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2"/>
  </p:notesMasterIdLst>
  <p:handoutMasterIdLst>
    <p:handoutMasterId r:id="rId43"/>
  </p:handoutMasterIdLst>
  <p:sldIdLst>
    <p:sldId id="6765" r:id="rId3"/>
    <p:sldId id="6768" r:id="rId4"/>
    <p:sldId id="6767" r:id="rId5"/>
    <p:sldId id="6766" r:id="rId6"/>
    <p:sldId id="6782" r:id="rId7"/>
    <p:sldId id="6769" r:id="rId8"/>
    <p:sldId id="6770" r:id="rId9"/>
    <p:sldId id="6774" r:id="rId10"/>
    <p:sldId id="6773" r:id="rId11"/>
    <p:sldId id="6771" r:id="rId12"/>
    <p:sldId id="6784" r:id="rId13"/>
    <p:sldId id="6783" r:id="rId14"/>
    <p:sldId id="6785" r:id="rId15"/>
    <p:sldId id="6786" r:id="rId16"/>
    <p:sldId id="6787" r:id="rId17"/>
    <p:sldId id="6789" r:id="rId18"/>
    <p:sldId id="6797" r:id="rId19"/>
    <p:sldId id="6790" r:id="rId20"/>
    <p:sldId id="6799" r:id="rId21"/>
    <p:sldId id="6800" r:id="rId22"/>
    <p:sldId id="6801" r:id="rId23"/>
    <p:sldId id="6802" r:id="rId24"/>
    <p:sldId id="6803" r:id="rId25"/>
    <p:sldId id="6804" r:id="rId26"/>
    <p:sldId id="6805" r:id="rId27"/>
    <p:sldId id="6806" r:id="rId28"/>
    <p:sldId id="6810" r:id="rId29"/>
    <p:sldId id="6807" r:id="rId30"/>
    <p:sldId id="6808" r:id="rId31"/>
    <p:sldId id="6809" r:id="rId32"/>
    <p:sldId id="6796" r:id="rId33"/>
    <p:sldId id="6811" r:id="rId34"/>
    <p:sldId id="6812" r:id="rId35"/>
    <p:sldId id="257" r:id="rId36"/>
    <p:sldId id="258" r:id="rId37"/>
    <p:sldId id="259" r:id="rId38"/>
    <p:sldId id="6819" r:id="rId39"/>
    <p:sldId id="6820" r:id="rId40"/>
    <p:sldId id="6821" r:id="rId41"/>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6366" autoAdjust="0"/>
    <p:restoredTop sz="94980" autoAdjust="0"/>
  </p:normalViewPr>
  <p:slideViewPr>
    <p:cSldViewPr snapToGrid="0" showGuides="1">
      <p:cViewPr>
        <p:scale>
          <a:sx n="33" d="100"/>
          <a:sy n="33" d="100"/>
        </p:scale>
        <p:origin x="778" y="518"/>
      </p:cViewPr>
      <p:guideLst/>
    </p:cSldViewPr>
  </p:slideViewPr>
  <p:outlineViewPr>
    <p:cViewPr>
      <p:scale>
        <a:sx n="100" d="100"/>
        <a:sy n="100" d="100"/>
      </p:scale>
      <p:origin x="0" y="-5280"/>
    </p:cViewPr>
  </p:outlineViewPr>
  <p:notesTextViewPr>
    <p:cViewPr>
      <p:scale>
        <a:sx n="125" d="100"/>
        <a:sy n="125" d="100"/>
      </p:scale>
      <p:origin x="0" y="0"/>
    </p:cViewPr>
  </p:notesTextViewPr>
  <p:sorterViewPr>
    <p:cViewPr>
      <p:scale>
        <a:sx n="50" d="100"/>
        <a:sy n="50" d="100"/>
      </p:scale>
      <p:origin x="0" y="-55037"/>
    </p:cViewPr>
  </p:sorterViewPr>
  <p:notesViewPr>
    <p:cSldViewPr snapToGrid="0" showGuides="1">
      <p:cViewPr varScale="1">
        <p:scale>
          <a:sx n="57" d="100"/>
          <a:sy n="57" d="100"/>
        </p:scale>
        <p:origin x="2405" y="3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handoutMaster" Target="handoutMasters/handoutMaster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B2F2-474F-A9B9-7A5BE85AAC0A}"/>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B2F2-474F-A9B9-7A5BE85AAC0A}"/>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131F-4150-ABEF-FA34DAC311FB}"/>
              </c:ext>
            </c:extLst>
          </c:dPt>
          <c:dPt>
            <c:idx val="1"/>
            <c:bubble3D val="0"/>
            <c:spPr>
              <a:solidFill>
                <a:schemeClr val="accent2"/>
              </a:solidFill>
              <a:ln w="19050">
                <a:noFill/>
              </a:ln>
              <a:effectLst/>
            </c:spPr>
            <c:extLst>
              <c:ext xmlns:c16="http://schemas.microsoft.com/office/drawing/2014/chart" uri="{C3380CC4-5D6E-409C-BE32-E72D297353CC}">
                <c16:uniqueId val="{00000003-131F-4150-ABEF-FA34DAC311FB}"/>
              </c:ext>
            </c:extLst>
          </c:dPt>
          <c:dPt>
            <c:idx val="2"/>
            <c:bubble3D val="0"/>
            <c:spPr>
              <a:solidFill>
                <a:schemeClr val="accent3"/>
              </a:solidFill>
              <a:ln w="19050">
                <a:noFill/>
              </a:ln>
              <a:effectLst/>
            </c:spPr>
            <c:extLst>
              <c:ext xmlns:c16="http://schemas.microsoft.com/office/drawing/2014/chart" uri="{C3380CC4-5D6E-409C-BE32-E72D297353CC}">
                <c16:uniqueId val="{00000005-131F-4150-ABEF-FA34DAC311FB}"/>
              </c:ext>
            </c:extLst>
          </c:dPt>
          <c:dPt>
            <c:idx val="3"/>
            <c:bubble3D val="0"/>
            <c:spPr>
              <a:solidFill>
                <a:schemeClr val="accent4"/>
              </a:solidFill>
              <a:ln w="19050">
                <a:noFill/>
              </a:ln>
              <a:effectLst/>
            </c:spPr>
            <c:extLst>
              <c:ext xmlns:c16="http://schemas.microsoft.com/office/drawing/2014/chart" uri="{C3380CC4-5D6E-409C-BE32-E72D297353CC}">
                <c16:uniqueId val="{00000007-131F-4150-ABEF-FA34DAC311FB}"/>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31F-4150-ABEF-FA34DAC311FB}"/>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31F-4150-ABEF-FA34DAC311FB}"/>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31F-4150-ABEF-FA34DAC311FB}"/>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31F-4150-ABEF-FA34DAC311FB}"/>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131F-4150-ABEF-FA34DAC311FB}"/>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Montserrat Light" panose="00000400000000000000" pitchFamily="50"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Montserrat Light" panose="00000400000000000000" pitchFamily="50" charset="0"/>
                <a:ea typeface="Microsoft YaHei Light" panose="020B0502040204020203" pitchFamily="34" charset="-122"/>
              </a:rPr>
              <a:t>2022/4/18</a:t>
            </a:fld>
            <a:endParaRPr lang="zh-CN" altLang="en-US">
              <a:latin typeface="Montserrat Light" panose="00000400000000000000" pitchFamily="50"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Montserrat Light" panose="00000400000000000000" pitchFamily="50"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Montserrat Light" panose="00000400000000000000" pitchFamily="50" charset="0"/>
                <a:ea typeface="Microsoft YaHei Light" panose="020B0502040204020203" pitchFamily="34" charset="-122"/>
              </a:rPr>
              <a:t>‹#›</a:t>
            </a:fld>
            <a:endParaRPr lang="zh-CN" altLang="en-US">
              <a:latin typeface="Montserrat Light" panose="00000400000000000000" pitchFamily="50"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Montserrat Light" panose="00000400000000000000" pitchFamily="50"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Montserrat Light" panose="00000400000000000000" pitchFamily="50" charset="0"/>
                <a:ea typeface="Microsoft YaHei Light" panose="020B0502040204020203" pitchFamily="34" charset="-122"/>
              </a:defRPr>
            </a:lvl1pPr>
          </a:lstStyle>
          <a:p>
            <a:fld id="{184EC83E-688E-43DA-BB76-712D53DE601D}" type="datetimeFigureOut">
              <a:rPr lang="zh-CN" altLang="en-US" smtClean="0"/>
              <a:pPr/>
              <a:t>2022/4/18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Montserrat Light" panose="00000400000000000000" pitchFamily="50"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Montserrat Light" panose="00000400000000000000" pitchFamily="50"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33</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50EC852E-98F1-41AE-B638-D14501BC231B}"/>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68538865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5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A1640D06-5E32-48BF-B7AA-DBA4E294497C}"/>
              </a:ext>
            </a:extLst>
          </p:cNvPr>
          <p:cNvSpPr>
            <a:spLocks noGrp="1"/>
          </p:cNvSpPr>
          <p:nvPr>
            <p:ph type="pic" sz="quarter" idx="10"/>
          </p:nvPr>
        </p:nvSpPr>
        <p:spPr>
          <a:xfrm>
            <a:off x="3308436" y="1507212"/>
            <a:ext cx="3367285" cy="7287788"/>
          </a:xfrm>
          <a:custGeom>
            <a:avLst/>
            <a:gdLst>
              <a:gd name="connsiteX0" fmla="*/ 648826 w 3367285"/>
              <a:gd name="connsiteY0" fmla="*/ 0 h 7287788"/>
              <a:gd name="connsiteX1" fmla="*/ 691853 w 3367285"/>
              <a:gd name="connsiteY1" fmla="*/ 2364 h 7287788"/>
              <a:gd name="connsiteX2" fmla="*/ 720537 w 3367285"/>
              <a:gd name="connsiteY2" fmla="*/ 11139 h 7287788"/>
              <a:gd name="connsiteX3" fmla="*/ 739712 w 3367285"/>
              <a:gd name="connsiteY3" fmla="*/ 48942 h 7287788"/>
              <a:gd name="connsiteX4" fmla="*/ 742985 w 3367285"/>
              <a:gd name="connsiteY4" fmla="*/ 95182 h 7287788"/>
              <a:gd name="connsiteX5" fmla="*/ 794741 w 3367285"/>
              <a:gd name="connsiteY5" fmla="*/ 210277 h 7287788"/>
              <a:gd name="connsiteX6" fmla="*/ 917742 w 3367285"/>
              <a:gd name="connsiteY6" fmla="*/ 270019 h 7287788"/>
              <a:gd name="connsiteX7" fmla="*/ 940657 w 3367285"/>
              <a:gd name="connsiteY7" fmla="*/ 271031 h 7287788"/>
              <a:gd name="connsiteX8" fmla="*/ 1640617 w 3367285"/>
              <a:gd name="connsiteY8" fmla="*/ 271031 h 7287788"/>
              <a:gd name="connsiteX9" fmla="*/ 1726669 w 3367285"/>
              <a:gd name="connsiteY9" fmla="*/ 271031 h 7287788"/>
              <a:gd name="connsiteX10" fmla="*/ 2426627 w 3367285"/>
              <a:gd name="connsiteY10" fmla="*/ 271031 h 7287788"/>
              <a:gd name="connsiteX11" fmla="*/ 2449544 w 3367285"/>
              <a:gd name="connsiteY11" fmla="*/ 270019 h 7287788"/>
              <a:gd name="connsiteX12" fmla="*/ 2572544 w 3367285"/>
              <a:gd name="connsiteY12" fmla="*/ 210277 h 7287788"/>
              <a:gd name="connsiteX13" fmla="*/ 2624300 w 3367285"/>
              <a:gd name="connsiteY13" fmla="*/ 95182 h 7287788"/>
              <a:gd name="connsiteX14" fmla="*/ 2627574 w 3367285"/>
              <a:gd name="connsiteY14" fmla="*/ 48942 h 7287788"/>
              <a:gd name="connsiteX15" fmla="*/ 2646749 w 3367285"/>
              <a:gd name="connsiteY15" fmla="*/ 11139 h 7287788"/>
              <a:gd name="connsiteX16" fmla="*/ 2675433 w 3367285"/>
              <a:gd name="connsiteY16" fmla="*/ 2364 h 7287788"/>
              <a:gd name="connsiteX17" fmla="*/ 2718459 w 3367285"/>
              <a:gd name="connsiteY17" fmla="*/ 0 h 7287788"/>
              <a:gd name="connsiteX18" fmla="*/ 2993142 w 3367285"/>
              <a:gd name="connsiteY18" fmla="*/ 3376 h 7287788"/>
              <a:gd name="connsiteX19" fmla="*/ 3140462 w 3367285"/>
              <a:gd name="connsiteY19" fmla="*/ 22952 h 7287788"/>
              <a:gd name="connsiteX20" fmla="*/ 3262526 w 3367285"/>
              <a:gd name="connsiteY20" fmla="*/ 100582 h 7287788"/>
              <a:gd name="connsiteX21" fmla="*/ 3340472 w 3367285"/>
              <a:gd name="connsiteY21" fmla="*/ 223103 h 7287788"/>
              <a:gd name="connsiteX22" fmla="*/ 3363856 w 3367285"/>
              <a:gd name="connsiteY22" fmla="*/ 357100 h 7287788"/>
              <a:gd name="connsiteX23" fmla="*/ 3367285 w 3367285"/>
              <a:gd name="connsiteY23" fmla="*/ 546112 h 7287788"/>
              <a:gd name="connsiteX24" fmla="*/ 3367285 w 3367285"/>
              <a:gd name="connsiteY24" fmla="*/ 6735602 h 7287788"/>
              <a:gd name="connsiteX25" fmla="*/ 3363856 w 3367285"/>
              <a:gd name="connsiteY25" fmla="*/ 6925964 h 7287788"/>
              <a:gd name="connsiteX26" fmla="*/ 3340472 w 3367285"/>
              <a:gd name="connsiteY26" fmla="*/ 7060973 h 7287788"/>
              <a:gd name="connsiteX27" fmla="*/ 3262526 w 3367285"/>
              <a:gd name="connsiteY27" fmla="*/ 7182819 h 7287788"/>
              <a:gd name="connsiteX28" fmla="*/ 3140462 w 3367285"/>
              <a:gd name="connsiteY28" fmla="*/ 7260786 h 7287788"/>
              <a:gd name="connsiteX29" fmla="*/ 3006549 w 3367285"/>
              <a:gd name="connsiteY29" fmla="*/ 7284412 h 7287788"/>
              <a:gd name="connsiteX30" fmla="*/ 2818543 w 3367285"/>
              <a:gd name="connsiteY30" fmla="*/ 7287788 h 7287788"/>
              <a:gd name="connsiteX31" fmla="*/ 548744 w 3367285"/>
              <a:gd name="connsiteY31" fmla="*/ 7287788 h 7287788"/>
              <a:gd name="connsiteX32" fmla="*/ 360735 w 3367285"/>
              <a:gd name="connsiteY32" fmla="*/ 7284412 h 7287788"/>
              <a:gd name="connsiteX33" fmla="*/ 226823 w 3367285"/>
              <a:gd name="connsiteY33" fmla="*/ 7260786 h 7287788"/>
              <a:gd name="connsiteX34" fmla="*/ 104762 w 3367285"/>
              <a:gd name="connsiteY34" fmla="*/ 7182819 h 7287788"/>
              <a:gd name="connsiteX35" fmla="*/ 27281 w 3367285"/>
              <a:gd name="connsiteY35" fmla="*/ 7060973 h 7287788"/>
              <a:gd name="connsiteX36" fmla="*/ 3430 w 3367285"/>
              <a:gd name="connsiteY36" fmla="*/ 6925964 h 7287788"/>
              <a:gd name="connsiteX37" fmla="*/ 0 w 3367285"/>
              <a:gd name="connsiteY37" fmla="*/ 6735602 h 7287788"/>
              <a:gd name="connsiteX38" fmla="*/ 0 w 3367285"/>
              <a:gd name="connsiteY38" fmla="*/ 546112 h 7287788"/>
              <a:gd name="connsiteX39" fmla="*/ 3430 w 3367285"/>
              <a:gd name="connsiteY39" fmla="*/ 357100 h 7287788"/>
              <a:gd name="connsiteX40" fmla="*/ 27281 w 3367285"/>
              <a:gd name="connsiteY40" fmla="*/ 223103 h 7287788"/>
              <a:gd name="connsiteX41" fmla="*/ 104762 w 3367285"/>
              <a:gd name="connsiteY41" fmla="*/ 100582 h 7287788"/>
              <a:gd name="connsiteX42" fmla="*/ 226823 w 3367285"/>
              <a:gd name="connsiteY42" fmla="*/ 22952 h 7287788"/>
              <a:gd name="connsiteX43" fmla="*/ 374612 w 3367285"/>
              <a:gd name="connsiteY43" fmla="*/ 3376 h 728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367285" h="7287788">
                <a:moveTo>
                  <a:pt x="648826" y="0"/>
                </a:moveTo>
                <a:cubicBezTo>
                  <a:pt x="663325" y="0"/>
                  <a:pt x="677823" y="677"/>
                  <a:pt x="691853" y="2364"/>
                </a:cubicBezTo>
                <a:cubicBezTo>
                  <a:pt x="701830" y="3714"/>
                  <a:pt x="712119" y="5063"/>
                  <a:pt x="720537" y="11139"/>
                </a:cubicBezTo>
                <a:cubicBezTo>
                  <a:pt x="732385" y="19577"/>
                  <a:pt x="737373" y="34428"/>
                  <a:pt x="739712" y="48942"/>
                </a:cubicBezTo>
                <a:cubicBezTo>
                  <a:pt x="742206" y="64468"/>
                  <a:pt x="741582" y="78643"/>
                  <a:pt x="742985" y="95182"/>
                </a:cubicBezTo>
                <a:cubicBezTo>
                  <a:pt x="747040" y="139397"/>
                  <a:pt x="765434" y="179225"/>
                  <a:pt x="794741" y="210277"/>
                </a:cubicBezTo>
                <a:cubicBezTo>
                  <a:pt x="825766" y="243018"/>
                  <a:pt x="869259" y="265969"/>
                  <a:pt x="917742" y="270019"/>
                </a:cubicBezTo>
                <a:cubicBezTo>
                  <a:pt x="931459" y="271031"/>
                  <a:pt x="939879" y="271031"/>
                  <a:pt x="940657" y="271031"/>
                </a:cubicBezTo>
                <a:lnTo>
                  <a:pt x="1640617" y="271031"/>
                </a:lnTo>
                <a:lnTo>
                  <a:pt x="1726669" y="271031"/>
                </a:lnTo>
                <a:lnTo>
                  <a:pt x="2426627" y="271031"/>
                </a:lnTo>
                <a:cubicBezTo>
                  <a:pt x="2427408" y="271031"/>
                  <a:pt x="2435826" y="271031"/>
                  <a:pt x="2449544" y="270019"/>
                </a:cubicBezTo>
                <a:cubicBezTo>
                  <a:pt x="2498027" y="265969"/>
                  <a:pt x="2541521" y="243018"/>
                  <a:pt x="2572544" y="210277"/>
                </a:cubicBezTo>
                <a:cubicBezTo>
                  <a:pt x="2601852" y="179225"/>
                  <a:pt x="2620248" y="139397"/>
                  <a:pt x="2624300" y="95182"/>
                </a:cubicBezTo>
                <a:cubicBezTo>
                  <a:pt x="2625703" y="78643"/>
                  <a:pt x="2625079" y="64468"/>
                  <a:pt x="2627574" y="48942"/>
                </a:cubicBezTo>
                <a:cubicBezTo>
                  <a:pt x="2629913" y="34428"/>
                  <a:pt x="2634901" y="19577"/>
                  <a:pt x="2646749" y="11139"/>
                </a:cubicBezTo>
                <a:cubicBezTo>
                  <a:pt x="2655167" y="5063"/>
                  <a:pt x="2665456" y="3714"/>
                  <a:pt x="2675433" y="2364"/>
                </a:cubicBezTo>
                <a:cubicBezTo>
                  <a:pt x="2689465" y="677"/>
                  <a:pt x="2703960" y="0"/>
                  <a:pt x="2718459" y="0"/>
                </a:cubicBezTo>
                <a:lnTo>
                  <a:pt x="2993142" y="3376"/>
                </a:lnTo>
                <a:cubicBezTo>
                  <a:pt x="3046458" y="-2700"/>
                  <a:pt x="3094317" y="5063"/>
                  <a:pt x="3140462" y="22952"/>
                </a:cubicBezTo>
                <a:cubicBezTo>
                  <a:pt x="3186450" y="41179"/>
                  <a:pt x="3228229" y="66493"/>
                  <a:pt x="3262526" y="100582"/>
                </a:cubicBezTo>
                <a:cubicBezTo>
                  <a:pt x="3296665" y="134673"/>
                  <a:pt x="3323635" y="176525"/>
                  <a:pt x="3340472" y="223103"/>
                </a:cubicBezTo>
                <a:cubicBezTo>
                  <a:pt x="3353878" y="265631"/>
                  <a:pt x="3360427" y="306472"/>
                  <a:pt x="3363856" y="357100"/>
                </a:cubicBezTo>
                <a:cubicBezTo>
                  <a:pt x="3367285" y="407392"/>
                  <a:pt x="3367285" y="467132"/>
                  <a:pt x="3367285" y="546112"/>
                </a:cubicBezTo>
                <a:lnTo>
                  <a:pt x="3367285" y="6735602"/>
                </a:lnTo>
                <a:cubicBezTo>
                  <a:pt x="3367285" y="6815594"/>
                  <a:pt x="3367285" y="6875337"/>
                  <a:pt x="3363856" y="6925964"/>
                </a:cubicBezTo>
                <a:cubicBezTo>
                  <a:pt x="3360427" y="6976592"/>
                  <a:pt x="3353878" y="7018446"/>
                  <a:pt x="3340472" y="7060973"/>
                </a:cubicBezTo>
                <a:cubicBezTo>
                  <a:pt x="3323480" y="7107552"/>
                  <a:pt x="3296510" y="7148730"/>
                  <a:pt x="3262526" y="7182819"/>
                </a:cubicBezTo>
                <a:cubicBezTo>
                  <a:pt x="3228386" y="7216908"/>
                  <a:pt x="3186918" y="7243908"/>
                  <a:pt x="3140462" y="7260786"/>
                </a:cubicBezTo>
                <a:cubicBezTo>
                  <a:pt x="3098058" y="7274287"/>
                  <a:pt x="3056746" y="7281038"/>
                  <a:pt x="3006549" y="7284412"/>
                </a:cubicBezTo>
                <a:cubicBezTo>
                  <a:pt x="2956351" y="7287788"/>
                  <a:pt x="2897113" y="7287788"/>
                  <a:pt x="2818543" y="7287788"/>
                </a:cubicBezTo>
                <a:lnTo>
                  <a:pt x="548744" y="7287788"/>
                </a:lnTo>
                <a:cubicBezTo>
                  <a:pt x="470174" y="7287788"/>
                  <a:pt x="410934" y="7287788"/>
                  <a:pt x="360735" y="7284412"/>
                </a:cubicBezTo>
                <a:cubicBezTo>
                  <a:pt x="310539" y="7281038"/>
                  <a:pt x="269228" y="7274287"/>
                  <a:pt x="226823" y="7260786"/>
                </a:cubicBezTo>
                <a:cubicBezTo>
                  <a:pt x="180369" y="7243908"/>
                  <a:pt x="138901" y="7216908"/>
                  <a:pt x="104762" y="7182819"/>
                </a:cubicBezTo>
                <a:cubicBezTo>
                  <a:pt x="70776" y="7148730"/>
                  <a:pt x="44273" y="7107552"/>
                  <a:pt x="27281" y="7060973"/>
                </a:cubicBezTo>
                <a:cubicBezTo>
                  <a:pt x="13874" y="7018446"/>
                  <a:pt x="6859" y="6976592"/>
                  <a:pt x="3430" y="6925964"/>
                </a:cubicBezTo>
                <a:cubicBezTo>
                  <a:pt x="0" y="6875337"/>
                  <a:pt x="0" y="6815594"/>
                  <a:pt x="0" y="6735602"/>
                </a:cubicBezTo>
                <a:lnTo>
                  <a:pt x="0" y="546112"/>
                </a:lnTo>
                <a:cubicBezTo>
                  <a:pt x="0" y="467132"/>
                  <a:pt x="0" y="407392"/>
                  <a:pt x="3430" y="357100"/>
                </a:cubicBezTo>
                <a:cubicBezTo>
                  <a:pt x="6859" y="306472"/>
                  <a:pt x="13874" y="265631"/>
                  <a:pt x="27281" y="223103"/>
                </a:cubicBezTo>
                <a:cubicBezTo>
                  <a:pt x="44117" y="176525"/>
                  <a:pt x="70620" y="134673"/>
                  <a:pt x="104762" y="100582"/>
                </a:cubicBezTo>
                <a:cubicBezTo>
                  <a:pt x="139057" y="66493"/>
                  <a:pt x="180836" y="41179"/>
                  <a:pt x="226823" y="22952"/>
                </a:cubicBezTo>
                <a:cubicBezTo>
                  <a:pt x="272968" y="5063"/>
                  <a:pt x="321296" y="-2700"/>
                  <a:pt x="374612" y="3376"/>
                </a:cubicBezTo>
                <a:close/>
              </a:path>
            </a:pathLst>
          </a:custGeom>
          <a:solidFill>
            <a:schemeClr val="bg1">
              <a:lumMod val="75000"/>
            </a:schemeClr>
          </a:solidFill>
        </p:spPr>
        <p:txBody>
          <a:bodyPr wrap="square">
            <a:noAutofit/>
          </a:bodyPr>
          <a:lstStyle/>
          <a:p>
            <a:endParaRPr lang="en-US"/>
          </a:p>
        </p:txBody>
      </p:sp>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220156628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6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592B6B58-8D18-4A7D-9071-2FB8A0100B08}"/>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349257841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7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E1F8A34-CB16-43E0-85BB-863A6624191B}"/>
              </a:ext>
            </a:extLst>
          </p:cNvPr>
          <p:cNvSpPr>
            <a:spLocks noGrp="1"/>
          </p:cNvSpPr>
          <p:nvPr>
            <p:ph type="pic" sz="quarter" idx="10"/>
          </p:nvPr>
        </p:nvSpPr>
        <p:spPr>
          <a:xfrm>
            <a:off x="-415566" y="1887359"/>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59994569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A290656F-C7C6-4646-9CFD-BC4BA69F1BA2}"/>
              </a:ext>
            </a:extLst>
          </p:cNvPr>
          <p:cNvSpPr>
            <a:spLocks noGrp="1"/>
          </p:cNvSpPr>
          <p:nvPr>
            <p:ph type="pic" sz="quarter" idx="10"/>
          </p:nvPr>
        </p:nvSpPr>
        <p:spPr>
          <a:xfrm>
            <a:off x="1866900" y="1905000"/>
            <a:ext cx="6477000" cy="6477000"/>
          </a:xfrm>
          <a:custGeom>
            <a:avLst/>
            <a:gdLst>
              <a:gd name="connsiteX0" fmla="*/ 0 w 6477000"/>
              <a:gd name="connsiteY0" fmla="*/ 0 h 6477000"/>
              <a:gd name="connsiteX1" fmla="*/ 6477000 w 6477000"/>
              <a:gd name="connsiteY1" fmla="*/ 0 h 6477000"/>
              <a:gd name="connsiteX2" fmla="*/ 6477000 w 6477000"/>
              <a:gd name="connsiteY2" fmla="*/ 6477000 h 6477000"/>
              <a:gd name="connsiteX3" fmla="*/ 0 w 6477000"/>
              <a:gd name="connsiteY3" fmla="*/ 6477000 h 6477000"/>
            </a:gdLst>
            <a:ahLst/>
            <a:cxnLst>
              <a:cxn ang="0">
                <a:pos x="connsiteX0" y="connsiteY0"/>
              </a:cxn>
              <a:cxn ang="0">
                <a:pos x="connsiteX1" y="connsiteY1"/>
              </a:cxn>
              <a:cxn ang="0">
                <a:pos x="connsiteX2" y="connsiteY2"/>
              </a:cxn>
              <a:cxn ang="0">
                <a:pos x="connsiteX3" y="connsiteY3"/>
              </a:cxn>
            </a:cxnLst>
            <a:rect l="l" t="t" r="r" b="b"/>
            <a:pathLst>
              <a:path w="6477000" h="6477000">
                <a:moveTo>
                  <a:pt x="0" y="0"/>
                </a:moveTo>
                <a:lnTo>
                  <a:pt x="6477000" y="0"/>
                </a:lnTo>
                <a:lnTo>
                  <a:pt x="6477000" y="6477000"/>
                </a:lnTo>
                <a:lnTo>
                  <a:pt x="0" y="6477000"/>
                </a:lnTo>
                <a:close/>
              </a:path>
            </a:pathLst>
          </a:custGeom>
          <a:solidFill>
            <a:schemeClr val="bg1">
              <a:lumMod val="75000"/>
            </a:schemeClr>
          </a:solidFill>
        </p:spPr>
        <p:txBody>
          <a:bodyPr wrap="square">
            <a:noAutofit/>
          </a:bodyPr>
          <a:lstStyle/>
          <a:p>
            <a:endParaRPr lang="en-US"/>
          </a:p>
        </p:txBody>
      </p:sp>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1987544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3217783-0A68-4037-9E50-4914BBFA4A15}"/>
              </a:ext>
            </a:extLst>
          </p:cNvPr>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en-US"/>
          </a:p>
        </p:txBody>
      </p:sp>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329201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4309A45-6510-4580-8B8A-B2566E22EFAD}"/>
              </a:ext>
            </a:extLst>
          </p:cNvPr>
          <p:cNvSpPr>
            <a:spLocks noGrp="1"/>
          </p:cNvSpPr>
          <p:nvPr>
            <p:ph type="pic" sz="quarter" idx="10"/>
          </p:nvPr>
        </p:nvSpPr>
        <p:spPr>
          <a:xfrm>
            <a:off x="10172700" y="1371601"/>
            <a:ext cx="6248400" cy="7543799"/>
          </a:xfrm>
          <a:custGeom>
            <a:avLst/>
            <a:gdLst>
              <a:gd name="connsiteX0" fmla="*/ 0 w 6248400"/>
              <a:gd name="connsiteY0" fmla="*/ 0 h 7543799"/>
              <a:gd name="connsiteX1" fmla="*/ 6248400 w 6248400"/>
              <a:gd name="connsiteY1" fmla="*/ 0 h 7543799"/>
              <a:gd name="connsiteX2" fmla="*/ 6248400 w 6248400"/>
              <a:gd name="connsiteY2" fmla="*/ 7543799 h 7543799"/>
              <a:gd name="connsiteX3" fmla="*/ 0 w 6248400"/>
              <a:gd name="connsiteY3" fmla="*/ 7543799 h 7543799"/>
            </a:gdLst>
            <a:ahLst/>
            <a:cxnLst>
              <a:cxn ang="0">
                <a:pos x="connsiteX0" y="connsiteY0"/>
              </a:cxn>
              <a:cxn ang="0">
                <a:pos x="connsiteX1" y="connsiteY1"/>
              </a:cxn>
              <a:cxn ang="0">
                <a:pos x="connsiteX2" y="connsiteY2"/>
              </a:cxn>
              <a:cxn ang="0">
                <a:pos x="connsiteX3" y="connsiteY3"/>
              </a:cxn>
            </a:cxnLst>
            <a:rect l="l" t="t" r="r" b="b"/>
            <a:pathLst>
              <a:path w="6248400" h="7543799">
                <a:moveTo>
                  <a:pt x="0" y="0"/>
                </a:moveTo>
                <a:lnTo>
                  <a:pt x="6248400" y="0"/>
                </a:lnTo>
                <a:lnTo>
                  <a:pt x="6248400" y="7543799"/>
                </a:lnTo>
                <a:lnTo>
                  <a:pt x="0" y="7543799"/>
                </a:lnTo>
                <a:close/>
              </a:path>
            </a:pathLst>
          </a:custGeom>
          <a:solidFill>
            <a:schemeClr val="bg1">
              <a:lumMod val="75000"/>
            </a:schemeClr>
          </a:solidFill>
        </p:spPr>
        <p:txBody>
          <a:bodyPr wrap="square">
            <a:noAutofit/>
          </a:bodyPr>
          <a:lstStyle/>
          <a:p>
            <a:endParaRPr lang="en-US"/>
          </a:p>
        </p:txBody>
      </p:sp>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2939371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BC5067BD-6B48-4121-BEDF-E7F2D14D7640}"/>
              </a:ext>
            </a:extLst>
          </p:cNvPr>
          <p:cNvSpPr>
            <a:spLocks noGrp="1"/>
          </p:cNvSpPr>
          <p:nvPr>
            <p:ph type="pic" sz="quarter" idx="10"/>
          </p:nvPr>
        </p:nvSpPr>
        <p:spPr>
          <a:xfrm>
            <a:off x="2" y="0"/>
            <a:ext cx="12268199" cy="10287000"/>
          </a:xfrm>
          <a:custGeom>
            <a:avLst/>
            <a:gdLst>
              <a:gd name="connsiteX0" fmla="*/ 0 w 12268199"/>
              <a:gd name="connsiteY0" fmla="*/ 0 h 10287000"/>
              <a:gd name="connsiteX1" fmla="*/ 12268199 w 12268199"/>
              <a:gd name="connsiteY1" fmla="*/ 0 h 10287000"/>
              <a:gd name="connsiteX2" fmla="*/ 12268199 w 12268199"/>
              <a:gd name="connsiteY2" fmla="*/ 10287000 h 10287000"/>
              <a:gd name="connsiteX3" fmla="*/ 0 w 12268199"/>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268199" h="10287000">
                <a:moveTo>
                  <a:pt x="0" y="0"/>
                </a:moveTo>
                <a:lnTo>
                  <a:pt x="12268199" y="0"/>
                </a:lnTo>
                <a:lnTo>
                  <a:pt x="12268199" y="10287000"/>
                </a:lnTo>
                <a:lnTo>
                  <a:pt x="0" y="10287000"/>
                </a:lnTo>
                <a:close/>
              </a:path>
            </a:pathLst>
          </a:custGeom>
          <a:solidFill>
            <a:schemeClr val="bg1">
              <a:lumMod val="75000"/>
            </a:schemeClr>
          </a:solidFill>
        </p:spPr>
        <p:txBody>
          <a:bodyPr wrap="square">
            <a:noAutofit/>
          </a:bodyPr>
          <a:lstStyle/>
          <a:p>
            <a:endParaRPr lang="en-US"/>
          </a:p>
        </p:txBody>
      </p:sp>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4291094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84621987-D4CE-4825-BAC1-A63BE949472A}"/>
              </a:ext>
            </a:extLst>
          </p:cNvPr>
          <p:cNvSpPr>
            <a:spLocks noGrp="1"/>
          </p:cNvSpPr>
          <p:nvPr>
            <p:ph type="pic" sz="quarter" idx="10"/>
          </p:nvPr>
        </p:nvSpPr>
        <p:spPr>
          <a:xfrm>
            <a:off x="1866900" y="2971800"/>
            <a:ext cx="4323203" cy="2862472"/>
          </a:xfrm>
          <a:custGeom>
            <a:avLst/>
            <a:gdLst>
              <a:gd name="connsiteX0" fmla="*/ 0 w 4323203"/>
              <a:gd name="connsiteY0" fmla="*/ 0 h 2862472"/>
              <a:gd name="connsiteX1" fmla="*/ 4323203 w 4323203"/>
              <a:gd name="connsiteY1" fmla="*/ 0 h 2862472"/>
              <a:gd name="connsiteX2" fmla="*/ 4323203 w 4323203"/>
              <a:gd name="connsiteY2" fmla="*/ 2862472 h 2862472"/>
              <a:gd name="connsiteX3" fmla="*/ 0 w 4323203"/>
              <a:gd name="connsiteY3" fmla="*/ 2862472 h 2862472"/>
            </a:gdLst>
            <a:ahLst/>
            <a:cxnLst>
              <a:cxn ang="0">
                <a:pos x="connsiteX0" y="connsiteY0"/>
              </a:cxn>
              <a:cxn ang="0">
                <a:pos x="connsiteX1" y="connsiteY1"/>
              </a:cxn>
              <a:cxn ang="0">
                <a:pos x="connsiteX2" y="connsiteY2"/>
              </a:cxn>
              <a:cxn ang="0">
                <a:pos x="connsiteX3" y="connsiteY3"/>
              </a:cxn>
            </a:cxnLst>
            <a:rect l="l" t="t" r="r" b="b"/>
            <a:pathLst>
              <a:path w="4323203" h="2862472">
                <a:moveTo>
                  <a:pt x="0" y="0"/>
                </a:moveTo>
                <a:lnTo>
                  <a:pt x="4323203" y="0"/>
                </a:lnTo>
                <a:lnTo>
                  <a:pt x="4323203" y="2862472"/>
                </a:lnTo>
                <a:lnTo>
                  <a:pt x="0" y="2862472"/>
                </a:lnTo>
                <a:close/>
              </a:path>
            </a:pathLst>
          </a:custGeom>
          <a:solidFill>
            <a:schemeClr val="bg1">
              <a:lumMod val="75000"/>
            </a:schemeClr>
          </a:solidFill>
        </p:spPr>
        <p:txBody>
          <a:bodyPr wrap="square">
            <a:noAutofit/>
          </a:bodyPr>
          <a:lstStyle/>
          <a:p>
            <a:endParaRPr lang="en-US"/>
          </a:p>
        </p:txBody>
      </p:sp>
      <p:sp>
        <p:nvSpPr>
          <p:cNvPr id="12" name="Picture Placeholder 11">
            <a:extLst>
              <a:ext uri="{FF2B5EF4-FFF2-40B4-BE49-F238E27FC236}">
                <a16:creationId xmlns:a16="http://schemas.microsoft.com/office/drawing/2014/main" id="{9BE6C83B-40E7-46A1-83D9-27575C33C461}"/>
              </a:ext>
            </a:extLst>
          </p:cNvPr>
          <p:cNvSpPr>
            <a:spLocks noGrp="1"/>
          </p:cNvSpPr>
          <p:nvPr>
            <p:ph type="pic" sz="quarter" idx="11"/>
          </p:nvPr>
        </p:nvSpPr>
        <p:spPr>
          <a:xfrm>
            <a:off x="6982399" y="2971800"/>
            <a:ext cx="4323203" cy="2862472"/>
          </a:xfrm>
          <a:custGeom>
            <a:avLst/>
            <a:gdLst>
              <a:gd name="connsiteX0" fmla="*/ 0 w 4323203"/>
              <a:gd name="connsiteY0" fmla="*/ 0 h 2862472"/>
              <a:gd name="connsiteX1" fmla="*/ 4323203 w 4323203"/>
              <a:gd name="connsiteY1" fmla="*/ 0 h 2862472"/>
              <a:gd name="connsiteX2" fmla="*/ 4323203 w 4323203"/>
              <a:gd name="connsiteY2" fmla="*/ 2862472 h 2862472"/>
              <a:gd name="connsiteX3" fmla="*/ 0 w 4323203"/>
              <a:gd name="connsiteY3" fmla="*/ 2862472 h 2862472"/>
            </a:gdLst>
            <a:ahLst/>
            <a:cxnLst>
              <a:cxn ang="0">
                <a:pos x="connsiteX0" y="connsiteY0"/>
              </a:cxn>
              <a:cxn ang="0">
                <a:pos x="connsiteX1" y="connsiteY1"/>
              </a:cxn>
              <a:cxn ang="0">
                <a:pos x="connsiteX2" y="connsiteY2"/>
              </a:cxn>
              <a:cxn ang="0">
                <a:pos x="connsiteX3" y="connsiteY3"/>
              </a:cxn>
            </a:cxnLst>
            <a:rect l="l" t="t" r="r" b="b"/>
            <a:pathLst>
              <a:path w="4323203" h="2862472">
                <a:moveTo>
                  <a:pt x="0" y="0"/>
                </a:moveTo>
                <a:lnTo>
                  <a:pt x="4323203" y="0"/>
                </a:lnTo>
                <a:lnTo>
                  <a:pt x="4323203" y="2862472"/>
                </a:lnTo>
                <a:lnTo>
                  <a:pt x="0" y="2862472"/>
                </a:ln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9091B339-FD6D-4F36-AE3A-A0CC5563800D}"/>
              </a:ext>
            </a:extLst>
          </p:cNvPr>
          <p:cNvSpPr>
            <a:spLocks noGrp="1"/>
          </p:cNvSpPr>
          <p:nvPr>
            <p:ph type="pic" sz="quarter" idx="12"/>
          </p:nvPr>
        </p:nvSpPr>
        <p:spPr>
          <a:xfrm>
            <a:off x="12097897" y="2971800"/>
            <a:ext cx="4323203" cy="2862472"/>
          </a:xfrm>
          <a:custGeom>
            <a:avLst/>
            <a:gdLst>
              <a:gd name="connsiteX0" fmla="*/ 0 w 4323203"/>
              <a:gd name="connsiteY0" fmla="*/ 0 h 2862472"/>
              <a:gd name="connsiteX1" fmla="*/ 4323203 w 4323203"/>
              <a:gd name="connsiteY1" fmla="*/ 0 h 2862472"/>
              <a:gd name="connsiteX2" fmla="*/ 4323203 w 4323203"/>
              <a:gd name="connsiteY2" fmla="*/ 2862472 h 2862472"/>
              <a:gd name="connsiteX3" fmla="*/ 0 w 4323203"/>
              <a:gd name="connsiteY3" fmla="*/ 2862472 h 2862472"/>
            </a:gdLst>
            <a:ahLst/>
            <a:cxnLst>
              <a:cxn ang="0">
                <a:pos x="connsiteX0" y="connsiteY0"/>
              </a:cxn>
              <a:cxn ang="0">
                <a:pos x="connsiteX1" y="connsiteY1"/>
              </a:cxn>
              <a:cxn ang="0">
                <a:pos x="connsiteX2" y="connsiteY2"/>
              </a:cxn>
              <a:cxn ang="0">
                <a:pos x="connsiteX3" y="connsiteY3"/>
              </a:cxn>
            </a:cxnLst>
            <a:rect l="l" t="t" r="r" b="b"/>
            <a:pathLst>
              <a:path w="4323203" h="2862472">
                <a:moveTo>
                  <a:pt x="0" y="0"/>
                </a:moveTo>
                <a:lnTo>
                  <a:pt x="4323203" y="0"/>
                </a:lnTo>
                <a:lnTo>
                  <a:pt x="4323203" y="2862472"/>
                </a:lnTo>
                <a:lnTo>
                  <a:pt x="0" y="2862472"/>
                </a:lnTo>
                <a:close/>
              </a:path>
            </a:pathLst>
          </a:custGeom>
          <a:solidFill>
            <a:schemeClr val="bg1">
              <a:lumMod val="75000"/>
            </a:schemeClr>
          </a:solidFill>
        </p:spPr>
        <p:txBody>
          <a:bodyPr wrap="square">
            <a:noAutofit/>
          </a:bodyPr>
          <a:lstStyle/>
          <a:p>
            <a:endParaRPr lang="en-US"/>
          </a:p>
        </p:txBody>
      </p:sp>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393691995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9E7A65C-3F24-4F6F-918D-972727747CE0}"/>
              </a:ext>
            </a:extLst>
          </p:cNvPr>
          <p:cNvSpPr>
            <a:spLocks noGrp="1"/>
          </p:cNvSpPr>
          <p:nvPr>
            <p:ph type="pic" sz="quarter" idx="10"/>
          </p:nvPr>
        </p:nvSpPr>
        <p:spPr>
          <a:xfrm>
            <a:off x="0" y="2971803"/>
            <a:ext cx="18288000" cy="4876798"/>
          </a:xfrm>
          <a:custGeom>
            <a:avLst/>
            <a:gdLst>
              <a:gd name="connsiteX0" fmla="*/ 0 w 18288000"/>
              <a:gd name="connsiteY0" fmla="*/ 0 h 4876798"/>
              <a:gd name="connsiteX1" fmla="*/ 18288000 w 18288000"/>
              <a:gd name="connsiteY1" fmla="*/ 0 h 4876798"/>
              <a:gd name="connsiteX2" fmla="*/ 18288000 w 18288000"/>
              <a:gd name="connsiteY2" fmla="*/ 4876798 h 4876798"/>
              <a:gd name="connsiteX3" fmla="*/ 0 w 18288000"/>
              <a:gd name="connsiteY3" fmla="*/ 4876798 h 4876798"/>
            </a:gdLst>
            <a:ahLst/>
            <a:cxnLst>
              <a:cxn ang="0">
                <a:pos x="connsiteX0" y="connsiteY0"/>
              </a:cxn>
              <a:cxn ang="0">
                <a:pos x="connsiteX1" y="connsiteY1"/>
              </a:cxn>
              <a:cxn ang="0">
                <a:pos x="connsiteX2" y="connsiteY2"/>
              </a:cxn>
              <a:cxn ang="0">
                <a:pos x="connsiteX3" y="connsiteY3"/>
              </a:cxn>
            </a:cxnLst>
            <a:rect l="l" t="t" r="r" b="b"/>
            <a:pathLst>
              <a:path w="18288000" h="4876798">
                <a:moveTo>
                  <a:pt x="0" y="0"/>
                </a:moveTo>
                <a:lnTo>
                  <a:pt x="18288000" y="0"/>
                </a:lnTo>
                <a:lnTo>
                  <a:pt x="18288000" y="4876798"/>
                </a:lnTo>
                <a:lnTo>
                  <a:pt x="0" y="4876798"/>
                </a:lnTo>
                <a:close/>
              </a:path>
            </a:pathLst>
          </a:custGeom>
          <a:solidFill>
            <a:schemeClr val="bg1">
              <a:lumMod val="75000"/>
            </a:schemeClr>
          </a:solidFill>
        </p:spPr>
        <p:txBody>
          <a:bodyPr wrap="square">
            <a:noAutofit/>
          </a:bodyPr>
          <a:lstStyle/>
          <a:p>
            <a:endParaRPr lang="en-US"/>
          </a:p>
        </p:txBody>
      </p:sp>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1047439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668192A9-63E7-42AA-B039-E6D6F5921185}"/>
              </a:ext>
            </a:extLst>
          </p:cNvPr>
          <p:cNvSpPr>
            <a:spLocks noGrp="1"/>
          </p:cNvSpPr>
          <p:nvPr>
            <p:ph type="pic" sz="quarter" idx="10"/>
          </p:nvPr>
        </p:nvSpPr>
        <p:spPr>
          <a:xfrm>
            <a:off x="9324100" y="1595000"/>
            <a:ext cx="3379524" cy="3379524"/>
          </a:xfrm>
          <a:custGeom>
            <a:avLst/>
            <a:gdLst>
              <a:gd name="connsiteX0" fmla="*/ 0 w 3379524"/>
              <a:gd name="connsiteY0" fmla="*/ 0 h 3379524"/>
              <a:gd name="connsiteX1" fmla="*/ 3379524 w 3379524"/>
              <a:gd name="connsiteY1" fmla="*/ 0 h 3379524"/>
              <a:gd name="connsiteX2" fmla="*/ 3379524 w 3379524"/>
              <a:gd name="connsiteY2" fmla="*/ 3379524 h 3379524"/>
              <a:gd name="connsiteX3" fmla="*/ 0 w 3379524"/>
              <a:gd name="connsiteY3" fmla="*/ 3379524 h 3379524"/>
            </a:gdLst>
            <a:ahLst/>
            <a:cxnLst>
              <a:cxn ang="0">
                <a:pos x="connsiteX0" y="connsiteY0"/>
              </a:cxn>
              <a:cxn ang="0">
                <a:pos x="connsiteX1" y="connsiteY1"/>
              </a:cxn>
              <a:cxn ang="0">
                <a:pos x="connsiteX2" y="connsiteY2"/>
              </a:cxn>
              <a:cxn ang="0">
                <a:pos x="connsiteX3" y="connsiteY3"/>
              </a:cxn>
            </a:cxnLst>
            <a:rect l="l" t="t" r="r" b="b"/>
            <a:pathLst>
              <a:path w="3379524" h="3379524">
                <a:moveTo>
                  <a:pt x="0" y="0"/>
                </a:moveTo>
                <a:lnTo>
                  <a:pt x="3379524" y="0"/>
                </a:lnTo>
                <a:lnTo>
                  <a:pt x="3379524" y="3379524"/>
                </a:lnTo>
                <a:lnTo>
                  <a:pt x="0" y="3379524"/>
                </a:ln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E6AB68A9-4E4A-4130-9643-1D767441B0F0}"/>
              </a:ext>
            </a:extLst>
          </p:cNvPr>
          <p:cNvSpPr>
            <a:spLocks noGrp="1"/>
          </p:cNvSpPr>
          <p:nvPr>
            <p:ph type="pic" sz="quarter" idx="11"/>
          </p:nvPr>
        </p:nvSpPr>
        <p:spPr>
          <a:xfrm>
            <a:off x="13041576" y="1595000"/>
            <a:ext cx="3379524" cy="3379524"/>
          </a:xfrm>
          <a:custGeom>
            <a:avLst/>
            <a:gdLst>
              <a:gd name="connsiteX0" fmla="*/ 0 w 3379524"/>
              <a:gd name="connsiteY0" fmla="*/ 0 h 3379524"/>
              <a:gd name="connsiteX1" fmla="*/ 3379524 w 3379524"/>
              <a:gd name="connsiteY1" fmla="*/ 0 h 3379524"/>
              <a:gd name="connsiteX2" fmla="*/ 3379524 w 3379524"/>
              <a:gd name="connsiteY2" fmla="*/ 3379524 h 3379524"/>
              <a:gd name="connsiteX3" fmla="*/ 0 w 3379524"/>
              <a:gd name="connsiteY3" fmla="*/ 3379524 h 3379524"/>
            </a:gdLst>
            <a:ahLst/>
            <a:cxnLst>
              <a:cxn ang="0">
                <a:pos x="connsiteX0" y="connsiteY0"/>
              </a:cxn>
              <a:cxn ang="0">
                <a:pos x="connsiteX1" y="connsiteY1"/>
              </a:cxn>
              <a:cxn ang="0">
                <a:pos x="connsiteX2" y="connsiteY2"/>
              </a:cxn>
              <a:cxn ang="0">
                <a:pos x="connsiteX3" y="connsiteY3"/>
              </a:cxn>
            </a:cxnLst>
            <a:rect l="l" t="t" r="r" b="b"/>
            <a:pathLst>
              <a:path w="3379524" h="3379524">
                <a:moveTo>
                  <a:pt x="0" y="0"/>
                </a:moveTo>
                <a:lnTo>
                  <a:pt x="3379524" y="0"/>
                </a:lnTo>
                <a:lnTo>
                  <a:pt x="3379524" y="3379524"/>
                </a:lnTo>
                <a:lnTo>
                  <a:pt x="0" y="3379524"/>
                </a:ln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F43FCDC6-5B86-4C1A-A4C5-01685404118B}"/>
              </a:ext>
            </a:extLst>
          </p:cNvPr>
          <p:cNvSpPr>
            <a:spLocks noGrp="1"/>
          </p:cNvSpPr>
          <p:nvPr>
            <p:ph type="pic" sz="quarter" idx="12"/>
          </p:nvPr>
        </p:nvSpPr>
        <p:spPr>
          <a:xfrm>
            <a:off x="13041576" y="5312476"/>
            <a:ext cx="3379524" cy="3379524"/>
          </a:xfrm>
          <a:custGeom>
            <a:avLst/>
            <a:gdLst>
              <a:gd name="connsiteX0" fmla="*/ 0 w 3379524"/>
              <a:gd name="connsiteY0" fmla="*/ 0 h 3379524"/>
              <a:gd name="connsiteX1" fmla="*/ 3379524 w 3379524"/>
              <a:gd name="connsiteY1" fmla="*/ 0 h 3379524"/>
              <a:gd name="connsiteX2" fmla="*/ 3379524 w 3379524"/>
              <a:gd name="connsiteY2" fmla="*/ 3379524 h 3379524"/>
              <a:gd name="connsiteX3" fmla="*/ 0 w 3379524"/>
              <a:gd name="connsiteY3" fmla="*/ 3379524 h 3379524"/>
            </a:gdLst>
            <a:ahLst/>
            <a:cxnLst>
              <a:cxn ang="0">
                <a:pos x="connsiteX0" y="connsiteY0"/>
              </a:cxn>
              <a:cxn ang="0">
                <a:pos x="connsiteX1" y="connsiteY1"/>
              </a:cxn>
              <a:cxn ang="0">
                <a:pos x="connsiteX2" y="connsiteY2"/>
              </a:cxn>
              <a:cxn ang="0">
                <a:pos x="connsiteX3" y="connsiteY3"/>
              </a:cxn>
            </a:cxnLst>
            <a:rect l="l" t="t" r="r" b="b"/>
            <a:pathLst>
              <a:path w="3379524" h="3379524">
                <a:moveTo>
                  <a:pt x="0" y="0"/>
                </a:moveTo>
                <a:lnTo>
                  <a:pt x="3379524" y="0"/>
                </a:lnTo>
                <a:lnTo>
                  <a:pt x="3379524" y="3379524"/>
                </a:lnTo>
                <a:lnTo>
                  <a:pt x="0" y="3379524"/>
                </a:ln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DB260877-3B01-4CCD-94CF-42BBE31C3E30}"/>
              </a:ext>
            </a:extLst>
          </p:cNvPr>
          <p:cNvSpPr>
            <a:spLocks noGrp="1"/>
          </p:cNvSpPr>
          <p:nvPr>
            <p:ph type="pic" sz="quarter" idx="13"/>
          </p:nvPr>
        </p:nvSpPr>
        <p:spPr>
          <a:xfrm>
            <a:off x="9324100" y="5312476"/>
            <a:ext cx="3379524" cy="3379524"/>
          </a:xfrm>
          <a:custGeom>
            <a:avLst/>
            <a:gdLst>
              <a:gd name="connsiteX0" fmla="*/ 0 w 3379524"/>
              <a:gd name="connsiteY0" fmla="*/ 0 h 3379524"/>
              <a:gd name="connsiteX1" fmla="*/ 3379524 w 3379524"/>
              <a:gd name="connsiteY1" fmla="*/ 0 h 3379524"/>
              <a:gd name="connsiteX2" fmla="*/ 3379524 w 3379524"/>
              <a:gd name="connsiteY2" fmla="*/ 3379524 h 3379524"/>
              <a:gd name="connsiteX3" fmla="*/ 0 w 3379524"/>
              <a:gd name="connsiteY3" fmla="*/ 3379524 h 3379524"/>
            </a:gdLst>
            <a:ahLst/>
            <a:cxnLst>
              <a:cxn ang="0">
                <a:pos x="connsiteX0" y="connsiteY0"/>
              </a:cxn>
              <a:cxn ang="0">
                <a:pos x="connsiteX1" y="connsiteY1"/>
              </a:cxn>
              <a:cxn ang="0">
                <a:pos x="connsiteX2" y="connsiteY2"/>
              </a:cxn>
              <a:cxn ang="0">
                <a:pos x="connsiteX3" y="connsiteY3"/>
              </a:cxn>
            </a:cxnLst>
            <a:rect l="l" t="t" r="r" b="b"/>
            <a:pathLst>
              <a:path w="3379524" h="3379524">
                <a:moveTo>
                  <a:pt x="0" y="0"/>
                </a:moveTo>
                <a:lnTo>
                  <a:pt x="3379524" y="0"/>
                </a:lnTo>
                <a:lnTo>
                  <a:pt x="3379524" y="3379524"/>
                </a:lnTo>
                <a:lnTo>
                  <a:pt x="0" y="3379524"/>
                </a:lnTo>
                <a:close/>
              </a:path>
            </a:pathLst>
          </a:custGeom>
          <a:solidFill>
            <a:schemeClr val="bg1">
              <a:lumMod val="75000"/>
            </a:schemeClr>
          </a:solidFill>
        </p:spPr>
        <p:txBody>
          <a:bodyPr wrap="square">
            <a:noAutofit/>
          </a:bodyPr>
          <a:lstStyle/>
          <a:p>
            <a:endParaRPr lang="en-US"/>
          </a:p>
        </p:txBody>
      </p:sp>
      <p:sp>
        <p:nvSpPr>
          <p:cNvPr id="26" name="Freeform: Shape 25">
            <a:extLst>
              <a:ext uri="{FF2B5EF4-FFF2-40B4-BE49-F238E27FC236}">
                <a16:creationId xmlns:a16="http://schemas.microsoft.com/office/drawing/2014/main" id="{0F45EEC8-857E-4B39-83E3-A35B000AD5CB}"/>
              </a:ext>
            </a:extLst>
          </p:cNvPr>
          <p:cNvSpPr/>
          <p:nvPr userDrawn="1"/>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4294CB29-6B42-4E66-A300-F0E154AD84F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4CE94458-A0F5-4380-BF1C-1F2D8C902E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D68D948-FCB9-4438-8469-142830474F1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SIMPLE</a:t>
            </a:r>
          </a:p>
        </p:txBody>
      </p:sp>
    </p:spTree>
    <p:extLst>
      <p:ext uri="{BB962C8B-B14F-4D97-AF65-F5344CB8AC3E}">
        <p14:creationId xmlns:p14="http://schemas.microsoft.com/office/powerpoint/2010/main" val="224816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ppt_x"/>
                                          </p:val>
                                        </p:tav>
                                        <p:tav tm="100000">
                                          <p:val>
                                            <p:strVal val="#ppt_x"/>
                                          </p:val>
                                        </p:tav>
                                      </p:tavLst>
                                    </p:anim>
                                    <p:anim calcmode="lin" valueType="num">
                                      <p:cBhvr additive="base">
                                        <p:cTn id="12" dur="10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ppt_x"/>
                                          </p:val>
                                        </p:tav>
                                        <p:tav tm="100000">
                                          <p:val>
                                            <p:strVal val="#ppt_x"/>
                                          </p:val>
                                        </p:tav>
                                      </p:tavLst>
                                    </p:anim>
                                    <p:anim calcmode="lin" valueType="num">
                                      <p:cBhvr additive="base">
                                        <p:cTn id="16" dur="10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ppt_x"/>
                                          </p:val>
                                        </p:tav>
                                        <p:tav tm="100000">
                                          <p:val>
                                            <p:strVal val="#ppt_x"/>
                                          </p:val>
                                        </p:tav>
                                      </p:tavLst>
                                    </p:anim>
                                    <p:anim calcmode="lin" valueType="num">
                                      <p:cBhvr additive="base">
                                        <p:cTn id="20"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P spid="16" grpId="0" animBg="1"/>
    </p:bldLst>
  </p:timing>
  <p:extLst>
    <p:ext uri="{DCECCB84-F9BA-43D5-87BE-67443E8EF086}">
      <p15:sldGuideLst xmlns:p15="http://schemas.microsoft.com/office/powerpoint/2012/main">
        <p15:guide id="1" orient="horz" pos="1032">
          <p15:clr>
            <a:srgbClr val="FBAE40"/>
          </p15:clr>
        </p15:guide>
        <p15:guide id="2" orient="horz" pos="2112" userDrawn="1">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7" r:id="rId11"/>
    <p:sldLayoutId id="2147483878" r:id="rId12"/>
    <p:sldLayoutId id="2147483879" r:id="rId13"/>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hyperlink" Target="https://mslides.com/powerpoint-tutorials/"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662DA77-7C22-4A24-9D0B-E64779F45DAC}"/>
              </a:ext>
            </a:extLst>
          </p:cNvPr>
          <p:cNvSpPr/>
          <p:nvPr/>
        </p:nvSpPr>
        <p:spPr>
          <a:xfrm>
            <a:off x="0" y="2"/>
            <a:ext cx="18288000" cy="51434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7" name="Rectangle 27">
            <a:extLst>
              <a:ext uri="{FF2B5EF4-FFF2-40B4-BE49-F238E27FC236}">
                <a16:creationId xmlns:a16="http://schemas.microsoft.com/office/drawing/2014/main" id="{B63717DC-0AFA-4CFC-817E-7708D7184245}"/>
              </a:ext>
            </a:extLst>
          </p:cNvPr>
          <p:cNvSpPr/>
          <p:nvPr/>
        </p:nvSpPr>
        <p:spPr>
          <a:xfrm>
            <a:off x="3598722" y="3843848"/>
            <a:ext cx="11090556" cy="2599305"/>
          </a:xfrm>
          <a:prstGeom prst="rect">
            <a:avLst/>
          </a:prstGeom>
          <a:noFill/>
          <a:ln w="5715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218ECAB9-F21E-426C-B7C2-CB031A6AE923}"/>
              </a:ext>
            </a:extLst>
          </p:cNvPr>
          <p:cNvSpPr txBox="1"/>
          <p:nvPr/>
        </p:nvSpPr>
        <p:spPr>
          <a:xfrm flipH="1">
            <a:off x="4436532" y="4358670"/>
            <a:ext cx="9414936" cy="1569660"/>
          </a:xfrm>
          <a:prstGeom prst="rect">
            <a:avLst/>
          </a:prstGeom>
          <a:noFill/>
        </p:spPr>
        <p:txBody>
          <a:bodyPr wrap="square" rtlCol="0">
            <a:spAutoFit/>
          </a:bodyPr>
          <a:lstStyle/>
          <a:p>
            <a:pPr algn="ctr">
              <a:spcBef>
                <a:spcPts val="1200"/>
              </a:spcBef>
            </a:pPr>
            <a:r>
              <a:rPr lang="en-US" altLang="zh-CN" sz="96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Business Plan</a:t>
            </a:r>
            <a:endParaRPr lang="en-US" altLang="zh-CN" sz="496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B0F4E09-68E7-44C4-875B-F3B36D182433}"/>
              </a:ext>
            </a:extLst>
          </p:cNvPr>
          <p:cNvSpPr/>
          <p:nvPr/>
        </p:nvSpPr>
        <p:spPr>
          <a:xfrm>
            <a:off x="5334000" y="7143860"/>
            <a:ext cx="7620000" cy="1025474"/>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8" name="TextBox 17">
            <a:extLst>
              <a:ext uri="{FF2B5EF4-FFF2-40B4-BE49-F238E27FC236}">
                <a16:creationId xmlns:a16="http://schemas.microsoft.com/office/drawing/2014/main" id="{93DC326B-3154-4B35-BCE7-14FB063B4001}"/>
              </a:ext>
            </a:extLst>
          </p:cNvPr>
          <p:cNvSpPr txBox="1"/>
          <p:nvPr/>
        </p:nvSpPr>
        <p:spPr>
          <a:xfrm>
            <a:off x="8027595" y="9259618"/>
            <a:ext cx="2232811" cy="307777"/>
          </a:xfrm>
          <a:prstGeom prst="rect">
            <a:avLst/>
          </a:prstGeom>
          <a:noFill/>
        </p:spPr>
        <p:txBody>
          <a:bodyPr wrap="square" rtlCol="0">
            <a:spAutoFit/>
          </a:bodyPr>
          <a:lstStyle/>
          <a:p>
            <a:pPr algn="ctr"/>
            <a:r>
              <a:rPr lang="en-US" altLang="zh-CN" sz="1400" spc="300">
                <a:solidFill>
                  <a:schemeClr val="tx1">
                    <a:lumMod val="85000"/>
                    <a:lumOff val="15000"/>
                  </a:schemeClr>
                </a:solidFill>
              </a:rPr>
              <a:t>MSLIDES.COM</a:t>
            </a:r>
            <a:endParaRPr lang="zh-CN" altLang="en-US" sz="1400" spc="300">
              <a:solidFill>
                <a:schemeClr val="tx1">
                  <a:lumMod val="85000"/>
                  <a:lumOff val="15000"/>
                </a:schemeClr>
              </a:solidFill>
            </a:endParaRPr>
          </a:p>
        </p:txBody>
      </p:sp>
      <p:sp>
        <p:nvSpPr>
          <p:cNvPr id="19" name="TextBox 18">
            <a:extLst>
              <a:ext uri="{FF2B5EF4-FFF2-40B4-BE49-F238E27FC236}">
                <a16:creationId xmlns:a16="http://schemas.microsoft.com/office/drawing/2014/main" id="{EDEF4241-837B-4417-8F99-89AD1B761493}"/>
              </a:ext>
            </a:extLst>
          </p:cNvPr>
          <p:cNvSpPr txBox="1"/>
          <p:nvPr/>
        </p:nvSpPr>
        <p:spPr>
          <a:xfrm>
            <a:off x="7181850" y="867215"/>
            <a:ext cx="3924300" cy="461665"/>
          </a:xfrm>
          <a:prstGeom prst="rect">
            <a:avLst/>
          </a:prstGeom>
          <a:noFill/>
        </p:spPr>
        <p:txBody>
          <a:bodyPr wrap="square" rtlCol="0">
            <a:spAutoFit/>
          </a:bodyPr>
          <a:lstStyle/>
          <a:p>
            <a:pPr algn="ctr"/>
            <a:r>
              <a:rPr lang="en-US" sz="2400" spc="600">
                <a:solidFill>
                  <a:schemeClr val="bg1"/>
                </a:solidFill>
                <a:latin typeface="+mj-lt"/>
              </a:rPr>
              <a:t>MSLIDES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ppt_x"/>
                                          </p:val>
                                        </p:tav>
                                        <p:tav tm="100000">
                                          <p:val>
                                            <p:strVal val="#ppt_x"/>
                                          </p:val>
                                        </p:tav>
                                      </p:tavLst>
                                    </p:anim>
                                    <p:anim calcmode="lin" valueType="num">
                                      <p:cBhvr additive="base">
                                        <p:cTn id="16" dur="10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ppt_x"/>
                                          </p:val>
                                        </p:tav>
                                        <p:tav tm="100000">
                                          <p:val>
                                            <p:strVal val="#ppt_x"/>
                                          </p:val>
                                        </p:tav>
                                      </p:tavLst>
                                    </p:anim>
                                    <p:anim calcmode="lin" valueType="num">
                                      <p:cBhvr additive="base">
                                        <p:cTn id="20" dur="10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000" fill="hold"/>
                                        <p:tgtEl>
                                          <p:spTgt spid="18"/>
                                        </p:tgtEl>
                                        <p:attrNameLst>
                                          <p:attrName>ppt_x</p:attrName>
                                        </p:attrNameLst>
                                      </p:cBhvr>
                                      <p:tavLst>
                                        <p:tav tm="0">
                                          <p:val>
                                            <p:strVal val="#ppt_x"/>
                                          </p:val>
                                        </p:tav>
                                        <p:tav tm="100000">
                                          <p:val>
                                            <p:strVal val="#ppt_x"/>
                                          </p:val>
                                        </p:tav>
                                      </p:tavLst>
                                    </p:anim>
                                    <p:anim calcmode="lin" valueType="num">
                                      <p:cBhvr additive="base">
                                        <p:cTn id="24" dur="1000" fill="hold"/>
                                        <p:tgtEl>
                                          <p:spTgt spid="18"/>
                                        </p:tgtEl>
                                        <p:attrNameLst>
                                          <p:attrName>ppt_y</p:attrName>
                                        </p:attrNameLst>
                                      </p:cBhvr>
                                      <p:tavLst>
                                        <p:tav tm="0">
                                          <p:val>
                                            <p:strVal val="1+#ppt_h/2"/>
                                          </p:val>
                                        </p:tav>
                                        <p:tav tm="100000">
                                          <p:val>
                                            <p:strVal val="#ppt_y"/>
                                          </p:val>
                                        </p:tav>
                                      </p:tavLst>
                                    </p:anim>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15" grpId="0"/>
      <p:bldP spid="17" grpId="0"/>
      <p:bldP spid="18" grpId="0"/>
      <p:bldP spid="1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31DCF9A-A2DD-4426-B1D6-0E0BB03B92B7}"/>
              </a:ext>
            </a:extLst>
          </p:cNvPr>
          <p:cNvGrpSpPr/>
          <p:nvPr/>
        </p:nvGrpSpPr>
        <p:grpSpPr>
          <a:xfrm>
            <a:off x="1866901" y="2971801"/>
            <a:ext cx="4323205" cy="5410199"/>
            <a:chOff x="1866901" y="2971801"/>
            <a:chExt cx="4323205" cy="5410199"/>
          </a:xfrm>
        </p:grpSpPr>
        <p:sp>
          <p:nvSpPr>
            <p:cNvPr id="3" name="Rounded Rectangle 3">
              <a:extLst>
                <a:ext uri="{FF2B5EF4-FFF2-40B4-BE49-F238E27FC236}">
                  <a16:creationId xmlns:a16="http://schemas.microsoft.com/office/drawing/2014/main" id="{A8099021-35DC-440E-B13C-0560DDA3670A}"/>
                </a:ext>
              </a:extLst>
            </p:cNvPr>
            <p:cNvSpPr/>
            <p:nvPr/>
          </p:nvSpPr>
          <p:spPr>
            <a:xfrm>
              <a:off x="1866905" y="2971801"/>
              <a:ext cx="4323201" cy="5410199"/>
            </a:xfrm>
            <a:prstGeom prst="rect">
              <a:avLst/>
            </a:prstGeom>
            <a:solidFill>
              <a:schemeClr val="bg1"/>
            </a:soli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dirty="0">
                <a:solidFill>
                  <a:schemeClr val="bg1"/>
                </a:solidFill>
                <a:latin typeface="+mj-lt"/>
                <a:ea typeface="字魂35号-经典雅黑" panose="00000500000000000000" pitchFamily="2" charset="-122"/>
                <a:sym typeface="+mn-lt"/>
              </a:endParaRPr>
            </a:p>
          </p:txBody>
        </p:sp>
        <p:sp>
          <p:nvSpPr>
            <p:cNvPr id="5" name="Round Same Side Corner Rectangle 5">
              <a:extLst>
                <a:ext uri="{FF2B5EF4-FFF2-40B4-BE49-F238E27FC236}">
                  <a16:creationId xmlns:a16="http://schemas.microsoft.com/office/drawing/2014/main" id="{44C08DA5-F7A8-4B85-91D6-6B1D5E5D117C}"/>
                </a:ext>
              </a:extLst>
            </p:cNvPr>
            <p:cNvSpPr/>
            <p:nvPr/>
          </p:nvSpPr>
          <p:spPr>
            <a:xfrm rot="10800000">
              <a:off x="1866901" y="7142480"/>
              <a:ext cx="4323203" cy="1239520"/>
            </a:xfrm>
            <a:prstGeom prst="rect">
              <a:avLst/>
            </a:prstGeom>
            <a:solidFill>
              <a:schemeClr val="accent1"/>
            </a:solidFill>
            <a:ln>
              <a:noFill/>
            </a:ln>
            <a:effectLst>
              <a:outerShdw blurRad="38100" dist="127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en-US" sz="4050" dirty="0">
                <a:latin typeface="Outfit" pitchFamily="2" charset="0"/>
                <a:ea typeface="字魂105号-简雅黑" panose="00000500000000000000" pitchFamily="2" charset="-122"/>
                <a:cs typeface="+mn-ea"/>
                <a:sym typeface="+mn-lt"/>
              </a:endParaRPr>
            </a:p>
          </p:txBody>
        </p:sp>
      </p:grpSp>
      <p:grpSp>
        <p:nvGrpSpPr>
          <p:cNvPr id="4" name="Group 3">
            <a:extLst>
              <a:ext uri="{FF2B5EF4-FFF2-40B4-BE49-F238E27FC236}">
                <a16:creationId xmlns:a16="http://schemas.microsoft.com/office/drawing/2014/main" id="{1D5BD92D-26A4-463D-90DE-129AAF1A9603}"/>
              </a:ext>
            </a:extLst>
          </p:cNvPr>
          <p:cNvGrpSpPr/>
          <p:nvPr/>
        </p:nvGrpSpPr>
        <p:grpSpPr>
          <a:xfrm>
            <a:off x="6982398" y="2971801"/>
            <a:ext cx="4323205" cy="5410199"/>
            <a:chOff x="6982398" y="2971801"/>
            <a:chExt cx="4323205" cy="5410199"/>
          </a:xfrm>
        </p:grpSpPr>
        <p:sp>
          <p:nvSpPr>
            <p:cNvPr id="15" name="Rounded Rectangle 3">
              <a:extLst>
                <a:ext uri="{FF2B5EF4-FFF2-40B4-BE49-F238E27FC236}">
                  <a16:creationId xmlns:a16="http://schemas.microsoft.com/office/drawing/2014/main" id="{5070CAAA-2BC2-4A78-A472-3C212AB84473}"/>
                </a:ext>
              </a:extLst>
            </p:cNvPr>
            <p:cNvSpPr/>
            <p:nvPr/>
          </p:nvSpPr>
          <p:spPr>
            <a:xfrm>
              <a:off x="6982402" y="2971801"/>
              <a:ext cx="4323201" cy="5410199"/>
            </a:xfrm>
            <a:prstGeom prst="rect">
              <a:avLst/>
            </a:prstGeom>
            <a:solidFill>
              <a:schemeClr val="bg1"/>
            </a:soli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dirty="0">
                <a:solidFill>
                  <a:schemeClr val="bg1"/>
                </a:solidFill>
                <a:latin typeface="+mj-lt"/>
                <a:ea typeface="字魂35号-经典雅黑" panose="00000500000000000000" pitchFamily="2" charset="-122"/>
                <a:sym typeface="+mn-lt"/>
              </a:endParaRPr>
            </a:p>
          </p:txBody>
        </p:sp>
        <p:sp>
          <p:nvSpPr>
            <p:cNvPr id="17" name="Round Same Side Corner Rectangle 5">
              <a:extLst>
                <a:ext uri="{FF2B5EF4-FFF2-40B4-BE49-F238E27FC236}">
                  <a16:creationId xmlns:a16="http://schemas.microsoft.com/office/drawing/2014/main" id="{8A1CC091-698B-4EC7-82E1-81EC9D593F5C}"/>
                </a:ext>
              </a:extLst>
            </p:cNvPr>
            <p:cNvSpPr/>
            <p:nvPr/>
          </p:nvSpPr>
          <p:spPr>
            <a:xfrm rot="10800000">
              <a:off x="6982398" y="7142480"/>
              <a:ext cx="4323203" cy="1239520"/>
            </a:xfrm>
            <a:prstGeom prst="rect">
              <a:avLst/>
            </a:prstGeom>
            <a:solidFill>
              <a:schemeClr val="accent1"/>
            </a:solidFill>
            <a:ln>
              <a:noFill/>
            </a:ln>
            <a:effectLst>
              <a:outerShdw blurRad="38100" dist="127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en-US" sz="4050" dirty="0">
                <a:latin typeface="Outfit" pitchFamily="2" charset="0"/>
                <a:ea typeface="字魂105号-简雅黑" panose="00000500000000000000" pitchFamily="2" charset="-122"/>
                <a:cs typeface="+mn-ea"/>
                <a:sym typeface="+mn-lt"/>
              </a:endParaRPr>
            </a:p>
          </p:txBody>
        </p:sp>
      </p:grpSp>
      <p:grpSp>
        <p:nvGrpSpPr>
          <p:cNvPr id="6" name="Group 5">
            <a:extLst>
              <a:ext uri="{FF2B5EF4-FFF2-40B4-BE49-F238E27FC236}">
                <a16:creationId xmlns:a16="http://schemas.microsoft.com/office/drawing/2014/main" id="{4784E0AB-BBF1-4F11-8F96-73048873124A}"/>
              </a:ext>
            </a:extLst>
          </p:cNvPr>
          <p:cNvGrpSpPr/>
          <p:nvPr/>
        </p:nvGrpSpPr>
        <p:grpSpPr>
          <a:xfrm>
            <a:off x="12097895" y="2971801"/>
            <a:ext cx="4323205" cy="5410199"/>
            <a:chOff x="12097895" y="2971801"/>
            <a:chExt cx="4323205" cy="5410199"/>
          </a:xfrm>
        </p:grpSpPr>
        <p:sp>
          <p:nvSpPr>
            <p:cNvPr id="33" name="Rounded Rectangle 3">
              <a:extLst>
                <a:ext uri="{FF2B5EF4-FFF2-40B4-BE49-F238E27FC236}">
                  <a16:creationId xmlns:a16="http://schemas.microsoft.com/office/drawing/2014/main" id="{381DC2F2-D252-492D-8CA7-B812A71B6D94}"/>
                </a:ext>
              </a:extLst>
            </p:cNvPr>
            <p:cNvSpPr/>
            <p:nvPr/>
          </p:nvSpPr>
          <p:spPr>
            <a:xfrm>
              <a:off x="12097899" y="2971801"/>
              <a:ext cx="4323201" cy="5410199"/>
            </a:xfrm>
            <a:prstGeom prst="rect">
              <a:avLst/>
            </a:prstGeom>
            <a:solidFill>
              <a:schemeClr val="bg1"/>
            </a:soli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dirty="0">
                <a:solidFill>
                  <a:schemeClr val="bg1"/>
                </a:solidFill>
                <a:latin typeface="+mj-lt"/>
                <a:ea typeface="字魂35号-经典雅黑" panose="00000500000000000000" pitchFamily="2" charset="-122"/>
                <a:sym typeface="+mn-lt"/>
              </a:endParaRPr>
            </a:p>
          </p:txBody>
        </p:sp>
        <p:sp>
          <p:nvSpPr>
            <p:cNvPr id="35" name="Round Same Side Corner Rectangle 5">
              <a:extLst>
                <a:ext uri="{FF2B5EF4-FFF2-40B4-BE49-F238E27FC236}">
                  <a16:creationId xmlns:a16="http://schemas.microsoft.com/office/drawing/2014/main" id="{F753589A-871E-456B-A37E-B295DAE192AC}"/>
                </a:ext>
              </a:extLst>
            </p:cNvPr>
            <p:cNvSpPr/>
            <p:nvPr/>
          </p:nvSpPr>
          <p:spPr>
            <a:xfrm rot="10800000">
              <a:off x="12097895" y="7142480"/>
              <a:ext cx="4323203" cy="1239520"/>
            </a:xfrm>
            <a:prstGeom prst="rect">
              <a:avLst/>
            </a:prstGeom>
            <a:solidFill>
              <a:schemeClr val="accent1"/>
            </a:solidFill>
            <a:ln>
              <a:noFill/>
            </a:ln>
            <a:effectLst>
              <a:outerShdw blurRad="38100" dist="127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en-US" sz="4050" dirty="0">
                <a:latin typeface="Outfit" pitchFamily="2" charset="0"/>
                <a:ea typeface="字魂105号-简雅黑" panose="00000500000000000000" pitchFamily="2" charset="-122"/>
                <a:cs typeface="+mn-ea"/>
                <a:sym typeface="+mn-lt"/>
              </a:endParaRPr>
            </a:p>
          </p:txBody>
        </p:sp>
      </p:grpSp>
      <p:sp>
        <p:nvSpPr>
          <p:cNvPr id="10" name="Google Shape;204;p13">
            <a:extLst>
              <a:ext uri="{FF2B5EF4-FFF2-40B4-BE49-F238E27FC236}">
                <a16:creationId xmlns:a16="http://schemas.microsoft.com/office/drawing/2014/main" id="{01A60F6A-2F77-4C46-902D-E53FB07CA406}"/>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Team</a:t>
            </a:r>
            <a:endParaRPr lang="en-US" sz="6000">
              <a:latin typeface="Outfit Black" pitchFamily="2" charset="0"/>
            </a:endParaRPr>
          </a:p>
        </p:txBody>
      </p:sp>
      <p:sp>
        <p:nvSpPr>
          <p:cNvPr id="47" name="TextBox 46">
            <a:extLst>
              <a:ext uri="{FF2B5EF4-FFF2-40B4-BE49-F238E27FC236}">
                <a16:creationId xmlns:a16="http://schemas.microsoft.com/office/drawing/2014/main" id="{076AEA10-93BB-4F9D-B97A-20E2D9B88BDA}"/>
              </a:ext>
            </a:extLst>
          </p:cNvPr>
          <p:cNvSpPr txBox="1"/>
          <p:nvPr/>
        </p:nvSpPr>
        <p:spPr>
          <a:xfrm>
            <a:off x="2083074" y="6267585"/>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8" name="Rectangle 4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DC25A5B-D180-4A46-92FC-88370C9C4725}"/>
              </a:ext>
            </a:extLst>
          </p:cNvPr>
          <p:cNvSpPr/>
          <p:nvPr/>
        </p:nvSpPr>
        <p:spPr>
          <a:xfrm>
            <a:off x="2084930" y="7316157"/>
            <a:ext cx="3718562" cy="892167"/>
          </a:xfrm>
          <a:prstGeom prst="rect">
            <a:avLst/>
          </a:prstGeom>
        </p:spPr>
        <p:txBody>
          <a:bodyPr wrap="square">
            <a:spAutoFit/>
          </a:bodyPr>
          <a:lstStyle/>
          <a:p>
            <a:pPr algn="ctr">
              <a:lnSpc>
                <a:spcPct val="150000"/>
              </a:lnSpc>
              <a:spcBef>
                <a:spcPts val="1200"/>
              </a:spcBef>
            </a:pPr>
            <a:r>
              <a:rPr lang="es-ES" altLang="zh-CN" sz="12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solidFill>
                <a:ea typeface="Lato Light" panose="020F0502020204030203" pitchFamily="34" charset="0"/>
                <a:cs typeface="Lato Light" panose="020F0502020204030203" pitchFamily="34" charset="0"/>
              </a:rPr>
              <a:t>. </a:t>
            </a:r>
            <a:r>
              <a:rPr lang="es-ES" altLang="zh-CN" sz="1200">
                <a:solidFill>
                  <a:schemeClr val="bg1"/>
                </a:solidFill>
                <a:ea typeface="Lato Light" panose="020F0502020204030203" pitchFamily="34" charset="0"/>
                <a:cs typeface="Lato Light" panose="020F0502020204030203" pitchFamily="34" charset="0"/>
              </a:rPr>
              <a:t>No quo maiorum intelleget. Mea cu case ludus integre. </a:t>
            </a:r>
          </a:p>
        </p:txBody>
      </p:sp>
      <p:sp>
        <p:nvSpPr>
          <p:cNvPr id="50" name="TextBox 49">
            <a:extLst>
              <a:ext uri="{FF2B5EF4-FFF2-40B4-BE49-F238E27FC236}">
                <a16:creationId xmlns:a16="http://schemas.microsoft.com/office/drawing/2014/main" id="{EE728CF7-9269-4029-845C-2D362D8CFA7B}"/>
              </a:ext>
            </a:extLst>
          </p:cNvPr>
          <p:cNvSpPr txBox="1"/>
          <p:nvPr/>
        </p:nvSpPr>
        <p:spPr>
          <a:xfrm>
            <a:off x="7282863" y="6267585"/>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51" name="Rectangle 5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B39DC48-7B8D-45A6-B94A-A7DC73C325D4}"/>
              </a:ext>
            </a:extLst>
          </p:cNvPr>
          <p:cNvSpPr/>
          <p:nvPr/>
        </p:nvSpPr>
        <p:spPr>
          <a:xfrm>
            <a:off x="7284719" y="7316157"/>
            <a:ext cx="3718562" cy="892167"/>
          </a:xfrm>
          <a:prstGeom prst="rect">
            <a:avLst/>
          </a:prstGeom>
        </p:spPr>
        <p:txBody>
          <a:bodyPr wrap="square">
            <a:spAutoFit/>
          </a:bodyPr>
          <a:lstStyle/>
          <a:p>
            <a:pPr algn="ctr">
              <a:lnSpc>
                <a:spcPct val="150000"/>
              </a:lnSpc>
              <a:spcBef>
                <a:spcPts val="1200"/>
              </a:spcBef>
            </a:pPr>
            <a:r>
              <a:rPr lang="es-ES" altLang="zh-CN" sz="12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solidFill>
                <a:ea typeface="Lato Light" panose="020F0502020204030203" pitchFamily="34" charset="0"/>
                <a:cs typeface="Lato Light" panose="020F0502020204030203" pitchFamily="34" charset="0"/>
              </a:rPr>
              <a:t>. </a:t>
            </a:r>
            <a:r>
              <a:rPr lang="es-ES" altLang="zh-CN" sz="1200">
                <a:solidFill>
                  <a:schemeClr val="bg1"/>
                </a:solidFill>
                <a:ea typeface="Lato Light" panose="020F0502020204030203" pitchFamily="34" charset="0"/>
                <a:cs typeface="Lato Light" panose="020F0502020204030203" pitchFamily="34" charset="0"/>
              </a:rPr>
              <a:t>No quo maiorum intelleget. Mea cu case ludus integre. </a:t>
            </a:r>
          </a:p>
        </p:txBody>
      </p:sp>
      <p:sp>
        <p:nvSpPr>
          <p:cNvPr id="53" name="TextBox 52">
            <a:extLst>
              <a:ext uri="{FF2B5EF4-FFF2-40B4-BE49-F238E27FC236}">
                <a16:creationId xmlns:a16="http://schemas.microsoft.com/office/drawing/2014/main" id="{64EC2B8B-C718-4C33-8C51-98B0FA880B50}"/>
              </a:ext>
            </a:extLst>
          </p:cNvPr>
          <p:cNvSpPr txBox="1"/>
          <p:nvPr/>
        </p:nvSpPr>
        <p:spPr>
          <a:xfrm>
            <a:off x="12482652" y="6267585"/>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54" name="Rectangle 5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546AACB-18E0-43E3-AF71-13723A93D6B0}"/>
              </a:ext>
            </a:extLst>
          </p:cNvPr>
          <p:cNvSpPr/>
          <p:nvPr/>
        </p:nvSpPr>
        <p:spPr>
          <a:xfrm>
            <a:off x="12484508" y="7316157"/>
            <a:ext cx="3718562" cy="892167"/>
          </a:xfrm>
          <a:prstGeom prst="rect">
            <a:avLst/>
          </a:prstGeom>
        </p:spPr>
        <p:txBody>
          <a:bodyPr wrap="square">
            <a:spAutoFit/>
          </a:bodyPr>
          <a:lstStyle/>
          <a:p>
            <a:pPr algn="ctr">
              <a:lnSpc>
                <a:spcPct val="150000"/>
              </a:lnSpc>
              <a:spcBef>
                <a:spcPts val="1200"/>
              </a:spcBef>
            </a:pPr>
            <a:r>
              <a:rPr lang="es-ES" altLang="zh-CN" sz="12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solidFill>
                <a:ea typeface="Lato Light" panose="020F0502020204030203" pitchFamily="34" charset="0"/>
                <a:cs typeface="Lato Light" panose="020F0502020204030203" pitchFamily="34" charset="0"/>
              </a:rPr>
              <a:t>. </a:t>
            </a:r>
            <a:r>
              <a:rPr lang="es-ES" altLang="zh-CN" sz="1200">
                <a:solidFill>
                  <a:schemeClr val="bg1"/>
                </a:solidFill>
                <a:ea typeface="Lato Light" panose="020F0502020204030203" pitchFamily="34" charset="0"/>
                <a:cs typeface="Lato Light" panose="020F0502020204030203" pitchFamily="34" charset="0"/>
              </a:rPr>
              <a:t>No quo maiorum intelleget. Mea cu case ludus integre. </a:t>
            </a:r>
          </a:p>
        </p:txBody>
      </p:sp>
      <p:sp>
        <p:nvSpPr>
          <p:cNvPr id="55" name="Picture Placeholder 54">
            <a:extLst>
              <a:ext uri="{FF2B5EF4-FFF2-40B4-BE49-F238E27FC236}">
                <a16:creationId xmlns:a16="http://schemas.microsoft.com/office/drawing/2014/main" id="{4B8437B4-6CDF-4787-A917-7E5E47A7829D}"/>
              </a:ext>
            </a:extLst>
          </p:cNvPr>
          <p:cNvSpPr>
            <a:spLocks noGrp="1"/>
          </p:cNvSpPr>
          <p:nvPr>
            <p:ph type="pic" sz="quarter" idx="10"/>
          </p:nvPr>
        </p:nvSpPr>
        <p:spPr/>
      </p:sp>
      <p:sp>
        <p:nvSpPr>
          <p:cNvPr id="56" name="Picture Placeholder 55">
            <a:extLst>
              <a:ext uri="{FF2B5EF4-FFF2-40B4-BE49-F238E27FC236}">
                <a16:creationId xmlns:a16="http://schemas.microsoft.com/office/drawing/2014/main" id="{17F389E1-81DB-493B-B102-00B50EE70BCA}"/>
              </a:ext>
            </a:extLst>
          </p:cNvPr>
          <p:cNvSpPr>
            <a:spLocks noGrp="1"/>
          </p:cNvSpPr>
          <p:nvPr>
            <p:ph type="pic" sz="quarter" idx="11"/>
          </p:nvPr>
        </p:nvSpPr>
        <p:spPr/>
      </p:sp>
      <p:sp>
        <p:nvSpPr>
          <p:cNvPr id="57" name="Picture Placeholder 56">
            <a:extLst>
              <a:ext uri="{FF2B5EF4-FFF2-40B4-BE49-F238E27FC236}">
                <a16:creationId xmlns:a16="http://schemas.microsoft.com/office/drawing/2014/main" id="{93A97867-71B2-46B2-8B6C-A878F75B8EA8}"/>
              </a:ext>
            </a:extLst>
          </p:cNvPr>
          <p:cNvSpPr>
            <a:spLocks noGrp="1"/>
          </p:cNvSpPr>
          <p:nvPr>
            <p:ph type="pic" sz="quarter" idx="12"/>
          </p:nvPr>
        </p:nvSpPr>
        <p:spPr/>
      </p:sp>
    </p:spTree>
    <p:extLst>
      <p:ext uri="{BB962C8B-B14F-4D97-AF65-F5344CB8AC3E}">
        <p14:creationId xmlns:p14="http://schemas.microsoft.com/office/powerpoint/2010/main" val="1583724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0"/>
                                        </p:tgtEl>
                                        <p:attrNameLst>
                                          <p:attrName>style.visibility</p:attrName>
                                        </p:attrNameLst>
                                      </p:cBhvr>
                                      <p:to>
                                        <p:strVal val="visible"/>
                                      </p:to>
                                    </p:set>
                                    <p:anim to="" calcmode="lin" valueType="num">
                                      <p:cBhvr>
                                        <p:cTn id="7"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
                                        </p:tgtEl>
                                      </p:cBhvr>
                                    </p:animEffect>
                                  </p:childTnLst>
                                </p:cTn>
                              </p:par>
                            </p:childTnLst>
                          </p:cTn>
                        </p:par>
                        <p:par>
                          <p:cTn id="9" fill="hold">
                            <p:stCondLst>
                              <p:cond delay="885"/>
                            </p:stCondLst>
                            <p:childTnLst>
                              <p:par>
                                <p:cTn id="10" presetID="2" presetClass="entr" presetSubtype="4" decel="100000" fill="hold" nodeType="after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additive="base">
                                        <p:cTn id="12" dur="1000" fill="hold"/>
                                        <p:tgtEl>
                                          <p:spTgt spid="55"/>
                                        </p:tgtEl>
                                        <p:attrNameLst>
                                          <p:attrName>ppt_x</p:attrName>
                                        </p:attrNameLst>
                                      </p:cBhvr>
                                      <p:tavLst>
                                        <p:tav tm="0">
                                          <p:val>
                                            <p:strVal val="#ppt_x"/>
                                          </p:val>
                                        </p:tav>
                                        <p:tav tm="100000">
                                          <p:val>
                                            <p:strVal val="#ppt_x"/>
                                          </p:val>
                                        </p:tav>
                                      </p:tavLst>
                                    </p:anim>
                                    <p:anim calcmode="lin" valueType="num">
                                      <p:cBhvr additive="base">
                                        <p:cTn id="13" dur="1000" fill="hold"/>
                                        <p:tgtEl>
                                          <p:spTgt spid="55"/>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ppt_x"/>
                                          </p:val>
                                        </p:tav>
                                        <p:tav tm="100000">
                                          <p:val>
                                            <p:strVal val="#ppt_x"/>
                                          </p:val>
                                        </p:tav>
                                      </p:tavLst>
                                    </p:anim>
                                    <p:anim calcmode="lin" valueType="num">
                                      <p:cBhvr additive="base">
                                        <p:cTn id="17" dur="1000" fill="hold"/>
                                        <p:tgtEl>
                                          <p:spTgt spid="2"/>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7"/>
                                        </p:tgtEl>
                                        <p:attrNameLst>
                                          <p:attrName>style.visibility</p:attrName>
                                        </p:attrNameLst>
                                      </p:cBhvr>
                                      <p:to>
                                        <p:strVal val="visible"/>
                                      </p:to>
                                    </p:set>
                                    <p:anim calcmode="lin" valueType="num">
                                      <p:cBhvr additive="base">
                                        <p:cTn id="20" dur="1000" fill="hold"/>
                                        <p:tgtEl>
                                          <p:spTgt spid="47"/>
                                        </p:tgtEl>
                                        <p:attrNameLst>
                                          <p:attrName>ppt_x</p:attrName>
                                        </p:attrNameLst>
                                      </p:cBhvr>
                                      <p:tavLst>
                                        <p:tav tm="0">
                                          <p:val>
                                            <p:strVal val="#ppt_x"/>
                                          </p:val>
                                        </p:tav>
                                        <p:tav tm="100000">
                                          <p:val>
                                            <p:strVal val="#ppt_x"/>
                                          </p:val>
                                        </p:tav>
                                      </p:tavLst>
                                    </p:anim>
                                    <p:anim calcmode="lin" valueType="num">
                                      <p:cBhvr additive="base">
                                        <p:cTn id="21" dur="1000" fill="hold"/>
                                        <p:tgtEl>
                                          <p:spTgt spid="47"/>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8"/>
                                        </p:tgtEl>
                                        <p:attrNameLst>
                                          <p:attrName>style.visibility</p:attrName>
                                        </p:attrNameLst>
                                      </p:cBhvr>
                                      <p:to>
                                        <p:strVal val="visible"/>
                                      </p:to>
                                    </p:set>
                                    <p:anim calcmode="lin" valueType="num">
                                      <p:cBhvr additive="base">
                                        <p:cTn id="24" dur="1000" fill="hold"/>
                                        <p:tgtEl>
                                          <p:spTgt spid="48"/>
                                        </p:tgtEl>
                                        <p:attrNameLst>
                                          <p:attrName>ppt_x</p:attrName>
                                        </p:attrNameLst>
                                      </p:cBhvr>
                                      <p:tavLst>
                                        <p:tav tm="0">
                                          <p:val>
                                            <p:strVal val="#ppt_x"/>
                                          </p:val>
                                        </p:tav>
                                        <p:tav tm="100000">
                                          <p:val>
                                            <p:strVal val="#ppt_x"/>
                                          </p:val>
                                        </p:tav>
                                      </p:tavLst>
                                    </p:anim>
                                    <p:anim calcmode="lin" valueType="num">
                                      <p:cBhvr additive="base">
                                        <p:cTn id="25" dur="1000" fill="hold"/>
                                        <p:tgtEl>
                                          <p:spTgt spid="48"/>
                                        </p:tgtEl>
                                        <p:attrNameLst>
                                          <p:attrName>ppt_y</p:attrName>
                                        </p:attrNameLst>
                                      </p:cBhvr>
                                      <p:tavLst>
                                        <p:tav tm="0">
                                          <p:val>
                                            <p:strVal val="1+#ppt_h/2"/>
                                          </p:val>
                                        </p:tav>
                                        <p:tav tm="100000">
                                          <p:val>
                                            <p:strVal val="#ppt_y"/>
                                          </p:val>
                                        </p:tav>
                                      </p:tavLst>
                                    </p:anim>
                                  </p:childTnLst>
                                </p:cTn>
                              </p:par>
                            </p:childTnLst>
                          </p:cTn>
                        </p:par>
                        <p:par>
                          <p:cTn id="26" fill="hold">
                            <p:stCondLst>
                              <p:cond delay="2085"/>
                            </p:stCondLst>
                            <p:childTnLst>
                              <p:par>
                                <p:cTn id="27" presetID="2" presetClass="entr" presetSubtype="4" decel="100000" fill="hold" nodeType="afterEffect">
                                  <p:stCondLst>
                                    <p:cond delay="0"/>
                                  </p:stCondLst>
                                  <p:childTnLst>
                                    <p:set>
                                      <p:cBhvr>
                                        <p:cTn id="28" dur="1" fill="hold">
                                          <p:stCondLst>
                                            <p:cond delay="0"/>
                                          </p:stCondLst>
                                        </p:cTn>
                                        <p:tgtEl>
                                          <p:spTgt spid="56"/>
                                        </p:tgtEl>
                                        <p:attrNameLst>
                                          <p:attrName>style.visibility</p:attrName>
                                        </p:attrNameLst>
                                      </p:cBhvr>
                                      <p:to>
                                        <p:strVal val="visible"/>
                                      </p:to>
                                    </p:set>
                                    <p:anim calcmode="lin" valueType="num">
                                      <p:cBhvr additive="base">
                                        <p:cTn id="29" dur="1000" fill="hold"/>
                                        <p:tgtEl>
                                          <p:spTgt spid="56"/>
                                        </p:tgtEl>
                                        <p:attrNameLst>
                                          <p:attrName>ppt_x</p:attrName>
                                        </p:attrNameLst>
                                      </p:cBhvr>
                                      <p:tavLst>
                                        <p:tav tm="0">
                                          <p:val>
                                            <p:strVal val="#ppt_x"/>
                                          </p:val>
                                        </p:tav>
                                        <p:tav tm="100000">
                                          <p:val>
                                            <p:strVal val="#ppt_x"/>
                                          </p:val>
                                        </p:tav>
                                      </p:tavLst>
                                    </p:anim>
                                    <p:anim calcmode="lin" valueType="num">
                                      <p:cBhvr additive="base">
                                        <p:cTn id="30" dur="1000" fill="hold"/>
                                        <p:tgtEl>
                                          <p:spTgt spid="56"/>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1000" fill="hold"/>
                                        <p:tgtEl>
                                          <p:spTgt spid="4"/>
                                        </p:tgtEl>
                                        <p:attrNameLst>
                                          <p:attrName>ppt_x</p:attrName>
                                        </p:attrNameLst>
                                      </p:cBhvr>
                                      <p:tavLst>
                                        <p:tav tm="0">
                                          <p:val>
                                            <p:strVal val="#ppt_x"/>
                                          </p:val>
                                        </p:tav>
                                        <p:tav tm="100000">
                                          <p:val>
                                            <p:strVal val="#ppt_x"/>
                                          </p:val>
                                        </p:tav>
                                      </p:tavLst>
                                    </p:anim>
                                    <p:anim calcmode="lin" valueType="num">
                                      <p:cBhvr additive="base">
                                        <p:cTn id="34" dur="1000" fill="hold"/>
                                        <p:tgtEl>
                                          <p:spTgt spid="4"/>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100"/>
                                  </p:stCondLst>
                                  <p:childTnLst>
                                    <p:set>
                                      <p:cBhvr>
                                        <p:cTn id="36" dur="1" fill="hold">
                                          <p:stCondLst>
                                            <p:cond delay="0"/>
                                          </p:stCondLst>
                                        </p:cTn>
                                        <p:tgtEl>
                                          <p:spTgt spid="50"/>
                                        </p:tgtEl>
                                        <p:attrNameLst>
                                          <p:attrName>style.visibility</p:attrName>
                                        </p:attrNameLst>
                                      </p:cBhvr>
                                      <p:to>
                                        <p:strVal val="visible"/>
                                      </p:to>
                                    </p:set>
                                    <p:anim calcmode="lin" valueType="num">
                                      <p:cBhvr additive="base">
                                        <p:cTn id="37" dur="1000" fill="hold"/>
                                        <p:tgtEl>
                                          <p:spTgt spid="50"/>
                                        </p:tgtEl>
                                        <p:attrNameLst>
                                          <p:attrName>ppt_x</p:attrName>
                                        </p:attrNameLst>
                                      </p:cBhvr>
                                      <p:tavLst>
                                        <p:tav tm="0">
                                          <p:val>
                                            <p:strVal val="#ppt_x"/>
                                          </p:val>
                                        </p:tav>
                                        <p:tav tm="100000">
                                          <p:val>
                                            <p:strVal val="#ppt_x"/>
                                          </p:val>
                                        </p:tav>
                                      </p:tavLst>
                                    </p:anim>
                                    <p:anim calcmode="lin" valueType="num">
                                      <p:cBhvr additive="base">
                                        <p:cTn id="38" dur="1000" fill="hold"/>
                                        <p:tgtEl>
                                          <p:spTgt spid="50"/>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200"/>
                                  </p:stCondLst>
                                  <p:childTnLst>
                                    <p:set>
                                      <p:cBhvr>
                                        <p:cTn id="40" dur="1" fill="hold">
                                          <p:stCondLst>
                                            <p:cond delay="0"/>
                                          </p:stCondLst>
                                        </p:cTn>
                                        <p:tgtEl>
                                          <p:spTgt spid="51"/>
                                        </p:tgtEl>
                                        <p:attrNameLst>
                                          <p:attrName>style.visibility</p:attrName>
                                        </p:attrNameLst>
                                      </p:cBhvr>
                                      <p:to>
                                        <p:strVal val="visible"/>
                                      </p:to>
                                    </p:set>
                                    <p:anim calcmode="lin" valueType="num">
                                      <p:cBhvr additive="base">
                                        <p:cTn id="41" dur="1000" fill="hold"/>
                                        <p:tgtEl>
                                          <p:spTgt spid="51"/>
                                        </p:tgtEl>
                                        <p:attrNameLst>
                                          <p:attrName>ppt_x</p:attrName>
                                        </p:attrNameLst>
                                      </p:cBhvr>
                                      <p:tavLst>
                                        <p:tav tm="0">
                                          <p:val>
                                            <p:strVal val="#ppt_x"/>
                                          </p:val>
                                        </p:tav>
                                        <p:tav tm="100000">
                                          <p:val>
                                            <p:strVal val="#ppt_x"/>
                                          </p:val>
                                        </p:tav>
                                      </p:tavLst>
                                    </p:anim>
                                    <p:anim calcmode="lin" valueType="num">
                                      <p:cBhvr additive="base">
                                        <p:cTn id="42" dur="1000" fill="hold"/>
                                        <p:tgtEl>
                                          <p:spTgt spid="51"/>
                                        </p:tgtEl>
                                        <p:attrNameLst>
                                          <p:attrName>ppt_y</p:attrName>
                                        </p:attrNameLst>
                                      </p:cBhvr>
                                      <p:tavLst>
                                        <p:tav tm="0">
                                          <p:val>
                                            <p:strVal val="1+#ppt_h/2"/>
                                          </p:val>
                                        </p:tav>
                                        <p:tav tm="100000">
                                          <p:val>
                                            <p:strVal val="#ppt_y"/>
                                          </p:val>
                                        </p:tav>
                                      </p:tavLst>
                                    </p:anim>
                                  </p:childTnLst>
                                </p:cTn>
                              </p:par>
                            </p:childTnLst>
                          </p:cTn>
                        </p:par>
                        <p:par>
                          <p:cTn id="43" fill="hold">
                            <p:stCondLst>
                              <p:cond delay="3285"/>
                            </p:stCondLst>
                            <p:childTnLst>
                              <p:par>
                                <p:cTn id="44" presetID="2" presetClass="entr" presetSubtype="4" decel="100000" fill="hold" nodeType="afterEffect">
                                  <p:stCondLst>
                                    <p:cond delay="0"/>
                                  </p:stCondLst>
                                  <p:childTnLst>
                                    <p:set>
                                      <p:cBhvr>
                                        <p:cTn id="45" dur="1" fill="hold">
                                          <p:stCondLst>
                                            <p:cond delay="0"/>
                                          </p:stCondLst>
                                        </p:cTn>
                                        <p:tgtEl>
                                          <p:spTgt spid="57"/>
                                        </p:tgtEl>
                                        <p:attrNameLst>
                                          <p:attrName>style.visibility</p:attrName>
                                        </p:attrNameLst>
                                      </p:cBhvr>
                                      <p:to>
                                        <p:strVal val="visible"/>
                                      </p:to>
                                    </p:set>
                                    <p:anim calcmode="lin" valueType="num">
                                      <p:cBhvr additive="base">
                                        <p:cTn id="46" dur="1000" fill="hold"/>
                                        <p:tgtEl>
                                          <p:spTgt spid="57"/>
                                        </p:tgtEl>
                                        <p:attrNameLst>
                                          <p:attrName>ppt_x</p:attrName>
                                        </p:attrNameLst>
                                      </p:cBhvr>
                                      <p:tavLst>
                                        <p:tav tm="0">
                                          <p:val>
                                            <p:strVal val="#ppt_x"/>
                                          </p:val>
                                        </p:tav>
                                        <p:tav tm="100000">
                                          <p:val>
                                            <p:strVal val="#ppt_x"/>
                                          </p:val>
                                        </p:tav>
                                      </p:tavLst>
                                    </p:anim>
                                    <p:anim calcmode="lin" valueType="num">
                                      <p:cBhvr additive="base">
                                        <p:cTn id="47" dur="1000" fill="hold"/>
                                        <p:tgtEl>
                                          <p:spTgt spid="57"/>
                                        </p:tgtEl>
                                        <p:attrNameLst>
                                          <p:attrName>ppt_y</p:attrName>
                                        </p:attrNameLst>
                                      </p:cBhvr>
                                      <p:tavLst>
                                        <p:tav tm="0">
                                          <p:val>
                                            <p:strVal val="1+#ppt_h/2"/>
                                          </p:val>
                                        </p:tav>
                                        <p:tav tm="100000">
                                          <p:val>
                                            <p:strVal val="#ppt_y"/>
                                          </p:val>
                                        </p:tav>
                                      </p:tavLst>
                                    </p:anim>
                                  </p:childTnLst>
                                </p:cTn>
                              </p:par>
                              <p:par>
                                <p:cTn id="48" presetID="2" presetClass="entr" presetSubtype="4" decel="100000" fill="hold" nodeType="withEffect">
                                  <p:stCondLst>
                                    <p:cond delay="0"/>
                                  </p:stCondLst>
                                  <p:childTnLst>
                                    <p:set>
                                      <p:cBhvr>
                                        <p:cTn id="49" dur="1" fill="hold">
                                          <p:stCondLst>
                                            <p:cond delay="0"/>
                                          </p:stCondLst>
                                        </p:cTn>
                                        <p:tgtEl>
                                          <p:spTgt spid="6"/>
                                        </p:tgtEl>
                                        <p:attrNameLst>
                                          <p:attrName>style.visibility</p:attrName>
                                        </p:attrNameLst>
                                      </p:cBhvr>
                                      <p:to>
                                        <p:strVal val="visible"/>
                                      </p:to>
                                    </p:set>
                                    <p:anim calcmode="lin" valueType="num">
                                      <p:cBhvr additive="base">
                                        <p:cTn id="50" dur="1000" fill="hold"/>
                                        <p:tgtEl>
                                          <p:spTgt spid="6"/>
                                        </p:tgtEl>
                                        <p:attrNameLst>
                                          <p:attrName>ppt_x</p:attrName>
                                        </p:attrNameLst>
                                      </p:cBhvr>
                                      <p:tavLst>
                                        <p:tav tm="0">
                                          <p:val>
                                            <p:strVal val="#ppt_x"/>
                                          </p:val>
                                        </p:tav>
                                        <p:tav tm="100000">
                                          <p:val>
                                            <p:strVal val="#ppt_x"/>
                                          </p:val>
                                        </p:tav>
                                      </p:tavLst>
                                    </p:anim>
                                    <p:anim calcmode="lin" valueType="num">
                                      <p:cBhvr additive="base">
                                        <p:cTn id="51" dur="1000" fill="hold"/>
                                        <p:tgtEl>
                                          <p:spTgt spid="6"/>
                                        </p:tgtEl>
                                        <p:attrNameLst>
                                          <p:attrName>ppt_y</p:attrName>
                                        </p:attrNameLst>
                                      </p:cBhvr>
                                      <p:tavLst>
                                        <p:tav tm="0">
                                          <p:val>
                                            <p:strVal val="1+#ppt_h/2"/>
                                          </p:val>
                                        </p:tav>
                                        <p:tav tm="100000">
                                          <p:val>
                                            <p:strVal val="#ppt_y"/>
                                          </p:val>
                                        </p:tav>
                                      </p:tavLst>
                                    </p:anim>
                                  </p:childTnLst>
                                </p:cTn>
                              </p:par>
                              <p:par>
                                <p:cTn id="52" presetID="2" presetClass="entr" presetSubtype="4" decel="100000" fill="hold" grpId="0" nodeType="withEffect">
                                  <p:stCondLst>
                                    <p:cond delay="100"/>
                                  </p:stCondLst>
                                  <p:childTnLst>
                                    <p:set>
                                      <p:cBhvr>
                                        <p:cTn id="53" dur="1" fill="hold">
                                          <p:stCondLst>
                                            <p:cond delay="0"/>
                                          </p:stCondLst>
                                        </p:cTn>
                                        <p:tgtEl>
                                          <p:spTgt spid="53"/>
                                        </p:tgtEl>
                                        <p:attrNameLst>
                                          <p:attrName>style.visibility</p:attrName>
                                        </p:attrNameLst>
                                      </p:cBhvr>
                                      <p:to>
                                        <p:strVal val="visible"/>
                                      </p:to>
                                    </p:set>
                                    <p:anim calcmode="lin" valueType="num">
                                      <p:cBhvr additive="base">
                                        <p:cTn id="54" dur="1000" fill="hold"/>
                                        <p:tgtEl>
                                          <p:spTgt spid="53"/>
                                        </p:tgtEl>
                                        <p:attrNameLst>
                                          <p:attrName>ppt_x</p:attrName>
                                        </p:attrNameLst>
                                      </p:cBhvr>
                                      <p:tavLst>
                                        <p:tav tm="0">
                                          <p:val>
                                            <p:strVal val="#ppt_x"/>
                                          </p:val>
                                        </p:tav>
                                        <p:tav tm="100000">
                                          <p:val>
                                            <p:strVal val="#ppt_x"/>
                                          </p:val>
                                        </p:tav>
                                      </p:tavLst>
                                    </p:anim>
                                    <p:anim calcmode="lin" valueType="num">
                                      <p:cBhvr additive="base">
                                        <p:cTn id="55" dur="1000" fill="hold"/>
                                        <p:tgtEl>
                                          <p:spTgt spid="53"/>
                                        </p:tgtEl>
                                        <p:attrNameLst>
                                          <p:attrName>ppt_y</p:attrName>
                                        </p:attrNameLst>
                                      </p:cBhvr>
                                      <p:tavLst>
                                        <p:tav tm="0">
                                          <p:val>
                                            <p:strVal val="1+#ppt_h/2"/>
                                          </p:val>
                                        </p:tav>
                                        <p:tav tm="100000">
                                          <p:val>
                                            <p:strVal val="#ppt_y"/>
                                          </p:val>
                                        </p:tav>
                                      </p:tavLst>
                                    </p:anim>
                                  </p:childTnLst>
                                </p:cTn>
                              </p:par>
                              <p:par>
                                <p:cTn id="56" presetID="2" presetClass="entr" presetSubtype="4" decel="100000" fill="hold" grpId="0" nodeType="withEffect">
                                  <p:stCondLst>
                                    <p:cond delay="200"/>
                                  </p:stCondLst>
                                  <p:childTnLst>
                                    <p:set>
                                      <p:cBhvr>
                                        <p:cTn id="57" dur="1" fill="hold">
                                          <p:stCondLst>
                                            <p:cond delay="0"/>
                                          </p:stCondLst>
                                        </p:cTn>
                                        <p:tgtEl>
                                          <p:spTgt spid="54"/>
                                        </p:tgtEl>
                                        <p:attrNameLst>
                                          <p:attrName>style.visibility</p:attrName>
                                        </p:attrNameLst>
                                      </p:cBhvr>
                                      <p:to>
                                        <p:strVal val="visible"/>
                                      </p:to>
                                    </p:set>
                                    <p:anim calcmode="lin" valueType="num">
                                      <p:cBhvr additive="base">
                                        <p:cTn id="58" dur="1000" fill="hold"/>
                                        <p:tgtEl>
                                          <p:spTgt spid="54"/>
                                        </p:tgtEl>
                                        <p:attrNameLst>
                                          <p:attrName>ppt_x</p:attrName>
                                        </p:attrNameLst>
                                      </p:cBhvr>
                                      <p:tavLst>
                                        <p:tav tm="0">
                                          <p:val>
                                            <p:strVal val="#ppt_x"/>
                                          </p:val>
                                        </p:tav>
                                        <p:tav tm="100000">
                                          <p:val>
                                            <p:strVal val="#ppt_x"/>
                                          </p:val>
                                        </p:tav>
                                      </p:tavLst>
                                    </p:anim>
                                    <p:anim calcmode="lin" valueType="num">
                                      <p:cBhvr additive="base">
                                        <p:cTn id="59" dur="10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47" grpId="0"/>
      <p:bldP spid="48" grpId="0"/>
      <p:bldP spid="50" grpId="0"/>
      <p:bldP spid="51" grpId="0"/>
      <p:bldP spid="53" grpId="0"/>
      <p:bldP spid="5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4">
            <a:extLst>
              <a:ext uri="{FF2B5EF4-FFF2-40B4-BE49-F238E27FC236}">
                <a16:creationId xmlns:a16="http://schemas.microsoft.com/office/drawing/2014/main" id="{E3A59D00-5AB9-4CB6-887D-79A5B57F5454}"/>
              </a:ext>
            </a:extLst>
          </p:cNvPr>
          <p:cNvSpPr/>
          <p:nvPr/>
        </p:nvSpPr>
        <p:spPr>
          <a:xfrm>
            <a:off x="0" y="2439714"/>
            <a:ext cx="18288000" cy="54088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5" name="Group 4">
            <a:extLst>
              <a:ext uri="{FF2B5EF4-FFF2-40B4-BE49-F238E27FC236}">
                <a16:creationId xmlns:a16="http://schemas.microsoft.com/office/drawing/2014/main" id="{3958D65B-5A15-4210-BA33-15F95547B646}"/>
              </a:ext>
            </a:extLst>
          </p:cNvPr>
          <p:cNvGrpSpPr/>
          <p:nvPr/>
        </p:nvGrpSpPr>
        <p:grpSpPr>
          <a:xfrm>
            <a:off x="3166533" y="3986233"/>
            <a:ext cx="11954934" cy="2314534"/>
            <a:chOff x="4206240" y="3986234"/>
            <a:chExt cx="9875520" cy="2314534"/>
          </a:xfrm>
        </p:grpSpPr>
        <p:sp>
          <p:nvSpPr>
            <p:cNvPr id="3" name="Rectangle 27">
              <a:extLst>
                <a:ext uri="{FF2B5EF4-FFF2-40B4-BE49-F238E27FC236}">
                  <a16:creationId xmlns:a16="http://schemas.microsoft.com/office/drawing/2014/main" id="{BDFE1241-3536-44CD-8803-F68368008961}"/>
                </a:ext>
              </a:extLst>
            </p:cNvPr>
            <p:cNvSpPr/>
            <p:nvPr/>
          </p:nvSpPr>
          <p:spPr>
            <a:xfrm>
              <a:off x="4206240" y="3986234"/>
              <a:ext cx="9875520" cy="2314534"/>
            </a:xfrm>
            <a:prstGeom prst="rect">
              <a:avLst/>
            </a:prstGeom>
            <a:noFill/>
            <a:ln w="5715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TextBox 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DCF56D1-585A-42C4-84CC-81F587A1505C}"/>
                </a:ext>
              </a:extLst>
            </p:cNvPr>
            <p:cNvSpPr txBox="1"/>
            <p:nvPr/>
          </p:nvSpPr>
          <p:spPr>
            <a:xfrm flipH="1">
              <a:off x="4527964" y="4420226"/>
              <a:ext cx="9232072" cy="1323439"/>
            </a:xfrm>
            <a:prstGeom prst="rect">
              <a:avLst/>
            </a:prstGeom>
            <a:noFill/>
          </p:spPr>
          <p:txBody>
            <a:bodyPr wrap="square" rtlCol="0">
              <a:spAutoFit/>
            </a:bodyPr>
            <a:lstStyle/>
            <a:p>
              <a:pPr algn="ctr">
                <a:spcBef>
                  <a:spcPts val="1200"/>
                </a:spcBef>
              </a:pPr>
              <a:r>
                <a:rPr lang="en-US" altLang="zh-CN" sz="80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Marketing Analysis</a:t>
              </a:r>
              <a:endParaRPr lang="en-US" altLang="zh-CN" sz="344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grpSp>
      <p:sp>
        <p:nvSpPr>
          <p:cNvPr id="8" name="TextBox 7">
            <a:extLst>
              <a:ext uri="{FF2B5EF4-FFF2-40B4-BE49-F238E27FC236}">
                <a16:creationId xmlns:a16="http://schemas.microsoft.com/office/drawing/2014/main" id="{9C91C7E7-1DFF-47FB-863F-AB56815A2178}"/>
              </a:ext>
            </a:extLst>
          </p:cNvPr>
          <p:cNvSpPr txBox="1"/>
          <p:nvPr/>
        </p:nvSpPr>
        <p:spPr>
          <a:xfrm>
            <a:off x="7613904" y="1443733"/>
            <a:ext cx="3060192" cy="400110"/>
          </a:xfrm>
          <a:prstGeom prst="rect">
            <a:avLst/>
          </a:prstGeom>
          <a:noFill/>
        </p:spPr>
        <p:txBody>
          <a:bodyPr wrap="square" rtlCol="0">
            <a:spAutoFit/>
          </a:bodyPr>
          <a:lstStyle/>
          <a:p>
            <a:pPr algn="ctr"/>
            <a:r>
              <a:rPr lang="en-US" altLang="zh-CN" sz="2000">
                <a:solidFill>
                  <a:schemeClr val="tx1">
                    <a:lumMod val="85000"/>
                    <a:lumOff val="15000"/>
                  </a:schemeClr>
                </a:solidFill>
                <a:latin typeface="+mj-lt"/>
              </a:rPr>
              <a:t>Section 02</a:t>
            </a:r>
            <a:endParaRPr lang="zh-CN" altLang="en-US" sz="2000">
              <a:solidFill>
                <a:schemeClr val="tx1">
                  <a:lumMod val="85000"/>
                  <a:lumOff val="15000"/>
                </a:schemeClr>
              </a:solidFill>
              <a:latin typeface="+mj-lt"/>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F5511A0-07D0-486A-9407-36188AAE5BBB}"/>
              </a:ext>
            </a:extLst>
          </p:cNvPr>
          <p:cNvSpPr/>
          <p:nvPr/>
        </p:nvSpPr>
        <p:spPr>
          <a:xfrm>
            <a:off x="4756578" y="8419255"/>
            <a:ext cx="8762652" cy="615168"/>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p>
        </p:txBody>
      </p:sp>
    </p:spTree>
    <p:extLst>
      <p:ext uri="{BB962C8B-B14F-4D97-AF65-F5344CB8AC3E}">
        <p14:creationId xmlns:p14="http://schemas.microsoft.com/office/powerpoint/2010/main" val="3646362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FA05BDAA-1DF9-4C0C-A1D4-F716D0127326}"/>
              </a:ext>
            </a:extLst>
          </p:cNvPr>
          <p:cNvGraphicFramePr/>
          <p:nvPr>
            <p:extLst>
              <p:ext uri="{D42A27DB-BD31-4B8C-83A1-F6EECF244321}">
                <p14:modId xmlns:p14="http://schemas.microsoft.com/office/powerpoint/2010/main" val="257517510"/>
              </p:ext>
            </p:extLst>
          </p:nvPr>
        </p:nvGraphicFramePr>
        <p:xfrm>
          <a:off x="1500554" y="1905000"/>
          <a:ext cx="7643446"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B6645650-C74E-40CE-9DD6-121E4862B5DF}"/>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Trends</a:t>
            </a:r>
            <a:endParaRPr lang="en-US" sz="600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CA2FCC1-D123-419F-B830-3BC61673A529}"/>
              </a:ext>
            </a:extLst>
          </p:cNvPr>
          <p:cNvSpPr/>
          <p:nvPr/>
        </p:nvSpPr>
        <p:spPr>
          <a:xfrm>
            <a:off x="10615079"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376030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4C1989B1-0FB4-4198-957B-CB9A0FFA3F70}"/>
              </a:ext>
            </a:extLst>
          </p:cNvPr>
          <p:cNvGraphicFramePr/>
          <p:nvPr>
            <p:extLst>
              <p:ext uri="{D42A27DB-BD31-4B8C-83A1-F6EECF244321}">
                <p14:modId xmlns:p14="http://schemas.microsoft.com/office/powerpoint/2010/main" val="2930174566"/>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A1869BEC-D779-4E58-AFC9-C0873493AF24}"/>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Analysis</a:t>
            </a:r>
            <a:endParaRPr lang="en-US" sz="6000"/>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DB99C21-8635-4147-943D-E8ED4FBEBA8B}"/>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554205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3"/>
                                        </p:tgtEl>
                                        <p:attrNameLst>
                                          <p:attrName>style.visibility</p:attrName>
                                        </p:attrNameLst>
                                      </p:cBhvr>
                                      <p:to>
                                        <p:strVal val="visible"/>
                                      </p:to>
                                    </p:set>
                                    <p:anim to="" calcmode="lin" valueType="num">
                                      <p:cBhvr>
                                        <p:cTn id="7"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AsOne/>
      </p:bldGraphic>
      <p:bldP spid="5" grpId="0"/>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3B8E49-59DE-42BB-B5A2-592193702C2F}"/>
              </a:ext>
            </a:extLst>
          </p:cNvPr>
          <p:cNvSpPr/>
          <p:nvPr/>
        </p:nvSpPr>
        <p:spPr>
          <a:xfrm>
            <a:off x="2763591" y="3310954"/>
            <a:ext cx="2361238" cy="2361236"/>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734867D1-0A6D-4C93-96FA-B9BE339006A0}"/>
              </a:ext>
            </a:extLst>
          </p:cNvPr>
          <p:cNvGrpSpPr/>
          <p:nvPr/>
        </p:nvGrpSpPr>
        <p:grpSpPr>
          <a:xfrm>
            <a:off x="3087739" y="4082647"/>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E8021353-73DE-40D9-A802-62D6D20A7C78}"/>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091964D5-DE63-4249-9DEC-8AADEB5FBA79}"/>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F12B4F13-E3C7-47E6-B341-40C07D6FFDF1}"/>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9C4D84BC-1469-409C-988E-3FAEB3372401}"/>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6A97246C-6BB7-4CFC-8B0A-725BEB5FB180}"/>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E5C3627D-B3BC-412B-AD72-75B7C5019616}"/>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33407D02-0569-428E-9618-5786C67ED474}"/>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86F4A029-5F16-4A55-956E-E7930651D723}"/>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6885B5AE-16BC-4691-BE48-6A10F421B5D9}"/>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899A16E9-1897-40BF-A401-4ABFFF97E066}"/>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9093E340-97F6-49D8-A072-271B2BE76D39}"/>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4BF388B4-48FD-45FA-9BA7-0670985250E3}"/>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F0C10D31-2D29-4270-A468-66823B71A8ED}"/>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B9AE9F84-42CB-4BC7-BD41-1E624F7378B0}"/>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801ED4B2-21DF-4D9B-8149-0D20B818B10D}"/>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EBA09202-D69E-40EF-A717-6EB36C8D304A}"/>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7F13FFF2-0B38-4095-84B4-853E4CF10B70}"/>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E3345D5F-D23A-40D0-BBC3-FA88B52FEF8C}"/>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71877CE3-3A96-4B6D-9BF0-F27A1E6DBF1E}"/>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0B3F9A20-065B-4367-9331-9B1074C28318}"/>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Rectangle 23">
            <a:extLst>
              <a:ext uri="{FF2B5EF4-FFF2-40B4-BE49-F238E27FC236}">
                <a16:creationId xmlns:a16="http://schemas.microsoft.com/office/drawing/2014/main" id="{93792A72-95B1-491F-894C-B98976A93DC0}"/>
              </a:ext>
            </a:extLst>
          </p:cNvPr>
          <p:cNvSpPr/>
          <p:nvPr/>
        </p:nvSpPr>
        <p:spPr>
          <a:xfrm>
            <a:off x="7963380" y="3310954"/>
            <a:ext cx="2361238" cy="2361236"/>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A7CFFC42-67AE-43BD-8B15-9B16D308E886}"/>
              </a:ext>
            </a:extLst>
          </p:cNvPr>
          <p:cNvGrpSpPr/>
          <p:nvPr/>
        </p:nvGrpSpPr>
        <p:grpSpPr>
          <a:xfrm>
            <a:off x="8588813" y="3904156"/>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6F03B952-E06E-412F-BD02-208BCF06AB91}"/>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1681F43B-ADDF-42DB-BCCE-17B7BE713932}"/>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141B6462-582A-43E5-A1D7-4FD0DAF2AF3F}"/>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02CC0645-7552-494E-AFD0-8886DE8DAF12}"/>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0C00CE76-48F8-4AC6-BDB0-07A47243C0FB}"/>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94F8B672-365B-4ADF-8645-EC1971289515}"/>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30DAA933-D3D0-4C8C-81ED-A2721B726B83}"/>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98E97D46-7597-48EA-8F7F-F4FC15006C99}"/>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0F25531F-14CC-48D5-ADC9-D59792942779}"/>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D2ACE6EE-8E3F-4C82-8C48-076981686140}"/>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A48C52E4-5AF0-4C20-9DF9-2A26ACDAF791}"/>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0800DEF9-F72D-418F-AA4C-40C3AA115A7A}"/>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D50B15E9-2A3E-4123-BF1C-08795D155B10}"/>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AA7BCEDE-56B5-48B6-A01F-B03DF5242C5A}"/>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7E6556F0-75F5-41B9-8868-42BF08E67308}"/>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59662F6C-CCD2-4794-B077-E9EAE70A0DB6}"/>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7C53688F-87C7-4DEF-BA92-7C65D6A45824}"/>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A2993654-93EB-46D7-951F-E8B57D0658E7}"/>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247D8279-31E1-4EAF-9499-BA44989AA899}"/>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7141D287-BFF5-4D50-998A-E4329FACDB26}"/>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D12B398E-334D-4F09-996E-020288CBC63C}"/>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F4A6F714-D0EF-4186-A634-11FD745D3206}"/>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9E117963-DCFB-4F6E-840E-4C9AC939A373}"/>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BE024029-E23F-4F1B-ABB0-F5F5B2B7FBCE}"/>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823DE84F-4F23-4BAC-917C-592BC88AB398}"/>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CB36B4A4-6320-4191-A616-E70C84BDD6E0}"/>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Rectangle 51">
            <a:extLst>
              <a:ext uri="{FF2B5EF4-FFF2-40B4-BE49-F238E27FC236}">
                <a16:creationId xmlns:a16="http://schemas.microsoft.com/office/drawing/2014/main" id="{4D9DB418-A794-42B7-B72E-0C09A622AFD6}"/>
              </a:ext>
            </a:extLst>
          </p:cNvPr>
          <p:cNvSpPr/>
          <p:nvPr/>
        </p:nvSpPr>
        <p:spPr>
          <a:xfrm>
            <a:off x="13163169" y="3310954"/>
            <a:ext cx="2361238" cy="2361236"/>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8FB3F48B-F3B9-4935-B1CB-8E9111FEA38D}"/>
              </a:ext>
            </a:extLst>
          </p:cNvPr>
          <p:cNvGrpSpPr>
            <a:grpSpLocks noChangeAspect="1"/>
          </p:cNvGrpSpPr>
          <p:nvPr/>
        </p:nvGrpSpPr>
        <p:grpSpPr bwMode="auto">
          <a:xfrm>
            <a:off x="13419666" y="4075685"/>
            <a:ext cx="1848246" cy="831776"/>
            <a:chOff x="7186" y="434"/>
            <a:chExt cx="2622" cy="1180"/>
          </a:xfrm>
          <a:solidFill>
            <a:schemeClr val="bg1"/>
          </a:solidFill>
        </p:grpSpPr>
        <p:sp>
          <p:nvSpPr>
            <p:cNvPr id="54" name="Freeform 103">
              <a:extLst>
                <a:ext uri="{FF2B5EF4-FFF2-40B4-BE49-F238E27FC236}">
                  <a16:creationId xmlns:a16="http://schemas.microsoft.com/office/drawing/2014/main" id="{42E0901A-E6EB-463F-A7C1-0FF400556BDA}"/>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F85BAA99-01EB-46DE-8271-705E1C9AB74F}"/>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17F02151-4C61-4D81-9ADC-ED6149F363BA}"/>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D51231E9-60B8-4CC9-9DA9-A3586F2202C5}"/>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4932FDF5-2559-46FA-A407-8A829BDEF3BD}"/>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E417D7E6-0443-4179-9CAA-148C60EBE65E}"/>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BC0105CD-30F6-4402-870F-CBB71FC3DDA1}"/>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A60B777D-E023-4E74-A113-E95ED6D9A91B}"/>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8BB3DD65-93DB-4FFA-B0B1-87629F60492F}"/>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A708CC3F-DBAF-429A-9603-C64849948120}"/>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81B02B87-DBBF-49A8-9D97-2F378B83ED8E}"/>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583B104D-C018-459B-BDAE-4A8CCDF68D36}"/>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2A3841A9-3DB3-4E40-ACF8-55684F0FB544}"/>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9CF5A4CB-927B-464C-8916-115DAF1A08B5}"/>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583A8297-F616-4518-B916-4C43B466A11F}"/>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2C82863E-B198-4505-A613-8EBA4C7200A2}"/>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D481154F-D142-4C65-A22E-4BED10B40ECA}"/>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027DA256-2DF8-4822-B53A-9615A84E01DB}"/>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27529698-01A4-4FE2-9D3B-5715B79106BD}"/>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5E673ED9-93A3-4623-B520-F06107A18F82}"/>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3395B045-10D7-44D7-8D84-9040703E40B8}"/>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769DF787-4FA3-4E4E-A967-EE55E6F0AAC8}"/>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0D78A5F0-D232-4A23-B224-0A8A03570DE6}"/>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2E29D737-A8CF-4819-93DB-F2559EE0F857}"/>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1408CFCF-DBBB-4295-92AB-A887E4C33A52}"/>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B5526D8A-8A4F-493D-BD1E-E090A8A37ACA}"/>
              </a:ext>
            </a:extLst>
          </p:cNvPr>
          <p:cNvGrpSpPr/>
          <p:nvPr/>
        </p:nvGrpSpPr>
        <p:grpSpPr>
          <a:xfrm>
            <a:off x="1894480" y="6419755"/>
            <a:ext cx="4099461" cy="1837538"/>
            <a:chOff x="1783179" y="6781800"/>
            <a:chExt cx="4099461" cy="1837538"/>
          </a:xfrm>
        </p:grpSpPr>
        <p:sp>
          <p:nvSpPr>
            <p:cNvPr id="80" name="TextBox 79">
              <a:extLst>
                <a:ext uri="{FF2B5EF4-FFF2-40B4-BE49-F238E27FC236}">
                  <a16:creationId xmlns:a16="http://schemas.microsoft.com/office/drawing/2014/main" id="{21046D65-CF88-4850-B74E-43C8A4C1508F}"/>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4DCD67D-4314-44A5-9E5A-93F5007E4DF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C239D7BD-BF93-4FF2-BE28-C1791ABDCAA7}"/>
              </a:ext>
            </a:extLst>
          </p:cNvPr>
          <p:cNvGrpSpPr/>
          <p:nvPr/>
        </p:nvGrpSpPr>
        <p:grpSpPr>
          <a:xfrm>
            <a:off x="7094269" y="6419755"/>
            <a:ext cx="4099461" cy="1837538"/>
            <a:chOff x="1783179" y="6781800"/>
            <a:chExt cx="4099461" cy="1837538"/>
          </a:xfrm>
        </p:grpSpPr>
        <p:sp>
          <p:nvSpPr>
            <p:cNvPr id="83" name="TextBox 82">
              <a:extLst>
                <a:ext uri="{FF2B5EF4-FFF2-40B4-BE49-F238E27FC236}">
                  <a16:creationId xmlns:a16="http://schemas.microsoft.com/office/drawing/2014/main" id="{4B286BC9-5590-445E-B934-1B0B6014ED3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DF28995-D607-48A1-A885-302BB9CC769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03580331-1DD8-4985-89E3-A0F5E89B9C59}"/>
              </a:ext>
            </a:extLst>
          </p:cNvPr>
          <p:cNvGrpSpPr/>
          <p:nvPr/>
        </p:nvGrpSpPr>
        <p:grpSpPr>
          <a:xfrm>
            <a:off x="12294058" y="6419755"/>
            <a:ext cx="4099461" cy="1837538"/>
            <a:chOff x="1783179" y="6781800"/>
            <a:chExt cx="4099461" cy="1837538"/>
          </a:xfrm>
        </p:grpSpPr>
        <p:sp>
          <p:nvSpPr>
            <p:cNvPr id="86" name="TextBox 85">
              <a:extLst>
                <a:ext uri="{FF2B5EF4-FFF2-40B4-BE49-F238E27FC236}">
                  <a16:creationId xmlns:a16="http://schemas.microsoft.com/office/drawing/2014/main" id="{CCFC61AF-628D-44DA-B5FF-75A659510AB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70C9B5E-9774-4542-ABB6-A862474FC12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9" name="Google Shape;204;p13">
            <a:extLst>
              <a:ext uri="{FF2B5EF4-FFF2-40B4-BE49-F238E27FC236}">
                <a16:creationId xmlns:a16="http://schemas.microsoft.com/office/drawing/2014/main" id="{47234991-CE37-400F-8CE0-1D357FA4026B}"/>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Comprtitors</a:t>
            </a:r>
            <a:endParaRPr lang="en-US" sz="6000">
              <a:latin typeface="Outfit Black" pitchFamily="2" charset="0"/>
            </a:endParaRPr>
          </a:p>
        </p:txBody>
      </p:sp>
    </p:spTree>
    <p:extLst>
      <p:ext uri="{BB962C8B-B14F-4D97-AF65-F5344CB8AC3E}">
        <p14:creationId xmlns:p14="http://schemas.microsoft.com/office/powerpoint/2010/main" val="3628030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9"/>
                                        </p:tgtEl>
                                        <p:attrNameLst>
                                          <p:attrName>style.visibility</p:attrName>
                                        </p:attrNameLst>
                                      </p:cBhvr>
                                      <p:to>
                                        <p:strVal val="visible"/>
                                      </p:to>
                                    </p:set>
                                    <p:anim to="" calcmode="lin" valueType="num">
                                      <p:cBhvr>
                                        <p:cTn id="7" dur="750" fill="hold">
                                          <p:stCondLst>
                                            <p:cond delay="0"/>
                                          </p:stCondLst>
                                        </p:cTn>
                                        <p:tgtEl>
                                          <p:spTgt spid="8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9"/>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A837F70-EA2B-42C9-988E-B730B8DC4D64}"/>
              </a:ext>
            </a:extLst>
          </p:cNvPr>
          <p:cNvSpPr/>
          <p:nvPr/>
        </p:nvSpPr>
        <p:spPr>
          <a:xfrm>
            <a:off x="9482262" y="3092787"/>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Rectangle 2">
            <a:extLst>
              <a:ext uri="{FF2B5EF4-FFF2-40B4-BE49-F238E27FC236}">
                <a16:creationId xmlns:a16="http://schemas.microsoft.com/office/drawing/2014/main" id="{3C74FD9B-FD01-42CB-B161-375BE4460C10}"/>
              </a:ext>
            </a:extLst>
          </p:cNvPr>
          <p:cNvSpPr/>
          <p:nvPr/>
        </p:nvSpPr>
        <p:spPr>
          <a:xfrm>
            <a:off x="9482262" y="5986752"/>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6" name="Freeform: Shape 5">
            <a:extLst>
              <a:ext uri="{FF2B5EF4-FFF2-40B4-BE49-F238E27FC236}">
                <a16:creationId xmlns:a16="http://schemas.microsoft.com/office/drawing/2014/main" id="{D758E78B-E849-4CFA-A971-7BB67C49C18A}"/>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7" name="Graphic 2">
            <a:extLst>
              <a:ext uri="{FF2B5EF4-FFF2-40B4-BE49-F238E27FC236}">
                <a16:creationId xmlns:a16="http://schemas.microsoft.com/office/drawing/2014/main" id="{FCAEB3DF-B739-4C76-907D-A865B2E06DE2}"/>
              </a:ext>
            </a:extLst>
          </p:cNvPr>
          <p:cNvGrpSpPr/>
          <p:nvPr/>
        </p:nvGrpSpPr>
        <p:grpSpPr>
          <a:xfrm>
            <a:off x="10124777" y="6629919"/>
            <a:ext cx="1013920" cy="1013860"/>
            <a:chOff x="10511468" y="4696809"/>
            <a:chExt cx="987233" cy="987178"/>
          </a:xfrm>
          <a:solidFill>
            <a:schemeClr val="bg1"/>
          </a:solidFill>
        </p:grpSpPr>
        <p:sp>
          <p:nvSpPr>
            <p:cNvPr id="8" name="Freeform: Shape 7">
              <a:extLst>
                <a:ext uri="{FF2B5EF4-FFF2-40B4-BE49-F238E27FC236}">
                  <a16:creationId xmlns:a16="http://schemas.microsoft.com/office/drawing/2014/main" id="{B829D0E4-9E45-4FF2-BD15-07689A556BC2}"/>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9" name="Freeform: Shape 8">
              <a:extLst>
                <a:ext uri="{FF2B5EF4-FFF2-40B4-BE49-F238E27FC236}">
                  <a16:creationId xmlns:a16="http://schemas.microsoft.com/office/drawing/2014/main" id="{D5759A83-96D8-4B41-A5C7-096CA24A00C3}"/>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0" name="Freeform: Shape 9">
              <a:extLst>
                <a:ext uri="{FF2B5EF4-FFF2-40B4-BE49-F238E27FC236}">
                  <a16:creationId xmlns:a16="http://schemas.microsoft.com/office/drawing/2014/main" id="{2718DE37-3EA3-4306-80BA-7D6AA4C67983}"/>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11" name="Rectangle 10">
            <a:extLst>
              <a:ext uri="{FF2B5EF4-FFF2-40B4-BE49-F238E27FC236}">
                <a16:creationId xmlns:a16="http://schemas.microsoft.com/office/drawing/2014/main" id="{1F440A41-C9EC-4769-95F9-2D337CDB46C4}"/>
              </a:ext>
            </a:extLst>
          </p:cNvPr>
          <p:cNvSpPr/>
          <p:nvPr/>
        </p:nvSpPr>
        <p:spPr>
          <a:xfrm>
            <a:off x="6474662" y="3092787"/>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2" name="Rectangle 11">
            <a:extLst>
              <a:ext uri="{FF2B5EF4-FFF2-40B4-BE49-F238E27FC236}">
                <a16:creationId xmlns:a16="http://schemas.microsoft.com/office/drawing/2014/main" id="{731CA9DE-F76D-413B-88B7-FD46B568752E}"/>
              </a:ext>
            </a:extLst>
          </p:cNvPr>
          <p:cNvSpPr/>
          <p:nvPr/>
        </p:nvSpPr>
        <p:spPr>
          <a:xfrm>
            <a:off x="6474662" y="5986752"/>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5" name="Graphic 2">
            <a:extLst>
              <a:ext uri="{FF2B5EF4-FFF2-40B4-BE49-F238E27FC236}">
                <a16:creationId xmlns:a16="http://schemas.microsoft.com/office/drawing/2014/main" id="{F348265C-0487-4455-B53C-380F6C4BDE16}"/>
              </a:ext>
            </a:extLst>
          </p:cNvPr>
          <p:cNvGrpSpPr/>
          <p:nvPr/>
        </p:nvGrpSpPr>
        <p:grpSpPr>
          <a:xfrm>
            <a:off x="7117172" y="3735889"/>
            <a:ext cx="1013928" cy="1013990"/>
            <a:chOff x="8666134" y="1003301"/>
            <a:chExt cx="987242" cy="987310"/>
          </a:xfrm>
          <a:solidFill>
            <a:schemeClr val="bg1"/>
          </a:solidFill>
        </p:grpSpPr>
        <p:sp>
          <p:nvSpPr>
            <p:cNvPr id="16" name="Freeform: Shape 15">
              <a:extLst>
                <a:ext uri="{FF2B5EF4-FFF2-40B4-BE49-F238E27FC236}">
                  <a16:creationId xmlns:a16="http://schemas.microsoft.com/office/drawing/2014/main" id="{FD007C8F-4431-4402-85DA-37E17F51A080}"/>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F25F839B-3BE4-4EF2-8244-26E796158BF0}"/>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940454B9-5FD4-44DB-87F8-05912476B882}"/>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EFCFA482-1228-4962-BDE8-C28BA3F10242}"/>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7BC9F16C-34EF-4F9B-B945-A3AB2D620FB0}"/>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1" name="Graphic 2">
            <a:extLst>
              <a:ext uri="{FF2B5EF4-FFF2-40B4-BE49-F238E27FC236}">
                <a16:creationId xmlns:a16="http://schemas.microsoft.com/office/drawing/2014/main" id="{0FEECE60-A024-4C90-B232-D310523C41C1}"/>
              </a:ext>
            </a:extLst>
          </p:cNvPr>
          <p:cNvGrpSpPr/>
          <p:nvPr/>
        </p:nvGrpSpPr>
        <p:grpSpPr>
          <a:xfrm>
            <a:off x="7117141" y="6652382"/>
            <a:ext cx="1013990" cy="968934"/>
            <a:chOff x="4954348" y="6541886"/>
            <a:chExt cx="987302" cy="943434"/>
          </a:xfrm>
          <a:solidFill>
            <a:schemeClr val="bg1"/>
          </a:solidFill>
        </p:grpSpPr>
        <p:sp>
          <p:nvSpPr>
            <p:cNvPr id="22" name="Freeform: Shape 21">
              <a:extLst>
                <a:ext uri="{FF2B5EF4-FFF2-40B4-BE49-F238E27FC236}">
                  <a16:creationId xmlns:a16="http://schemas.microsoft.com/office/drawing/2014/main" id="{BD4233C0-063B-4956-8485-FCB42A669CA9}"/>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4FEE0578-2D81-4D8F-AA5D-35ADC2DF6FDB}"/>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547B0841-532A-4B4D-82B6-6B5DAFA0A7B8}"/>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82AFD015-3396-4386-A126-FAA9A5EF6F6B}"/>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D36F17B5-49EB-4E41-BD45-30D3937AA0C4}"/>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7" name="Google Shape;204;p13">
            <a:extLst>
              <a:ext uri="{FF2B5EF4-FFF2-40B4-BE49-F238E27FC236}">
                <a16:creationId xmlns:a16="http://schemas.microsoft.com/office/drawing/2014/main" id="{06E92F76-35F0-45E2-9D2A-2B329447C754}"/>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sp>
        <p:nvSpPr>
          <p:cNvPr id="29" name="Rectangle 28">
            <a:extLst>
              <a:ext uri="{FF2B5EF4-FFF2-40B4-BE49-F238E27FC236}">
                <a16:creationId xmlns:a16="http://schemas.microsoft.com/office/drawing/2014/main" id="{C27E69CD-A7D3-4D93-A082-29DB1B3D0216}"/>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a:extLst>
              <a:ext uri="{FF2B5EF4-FFF2-40B4-BE49-F238E27FC236}">
                <a16:creationId xmlns:a16="http://schemas.microsoft.com/office/drawing/2014/main" id="{232DFCB3-18B2-4865-821C-9647B9639EBD}"/>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1" name="Rectangle 30">
            <a:extLst>
              <a:ext uri="{FF2B5EF4-FFF2-40B4-BE49-F238E27FC236}">
                <a16:creationId xmlns:a16="http://schemas.microsoft.com/office/drawing/2014/main" id="{49C667FD-0CFA-42F3-8494-562AC653C1E5}"/>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2" name="Rectangle 31">
            <a:extLst>
              <a:ext uri="{FF2B5EF4-FFF2-40B4-BE49-F238E27FC236}">
                <a16:creationId xmlns:a16="http://schemas.microsoft.com/office/drawing/2014/main" id="{F633660F-0B3E-483A-9A50-A7DBCB437E68}"/>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377326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ppt_w</p:attrName>
                                        </p:attrNameLst>
                                      </p:cBhvr>
                                      <p:tavLst>
                                        <p:tav tm="0">
                                          <p:val>
                                            <p:fltVal val="0"/>
                                          </p:val>
                                        </p:tav>
                                        <p:tav tm="100000">
                                          <p:val>
                                            <p:strVal val="#ppt_w"/>
                                          </p:val>
                                        </p:tav>
                                      </p:tavLst>
                                    </p:anim>
                                    <p:anim calcmode="lin" valueType="num">
                                      <p:cBhvr>
                                        <p:cTn id="13" dur="1000" fill="hold"/>
                                        <p:tgtEl>
                                          <p:spTgt spid="11"/>
                                        </p:tgtEl>
                                        <p:attrNameLst>
                                          <p:attrName>ppt_h</p:attrName>
                                        </p:attrNameLst>
                                      </p:cBhvr>
                                      <p:tavLst>
                                        <p:tav tm="0">
                                          <p:val>
                                            <p:fltVal val="0"/>
                                          </p:val>
                                        </p:tav>
                                        <p:tav tm="100000">
                                          <p:val>
                                            <p:strVal val="#ppt_h"/>
                                          </p:val>
                                        </p:tav>
                                      </p:tavLst>
                                    </p:anim>
                                    <p:animEffect transition="in" filter="fade">
                                      <p:cBhvr>
                                        <p:cTn id="14" dur="1000"/>
                                        <p:tgtEl>
                                          <p:spTgt spid="11"/>
                                        </p:tgtEl>
                                      </p:cBhvr>
                                    </p:animEffect>
                                  </p:childTnLst>
                                </p:cTn>
                              </p:par>
                              <p:par>
                                <p:cTn id="15" presetID="53" presetClass="entr" presetSubtype="16"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1000" fill="hold"/>
                                        <p:tgtEl>
                                          <p:spTgt spid="15"/>
                                        </p:tgtEl>
                                        <p:attrNameLst>
                                          <p:attrName>ppt_w</p:attrName>
                                        </p:attrNameLst>
                                      </p:cBhvr>
                                      <p:tavLst>
                                        <p:tav tm="0">
                                          <p:val>
                                            <p:fltVal val="0"/>
                                          </p:val>
                                        </p:tav>
                                        <p:tav tm="100000">
                                          <p:val>
                                            <p:strVal val="#ppt_w"/>
                                          </p:val>
                                        </p:tav>
                                      </p:tavLst>
                                    </p:anim>
                                    <p:anim calcmode="lin" valueType="num">
                                      <p:cBhvr>
                                        <p:cTn id="18" dur="1000" fill="hold"/>
                                        <p:tgtEl>
                                          <p:spTgt spid="15"/>
                                        </p:tgtEl>
                                        <p:attrNameLst>
                                          <p:attrName>ppt_h</p:attrName>
                                        </p:attrNameLst>
                                      </p:cBhvr>
                                      <p:tavLst>
                                        <p:tav tm="0">
                                          <p:val>
                                            <p:fltVal val="0"/>
                                          </p:val>
                                        </p:tav>
                                        <p:tav tm="100000">
                                          <p:val>
                                            <p:strVal val="#ppt_h"/>
                                          </p:val>
                                        </p:tav>
                                      </p:tavLst>
                                    </p:anim>
                                    <p:animEffect transition="in" filter="fade">
                                      <p:cBhvr>
                                        <p:cTn id="19" dur="1000"/>
                                        <p:tgtEl>
                                          <p:spTgt spid="15"/>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additive="base">
                                        <p:cTn id="22" dur="1000" fill="hold"/>
                                        <p:tgtEl>
                                          <p:spTgt spid="29"/>
                                        </p:tgtEl>
                                        <p:attrNameLst>
                                          <p:attrName>ppt_x</p:attrName>
                                        </p:attrNameLst>
                                      </p:cBhvr>
                                      <p:tavLst>
                                        <p:tav tm="0">
                                          <p:val>
                                            <p:strVal val="0-#ppt_w/2"/>
                                          </p:val>
                                        </p:tav>
                                        <p:tav tm="100000">
                                          <p:val>
                                            <p:strVal val="#ppt_x"/>
                                          </p:val>
                                        </p:tav>
                                      </p:tavLst>
                                    </p:anim>
                                    <p:anim calcmode="lin" valueType="num">
                                      <p:cBhvr additive="base">
                                        <p:cTn id="23" dur="1000" fill="hold"/>
                                        <p:tgtEl>
                                          <p:spTgt spid="29"/>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Effect transition="in" filter="fade">
                                      <p:cBhvr>
                                        <p:cTn id="34" dur="1000"/>
                                        <p:tgtEl>
                                          <p:spTgt spid="6"/>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1000" fill="hold"/>
                                        <p:tgtEl>
                                          <p:spTgt spid="31"/>
                                        </p:tgtEl>
                                        <p:attrNameLst>
                                          <p:attrName>ppt_x</p:attrName>
                                        </p:attrNameLst>
                                      </p:cBhvr>
                                      <p:tavLst>
                                        <p:tav tm="0">
                                          <p:val>
                                            <p:strVal val="1+#ppt_w/2"/>
                                          </p:val>
                                        </p:tav>
                                        <p:tav tm="100000">
                                          <p:val>
                                            <p:strVal val="#ppt_x"/>
                                          </p:val>
                                        </p:tav>
                                      </p:tavLst>
                                    </p:anim>
                                    <p:anim calcmode="lin" valueType="num">
                                      <p:cBhvr additive="base">
                                        <p:cTn id="38" dur="1000" fill="hold"/>
                                        <p:tgtEl>
                                          <p:spTgt spid="31"/>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1000" fill="hold"/>
                                        <p:tgtEl>
                                          <p:spTgt spid="12"/>
                                        </p:tgtEl>
                                        <p:attrNameLst>
                                          <p:attrName>ppt_w</p:attrName>
                                        </p:attrNameLst>
                                      </p:cBhvr>
                                      <p:tavLst>
                                        <p:tav tm="0">
                                          <p:val>
                                            <p:fltVal val="0"/>
                                          </p:val>
                                        </p:tav>
                                        <p:tav tm="100000">
                                          <p:val>
                                            <p:strVal val="#ppt_w"/>
                                          </p:val>
                                        </p:tav>
                                      </p:tavLst>
                                    </p:anim>
                                    <p:anim calcmode="lin" valueType="num">
                                      <p:cBhvr>
                                        <p:cTn id="43" dur="1000" fill="hold"/>
                                        <p:tgtEl>
                                          <p:spTgt spid="12"/>
                                        </p:tgtEl>
                                        <p:attrNameLst>
                                          <p:attrName>ppt_h</p:attrName>
                                        </p:attrNameLst>
                                      </p:cBhvr>
                                      <p:tavLst>
                                        <p:tav tm="0">
                                          <p:val>
                                            <p:fltVal val="0"/>
                                          </p:val>
                                        </p:tav>
                                        <p:tav tm="100000">
                                          <p:val>
                                            <p:strVal val="#ppt_h"/>
                                          </p:val>
                                        </p:tav>
                                      </p:tavLst>
                                    </p:anim>
                                    <p:animEffect transition="in" filter="fade">
                                      <p:cBhvr>
                                        <p:cTn id="44" dur="1000"/>
                                        <p:tgtEl>
                                          <p:spTgt spid="12"/>
                                        </p:tgtEl>
                                      </p:cBhvr>
                                    </p:animEffect>
                                  </p:childTnLst>
                                </p:cTn>
                              </p:par>
                              <p:par>
                                <p:cTn id="45" presetID="53" presetClass="entr" presetSubtype="16" fill="hold"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Effect transition="in" filter="fade">
                                      <p:cBhvr>
                                        <p:cTn id="49" dur="1000"/>
                                        <p:tgtEl>
                                          <p:spTgt spid="21"/>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30"/>
                                        </p:tgtEl>
                                        <p:attrNameLst>
                                          <p:attrName>style.visibility</p:attrName>
                                        </p:attrNameLst>
                                      </p:cBhvr>
                                      <p:to>
                                        <p:strVal val="visible"/>
                                      </p:to>
                                    </p:set>
                                    <p:anim calcmode="lin" valueType="num">
                                      <p:cBhvr additive="base">
                                        <p:cTn id="52" dur="1000" fill="hold"/>
                                        <p:tgtEl>
                                          <p:spTgt spid="30"/>
                                        </p:tgtEl>
                                        <p:attrNameLst>
                                          <p:attrName>ppt_x</p:attrName>
                                        </p:attrNameLst>
                                      </p:cBhvr>
                                      <p:tavLst>
                                        <p:tav tm="0">
                                          <p:val>
                                            <p:strVal val="0-#ppt_w/2"/>
                                          </p:val>
                                        </p:tav>
                                        <p:tav tm="100000">
                                          <p:val>
                                            <p:strVal val="#ppt_x"/>
                                          </p:val>
                                        </p:tav>
                                      </p:tavLst>
                                    </p:anim>
                                    <p:anim calcmode="lin" valueType="num">
                                      <p:cBhvr additive="base">
                                        <p:cTn id="53" dur="1000" fill="hold"/>
                                        <p:tgtEl>
                                          <p:spTgt spid="30"/>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p:cTn id="62" dur="1000" fill="hold"/>
                                        <p:tgtEl>
                                          <p:spTgt spid="7"/>
                                        </p:tgtEl>
                                        <p:attrNameLst>
                                          <p:attrName>ppt_w</p:attrName>
                                        </p:attrNameLst>
                                      </p:cBhvr>
                                      <p:tavLst>
                                        <p:tav tm="0">
                                          <p:val>
                                            <p:fltVal val="0"/>
                                          </p:val>
                                        </p:tav>
                                        <p:tav tm="100000">
                                          <p:val>
                                            <p:strVal val="#ppt_w"/>
                                          </p:val>
                                        </p:tav>
                                      </p:tavLst>
                                    </p:anim>
                                    <p:anim calcmode="lin" valueType="num">
                                      <p:cBhvr>
                                        <p:cTn id="63" dur="1000" fill="hold"/>
                                        <p:tgtEl>
                                          <p:spTgt spid="7"/>
                                        </p:tgtEl>
                                        <p:attrNameLst>
                                          <p:attrName>ppt_h</p:attrName>
                                        </p:attrNameLst>
                                      </p:cBhvr>
                                      <p:tavLst>
                                        <p:tav tm="0">
                                          <p:val>
                                            <p:fltVal val="0"/>
                                          </p:val>
                                        </p:tav>
                                        <p:tav tm="100000">
                                          <p:val>
                                            <p:strVal val="#ppt_h"/>
                                          </p:val>
                                        </p:tav>
                                      </p:tavLst>
                                    </p:anim>
                                    <p:animEffect transition="in" filter="fade">
                                      <p:cBhvr>
                                        <p:cTn id="64" dur="1000"/>
                                        <p:tgtEl>
                                          <p:spTgt spid="7"/>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additive="base">
                                        <p:cTn id="67" dur="1000" fill="hold"/>
                                        <p:tgtEl>
                                          <p:spTgt spid="32"/>
                                        </p:tgtEl>
                                        <p:attrNameLst>
                                          <p:attrName>ppt_x</p:attrName>
                                        </p:attrNameLst>
                                      </p:cBhvr>
                                      <p:tavLst>
                                        <p:tav tm="0">
                                          <p:val>
                                            <p:strVal val="1+#ppt_w/2"/>
                                          </p:val>
                                        </p:tav>
                                        <p:tav tm="100000">
                                          <p:val>
                                            <p:strVal val="#ppt_x"/>
                                          </p:val>
                                        </p:tav>
                                      </p:tavLst>
                                    </p:anim>
                                    <p:anim calcmode="lin" valueType="num">
                                      <p:cBhvr additive="base">
                                        <p:cTn id="68"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6" grpId="0" animBg="1"/>
      <p:bldP spid="11" grpId="0" animBg="1"/>
      <p:bldP spid="12" grpId="0" animBg="1"/>
      <p:bldP spid="27" grpId="0"/>
      <p:bldP spid="29" grpId="0"/>
      <p:bldP spid="30" grpId="0"/>
      <p:bldP spid="31" grpId="0"/>
      <p:bldP spid="3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Picture Placeholder 35">
            <a:extLst>
              <a:ext uri="{FF2B5EF4-FFF2-40B4-BE49-F238E27FC236}">
                <a16:creationId xmlns:a16="http://schemas.microsoft.com/office/drawing/2014/main" id="{9BB83DFC-0BFA-40CE-929C-8AA34BE5A2D8}"/>
              </a:ext>
            </a:extLst>
          </p:cNvPr>
          <p:cNvSpPr>
            <a:spLocks noGrp="1"/>
          </p:cNvSpPr>
          <p:nvPr>
            <p:ph type="pic" sz="quarter" idx="10"/>
          </p:nvPr>
        </p:nvSpPr>
        <p:spPr/>
      </p:sp>
      <p:sp>
        <p:nvSpPr>
          <p:cNvPr id="3" name="Rectangle 2">
            <a:extLst>
              <a:ext uri="{FF2B5EF4-FFF2-40B4-BE49-F238E27FC236}">
                <a16:creationId xmlns:a16="http://schemas.microsoft.com/office/drawing/2014/main" id="{6D53D1F1-1858-4D3D-8D81-C7D25BEAD2A0}"/>
              </a:ext>
            </a:extLst>
          </p:cNvPr>
          <p:cNvSpPr/>
          <p:nvPr/>
        </p:nvSpPr>
        <p:spPr>
          <a:xfrm>
            <a:off x="0" y="2971801"/>
            <a:ext cx="18288000" cy="4876798"/>
          </a:xfrm>
          <a:prstGeom prst="rect">
            <a:avLst/>
          </a:prstGeom>
          <a:solidFill>
            <a:schemeClr val="tx1">
              <a:lumMod val="85000"/>
              <a:lumOff val="1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B6B24F79-0501-4D37-B5C1-78751E62E580}"/>
              </a:ext>
            </a:extLst>
          </p:cNvPr>
          <p:cNvSpPr/>
          <p:nvPr/>
        </p:nvSpPr>
        <p:spPr>
          <a:xfrm>
            <a:off x="2914650" y="8251825"/>
            <a:ext cx="12458700" cy="615168"/>
          </a:xfrm>
          <a:prstGeom prst="rect">
            <a:avLst/>
          </a:prstGeom>
        </p:spPr>
        <p:txBody>
          <a:bodyPr>
            <a:spAutoFit/>
          </a:bodyPr>
          <a:lstStyle/>
          <a:p>
            <a:pPr algn="ctr" eaLnBrk="1" fontAlgn="auto" hangingPunct="1">
              <a:lnSpc>
                <a:spcPct val="150000"/>
              </a:lnSpc>
              <a:spcBef>
                <a:spcPts val="1200"/>
              </a:spcBef>
              <a:spcAft>
                <a:spcPts val="0"/>
              </a:spcAft>
              <a:defRPr/>
            </a:pPr>
            <a:r>
              <a:rPr lang="es-ES" altLang="zh-CN" sz="1200">
                <a:solidFill>
                  <a:schemeClr val="bg1">
                    <a:lumMod val="65000"/>
                  </a:schemeClr>
                </a:solidFill>
                <a:latin typeface="+mn-lt"/>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latin typeface="+mn-lt"/>
                <a:ea typeface="Lato Light" panose="020F0502020204030203" pitchFamily="34" charset="0"/>
                <a:cs typeface="Lato Light" panose="020F0502020204030203" pitchFamily="34" charset="0"/>
              </a:rPr>
              <a:t>. </a:t>
            </a:r>
            <a:r>
              <a:rPr lang="es-ES" altLang="zh-CN" sz="1200">
                <a:solidFill>
                  <a:schemeClr val="bg1">
                    <a:lumMod val="65000"/>
                  </a:schemeClr>
                </a:solidFill>
                <a:latin typeface="+mn-lt"/>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TextBox 4">
            <a:extLst>
              <a:ext uri="{FF2B5EF4-FFF2-40B4-BE49-F238E27FC236}">
                <a16:creationId xmlns:a16="http://schemas.microsoft.com/office/drawing/2014/main" id="{ACCDEA53-4DC7-45F6-8ABE-D297F618F6E4}"/>
              </a:ext>
            </a:extLst>
          </p:cNvPr>
          <p:cNvSpPr txBox="1"/>
          <p:nvPr/>
        </p:nvSpPr>
        <p:spPr>
          <a:xfrm>
            <a:off x="1966890" y="5894483"/>
            <a:ext cx="2743200" cy="400110"/>
          </a:xfrm>
          <a:prstGeom prst="rect">
            <a:avLst/>
          </a:prstGeom>
          <a:noFill/>
        </p:spPr>
        <p:txBody>
          <a:bodyPr wrap="square" rtlCol="0">
            <a:spAutoFit/>
          </a:bodyPr>
          <a:lstStyle/>
          <a:p>
            <a:pPr algn="ctr"/>
            <a:r>
              <a:rPr lang="en-US" sz="2000">
                <a:solidFill>
                  <a:schemeClr val="bg1">
                    <a:lumMod val="95000"/>
                  </a:schemeClr>
                </a:solidFill>
                <a:latin typeface="+mj-lt"/>
                <a:ea typeface="Open Sans" panose="020B0606030504020204" pitchFamily="34" charset="0"/>
                <a:cs typeface="Open Sans" panose="020B0606030504020204" pitchFamily="34" charset="0"/>
              </a:rPr>
              <a:t>Creative design</a:t>
            </a:r>
          </a:p>
        </p:txBody>
      </p:sp>
      <p:sp>
        <p:nvSpPr>
          <p:cNvPr id="6" name="TextBox 5">
            <a:extLst>
              <a:ext uri="{FF2B5EF4-FFF2-40B4-BE49-F238E27FC236}">
                <a16:creationId xmlns:a16="http://schemas.microsoft.com/office/drawing/2014/main" id="{CDBA0126-70D0-4A8A-ABC7-6A512246D880}"/>
              </a:ext>
            </a:extLst>
          </p:cNvPr>
          <p:cNvSpPr txBox="1"/>
          <p:nvPr/>
        </p:nvSpPr>
        <p:spPr>
          <a:xfrm>
            <a:off x="13577910" y="5894483"/>
            <a:ext cx="2743200" cy="400110"/>
          </a:xfrm>
          <a:prstGeom prst="rect">
            <a:avLst/>
          </a:prstGeom>
          <a:noFill/>
        </p:spPr>
        <p:txBody>
          <a:bodyPr wrap="square" rtlCol="0">
            <a:spAutoFit/>
          </a:bodyPr>
          <a:lstStyle/>
          <a:p>
            <a:pPr algn="ctr"/>
            <a:r>
              <a:rPr lang="en-US" sz="2000">
                <a:solidFill>
                  <a:schemeClr val="bg1">
                    <a:lumMod val="95000"/>
                  </a:schemeClr>
                </a:solidFill>
                <a:latin typeface="+mj-lt"/>
                <a:ea typeface="Open Sans" panose="020B0606030504020204" pitchFamily="34" charset="0"/>
                <a:cs typeface="Open Sans" panose="020B0606030504020204" pitchFamily="34" charset="0"/>
              </a:rPr>
              <a:t>Simple and clean</a:t>
            </a:r>
          </a:p>
        </p:txBody>
      </p:sp>
      <p:sp>
        <p:nvSpPr>
          <p:cNvPr id="7" name="TextBox 6">
            <a:extLst>
              <a:ext uri="{FF2B5EF4-FFF2-40B4-BE49-F238E27FC236}">
                <a16:creationId xmlns:a16="http://schemas.microsoft.com/office/drawing/2014/main" id="{6FA6B846-BC16-4CAF-9FCB-37CB3678E9B1}"/>
              </a:ext>
            </a:extLst>
          </p:cNvPr>
          <p:cNvSpPr txBox="1"/>
          <p:nvPr/>
        </p:nvSpPr>
        <p:spPr>
          <a:xfrm>
            <a:off x="9707570" y="5894483"/>
            <a:ext cx="2743200" cy="400110"/>
          </a:xfrm>
          <a:prstGeom prst="rect">
            <a:avLst/>
          </a:prstGeom>
          <a:noFill/>
        </p:spPr>
        <p:txBody>
          <a:bodyPr wrap="square" rtlCol="0">
            <a:spAutoFit/>
          </a:bodyPr>
          <a:lstStyle/>
          <a:p>
            <a:pPr algn="ctr"/>
            <a:r>
              <a:rPr lang="en-US" sz="2000">
                <a:solidFill>
                  <a:schemeClr val="bg1">
                    <a:lumMod val="95000"/>
                  </a:schemeClr>
                </a:solidFill>
                <a:latin typeface="+mj-lt"/>
                <a:ea typeface="Open Sans" panose="020B0606030504020204" pitchFamily="34" charset="0"/>
                <a:cs typeface="Open Sans" panose="020B0606030504020204" pitchFamily="34" charset="0"/>
              </a:rPr>
              <a:t>Light weight</a:t>
            </a:r>
          </a:p>
        </p:txBody>
      </p:sp>
      <p:sp>
        <p:nvSpPr>
          <p:cNvPr id="8" name="TextBox 7">
            <a:extLst>
              <a:ext uri="{FF2B5EF4-FFF2-40B4-BE49-F238E27FC236}">
                <a16:creationId xmlns:a16="http://schemas.microsoft.com/office/drawing/2014/main" id="{0A427D1C-A005-4F25-BA04-CA4429DD790C}"/>
              </a:ext>
            </a:extLst>
          </p:cNvPr>
          <p:cNvSpPr txBox="1"/>
          <p:nvPr/>
        </p:nvSpPr>
        <p:spPr>
          <a:xfrm>
            <a:off x="5837230" y="5894483"/>
            <a:ext cx="2743200" cy="400110"/>
          </a:xfrm>
          <a:prstGeom prst="rect">
            <a:avLst/>
          </a:prstGeom>
          <a:noFill/>
        </p:spPr>
        <p:txBody>
          <a:bodyPr wrap="square" rtlCol="0">
            <a:spAutoFit/>
          </a:bodyPr>
          <a:lstStyle/>
          <a:p>
            <a:pPr algn="ctr"/>
            <a:r>
              <a:rPr lang="en-US" sz="2000">
                <a:solidFill>
                  <a:schemeClr val="bg1">
                    <a:lumMod val="95000"/>
                  </a:schemeClr>
                </a:solidFill>
                <a:latin typeface="+mj-lt"/>
                <a:ea typeface="Open Sans" panose="020B0606030504020204" pitchFamily="34" charset="0"/>
                <a:cs typeface="Open Sans" panose="020B0606030504020204" pitchFamily="34" charset="0"/>
              </a:rPr>
              <a:t>Unlimited colors</a:t>
            </a:r>
          </a:p>
        </p:txBody>
      </p:sp>
      <p:grpSp>
        <p:nvGrpSpPr>
          <p:cNvPr id="9" name="Graphic 2">
            <a:extLst>
              <a:ext uri="{FF2B5EF4-FFF2-40B4-BE49-F238E27FC236}">
                <a16:creationId xmlns:a16="http://schemas.microsoft.com/office/drawing/2014/main" id="{45E39483-F1C7-443A-90AB-5C9193A6033A}"/>
              </a:ext>
            </a:extLst>
          </p:cNvPr>
          <p:cNvGrpSpPr/>
          <p:nvPr/>
        </p:nvGrpSpPr>
        <p:grpSpPr>
          <a:xfrm>
            <a:off x="2852064" y="4535439"/>
            <a:ext cx="972853" cy="972853"/>
            <a:chOff x="6240468" y="3424552"/>
            <a:chExt cx="1234527" cy="1234527"/>
          </a:xfrm>
          <a:solidFill>
            <a:schemeClr val="accent1"/>
          </a:solidFill>
        </p:grpSpPr>
        <p:sp>
          <p:nvSpPr>
            <p:cNvPr id="10" name="Freeform: Shape 9">
              <a:extLst>
                <a:ext uri="{FF2B5EF4-FFF2-40B4-BE49-F238E27FC236}">
                  <a16:creationId xmlns:a16="http://schemas.microsoft.com/office/drawing/2014/main" id="{1673DB23-4932-4FE1-954E-9F2E6661BDA6}"/>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11" name="Freeform: Shape 10">
              <a:extLst>
                <a:ext uri="{FF2B5EF4-FFF2-40B4-BE49-F238E27FC236}">
                  <a16:creationId xmlns:a16="http://schemas.microsoft.com/office/drawing/2014/main" id="{1FACA8AF-4217-4F7E-971F-8846E253BD33}"/>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2" name="Freeform: Shape 11">
              <a:extLst>
                <a:ext uri="{FF2B5EF4-FFF2-40B4-BE49-F238E27FC236}">
                  <a16:creationId xmlns:a16="http://schemas.microsoft.com/office/drawing/2014/main" id="{3926E316-02DF-4A84-945D-A6696F654309}"/>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4056C6A4-6E12-4C6A-B428-F5EE50CDA1E2}"/>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31084BA5-020F-4118-BA28-A45D203C20AB}"/>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3C4229B5-D9F4-4F24-A44F-EA91BB9B86E8}"/>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6" name="Graphic 2">
            <a:extLst>
              <a:ext uri="{FF2B5EF4-FFF2-40B4-BE49-F238E27FC236}">
                <a16:creationId xmlns:a16="http://schemas.microsoft.com/office/drawing/2014/main" id="{3D1C0685-705B-4673-BD89-F7926EF6C59A}"/>
              </a:ext>
            </a:extLst>
          </p:cNvPr>
          <p:cNvGrpSpPr/>
          <p:nvPr/>
        </p:nvGrpSpPr>
        <p:grpSpPr>
          <a:xfrm>
            <a:off x="6722435" y="4584861"/>
            <a:ext cx="972791" cy="874010"/>
            <a:chOff x="8574012" y="7997527"/>
            <a:chExt cx="1234447" cy="1109100"/>
          </a:xfrm>
          <a:solidFill>
            <a:schemeClr val="accent1"/>
          </a:solidFill>
        </p:grpSpPr>
        <p:sp>
          <p:nvSpPr>
            <p:cNvPr id="17" name="Freeform: Shape 16">
              <a:extLst>
                <a:ext uri="{FF2B5EF4-FFF2-40B4-BE49-F238E27FC236}">
                  <a16:creationId xmlns:a16="http://schemas.microsoft.com/office/drawing/2014/main" id="{82A360F0-9EFF-408A-A58A-1B7A55D10CA2}"/>
                </a:ext>
              </a:extLst>
            </p:cNvPr>
            <p:cNvSpPr/>
            <p:nvPr/>
          </p:nvSpPr>
          <p:spPr>
            <a:xfrm>
              <a:off x="8574012" y="7997527"/>
              <a:ext cx="1234447" cy="1109100"/>
            </a:xfrm>
            <a:custGeom>
              <a:avLst/>
              <a:gdLst>
                <a:gd name="connsiteX0" fmla="*/ 1215296 w 1234447"/>
                <a:gd name="connsiteY0" fmla="*/ 497498 h 1109100"/>
                <a:gd name="connsiteX1" fmla="*/ 1141654 w 1234447"/>
                <a:gd name="connsiteY1" fmla="*/ 375669 h 1109100"/>
                <a:gd name="connsiteX2" fmla="*/ 763615 w 1234447"/>
                <a:gd name="connsiteY2" fmla="*/ 0 h 1109100"/>
                <a:gd name="connsiteX3" fmla="*/ 435958 w 1234447"/>
                <a:gd name="connsiteY3" fmla="*/ 191960 h 1109100"/>
                <a:gd name="connsiteX4" fmla="*/ 92854 w 1234447"/>
                <a:gd name="connsiteY4" fmla="*/ 565785 h 1109100"/>
                <a:gd name="connsiteX5" fmla="*/ 19212 w 1234447"/>
                <a:gd name="connsiteY5" fmla="*/ 687702 h 1109100"/>
                <a:gd name="connsiteX6" fmla="*/ 692 w 1234447"/>
                <a:gd name="connsiteY6" fmla="*/ 741331 h 1109100"/>
                <a:gd name="connsiteX7" fmla="*/ 28165 w 1234447"/>
                <a:gd name="connsiteY7" fmla="*/ 777406 h 1109100"/>
                <a:gd name="connsiteX8" fmla="*/ 93556 w 1234447"/>
                <a:gd name="connsiteY8" fmla="*/ 809443 h 1109100"/>
                <a:gd name="connsiteX9" fmla="*/ 93995 w 1234447"/>
                <a:gd name="connsiteY9" fmla="*/ 936451 h 1109100"/>
                <a:gd name="connsiteX10" fmla="*/ 241892 w 1234447"/>
                <a:gd name="connsiteY10" fmla="*/ 997366 h 1109100"/>
                <a:gd name="connsiteX11" fmla="*/ 270155 w 1234447"/>
                <a:gd name="connsiteY11" fmla="*/ 1023610 h 1109100"/>
                <a:gd name="connsiteX12" fmla="*/ 270155 w 1234447"/>
                <a:gd name="connsiteY12" fmla="*/ 1090405 h 1109100"/>
                <a:gd name="connsiteX13" fmla="*/ 288851 w 1234447"/>
                <a:gd name="connsiteY13" fmla="*/ 1109101 h 1109100"/>
                <a:gd name="connsiteX14" fmla="*/ 307546 w 1234447"/>
                <a:gd name="connsiteY14" fmla="*/ 1090405 h 1109100"/>
                <a:gd name="connsiteX15" fmla="*/ 307546 w 1234447"/>
                <a:gd name="connsiteY15" fmla="*/ 1023610 h 1109100"/>
                <a:gd name="connsiteX16" fmla="*/ 241892 w 1234447"/>
                <a:gd name="connsiteY16" fmla="*/ 959974 h 1109100"/>
                <a:gd name="connsiteX17" fmla="*/ 130772 w 1234447"/>
                <a:gd name="connsiteY17" fmla="*/ 929517 h 1109100"/>
                <a:gd name="connsiteX18" fmla="*/ 132264 w 1234447"/>
                <a:gd name="connsiteY18" fmla="*/ 800051 h 1109100"/>
                <a:gd name="connsiteX19" fmla="*/ 120502 w 1234447"/>
                <a:gd name="connsiteY19" fmla="*/ 780127 h 1109100"/>
                <a:gd name="connsiteX20" fmla="*/ 46861 w 1234447"/>
                <a:gd name="connsiteY20" fmla="*/ 745105 h 1109100"/>
                <a:gd name="connsiteX21" fmla="*/ 37469 w 1234447"/>
                <a:gd name="connsiteY21" fmla="*/ 735012 h 1109100"/>
                <a:gd name="connsiteX22" fmla="*/ 47738 w 1234447"/>
                <a:gd name="connsiteY22" fmla="*/ 711928 h 1109100"/>
                <a:gd name="connsiteX23" fmla="*/ 129806 w 1234447"/>
                <a:gd name="connsiteY23" fmla="*/ 572105 h 1109100"/>
                <a:gd name="connsiteX24" fmla="*/ 130157 w 1234447"/>
                <a:gd name="connsiteY24" fmla="*/ 568243 h 1109100"/>
                <a:gd name="connsiteX25" fmla="*/ 470717 w 1234447"/>
                <a:gd name="connsiteY25" fmla="*/ 227683 h 1109100"/>
                <a:gd name="connsiteX26" fmla="*/ 641610 w 1234447"/>
                <a:gd name="connsiteY26" fmla="*/ 274379 h 1109100"/>
                <a:gd name="connsiteX27" fmla="*/ 629498 w 1234447"/>
                <a:gd name="connsiteY27" fmla="*/ 288686 h 1109100"/>
                <a:gd name="connsiteX28" fmla="*/ 629586 w 1234447"/>
                <a:gd name="connsiteY28" fmla="*/ 310541 h 1109100"/>
                <a:gd name="connsiteX29" fmla="*/ 665836 w 1234447"/>
                <a:gd name="connsiteY29" fmla="*/ 360484 h 1109100"/>
                <a:gd name="connsiteX30" fmla="*/ 604834 w 1234447"/>
                <a:gd name="connsiteY30" fmla="*/ 370139 h 1109100"/>
                <a:gd name="connsiteX31" fmla="*/ 589298 w 1234447"/>
                <a:gd name="connsiteY31" fmla="*/ 385587 h 1109100"/>
                <a:gd name="connsiteX32" fmla="*/ 586138 w 1234447"/>
                <a:gd name="connsiteY32" fmla="*/ 423066 h 1109100"/>
                <a:gd name="connsiteX33" fmla="*/ 589298 w 1234447"/>
                <a:gd name="connsiteY33" fmla="*/ 460458 h 1109100"/>
                <a:gd name="connsiteX34" fmla="*/ 604834 w 1234447"/>
                <a:gd name="connsiteY34" fmla="*/ 475906 h 1109100"/>
                <a:gd name="connsiteX35" fmla="*/ 665836 w 1234447"/>
                <a:gd name="connsiteY35" fmla="*/ 485561 h 1109100"/>
                <a:gd name="connsiteX36" fmla="*/ 629586 w 1234447"/>
                <a:gd name="connsiteY36" fmla="*/ 535591 h 1109100"/>
                <a:gd name="connsiteX37" fmla="*/ 629498 w 1234447"/>
                <a:gd name="connsiteY37" fmla="*/ 557447 h 1109100"/>
                <a:gd name="connsiteX38" fmla="*/ 682425 w 1234447"/>
                <a:gd name="connsiteY38" fmla="*/ 610374 h 1109100"/>
                <a:gd name="connsiteX39" fmla="*/ 704368 w 1234447"/>
                <a:gd name="connsiteY39" fmla="*/ 610286 h 1109100"/>
                <a:gd name="connsiteX40" fmla="*/ 754399 w 1234447"/>
                <a:gd name="connsiteY40" fmla="*/ 574036 h 1109100"/>
                <a:gd name="connsiteX41" fmla="*/ 764142 w 1234447"/>
                <a:gd name="connsiteY41" fmla="*/ 635126 h 1109100"/>
                <a:gd name="connsiteX42" fmla="*/ 779590 w 1234447"/>
                <a:gd name="connsiteY42" fmla="*/ 650662 h 1109100"/>
                <a:gd name="connsiteX43" fmla="*/ 799953 w 1234447"/>
                <a:gd name="connsiteY43" fmla="*/ 653032 h 1109100"/>
                <a:gd name="connsiteX44" fmla="*/ 766687 w 1234447"/>
                <a:gd name="connsiteY44" fmla="*/ 737206 h 1109100"/>
                <a:gd name="connsiteX45" fmla="*/ 766424 w 1234447"/>
                <a:gd name="connsiteY45" fmla="*/ 737645 h 1109100"/>
                <a:gd name="connsiteX46" fmla="*/ 730876 w 1234447"/>
                <a:gd name="connsiteY46" fmla="*/ 796014 h 1109100"/>
                <a:gd name="connsiteX47" fmla="*/ 676457 w 1234447"/>
                <a:gd name="connsiteY47" fmla="*/ 890809 h 1109100"/>
                <a:gd name="connsiteX48" fmla="*/ 645473 w 1234447"/>
                <a:gd name="connsiteY48" fmla="*/ 1090053 h 1109100"/>
                <a:gd name="connsiteX49" fmla="*/ 663993 w 1234447"/>
                <a:gd name="connsiteY49" fmla="*/ 1108925 h 1109100"/>
                <a:gd name="connsiteX50" fmla="*/ 664168 w 1234447"/>
                <a:gd name="connsiteY50" fmla="*/ 1108925 h 1109100"/>
                <a:gd name="connsiteX51" fmla="*/ 682864 w 1234447"/>
                <a:gd name="connsiteY51" fmla="*/ 1090405 h 1109100"/>
                <a:gd name="connsiteX52" fmla="*/ 710513 w 1234447"/>
                <a:gd name="connsiteY52" fmla="*/ 906169 h 1109100"/>
                <a:gd name="connsiteX53" fmla="*/ 762562 w 1234447"/>
                <a:gd name="connsiteY53" fmla="*/ 815675 h 1109100"/>
                <a:gd name="connsiteX54" fmla="*/ 798461 w 1234447"/>
                <a:gd name="connsiteY54" fmla="*/ 756779 h 1109100"/>
                <a:gd name="connsiteX55" fmla="*/ 798812 w 1234447"/>
                <a:gd name="connsiteY55" fmla="*/ 756253 h 1109100"/>
                <a:gd name="connsiteX56" fmla="*/ 838837 w 1234447"/>
                <a:gd name="connsiteY56" fmla="*/ 652505 h 1109100"/>
                <a:gd name="connsiteX57" fmla="*/ 854548 w 1234447"/>
                <a:gd name="connsiteY57" fmla="*/ 650574 h 1109100"/>
                <a:gd name="connsiteX58" fmla="*/ 869996 w 1234447"/>
                <a:gd name="connsiteY58" fmla="*/ 635038 h 1109100"/>
                <a:gd name="connsiteX59" fmla="*/ 879739 w 1234447"/>
                <a:gd name="connsiteY59" fmla="*/ 573948 h 1109100"/>
                <a:gd name="connsiteX60" fmla="*/ 929770 w 1234447"/>
                <a:gd name="connsiteY60" fmla="*/ 610198 h 1109100"/>
                <a:gd name="connsiteX61" fmla="*/ 951713 w 1234447"/>
                <a:gd name="connsiteY61" fmla="*/ 610286 h 1109100"/>
                <a:gd name="connsiteX62" fmla="*/ 1004552 w 1234447"/>
                <a:gd name="connsiteY62" fmla="*/ 557359 h 1109100"/>
                <a:gd name="connsiteX63" fmla="*/ 1004464 w 1234447"/>
                <a:gd name="connsiteY63" fmla="*/ 535416 h 1109100"/>
                <a:gd name="connsiteX64" fmla="*/ 968214 w 1234447"/>
                <a:gd name="connsiteY64" fmla="*/ 485385 h 1109100"/>
                <a:gd name="connsiteX65" fmla="*/ 1029217 w 1234447"/>
                <a:gd name="connsiteY65" fmla="*/ 475730 h 1109100"/>
                <a:gd name="connsiteX66" fmla="*/ 1044753 w 1234447"/>
                <a:gd name="connsiteY66" fmla="*/ 460370 h 1109100"/>
                <a:gd name="connsiteX67" fmla="*/ 1047912 w 1234447"/>
                <a:gd name="connsiteY67" fmla="*/ 422891 h 1109100"/>
                <a:gd name="connsiteX68" fmla="*/ 1044753 w 1234447"/>
                <a:gd name="connsiteY68" fmla="*/ 385412 h 1109100"/>
                <a:gd name="connsiteX69" fmla="*/ 1029217 w 1234447"/>
                <a:gd name="connsiteY69" fmla="*/ 370051 h 1109100"/>
                <a:gd name="connsiteX70" fmla="*/ 968214 w 1234447"/>
                <a:gd name="connsiteY70" fmla="*/ 360396 h 1109100"/>
                <a:gd name="connsiteX71" fmla="*/ 1004464 w 1234447"/>
                <a:gd name="connsiteY71" fmla="*/ 310454 h 1109100"/>
                <a:gd name="connsiteX72" fmla="*/ 1004552 w 1234447"/>
                <a:gd name="connsiteY72" fmla="*/ 288598 h 1109100"/>
                <a:gd name="connsiteX73" fmla="*/ 951713 w 1234447"/>
                <a:gd name="connsiteY73" fmla="*/ 235671 h 1109100"/>
                <a:gd name="connsiteX74" fmla="*/ 929770 w 1234447"/>
                <a:gd name="connsiteY74" fmla="*/ 235671 h 1109100"/>
                <a:gd name="connsiteX75" fmla="*/ 879739 w 1234447"/>
                <a:gd name="connsiteY75" fmla="*/ 271921 h 1109100"/>
                <a:gd name="connsiteX76" fmla="*/ 869996 w 1234447"/>
                <a:gd name="connsiteY76" fmla="*/ 210831 h 1109100"/>
                <a:gd name="connsiteX77" fmla="*/ 854548 w 1234447"/>
                <a:gd name="connsiteY77" fmla="*/ 195295 h 1109100"/>
                <a:gd name="connsiteX78" fmla="*/ 779678 w 1234447"/>
                <a:gd name="connsiteY78" fmla="*/ 195295 h 1109100"/>
                <a:gd name="connsiteX79" fmla="*/ 764230 w 1234447"/>
                <a:gd name="connsiteY79" fmla="*/ 210831 h 1109100"/>
                <a:gd name="connsiteX80" fmla="*/ 754487 w 1234447"/>
                <a:gd name="connsiteY80" fmla="*/ 271921 h 1109100"/>
                <a:gd name="connsiteX81" fmla="*/ 704456 w 1234447"/>
                <a:gd name="connsiteY81" fmla="*/ 235583 h 1109100"/>
                <a:gd name="connsiteX82" fmla="*/ 682513 w 1234447"/>
                <a:gd name="connsiteY82" fmla="*/ 235495 h 1109100"/>
                <a:gd name="connsiteX83" fmla="*/ 668733 w 1234447"/>
                <a:gd name="connsiteY83" fmla="*/ 247169 h 1109100"/>
                <a:gd name="connsiteX84" fmla="*/ 480196 w 1234447"/>
                <a:gd name="connsiteY84" fmla="*/ 190468 h 1109100"/>
                <a:gd name="connsiteX85" fmla="*/ 763615 w 1234447"/>
                <a:gd name="connsiteY85" fmla="*/ 37216 h 1109100"/>
                <a:gd name="connsiteX86" fmla="*/ 1104262 w 1234447"/>
                <a:gd name="connsiteY86" fmla="*/ 377776 h 1109100"/>
                <a:gd name="connsiteX87" fmla="*/ 1104613 w 1234447"/>
                <a:gd name="connsiteY87" fmla="*/ 381550 h 1109100"/>
                <a:gd name="connsiteX88" fmla="*/ 1186681 w 1234447"/>
                <a:gd name="connsiteY88" fmla="*/ 521372 h 1109100"/>
                <a:gd name="connsiteX89" fmla="*/ 1196863 w 1234447"/>
                <a:gd name="connsiteY89" fmla="*/ 544456 h 1109100"/>
                <a:gd name="connsiteX90" fmla="*/ 1187559 w 1234447"/>
                <a:gd name="connsiteY90" fmla="*/ 554551 h 1109100"/>
                <a:gd name="connsiteX91" fmla="*/ 1113917 w 1234447"/>
                <a:gd name="connsiteY91" fmla="*/ 589572 h 1109100"/>
                <a:gd name="connsiteX92" fmla="*/ 1102156 w 1234447"/>
                <a:gd name="connsiteY92" fmla="*/ 609409 h 1109100"/>
                <a:gd name="connsiteX93" fmla="*/ 1103648 w 1234447"/>
                <a:gd name="connsiteY93" fmla="*/ 738874 h 1109100"/>
                <a:gd name="connsiteX94" fmla="*/ 992527 w 1234447"/>
                <a:gd name="connsiteY94" fmla="*/ 769419 h 1109100"/>
                <a:gd name="connsiteX95" fmla="*/ 926873 w 1234447"/>
                <a:gd name="connsiteY95" fmla="*/ 833054 h 1109100"/>
                <a:gd name="connsiteX96" fmla="*/ 926873 w 1234447"/>
                <a:gd name="connsiteY96" fmla="*/ 899849 h 1109100"/>
                <a:gd name="connsiteX97" fmla="*/ 945569 w 1234447"/>
                <a:gd name="connsiteY97" fmla="*/ 918545 h 1109100"/>
                <a:gd name="connsiteX98" fmla="*/ 964264 w 1234447"/>
                <a:gd name="connsiteY98" fmla="*/ 899849 h 1109100"/>
                <a:gd name="connsiteX99" fmla="*/ 964264 w 1234447"/>
                <a:gd name="connsiteY99" fmla="*/ 833054 h 1109100"/>
                <a:gd name="connsiteX100" fmla="*/ 992527 w 1234447"/>
                <a:gd name="connsiteY100" fmla="*/ 806810 h 1109100"/>
                <a:gd name="connsiteX101" fmla="*/ 1140425 w 1234447"/>
                <a:gd name="connsiteY101" fmla="*/ 745896 h 1109100"/>
                <a:gd name="connsiteX102" fmla="*/ 1140864 w 1234447"/>
                <a:gd name="connsiteY102" fmla="*/ 618888 h 1109100"/>
                <a:gd name="connsiteX103" fmla="*/ 1206255 w 1234447"/>
                <a:gd name="connsiteY103" fmla="*/ 586851 h 1109100"/>
                <a:gd name="connsiteX104" fmla="*/ 1233728 w 1234447"/>
                <a:gd name="connsiteY104" fmla="*/ 550776 h 1109100"/>
                <a:gd name="connsiteX105" fmla="*/ 1215296 w 1234447"/>
                <a:gd name="connsiteY105" fmla="*/ 497498 h 1109100"/>
                <a:gd name="connsiteX106" fmla="*/ 693836 w 1234447"/>
                <a:gd name="connsiteY106" fmla="*/ 274203 h 1109100"/>
                <a:gd name="connsiteX107" fmla="*/ 741672 w 1234447"/>
                <a:gd name="connsiteY107" fmla="*/ 308873 h 1109100"/>
                <a:gd name="connsiteX108" fmla="*/ 760982 w 1234447"/>
                <a:gd name="connsiteY108" fmla="*/ 310454 h 1109100"/>
                <a:gd name="connsiteX109" fmla="*/ 777132 w 1234447"/>
                <a:gd name="connsiteY109" fmla="*/ 303783 h 1109100"/>
                <a:gd name="connsiteX110" fmla="*/ 789684 w 1234447"/>
                <a:gd name="connsiteY110" fmla="*/ 288949 h 1109100"/>
                <a:gd name="connsiteX111" fmla="*/ 798988 w 1234447"/>
                <a:gd name="connsiteY111" fmla="*/ 230580 h 1109100"/>
                <a:gd name="connsiteX112" fmla="*/ 835238 w 1234447"/>
                <a:gd name="connsiteY112" fmla="*/ 230580 h 1109100"/>
                <a:gd name="connsiteX113" fmla="*/ 844542 w 1234447"/>
                <a:gd name="connsiteY113" fmla="*/ 288949 h 1109100"/>
                <a:gd name="connsiteX114" fmla="*/ 857094 w 1234447"/>
                <a:gd name="connsiteY114" fmla="*/ 303783 h 1109100"/>
                <a:gd name="connsiteX115" fmla="*/ 873332 w 1234447"/>
                <a:gd name="connsiteY115" fmla="*/ 310454 h 1109100"/>
                <a:gd name="connsiteX116" fmla="*/ 892554 w 1234447"/>
                <a:gd name="connsiteY116" fmla="*/ 308786 h 1109100"/>
                <a:gd name="connsiteX117" fmla="*/ 940390 w 1234447"/>
                <a:gd name="connsiteY117" fmla="*/ 274116 h 1109100"/>
                <a:gd name="connsiteX118" fmla="*/ 966020 w 1234447"/>
                <a:gd name="connsiteY118" fmla="*/ 299745 h 1109100"/>
                <a:gd name="connsiteX119" fmla="*/ 931349 w 1234447"/>
                <a:gd name="connsiteY119" fmla="*/ 347582 h 1109100"/>
                <a:gd name="connsiteX120" fmla="*/ 929770 w 1234447"/>
                <a:gd name="connsiteY120" fmla="*/ 366979 h 1109100"/>
                <a:gd name="connsiteX121" fmla="*/ 936440 w 1234447"/>
                <a:gd name="connsiteY121" fmla="*/ 382954 h 1109100"/>
                <a:gd name="connsiteX122" fmla="*/ 951274 w 1234447"/>
                <a:gd name="connsiteY122" fmla="*/ 395593 h 1109100"/>
                <a:gd name="connsiteX123" fmla="*/ 1009643 w 1234447"/>
                <a:gd name="connsiteY123" fmla="*/ 404897 h 1109100"/>
                <a:gd name="connsiteX124" fmla="*/ 1010521 w 1234447"/>
                <a:gd name="connsiteY124" fmla="*/ 423066 h 1109100"/>
                <a:gd name="connsiteX125" fmla="*/ 1009643 w 1234447"/>
                <a:gd name="connsiteY125" fmla="*/ 441147 h 1109100"/>
                <a:gd name="connsiteX126" fmla="*/ 951274 w 1234447"/>
                <a:gd name="connsiteY126" fmla="*/ 450451 h 1109100"/>
                <a:gd name="connsiteX127" fmla="*/ 936440 w 1234447"/>
                <a:gd name="connsiteY127" fmla="*/ 463091 h 1109100"/>
                <a:gd name="connsiteX128" fmla="*/ 929770 w 1234447"/>
                <a:gd name="connsiteY128" fmla="*/ 478978 h 1109100"/>
                <a:gd name="connsiteX129" fmla="*/ 931262 w 1234447"/>
                <a:gd name="connsiteY129" fmla="*/ 498463 h 1109100"/>
                <a:gd name="connsiteX130" fmla="*/ 966020 w 1234447"/>
                <a:gd name="connsiteY130" fmla="*/ 546300 h 1109100"/>
                <a:gd name="connsiteX131" fmla="*/ 940390 w 1234447"/>
                <a:gd name="connsiteY131" fmla="*/ 571929 h 1109100"/>
                <a:gd name="connsiteX132" fmla="*/ 892554 w 1234447"/>
                <a:gd name="connsiteY132" fmla="*/ 537259 h 1109100"/>
                <a:gd name="connsiteX133" fmla="*/ 873068 w 1234447"/>
                <a:gd name="connsiteY133" fmla="*/ 535767 h 1109100"/>
                <a:gd name="connsiteX134" fmla="*/ 857094 w 1234447"/>
                <a:gd name="connsiteY134" fmla="*/ 542438 h 1109100"/>
                <a:gd name="connsiteX135" fmla="*/ 844542 w 1234447"/>
                <a:gd name="connsiteY135" fmla="*/ 557271 h 1109100"/>
                <a:gd name="connsiteX136" fmla="*/ 835238 w 1234447"/>
                <a:gd name="connsiteY136" fmla="*/ 615640 h 1109100"/>
                <a:gd name="connsiteX137" fmla="*/ 798988 w 1234447"/>
                <a:gd name="connsiteY137" fmla="*/ 615640 h 1109100"/>
                <a:gd name="connsiteX138" fmla="*/ 789684 w 1234447"/>
                <a:gd name="connsiteY138" fmla="*/ 557271 h 1109100"/>
                <a:gd name="connsiteX139" fmla="*/ 777132 w 1234447"/>
                <a:gd name="connsiteY139" fmla="*/ 542438 h 1109100"/>
                <a:gd name="connsiteX140" fmla="*/ 761070 w 1234447"/>
                <a:gd name="connsiteY140" fmla="*/ 535767 h 1109100"/>
                <a:gd name="connsiteX141" fmla="*/ 741672 w 1234447"/>
                <a:gd name="connsiteY141" fmla="*/ 537347 h 1109100"/>
                <a:gd name="connsiteX142" fmla="*/ 693836 w 1234447"/>
                <a:gd name="connsiteY142" fmla="*/ 572105 h 1109100"/>
                <a:gd name="connsiteX143" fmla="*/ 668206 w 1234447"/>
                <a:gd name="connsiteY143" fmla="*/ 546475 h 1109100"/>
                <a:gd name="connsiteX144" fmla="*/ 702876 w 1234447"/>
                <a:gd name="connsiteY144" fmla="*/ 498639 h 1109100"/>
                <a:gd name="connsiteX145" fmla="*/ 704456 w 1234447"/>
                <a:gd name="connsiteY145" fmla="*/ 479329 h 1109100"/>
                <a:gd name="connsiteX146" fmla="*/ 697698 w 1234447"/>
                <a:gd name="connsiteY146" fmla="*/ 463179 h 1109100"/>
                <a:gd name="connsiteX147" fmla="*/ 682952 w 1234447"/>
                <a:gd name="connsiteY147" fmla="*/ 450627 h 1109100"/>
                <a:gd name="connsiteX148" fmla="*/ 624583 w 1234447"/>
                <a:gd name="connsiteY148" fmla="*/ 441323 h 1109100"/>
                <a:gd name="connsiteX149" fmla="*/ 623705 w 1234447"/>
                <a:gd name="connsiteY149" fmla="*/ 423242 h 1109100"/>
                <a:gd name="connsiteX150" fmla="*/ 624583 w 1234447"/>
                <a:gd name="connsiteY150" fmla="*/ 405073 h 1109100"/>
                <a:gd name="connsiteX151" fmla="*/ 682952 w 1234447"/>
                <a:gd name="connsiteY151" fmla="*/ 395769 h 1109100"/>
                <a:gd name="connsiteX152" fmla="*/ 697698 w 1234447"/>
                <a:gd name="connsiteY152" fmla="*/ 383217 h 1109100"/>
                <a:gd name="connsiteX153" fmla="*/ 704544 w 1234447"/>
                <a:gd name="connsiteY153" fmla="*/ 366979 h 1109100"/>
                <a:gd name="connsiteX154" fmla="*/ 702876 w 1234447"/>
                <a:gd name="connsiteY154" fmla="*/ 347757 h 1109100"/>
                <a:gd name="connsiteX155" fmla="*/ 668206 w 1234447"/>
                <a:gd name="connsiteY155" fmla="*/ 299921 h 1109100"/>
                <a:gd name="connsiteX156" fmla="*/ 693836 w 1234447"/>
                <a:gd name="connsiteY156" fmla="*/ 274203 h 110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234447" h="1109100">
                  <a:moveTo>
                    <a:pt x="1215296" y="497498"/>
                  </a:moveTo>
                  <a:cubicBezTo>
                    <a:pt x="1158858" y="430527"/>
                    <a:pt x="1144111" y="384271"/>
                    <a:pt x="1141654" y="375669"/>
                  </a:cubicBezTo>
                  <a:cubicBezTo>
                    <a:pt x="1140425" y="168349"/>
                    <a:pt x="971286" y="0"/>
                    <a:pt x="763615" y="0"/>
                  </a:cubicBezTo>
                  <a:cubicBezTo>
                    <a:pt x="623003" y="0"/>
                    <a:pt x="500823" y="77592"/>
                    <a:pt x="435958" y="191960"/>
                  </a:cubicBezTo>
                  <a:cubicBezTo>
                    <a:pt x="244613" y="209602"/>
                    <a:pt x="94083" y="370227"/>
                    <a:pt x="92854" y="565785"/>
                  </a:cubicBezTo>
                  <a:cubicBezTo>
                    <a:pt x="90396" y="574738"/>
                    <a:pt x="75562" y="620907"/>
                    <a:pt x="19212" y="687702"/>
                  </a:cubicBezTo>
                  <a:cubicBezTo>
                    <a:pt x="10611" y="697884"/>
                    <a:pt x="-3258" y="718423"/>
                    <a:pt x="692" y="741331"/>
                  </a:cubicBezTo>
                  <a:cubicBezTo>
                    <a:pt x="2448" y="751513"/>
                    <a:pt x="8679" y="766083"/>
                    <a:pt x="28165" y="777406"/>
                  </a:cubicBezTo>
                  <a:cubicBezTo>
                    <a:pt x="51863" y="791098"/>
                    <a:pt x="78108" y="802860"/>
                    <a:pt x="93556" y="809443"/>
                  </a:cubicBezTo>
                  <a:cubicBezTo>
                    <a:pt x="90747" y="836478"/>
                    <a:pt x="86183" y="895285"/>
                    <a:pt x="93995" y="936451"/>
                  </a:cubicBezTo>
                  <a:cubicBezTo>
                    <a:pt x="104088" y="989378"/>
                    <a:pt x="190984" y="997366"/>
                    <a:pt x="241892" y="997366"/>
                  </a:cubicBezTo>
                  <a:cubicBezTo>
                    <a:pt x="260676" y="997366"/>
                    <a:pt x="270155" y="1006143"/>
                    <a:pt x="270155" y="1023610"/>
                  </a:cubicBezTo>
                  <a:lnTo>
                    <a:pt x="270155" y="1090405"/>
                  </a:lnTo>
                  <a:cubicBezTo>
                    <a:pt x="270155" y="1100761"/>
                    <a:pt x="278493" y="1109101"/>
                    <a:pt x="288851" y="1109101"/>
                  </a:cubicBezTo>
                  <a:cubicBezTo>
                    <a:pt x="299208" y="1109101"/>
                    <a:pt x="307546" y="1100761"/>
                    <a:pt x="307546" y="1090405"/>
                  </a:cubicBezTo>
                  <a:lnTo>
                    <a:pt x="307546" y="1023610"/>
                  </a:lnTo>
                  <a:cubicBezTo>
                    <a:pt x="307546" y="985516"/>
                    <a:pt x="281127" y="959974"/>
                    <a:pt x="241892" y="959974"/>
                  </a:cubicBezTo>
                  <a:cubicBezTo>
                    <a:pt x="180890" y="959974"/>
                    <a:pt x="134107" y="947159"/>
                    <a:pt x="130772" y="929517"/>
                  </a:cubicBezTo>
                  <a:cubicBezTo>
                    <a:pt x="121643" y="881680"/>
                    <a:pt x="132176" y="800842"/>
                    <a:pt x="132264" y="800051"/>
                  </a:cubicBezTo>
                  <a:cubicBezTo>
                    <a:pt x="133405" y="791450"/>
                    <a:pt x="128490" y="783287"/>
                    <a:pt x="120502" y="780127"/>
                  </a:cubicBezTo>
                  <a:cubicBezTo>
                    <a:pt x="120063" y="779952"/>
                    <a:pt x="79951" y="764328"/>
                    <a:pt x="46861" y="745105"/>
                  </a:cubicBezTo>
                  <a:cubicBezTo>
                    <a:pt x="41243" y="741858"/>
                    <a:pt x="38084" y="738435"/>
                    <a:pt x="37469" y="735012"/>
                  </a:cubicBezTo>
                  <a:cubicBezTo>
                    <a:pt x="36503" y="729482"/>
                    <a:pt x="40541" y="720441"/>
                    <a:pt x="47738" y="711928"/>
                  </a:cubicBezTo>
                  <a:cubicBezTo>
                    <a:pt x="117254" y="629509"/>
                    <a:pt x="129367" y="574387"/>
                    <a:pt x="129806" y="572105"/>
                  </a:cubicBezTo>
                  <a:cubicBezTo>
                    <a:pt x="130069" y="570876"/>
                    <a:pt x="130157" y="569559"/>
                    <a:pt x="130157" y="568243"/>
                  </a:cubicBezTo>
                  <a:cubicBezTo>
                    <a:pt x="130157" y="380496"/>
                    <a:pt x="282970" y="227683"/>
                    <a:pt x="470717" y="227683"/>
                  </a:cubicBezTo>
                  <a:cubicBezTo>
                    <a:pt x="533123" y="227683"/>
                    <a:pt x="591405" y="244887"/>
                    <a:pt x="641610" y="274379"/>
                  </a:cubicBezTo>
                  <a:cubicBezTo>
                    <a:pt x="637573" y="279119"/>
                    <a:pt x="633097" y="283595"/>
                    <a:pt x="629498" y="288686"/>
                  </a:cubicBezTo>
                  <a:cubicBezTo>
                    <a:pt x="624846" y="295181"/>
                    <a:pt x="624846" y="304046"/>
                    <a:pt x="629586" y="310541"/>
                  </a:cubicBezTo>
                  <a:lnTo>
                    <a:pt x="665836" y="360484"/>
                  </a:lnTo>
                  <a:lnTo>
                    <a:pt x="604834" y="370139"/>
                  </a:lnTo>
                  <a:cubicBezTo>
                    <a:pt x="596846" y="371456"/>
                    <a:pt x="590614" y="377688"/>
                    <a:pt x="589298" y="385587"/>
                  </a:cubicBezTo>
                  <a:cubicBezTo>
                    <a:pt x="587192" y="398227"/>
                    <a:pt x="586138" y="410778"/>
                    <a:pt x="586138" y="423066"/>
                  </a:cubicBezTo>
                  <a:cubicBezTo>
                    <a:pt x="586138" y="435267"/>
                    <a:pt x="587192" y="447906"/>
                    <a:pt x="589298" y="460458"/>
                  </a:cubicBezTo>
                  <a:cubicBezTo>
                    <a:pt x="590614" y="468445"/>
                    <a:pt x="596846" y="474589"/>
                    <a:pt x="604834" y="475906"/>
                  </a:cubicBezTo>
                  <a:lnTo>
                    <a:pt x="665836" y="485561"/>
                  </a:lnTo>
                  <a:lnTo>
                    <a:pt x="629586" y="535591"/>
                  </a:lnTo>
                  <a:cubicBezTo>
                    <a:pt x="624846" y="542086"/>
                    <a:pt x="624846" y="550952"/>
                    <a:pt x="629498" y="557447"/>
                  </a:cubicBezTo>
                  <a:cubicBezTo>
                    <a:pt x="644156" y="577898"/>
                    <a:pt x="661974" y="595716"/>
                    <a:pt x="682425" y="610374"/>
                  </a:cubicBezTo>
                  <a:cubicBezTo>
                    <a:pt x="689008" y="615114"/>
                    <a:pt x="697785" y="615114"/>
                    <a:pt x="704368" y="610286"/>
                  </a:cubicBezTo>
                  <a:lnTo>
                    <a:pt x="754399" y="574036"/>
                  </a:lnTo>
                  <a:lnTo>
                    <a:pt x="764142" y="635126"/>
                  </a:lnTo>
                  <a:cubicBezTo>
                    <a:pt x="765371" y="643025"/>
                    <a:pt x="771602" y="649345"/>
                    <a:pt x="779590" y="650662"/>
                  </a:cubicBezTo>
                  <a:cubicBezTo>
                    <a:pt x="786261" y="651803"/>
                    <a:pt x="793019" y="652505"/>
                    <a:pt x="799953" y="653032"/>
                  </a:cubicBezTo>
                  <a:cubicBezTo>
                    <a:pt x="792580" y="682348"/>
                    <a:pt x="781784" y="710786"/>
                    <a:pt x="766687" y="737206"/>
                  </a:cubicBezTo>
                  <a:cubicBezTo>
                    <a:pt x="766600" y="737381"/>
                    <a:pt x="766512" y="737469"/>
                    <a:pt x="766424" y="737645"/>
                  </a:cubicBezTo>
                  <a:cubicBezTo>
                    <a:pt x="755365" y="756779"/>
                    <a:pt x="742989" y="776616"/>
                    <a:pt x="730876" y="796014"/>
                  </a:cubicBezTo>
                  <a:cubicBezTo>
                    <a:pt x="709284" y="830596"/>
                    <a:pt x="688920" y="863248"/>
                    <a:pt x="676457" y="890809"/>
                  </a:cubicBezTo>
                  <a:cubicBezTo>
                    <a:pt x="647228" y="955322"/>
                    <a:pt x="645560" y="1084612"/>
                    <a:pt x="645473" y="1090053"/>
                  </a:cubicBezTo>
                  <a:cubicBezTo>
                    <a:pt x="645385" y="1100411"/>
                    <a:pt x="653636" y="1108837"/>
                    <a:pt x="663993" y="1108925"/>
                  </a:cubicBezTo>
                  <a:lnTo>
                    <a:pt x="664168" y="1108925"/>
                  </a:lnTo>
                  <a:cubicBezTo>
                    <a:pt x="674438" y="1108925"/>
                    <a:pt x="682776" y="1100675"/>
                    <a:pt x="682864" y="1090405"/>
                  </a:cubicBezTo>
                  <a:cubicBezTo>
                    <a:pt x="682864" y="1089176"/>
                    <a:pt x="684444" y="963661"/>
                    <a:pt x="710513" y="906169"/>
                  </a:cubicBezTo>
                  <a:cubicBezTo>
                    <a:pt x="721923" y="880891"/>
                    <a:pt x="741672" y="849204"/>
                    <a:pt x="762562" y="815675"/>
                  </a:cubicBezTo>
                  <a:cubicBezTo>
                    <a:pt x="774763" y="796102"/>
                    <a:pt x="787226" y="776090"/>
                    <a:pt x="798461" y="756779"/>
                  </a:cubicBezTo>
                  <a:cubicBezTo>
                    <a:pt x="798549" y="756604"/>
                    <a:pt x="798724" y="756429"/>
                    <a:pt x="798812" y="756253"/>
                  </a:cubicBezTo>
                  <a:cubicBezTo>
                    <a:pt x="817420" y="723865"/>
                    <a:pt x="830586" y="688755"/>
                    <a:pt x="838837" y="652505"/>
                  </a:cubicBezTo>
                  <a:cubicBezTo>
                    <a:pt x="844103" y="652066"/>
                    <a:pt x="849370" y="651452"/>
                    <a:pt x="854548" y="650574"/>
                  </a:cubicBezTo>
                  <a:cubicBezTo>
                    <a:pt x="862536" y="649257"/>
                    <a:pt x="868680" y="643025"/>
                    <a:pt x="869996" y="635038"/>
                  </a:cubicBezTo>
                  <a:lnTo>
                    <a:pt x="879739" y="573948"/>
                  </a:lnTo>
                  <a:lnTo>
                    <a:pt x="929770" y="610198"/>
                  </a:lnTo>
                  <a:cubicBezTo>
                    <a:pt x="936265" y="614938"/>
                    <a:pt x="945130" y="614938"/>
                    <a:pt x="951713" y="610286"/>
                  </a:cubicBezTo>
                  <a:cubicBezTo>
                    <a:pt x="972076" y="595628"/>
                    <a:pt x="989894" y="577810"/>
                    <a:pt x="1004552" y="557359"/>
                  </a:cubicBezTo>
                  <a:cubicBezTo>
                    <a:pt x="1009292" y="550776"/>
                    <a:pt x="1009204" y="541999"/>
                    <a:pt x="1004464" y="535416"/>
                  </a:cubicBezTo>
                  <a:lnTo>
                    <a:pt x="968214" y="485385"/>
                  </a:lnTo>
                  <a:lnTo>
                    <a:pt x="1029217" y="475730"/>
                  </a:lnTo>
                  <a:cubicBezTo>
                    <a:pt x="1037116" y="474414"/>
                    <a:pt x="1043348" y="468269"/>
                    <a:pt x="1044753" y="460370"/>
                  </a:cubicBezTo>
                  <a:cubicBezTo>
                    <a:pt x="1046859" y="447994"/>
                    <a:pt x="1047912" y="435355"/>
                    <a:pt x="1047912" y="422891"/>
                  </a:cubicBezTo>
                  <a:cubicBezTo>
                    <a:pt x="1047912" y="410427"/>
                    <a:pt x="1046859" y="397787"/>
                    <a:pt x="1044753" y="385412"/>
                  </a:cubicBezTo>
                  <a:cubicBezTo>
                    <a:pt x="1043436" y="377512"/>
                    <a:pt x="1037204" y="371280"/>
                    <a:pt x="1029217" y="370051"/>
                  </a:cubicBezTo>
                  <a:lnTo>
                    <a:pt x="968214" y="360396"/>
                  </a:lnTo>
                  <a:lnTo>
                    <a:pt x="1004464" y="310454"/>
                  </a:lnTo>
                  <a:cubicBezTo>
                    <a:pt x="1009204" y="303958"/>
                    <a:pt x="1009204" y="295093"/>
                    <a:pt x="1004552" y="288598"/>
                  </a:cubicBezTo>
                  <a:cubicBezTo>
                    <a:pt x="989894" y="268234"/>
                    <a:pt x="972164" y="250417"/>
                    <a:pt x="951713" y="235671"/>
                  </a:cubicBezTo>
                  <a:cubicBezTo>
                    <a:pt x="945130" y="230931"/>
                    <a:pt x="936353" y="230931"/>
                    <a:pt x="929770" y="235671"/>
                  </a:cubicBezTo>
                  <a:lnTo>
                    <a:pt x="879739" y="271921"/>
                  </a:lnTo>
                  <a:lnTo>
                    <a:pt x="869996" y="210831"/>
                  </a:lnTo>
                  <a:cubicBezTo>
                    <a:pt x="868767" y="202932"/>
                    <a:pt x="862536" y="196612"/>
                    <a:pt x="854548" y="195295"/>
                  </a:cubicBezTo>
                  <a:cubicBezTo>
                    <a:pt x="829972" y="191258"/>
                    <a:pt x="804430" y="191170"/>
                    <a:pt x="779678" y="195295"/>
                  </a:cubicBezTo>
                  <a:cubicBezTo>
                    <a:pt x="771690" y="196612"/>
                    <a:pt x="765459" y="202844"/>
                    <a:pt x="764230" y="210831"/>
                  </a:cubicBezTo>
                  <a:lnTo>
                    <a:pt x="754487" y="271921"/>
                  </a:lnTo>
                  <a:lnTo>
                    <a:pt x="704456" y="235583"/>
                  </a:lnTo>
                  <a:cubicBezTo>
                    <a:pt x="697961" y="230844"/>
                    <a:pt x="689096" y="230844"/>
                    <a:pt x="682513" y="235495"/>
                  </a:cubicBezTo>
                  <a:cubicBezTo>
                    <a:pt x="677598" y="239006"/>
                    <a:pt x="673385" y="243307"/>
                    <a:pt x="668733" y="247169"/>
                  </a:cubicBezTo>
                  <a:cubicBezTo>
                    <a:pt x="613611" y="213025"/>
                    <a:pt x="549361" y="192223"/>
                    <a:pt x="480196" y="190468"/>
                  </a:cubicBezTo>
                  <a:cubicBezTo>
                    <a:pt x="541023" y="98306"/>
                    <a:pt x="645122" y="37216"/>
                    <a:pt x="763615" y="37216"/>
                  </a:cubicBezTo>
                  <a:cubicBezTo>
                    <a:pt x="951450" y="37216"/>
                    <a:pt x="1104262" y="190029"/>
                    <a:pt x="1104262" y="377776"/>
                  </a:cubicBezTo>
                  <a:cubicBezTo>
                    <a:pt x="1104262" y="379092"/>
                    <a:pt x="1104350" y="380321"/>
                    <a:pt x="1104613" y="381550"/>
                  </a:cubicBezTo>
                  <a:cubicBezTo>
                    <a:pt x="1105140" y="383832"/>
                    <a:pt x="1117165" y="439041"/>
                    <a:pt x="1186681" y="521372"/>
                  </a:cubicBezTo>
                  <a:cubicBezTo>
                    <a:pt x="1193879" y="529886"/>
                    <a:pt x="1197916" y="538927"/>
                    <a:pt x="1196863" y="544456"/>
                  </a:cubicBezTo>
                  <a:cubicBezTo>
                    <a:pt x="1196248" y="547880"/>
                    <a:pt x="1193089" y="551302"/>
                    <a:pt x="1187559" y="554551"/>
                  </a:cubicBezTo>
                  <a:cubicBezTo>
                    <a:pt x="1154469" y="573773"/>
                    <a:pt x="1114357" y="589396"/>
                    <a:pt x="1113917" y="589572"/>
                  </a:cubicBezTo>
                  <a:cubicBezTo>
                    <a:pt x="1105842" y="592644"/>
                    <a:pt x="1101015" y="600894"/>
                    <a:pt x="1102156" y="609409"/>
                  </a:cubicBezTo>
                  <a:cubicBezTo>
                    <a:pt x="1102244" y="610198"/>
                    <a:pt x="1112777" y="691125"/>
                    <a:pt x="1103648" y="738874"/>
                  </a:cubicBezTo>
                  <a:cubicBezTo>
                    <a:pt x="1100313" y="756516"/>
                    <a:pt x="1053530" y="769419"/>
                    <a:pt x="992527" y="769419"/>
                  </a:cubicBezTo>
                  <a:cubicBezTo>
                    <a:pt x="953293" y="769419"/>
                    <a:pt x="926873" y="794960"/>
                    <a:pt x="926873" y="833054"/>
                  </a:cubicBezTo>
                  <a:lnTo>
                    <a:pt x="926873" y="899849"/>
                  </a:lnTo>
                  <a:cubicBezTo>
                    <a:pt x="926873" y="910207"/>
                    <a:pt x="935299" y="918545"/>
                    <a:pt x="945569" y="918545"/>
                  </a:cubicBezTo>
                  <a:cubicBezTo>
                    <a:pt x="955838" y="918545"/>
                    <a:pt x="964264" y="910119"/>
                    <a:pt x="964264" y="899849"/>
                  </a:cubicBezTo>
                  <a:lnTo>
                    <a:pt x="964264" y="833054"/>
                  </a:lnTo>
                  <a:cubicBezTo>
                    <a:pt x="964264" y="815675"/>
                    <a:pt x="973744" y="806810"/>
                    <a:pt x="992527" y="806810"/>
                  </a:cubicBezTo>
                  <a:cubicBezTo>
                    <a:pt x="1043436" y="806810"/>
                    <a:pt x="1130331" y="798910"/>
                    <a:pt x="1140425" y="745896"/>
                  </a:cubicBezTo>
                  <a:cubicBezTo>
                    <a:pt x="1148237" y="704818"/>
                    <a:pt x="1143672" y="645922"/>
                    <a:pt x="1140864" y="618888"/>
                  </a:cubicBezTo>
                  <a:cubicBezTo>
                    <a:pt x="1156312" y="612393"/>
                    <a:pt x="1182644" y="600631"/>
                    <a:pt x="1206255" y="586851"/>
                  </a:cubicBezTo>
                  <a:cubicBezTo>
                    <a:pt x="1225741" y="575616"/>
                    <a:pt x="1231972" y="561046"/>
                    <a:pt x="1233728" y="550776"/>
                  </a:cubicBezTo>
                  <a:cubicBezTo>
                    <a:pt x="1237765" y="528306"/>
                    <a:pt x="1223897" y="507767"/>
                    <a:pt x="1215296" y="497498"/>
                  </a:cubicBezTo>
                  <a:close/>
                  <a:moveTo>
                    <a:pt x="693836" y="274203"/>
                  </a:moveTo>
                  <a:lnTo>
                    <a:pt x="741672" y="308873"/>
                  </a:lnTo>
                  <a:cubicBezTo>
                    <a:pt x="747290" y="312999"/>
                    <a:pt x="754750" y="313613"/>
                    <a:pt x="760982" y="310454"/>
                  </a:cubicBezTo>
                  <a:cubicBezTo>
                    <a:pt x="766160" y="307908"/>
                    <a:pt x="771515" y="305538"/>
                    <a:pt x="777132" y="303783"/>
                  </a:cubicBezTo>
                  <a:cubicBezTo>
                    <a:pt x="783715" y="301589"/>
                    <a:pt x="788630" y="295883"/>
                    <a:pt x="789684" y="288949"/>
                  </a:cubicBezTo>
                  <a:lnTo>
                    <a:pt x="798988" y="230580"/>
                  </a:lnTo>
                  <a:cubicBezTo>
                    <a:pt x="811100" y="229439"/>
                    <a:pt x="823213" y="229439"/>
                    <a:pt x="835238" y="230580"/>
                  </a:cubicBezTo>
                  <a:lnTo>
                    <a:pt x="844542" y="288949"/>
                  </a:lnTo>
                  <a:cubicBezTo>
                    <a:pt x="845683" y="295795"/>
                    <a:pt x="850511" y="301589"/>
                    <a:pt x="857094" y="303783"/>
                  </a:cubicBezTo>
                  <a:cubicBezTo>
                    <a:pt x="862711" y="305626"/>
                    <a:pt x="868065" y="307908"/>
                    <a:pt x="873332" y="310454"/>
                  </a:cubicBezTo>
                  <a:cubicBezTo>
                    <a:pt x="879476" y="313526"/>
                    <a:pt x="886936" y="312911"/>
                    <a:pt x="892554" y="308786"/>
                  </a:cubicBezTo>
                  <a:lnTo>
                    <a:pt x="940390" y="274116"/>
                  </a:lnTo>
                  <a:cubicBezTo>
                    <a:pt x="949694" y="281840"/>
                    <a:pt x="958296" y="290441"/>
                    <a:pt x="966020" y="299745"/>
                  </a:cubicBezTo>
                  <a:lnTo>
                    <a:pt x="931349" y="347582"/>
                  </a:lnTo>
                  <a:cubicBezTo>
                    <a:pt x="927224" y="353286"/>
                    <a:pt x="926610" y="360748"/>
                    <a:pt x="929770" y="366979"/>
                  </a:cubicBezTo>
                  <a:cubicBezTo>
                    <a:pt x="932403" y="372158"/>
                    <a:pt x="934597" y="377424"/>
                    <a:pt x="936440" y="382954"/>
                  </a:cubicBezTo>
                  <a:cubicBezTo>
                    <a:pt x="938635" y="389625"/>
                    <a:pt x="944340" y="394452"/>
                    <a:pt x="951274" y="395593"/>
                  </a:cubicBezTo>
                  <a:lnTo>
                    <a:pt x="1009643" y="404897"/>
                  </a:lnTo>
                  <a:cubicBezTo>
                    <a:pt x="1010257" y="410953"/>
                    <a:pt x="1010521" y="417010"/>
                    <a:pt x="1010521" y="423066"/>
                  </a:cubicBezTo>
                  <a:cubicBezTo>
                    <a:pt x="1010521" y="429035"/>
                    <a:pt x="1010257" y="435179"/>
                    <a:pt x="1009643" y="441147"/>
                  </a:cubicBezTo>
                  <a:lnTo>
                    <a:pt x="951274" y="450451"/>
                  </a:lnTo>
                  <a:cubicBezTo>
                    <a:pt x="944427" y="451592"/>
                    <a:pt x="938635" y="456420"/>
                    <a:pt x="936440" y="463091"/>
                  </a:cubicBezTo>
                  <a:cubicBezTo>
                    <a:pt x="934597" y="468620"/>
                    <a:pt x="932403" y="473887"/>
                    <a:pt x="929770" y="478978"/>
                  </a:cubicBezTo>
                  <a:cubicBezTo>
                    <a:pt x="926610" y="485210"/>
                    <a:pt x="927136" y="492758"/>
                    <a:pt x="931262" y="498463"/>
                  </a:cubicBezTo>
                  <a:lnTo>
                    <a:pt x="966020" y="546300"/>
                  </a:lnTo>
                  <a:cubicBezTo>
                    <a:pt x="958296" y="555604"/>
                    <a:pt x="949782" y="564205"/>
                    <a:pt x="940390" y="571929"/>
                  </a:cubicBezTo>
                  <a:lnTo>
                    <a:pt x="892554" y="537259"/>
                  </a:lnTo>
                  <a:cubicBezTo>
                    <a:pt x="886848" y="533134"/>
                    <a:pt x="879300" y="532519"/>
                    <a:pt x="873068" y="535767"/>
                  </a:cubicBezTo>
                  <a:cubicBezTo>
                    <a:pt x="867978" y="538400"/>
                    <a:pt x="862623" y="540594"/>
                    <a:pt x="857094" y="542438"/>
                  </a:cubicBezTo>
                  <a:cubicBezTo>
                    <a:pt x="850511" y="544632"/>
                    <a:pt x="845683" y="550337"/>
                    <a:pt x="844542" y="557271"/>
                  </a:cubicBezTo>
                  <a:lnTo>
                    <a:pt x="835238" y="615640"/>
                  </a:lnTo>
                  <a:cubicBezTo>
                    <a:pt x="823301" y="616781"/>
                    <a:pt x="811013" y="616781"/>
                    <a:pt x="798988" y="615640"/>
                  </a:cubicBezTo>
                  <a:lnTo>
                    <a:pt x="789684" y="557271"/>
                  </a:lnTo>
                  <a:cubicBezTo>
                    <a:pt x="788630" y="550425"/>
                    <a:pt x="783803" y="544719"/>
                    <a:pt x="777132" y="542438"/>
                  </a:cubicBezTo>
                  <a:cubicBezTo>
                    <a:pt x="771602" y="540594"/>
                    <a:pt x="766248" y="538312"/>
                    <a:pt x="761070" y="535767"/>
                  </a:cubicBezTo>
                  <a:cubicBezTo>
                    <a:pt x="754750" y="532607"/>
                    <a:pt x="747290" y="533221"/>
                    <a:pt x="741672" y="537347"/>
                  </a:cubicBezTo>
                  <a:lnTo>
                    <a:pt x="693836" y="572105"/>
                  </a:lnTo>
                  <a:cubicBezTo>
                    <a:pt x="684532" y="564381"/>
                    <a:pt x="676018" y="555779"/>
                    <a:pt x="668206" y="546475"/>
                  </a:cubicBezTo>
                  <a:lnTo>
                    <a:pt x="702876" y="498639"/>
                  </a:lnTo>
                  <a:cubicBezTo>
                    <a:pt x="706914" y="493022"/>
                    <a:pt x="707528" y="485561"/>
                    <a:pt x="704456" y="479329"/>
                  </a:cubicBezTo>
                  <a:cubicBezTo>
                    <a:pt x="701911" y="474150"/>
                    <a:pt x="699541" y="468796"/>
                    <a:pt x="697698" y="463179"/>
                  </a:cubicBezTo>
                  <a:cubicBezTo>
                    <a:pt x="695503" y="456596"/>
                    <a:pt x="689798" y="451768"/>
                    <a:pt x="682952" y="450627"/>
                  </a:cubicBezTo>
                  <a:lnTo>
                    <a:pt x="624583" y="441323"/>
                  </a:lnTo>
                  <a:cubicBezTo>
                    <a:pt x="623969" y="435179"/>
                    <a:pt x="623705" y="429123"/>
                    <a:pt x="623705" y="423242"/>
                  </a:cubicBezTo>
                  <a:cubicBezTo>
                    <a:pt x="623705" y="417273"/>
                    <a:pt x="623969" y="411217"/>
                    <a:pt x="624583" y="405073"/>
                  </a:cubicBezTo>
                  <a:lnTo>
                    <a:pt x="682952" y="395769"/>
                  </a:lnTo>
                  <a:cubicBezTo>
                    <a:pt x="689798" y="394628"/>
                    <a:pt x="695503" y="389800"/>
                    <a:pt x="697698" y="383217"/>
                  </a:cubicBezTo>
                  <a:cubicBezTo>
                    <a:pt x="699541" y="377600"/>
                    <a:pt x="701911" y="372246"/>
                    <a:pt x="704544" y="366979"/>
                  </a:cubicBezTo>
                  <a:cubicBezTo>
                    <a:pt x="707616" y="360748"/>
                    <a:pt x="707002" y="353374"/>
                    <a:pt x="702876" y="347757"/>
                  </a:cubicBezTo>
                  <a:lnTo>
                    <a:pt x="668206" y="299921"/>
                  </a:lnTo>
                  <a:cubicBezTo>
                    <a:pt x="675930" y="290529"/>
                    <a:pt x="684444" y="281928"/>
                    <a:pt x="693836" y="274203"/>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5195BCB9-8216-479F-8787-95DF44D42FD0}"/>
                </a:ext>
              </a:extLst>
            </p:cNvPr>
            <p:cNvSpPr/>
            <p:nvPr/>
          </p:nvSpPr>
          <p:spPr>
            <a:xfrm>
              <a:off x="9316210" y="8345723"/>
              <a:ext cx="149565" cy="149652"/>
            </a:xfrm>
            <a:custGeom>
              <a:avLst/>
              <a:gdLst>
                <a:gd name="connsiteX0" fmla="*/ 74783 w 149565"/>
                <a:gd name="connsiteY0" fmla="*/ 149653 h 149652"/>
                <a:gd name="connsiteX1" fmla="*/ 149565 w 149565"/>
                <a:gd name="connsiteY1" fmla="*/ 74870 h 149652"/>
                <a:gd name="connsiteX2" fmla="*/ 74783 w 149565"/>
                <a:gd name="connsiteY2" fmla="*/ 0 h 149652"/>
                <a:gd name="connsiteX3" fmla="*/ 0 w 149565"/>
                <a:gd name="connsiteY3" fmla="*/ 74870 h 149652"/>
                <a:gd name="connsiteX4" fmla="*/ 74783 w 149565"/>
                <a:gd name="connsiteY4" fmla="*/ 149653 h 149652"/>
                <a:gd name="connsiteX5" fmla="*/ 74783 w 149565"/>
                <a:gd name="connsiteY5" fmla="*/ 37391 h 149652"/>
                <a:gd name="connsiteX6" fmla="*/ 112174 w 149565"/>
                <a:gd name="connsiteY6" fmla="*/ 74782 h 149652"/>
                <a:gd name="connsiteX7" fmla="*/ 74783 w 149565"/>
                <a:gd name="connsiteY7" fmla="*/ 112174 h 149652"/>
                <a:gd name="connsiteX8" fmla="*/ 37391 w 149565"/>
                <a:gd name="connsiteY8" fmla="*/ 74782 h 149652"/>
                <a:gd name="connsiteX9" fmla="*/ 74783 w 149565"/>
                <a:gd name="connsiteY9" fmla="*/ 37391 h 14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565" h="149652">
                  <a:moveTo>
                    <a:pt x="74783" y="149653"/>
                  </a:moveTo>
                  <a:cubicBezTo>
                    <a:pt x="116036" y="149653"/>
                    <a:pt x="149565" y="116124"/>
                    <a:pt x="149565" y="74870"/>
                  </a:cubicBezTo>
                  <a:cubicBezTo>
                    <a:pt x="149565" y="33617"/>
                    <a:pt x="116036" y="0"/>
                    <a:pt x="74783" y="0"/>
                  </a:cubicBezTo>
                  <a:cubicBezTo>
                    <a:pt x="33529" y="0"/>
                    <a:pt x="0" y="33617"/>
                    <a:pt x="0" y="74870"/>
                  </a:cubicBezTo>
                  <a:cubicBezTo>
                    <a:pt x="0" y="116124"/>
                    <a:pt x="33529" y="149653"/>
                    <a:pt x="74783" y="149653"/>
                  </a:cubicBezTo>
                  <a:close/>
                  <a:moveTo>
                    <a:pt x="74783" y="37391"/>
                  </a:moveTo>
                  <a:cubicBezTo>
                    <a:pt x="95409" y="37391"/>
                    <a:pt x="112174" y="54156"/>
                    <a:pt x="112174" y="74782"/>
                  </a:cubicBezTo>
                  <a:cubicBezTo>
                    <a:pt x="112174" y="95409"/>
                    <a:pt x="95409" y="112174"/>
                    <a:pt x="74783" y="112174"/>
                  </a:cubicBezTo>
                  <a:cubicBezTo>
                    <a:pt x="54156" y="112174"/>
                    <a:pt x="37391" y="95409"/>
                    <a:pt x="37391" y="74782"/>
                  </a:cubicBezTo>
                  <a:cubicBezTo>
                    <a:pt x="37391" y="54244"/>
                    <a:pt x="54156" y="37391"/>
                    <a:pt x="74783" y="37391"/>
                  </a:cubicBezTo>
                  <a:close/>
                </a:path>
              </a:pathLst>
            </a:custGeom>
            <a:grpFill/>
            <a:ln w="8777"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516D242B-72D7-468B-93A5-59D6C2F206C7}"/>
                </a:ext>
              </a:extLst>
            </p:cNvPr>
            <p:cNvSpPr/>
            <p:nvPr/>
          </p:nvSpPr>
          <p:spPr>
            <a:xfrm>
              <a:off x="8761134" y="8464107"/>
              <a:ext cx="461510" cy="461357"/>
            </a:xfrm>
            <a:custGeom>
              <a:avLst/>
              <a:gdLst>
                <a:gd name="connsiteX0" fmla="*/ 461511 w 461510"/>
                <a:gd name="connsiteY0" fmla="*/ 230777 h 461357"/>
                <a:gd name="connsiteX1" fmla="*/ 458438 w 461510"/>
                <a:gd name="connsiteY1" fmla="*/ 193298 h 461357"/>
                <a:gd name="connsiteX2" fmla="*/ 442903 w 461510"/>
                <a:gd name="connsiteY2" fmla="*/ 177850 h 461357"/>
                <a:gd name="connsiteX3" fmla="*/ 381901 w 461510"/>
                <a:gd name="connsiteY3" fmla="*/ 168195 h 461357"/>
                <a:gd name="connsiteX4" fmla="*/ 418151 w 461510"/>
                <a:gd name="connsiteY4" fmla="*/ 118252 h 461357"/>
                <a:gd name="connsiteX5" fmla="*/ 418239 w 461510"/>
                <a:gd name="connsiteY5" fmla="*/ 96397 h 461357"/>
                <a:gd name="connsiteX6" fmla="*/ 365311 w 461510"/>
                <a:gd name="connsiteY6" fmla="*/ 43382 h 461357"/>
                <a:gd name="connsiteX7" fmla="*/ 343368 w 461510"/>
                <a:gd name="connsiteY7" fmla="*/ 43470 h 461357"/>
                <a:gd name="connsiteX8" fmla="*/ 293337 w 461510"/>
                <a:gd name="connsiteY8" fmla="*/ 79720 h 461357"/>
                <a:gd name="connsiteX9" fmla="*/ 283595 w 461510"/>
                <a:gd name="connsiteY9" fmla="*/ 18630 h 461357"/>
                <a:gd name="connsiteX10" fmla="*/ 268147 w 461510"/>
                <a:gd name="connsiteY10" fmla="*/ 3094 h 461357"/>
                <a:gd name="connsiteX11" fmla="*/ 193276 w 461510"/>
                <a:gd name="connsiteY11" fmla="*/ 3094 h 461357"/>
                <a:gd name="connsiteX12" fmla="*/ 177828 w 461510"/>
                <a:gd name="connsiteY12" fmla="*/ 18630 h 461357"/>
                <a:gd name="connsiteX13" fmla="*/ 168086 w 461510"/>
                <a:gd name="connsiteY13" fmla="*/ 79720 h 461357"/>
                <a:gd name="connsiteX14" fmla="*/ 118143 w 461510"/>
                <a:gd name="connsiteY14" fmla="*/ 43470 h 461357"/>
                <a:gd name="connsiteX15" fmla="*/ 96199 w 461510"/>
                <a:gd name="connsiteY15" fmla="*/ 43382 h 461357"/>
                <a:gd name="connsiteX16" fmla="*/ 43272 w 461510"/>
                <a:gd name="connsiteY16" fmla="*/ 96397 h 461357"/>
                <a:gd name="connsiteX17" fmla="*/ 43360 w 461510"/>
                <a:gd name="connsiteY17" fmla="*/ 118252 h 461357"/>
                <a:gd name="connsiteX18" fmla="*/ 79610 w 461510"/>
                <a:gd name="connsiteY18" fmla="*/ 168195 h 461357"/>
                <a:gd name="connsiteX19" fmla="*/ 18608 w 461510"/>
                <a:gd name="connsiteY19" fmla="*/ 177850 h 461357"/>
                <a:gd name="connsiteX20" fmla="*/ 3072 w 461510"/>
                <a:gd name="connsiteY20" fmla="*/ 193298 h 461357"/>
                <a:gd name="connsiteX21" fmla="*/ 0 w 461510"/>
                <a:gd name="connsiteY21" fmla="*/ 230689 h 461357"/>
                <a:gd name="connsiteX22" fmla="*/ 3072 w 461510"/>
                <a:gd name="connsiteY22" fmla="*/ 268081 h 461357"/>
                <a:gd name="connsiteX23" fmla="*/ 18608 w 461510"/>
                <a:gd name="connsiteY23" fmla="*/ 283529 h 461357"/>
                <a:gd name="connsiteX24" fmla="*/ 79610 w 461510"/>
                <a:gd name="connsiteY24" fmla="*/ 293271 h 461357"/>
                <a:gd name="connsiteX25" fmla="*/ 43360 w 461510"/>
                <a:gd name="connsiteY25" fmla="*/ 343302 h 461357"/>
                <a:gd name="connsiteX26" fmla="*/ 43272 w 461510"/>
                <a:gd name="connsiteY26" fmla="*/ 365158 h 461357"/>
                <a:gd name="connsiteX27" fmla="*/ 96112 w 461510"/>
                <a:gd name="connsiteY27" fmla="*/ 418085 h 461357"/>
                <a:gd name="connsiteX28" fmla="*/ 118055 w 461510"/>
                <a:gd name="connsiteY28" fmla="*/ 418085 h 461357"/>
                <a:gd name="connsiteX29" fmla="*/ 167998 w 461510"/>
                <a:gd name="connsiteY29" fmla="*/ 381747 h 461357"/>
                <a:gd name="connsiteX30" fmla="*/ 177740 w 461510"/>
                <a:gd name="connsiteY30" fmla="*/ 442837 h 461357"/>
                <a:gd name="connsiteX31" fmla="*/ 193189 w 461510"/>
                <a:gd name="connsiteY31" fmla="*/ 458373 h 461357"/>
                <a:gd name="connsiteX32" fmla="*/ 230580 w 461510"/>
                <a:gd name="connsiteY32" fmla="*/ 461357 h 461357"/>
                <a:gd name="connsiteX33" fmla="*/ 267971 w 461510"/>
                <a:gd name="connsiteY33" fmla="*/ 458373 h 461357"/>
                <a:gd name="connsiteX34" fmla="*/ 283419 w 461510"/>
                <a:gd name="connsiteY34" fmla="*/ 442837 h 461357"/>
                <a:gd name="connsiteX35" fmla="*/ 293162 w 461510"/>
                <a:gd name="connsiteY35" fmla="*/ 381747 h 461357"/>
                <a:gd name="connsiteX36" fmla="*/ 343192 w 461510"/>
                <a:gd name="connsiteY36" fmla="*/ 418085 h 461357"/>
                <a:gd name="connsiteX37" fmla="*/ 365136 w 461510"/>
                <a:gd name="connsiteY37" fmla="*/ 418085 h 461357"/>
                <a:gd name="connsiteX38" fmla="*/ 417975 w 461510"/>
                <a:gd name="connsiteY38" fmla="*/ 365158 h 461357"/>
                <a:gd name="connsiteX39" fmla="*/ 417887 w 461510"/>
                <a:gd name="connsiteY39" fmla="*/ 343302 h 461357"/>
                <a:gd name="connsiteX40" fmla="*/ 381637 w 461510"/>
                <a:gd name="connsiteY40" fmla="*/ 293271 h 461357"/>
                <a:gd name="connsiteX41" fmla="*/ 442639 w 461510"/>
                <a:gd name="connsiteY41" fmla="*/ 283529 h 461357"/>
                <a:gd name="connsiteX42" fmla="*/ 458175 w 461510"/>
                <a:gd name="connsiteY42" fmla="*/ 268169 h 461357"/>
                <a:gd name="connsiteX43" fmla="*/ 461511 w 461510"/>
                <a:gd name="connsiteY43" fmla="*/ 230777 h 461357"/>
                <a:gd name="connsiteX44" fmla="*/ 423241 w 461510"/>
                <a:gd name="connsiteY44" fmla="*/ 248946 h 461357"/>
                <a:gd name="connsiteX45" fmla="*/ 364960 w 461510"/>
                <a:gd name="connsiteY45" fmla="*/ 258250 h 461357"/>
                <a:gd name="connsiteX46" fmla="*/ 350127 w 461510"/>
                <a:gd name="connsiteY46" fmla="*/ 270889 h 461357"/>
                <a:gd name="connsiteX47" fmla="*/ 343456 w 461510"/>
                <a:gd name="connsiteY47" fmla="*/ 286776 h 461357"/>
                <a:gd name="connsiteX48" fmla="*/ 345036 w 461510"/>
                <a:gd name="connsiteY48" fmla="*/ 306174 h 461357"/>
                <a:gd name="connsiteX49" fmla="*/ 379794 w 461510"/>
                <a:gd name="connsiteY49" fmla="*/ 354011 h 461357"/>
                <a:gd name="connsiteX50" fmla="*/ 354164 w 461510"/>
                <a:gd name="connsiteY50" fmla="*/ 379640 h 461357"/>
                <a:gd name="connsiteX51" fmla="*/ 306328 w 461510"/>
                <a:gd name="connsiteY51" fmla="*/ 344970 h 461357"/>
                <a:gd name="connsiteX52" fmla="*/ 286754 w 461510"/>
                <a:gd name="connsiteY52" fmla="*/ 343478 h 461357"/>
                <a:gd name="connsiteX53" fmla="*/ 270867 w 461510"/>
                <a:gd name="connsiteY53" fmla="*/ 350149 h 461357"/>
                <a:gd name="connsiteX54" fmla="*/ 258316 w 461510"/>
                <a:gd name="connsiteY54" fmla="*/ 364982 h 461357"/>
                <a:gd name="connsiteX55" fmla="*/ 249012 w 461510"/>
                <a:gd name="connsiteY55" fmla="*/ 423351 h 461357"/>
                <a:gd name="connsiteX56" fmla="*/ 212762 w 461510"/>
                <a:gd name="connsiteY56" fmla="*/ 423351 h 461357"/>
                <a:gd name="connsiteX57" fmla="*/ 203458 w 461510"/>
                <a:gd name="connsiteY57" fmla="*/ 364982 h 461357"/>
                <a:gd name="connsiteX58" fmla="*/ 190994 w 461510"/>
                <a:gd name="connsiteY58" fmla="*/ 350149 h 461357"/>
                <a:gd name="connsiteX59" fmla="*/ 174844 w 461510"/>
                <a:gd name="connsiteY59" fmla="*/ 343390 h 461357"/>
                <a:gd name="connsiteX60" fmla="*/ 155446 w 461510"/>
                <a:gd name="connsiteY60" fmla="*/ 344970 h 461357"/>
                <a:gd name="connsiteX61" fmla="*/ 107610 w 461510"/>
                <a:gd name="connsiteY61" fmla="*/ 379640 h 461357"/>
                <a:gd name="connsiteX62" fmla="*/ 81980 w 461510"/>
                <a:gd name="connsiteY62" fmla="*/ 354011 h 461357"/>
                <a:gd name="connsiteX63" fmla="*/ 116650 w 461510"/>
                <a:gd name="connsiteY63" fmla="*/ 306174 h 461357"/>
                <a:gd name="connsiteX64" fmla="*/ 118230 w 461510"/>
                <a:gd name="connsiteY64" fmla="*/ 286864 h 461357"/>
                <a:gd name="connsiteX65" fmla="*/ 111472 w 461510"/>
                <a:gd name="connsiteY65" fmla="*/ 270802 h 461357"/>
                <a:gd name="connsiteX66" fmla="*/ 96638 w 461510"/>
                <a:gd name="connsiteY66" fmla="*/ 258250 h 461357"/>
                <a:gd name="connsiteX67" fmla="*/ 38269 w 461510"/>
                <a:gd name="connsiteY67" fmla="*/ 248946 h 461357"/>
                <a:gd name="connsiteX68" fmla="*/ 37391 w 461510"/>
                <a:gd name="connsiteY68" fmla="*/ 230777 h 461357"/>
                <a:gd name="connsiteX69" fmla="*/ 38269 w 461510"/>
                <a:gd name="connsiteY69" fmla="*/ 212696 h 461357"/>
                <a:gd name="connsiteX70" fmla="*/ 96638 w 461510"/>
                <a:gd name="connsiteY70" fmla="*/ 203392 h 461357"/>
                <a:gd name="connsiteX71" fmla="*/ 111472 w 461510"/>
                <a:gd name="connsiteY71" fmla="*/ 190840 h 461357"/>
                <a:gd name="connsiteX72" fmla="*/ 118230 w 461510"/>
                <a:gd name="connsiteY72" fmla="*/ 174690 h 461357"/>
                <a:gd name="connsiteX73" fmla="*/ 116562 w 461510"/>
                <a:gd name="connsiteY73" fmla="*/ 155380 h 461357"/>
                <a:gd name="connsiteX74" fmla="*/ 81892 w 461510"/>
                <a:gd name="connsiteY74" fmla="*/ 107544 h 461357"/>
                <a:gd name="connsiteX75" fmla="*/ 107522 w 461510"/>
                <a:gd name="connsiteY75" fmla="*/ 81914 h 461357"/>
                <a:gd name="connsiteX76" fmla="*/ 155358 w 461510"/>
                <a:gd name="connsiteY76" fmla="*/ 116584 h 461357"/>
                <a:gd name="connsiteX77" fmla="*/ 174669 w 461510"/>
                <a:gd name="connsiteY77" fmla="*/ 118252 h 461357"/>
                <a:gd name="connsiteX78" fmla="*/ 190819 w 461510"/>
                <a:gd name="connsiteY78" fmla="*/ 111494 h 461357"/>
                <a:gd name="connsiteX79" fmla="*/ 203370 w 461510"/>
                <a:gd name="connsiteY79" fmla="*/ 96660 h 461357"/>
                <a:gd name="connsiteX80" fmla="*/ 212674 w 461510"/>
                <a:gd name="connsiteY80" fmla="*/ 38291 h 461357"/>
                <a:gd name="connsiteX81" fmla="*/ 248924 w 461510"/>
                <a:gd name="connsiteY81" fmla="*/ 38291 h 461357"/>
                <a:gd name="connsiteX82" fmla="*/ 258228 w 461510"/>
                <a:gd name="connsiteY82" fmla="*/ 96660 h 461357"/>
                <a:gd name="connsiteX83" fmla="*/ 270780 w 461510"/>
                <a:gd name="connsiteY83" fmla="*/ 111494 h 461357"/>
                <a:gd name="connsiteX84" fmla="*/ 286930 w 461510"/>
                <a:gd name="connsiteY84" fmla="*/ 118252 h 461357"/>
                <a:gd name="connsiteX85" fmla="*/ 306152 w 461510"/>
                <a:gd name="connsiteY85" fmla="*/ 116584 h 461357"/>
                <a:gd name="connsiteX86" fmla="*/ 353989 w 461510"/>
                <a:gd name="connsiteY86" fmla="*/ 81914 h 461357"/>
                <a:gd name="connsiteX87" fmla="*/ 379618 w 461510"/>
                <a:gd name="connsiteY87" fmla="*/ 107544 h 461357"/>
                <a:gd name="connsiteX88" fmla="*/ 344860 w 461510"/>
                <a:gd name="connsiteY88" fmla="*/ 155380 h 461357"/>
                <a:gd name="connsiteX89" fmla="*/ 343280 w 461510"/>
                <a:gd name="connsiteY89" fmla="*/ 174778 h 461357"/>
                <a:gd name="connsiteX90" fmla="*/ 349951 w 461510"/>
                <a:gd name="connsiteY90" fmla="*/ 190753 h 461357"/>
                <a:gd name="connsiteX91" fmla="*/ 364785 w 461510"/>
                <a:gd name="connsiteY91" fmla="*/ 203392 h 461357"/>
                <a:gd name="connsiteX92" fmla="*/ 423154 w 461510"/>
                <a:gd name="connsiteY92" fmla="*/ 212696 h 461357"/>
                <a:gd name="connsiteX93" fmla="*/ 424032 w 461510"/>
                <a:gd name="connsiteY93" fmla="*/ 230777 h 461357"/>
                <a:gd name="connsiteX94" fmla="*/ 423241 w 461510"/>
                <a:gd name="connsiteY94" fmla="*/ 248946 h 46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61510" h="461357">
                  <a:moveTo>
                    <a:pt x="461511" y="230777"/>
                  </a:moveTo>
                  <a:cubicBezTo>
                    <a:pt x="461511" y="218401"/>
                    <a:pt x="460458" y="205762"/>
                    <a:pt x="458438" y="193298"/>
                  </a:cubicBezTo>
                  <a:cubicBezTo>
                    <a:pt x="457122" y="185399"/>
                    <a:pt x="450890" y="179167"/>
                    <a:pt x="442903" y="177850"/>
                  </a:cubicBezTo>
                  <a:lnTo>
                    <a:pt x="381901" y="168195"/>
                  </a:lnTo>
                  <a:lnTo>
                    <a:pt x="418151" y="118252"/>
                  </a:lnTo>
                  <a:cubicBezTo>
                    <a:pt x="422890" y="111757"/>
                    <a:pt x="422890" y="102892"/>
                    <a:pt x="418239" y="96397"/>
                  </a:cubicBezTo>
                  <a:cubicBezTo>
                    <a:pt x="403580" y="75945"/>
                    <a:pt x="385850" y="58128"/>
                    <a:pt x="365311" y="43382"/>
                  </a:cubicBezTo>
                  <a:cubicBezTo>
                    <a:pt x="358816" y="38642"/>
                    <a:pt x="349951" y="38730"/>
                    <a:pt x="343368" y="43470"/>
                  </a:cubicBezTo>
                  <a:lnTo>
                    <a:pt x="293337" y="79720"/>
                  </a:lnTo>
                  <a:lnTo>
                    <a:pt x="283595" y="18630"/>
                  </a:lnTo>
                  <a:cubicBezTo>
                    <a:pt x="282366" y="10730"/>
                    <a:pt x="276134" y="4411"/>
                    <a:pt x="268147" y="3094"/>
                  </a:cubicBezTo>
                  <a:cubicBezTo>
                    <a:pt x="243482" y="-1031"/>
                    <a:pt x="217941" y="-1031"/>
                    <a:pt x="193276" y="3094"/>
                  </a:cubicBezTo>
                  <a:cubicBezTo>
                    <a:pt x="185289" y="4411"/>
                    <a:pt x="179145" y="10643"/>
                    <a:pt x="177828" y="18630"/>
                  </a:cubicBezTo>
                  <a:lnTo>
                    <a:pt x="168086" y="79720"/>
                  </a:lnTo>
                  <a:lnTo>
                    <a:pt x="118143" y="43470"/>
                  </a:lnTo>
                  <a:cubicBezTo>
                    <a:pt x="111560" y="38730"/>
                    <a:pt x="102782" y="38730"/>
                    <a:pt x="96199" y="43382"/>
                  </a:cubicBezTo>
                  <a:cubicBezTo>
                    <a:pt x="75748" y="58040"/>
                    <a:pt x="57930" y="75945"/>
                    <a:pt x="43272" y="96397"/>
                  </a:cubicBezTo>
                  <a:cubicBezTo>
                    <a:pt x="38532" y="102980"/>
                    <a:pt x="38620" y="111757"/>
                    <a:pt x="43360" y="118252"/>
                  </a:cubicBezTo>
                  <a:lnTo>
                    <a:pt x="79610" y="168195"/>
                  </a:lnTo>
                  <a:lnTo>
                    <a:pt x="18608" y="177850"/>
                  </a:lnTo>
                  <a:cubicBezTo>
                    <a:pt x="10621" y="179167"/>
                    <a:pt x="4389" y="185399"/>
                    <a:pt x="3072" y="193298"/>
                  </a:cubicBezTo>
                  <a:cubicBezTo>
                    <a:pt x="1053" y="205938"/>
                    <a:pt x="0" y="218489"/>
                    <a:pt x="0" y="230689"/>
                  </a:cubicBezTo>
                  <a:cubicBezTo>
                    <a:pt x="0" y="242890"/>
                    <a:pt x="1053" y="255529"/>
                    <a:pt x="3072" y="268081"/>
                  </a:cubicBezTo>
                  <a:cubicBezTo>
                    <a:pt x="4389" y="276068"/>
                    <a:pt x="10621" y="282300"/>
                    <a:pt x="18608" y="283529"/>
                  </a:cubicBezTo>
                  <a:lnTo>
                    <a:pt x="79610" y="293271"/>
                  </a:lnTo>
                  <a:lnTo>
                    <a:pt x="43360" y="343302"/>
                  </a:lnTo>
                  <a:cubicBezTo>
                    <a:pt x="38620" y="349797"/>
                    <a:pt x="38620" y="358662"/>
                    <a:pt x="43272" y="365158"/>
                  </a:cubicBezTo>
                  <a:cubicBezTo>
                    <a:pt x="57930" y="385609"/>
                    <a:pt x="75748" y="403427"/>
                    <a:pt x="96112" y="418085"/>
                  </a:cubicBezTo>
                  <a:cubicBezTo>
                    <a:pt x="102695" y="422825"/>
                    <a:pt x="111472" y="422737"/>
                    <a:pt x="118055" y="418085"/>
                  </a:cubicBezTo>
                  <a:lnTo>
                    <a:pt x="167998" y="381747"/>
                  </a:lnTo>
                  <a:lnTo>
                    <a:pt x="177740" y="442837"/>
                  </a:lnTo>
                  <a:cubicBezTo>
                    <a:pt x="178969" y="450824"/>
                    <a:pt x="185201" y="457056"/>
                    <a:pt x="193189" y="458373"/>
                  </a:cubicBezTo>
                  <a:cubicBezTo>
                    <a:pt x="205389" y="460392"/>
                    <a:pt x="218028" y="461357"/>
                    <a:pt x="230580" y="461357"/>
                  </a:cubicBezTo>
                  <a:cubicBezTo>
                    <a:pt x="243219" y="461357"/>
                    <a:pt x="255771" y="460304"/>
                    <a:pt x="267971" y="458373"/>
                  </a:cubicBezTo>
                  <a:cubicBezTo>
                    <a:pt x="275871" y="457056"/>
                    <a:pt x="282103" y="450824"/>
                    <a:pt x="283419" y="442837"/>
                  </a:cubicBezTo>
                  <a:lnTo>
                    <a:pt x="293162" y="381747"/>
                  </a:lnTo>
                  <a:lnTo>
                    <a:pt x="343192" y="418085"/>
                  </a:lnTo>
                  <a:cubicBezTo>
                    <a:pt x="349687" y="422825"/>
                    <a:pt x="358553" y="422825"/>
                    <a:pt x="365136" y="418085"/>
                  </a:cubicBezTo>
                  <a:cubicBezTo>
                    <a:pt x="385587" y="403339"/>
                    <a:pt x="403317" y="385521"/>
                    <a:pt x="417975" y="365158"/>
                  </a:cubicBezTo>
                  <a:cubicBezTo>
                    <a:pt x="422715" y="358575"/>
                    <a:pt x="422627" y="349797"/>
                    <a:pt x="417887" y="343302"/>
                  </a:cubicBezTo>
                  <a:lnTo>
                    <a:pt x="381637" y="293271"/>
                  </a:lnTo>
                  <a:lnTo>
                    <a:pt x="442639" y="283529"/>
                  </a:lnTo>
                  <a:cubicBezTo>
                    <a:pt x="450626" y="282300"/>
                    <a:pt x="456859" y="276068"/>
                    <a:pt x="458175" y="268169"/>
                  </a:cubicBezTo>
                  <a:cubicBezTo>
                    <a:pt x="460458" y="255880"/>
                    <a:pt x="461511" y="243241"/>
                    <a:pt x="461511" y="230777"/>
                  </a:cubicBezTo>
                  <a:close/>
                  <a:moveTo>
                    <a:pt x="423241" y="248946"/>
                  </a:moveTo>
                  <a:lnTo>
                    <a:pt x="364960" y="258250"/>
                  </a:lnTo>
                  <a:cubicBezTo>
                    <a:pt x="358026" y="259391"/>
                    <a:pt x="352321" y="264219"/>
                    <a:pt x="350127" y="270889"/>
                  </a:cubicBezTo>
                  <a:cubicBezTo>
                    <a:pt x="348283" y="276419"/>
                    <a:pt x="346089" y="281685"/>
                    <a:pt x="343456" y="286776"/>
                  </a:cubicBezTo>
                  <a:cubicBezTo>
                    <a:pt x="340296" y="293008"/>
                    <a:pt x="340910" y="300557"/>
                    <a:pt x="345036" y="306174"/>
                  </a:cubicBezTo>
                  <a:lnTo>
                    <a:pt x="379794" y="354011"/>
                  </a:lnTo>
                  <a:cubicBezTo>
                    <a:pt x="372070" y="363315"/>
                    <a:pt x="363468" y="371916"/>
                    <a:pt x="354164" y="379640"/>
                  </a:cubicBezTo>
                  <a:lnTo>
                    <a:pt x="306328" y="344970"/>
                  </a:lnTo>
                  <a:cubicBezTo>
                    <a:pt x="300623" y="340845"/>
                    <a:pt x="293074" y="340230"/>
                    <a:pt x="286754" y="343478"/>
                  </a:cubicBezTo>
                  <a:cubicBezTo>
                    <a:pt x="281663" y="346111"/>
                    <a:pt x="276309" y="348305"/>
                    <a:pt x="270867" y="350149"/>
                  </a:cubicBezTo>
                  <a:cubicBezTo>
                    <a:pt x="264285" y="352343"/>
                    <a:pt x="259457" y="358048"/>
                    <a:pt x="258316" y="364982"/>
                  </a:cubicBezTo>
                  <a:lnTo>
                    <a:pt x="249012" y="423351"/>
                  </a:lnTo>
                  <a:cubicBezTo>
                    <a:pt x="237075" y="424404"/>
                    <a:pt x="224787" y="424404"/>
                    <a:pt x="212762" y="423351"/>
                  </a:cubicBezTo>
                  <a:lnTo>
                    <a:pt x="203458" y="364982"/>
                  </a:lnTo>
                  <a:cubicBezTo>
                    <a:pt x="202405" y="358136"/>
                    <a:pt x="197577" y="352430"/>
                    <a:pt x="190994" y="350149"/>
                  </a:cubicBezTo>
                  <a:cubicBezTo>
                    <a:pt x="185464" y="348305"/>
                    <a:pt x="180110" y="346023"/>
                    <a:pt x="174844" y="343390"/>
                  </a:cubicBezTo>
                  <a:cubicBezTo>
                    <a:pt x="168612" y="340230"/>
                    <a:pt x="161063" y="340845"/>
                    <a:pt x="155446" y="344970"/>
                  </a:cubicBezTo>
                  <a:lnTo>
                    <a:pt x="107610" y="379640"/>
                  </a:lnTo>
                  <a:cubicBezTo>
                    <a:pt x="98306" y="371916"/>
                    <a:pt x="89704" y="363402"/>
                    <a:pt x="81980" y="354011"/>
                  </a:cubicBezTo>
                  <a:lnTo>
                    <a:pt x="116650" y="306174"/>
                  </a:lnTo>
                  <a:cubicBezTo>
                    <a:pt x="120776" y="300557"/>
                    <a:pt x="121390" y="293096"/>
                    <a:pt x="118230" y="286864"/>
                  </a:cubicBezTo>
                  <a:cubicBezTo>
                    <a:pt x="115685" y="281685"/>
                    <a:pt x="113403" y="276331"/>
                    <a:pt x="111472" y="270802"/>
                  </a:cubicBezTo>
                  <a:cubicBezTo>
                    <a:pt x="109278" y="264219"/>
                    <a:pt x="103572" y="259391"/>
                    <a:pt x="96638" y="258250"/>
                  </a:cubicBezTo>
                  <a:lnTo>
                    <a:pt x="38269" y="248946"/>
                  </a:lnTo>
                  <a:cubicBezTo>
                    <a:pt x="37654" y="242802"/>
                    <a:pt x="37391" y="236746"/>
                    <a:pt x="37391" y="230777"/>
                  </a:cubicBezTo>
                  <a:cubicBezTo>
                    <a:pt x="37391" y="224809"/>
                    <a:pt x="37742" y="218840"/>
                    <a:pt x="38269" y="212696"/>
                  </a:cubicBezTo>
                  <a:lnTo>
                    <a:pt x="96638" y="203392"/>
                  </a:lnTo>
                  <a:cubicBezTo>
                    <a:pt x="103572" y="202339"/>
                    <a:pt x="109278" y="197423"/>
                    <a:pt x="111472" y="190840"/>
                  </a:cubicBezTo>
                  <a:cubicBezTo>
                    <a:pt x="113315" y="185223"/>
                    <a:pt x="115685" y="179869"/>
                    <a:pt x="118230" y="174690"/>
                  </a:cubicBezTo>
                  <a:cubicBezTo>
                    <a:pt x="121302" y="168458"/>
                    <a:pt x="120688" y="160997"/>
                    <a:pt x="116562" y="155380"/>
                  </a:cubicBezTo>
                  <a:lnTo>
                    <a:pt x="81892" y="107544"/>
                  </a:lnTo>
                  <a:cubicBezTo>
                    <a:pt x="89616" y="98240"/>
                    <a:pt x="98130" y="89638"/>
                    <a:pt x="107522" y="81914"/>
                  </a:cubicBezTo>
                  <a:lnTo>
                    <a:pt x="155358" y="116584"/>
                  </a:lnTo>
                  <a:cubicBezTo>
                    <a:pt x="160975" y="120710"/>
                    <a:pt x="168436" y="121237"/>
                    <a:pt x="174669" y="118252"/>
                  </a:cubicBezTo>
                  <a:cubicBezTo>
                    <a:pt x="179847" y="115707"/>
                    <a:pt x="185289" y="113337"/>
                    <a:pt x="190819" y="111494"/>
                  </a:cubicBezTo>
                  <a:cubicBezTo>
                    <a:pt x="197401" y="109300"/>
                    <a:pt x="202317" y="103594"/>
                    <a:pt x="203370" y="96660"/>
                  </a:cubicBezTo>
                  <a:lnTo>
                    <a:pt x="212674" y="38291"/>
                  </a:lnTo>
                  <a:cubicBezTo>
                    <a:pt x="224699" y="37150"/>
                    <a:pt x="236811" y="37150"/>
                    <a:pt x="248924" y="38291"/>
                  </a:cubicBezTo>
                  <a:lnTo>
                    <a:pt x="258228" y="96660"/>
                  </a:lnTo>
                  <a:cubicBezTo>
                    <a:pt x="259281" y="103506"/>
                    <a:pt x="264197" y="109212"/>
                    <a:pt x="270780" y="111494"/>
                  </a:cubicBezTo>
                  <a:cubicBezTo>
                    <a:pt x="276309" y="113337"/>
                    <a:pt x="281751" y="115619"/>
                    <a:pt x="286930" y="118252"/>
                  </a:cubicBezTo>
                  <a:cubicBezTo>
                    <a:pt x="293162" y="121324"/>
                    <a:pt x="300535" y="120710"/>
                    <a:pt x="306152" y="116584"/>
                  </a:cubicBezTo>
                  <a:lnTo>
                    <a:pt x="353989" y="81914"/>
                  </a:lnTo>
                  <a:cubicBezTo>
                    <a:pt x="363381" y="89638"/>
                    <a:pt x="371894" y="98240"/>
                    <a:pt x="379618" y="107544"/>
                  </a:cubicBezTo>
                  <a:lnTo>
                    <a:pt x="344860" y="155380"/>
                  </a:lnTo>
                  <a:cubicBezTo>
                    <a:pt x="340735" y="160997"/>
                    <a:pt x="340121" y="168546"/>
                    <a:pt x="343280" y="174778"/>
                  </a:cubicBezTo>
                  <a:cubicBezTo>
                    <a:pt x="345913" y="179957"/>
                    <a:pt x="348108" y="185223"/>
                    <a:pt x="349951" y="190753"/>
                  </a:cubicBezTo>
                  <a:cubicBezTo>
                    <a:pt x="352145" y="197423"/>
                    <a:pt x="357851" y="202251"/>
                    <a:pt x="364785" y="203392"/>
                  </a:cubicBezTo>
                  <a:lnTo>
                    <a:pt x="423154" y="212696"/>
                  </a:lnTo>
                  <a:cubicBezTo>
                    <a:pt x="423768" y="218752"/>
                    <a:pt x="424032" y="224809"/>
                    <a:pt x="424032" y="230777"/>
                  </a:cubicBezTo>
                  <a:cubicBezTo>
                    <a:pt x="424119" y="236833"/>
                    <a:pt x="423856" y="242890"/>
                    <a:pt x="423241" y="24894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83C29242-36C8-45A9-9313-3F94786ADBDF}"/>
                </a:ext>
              </a:extLst>
            </p:cNvPr>
            <p:cNvSpPr/>
            <p:nvPr/>
          </p:nvSpPr>
          <p:spPr>
            <a:xfrm>
              <a:off x="8917194" y="8620102"/>
              <a:ext cx="149565" cy="149652"/>
            </a:xfrm>
            <a:custGeom>
              <a:avLst/>
              <a:gdLst>
                <a:gd name="connsiteX0" fmla="*/ 74783 w 149565"/>
                <a:gd name="connsiteY0" fmla="*/ 0 h 149652"/>
                <a:gd name="connsiteX1" fmla="*/ 0 w 149565"/>
                <a:gd name="connsiteY1" fmla="*/ 74870 h 149652"/>
                <a:gd name="connsiteX2" fmla="*/ 74783 w 149565"/>
                <a:gd name="connsiteY2" fmla="*/ 149653 h 149652"/>
                <a:gd name="connsiteX3" fmla="*/ 149566 w 149565"/>
                <a:gd name="connsiteY3" fmla="*/ 74870 h 149652"/>
                <a:gd name="connsiteX4" fmla="*/ 74783 w 149565"/>
                <a:gd name="connsiteY4" fmla="*/ 0 h 149652"/>
                <a:gd name="connsiteX5" fmla="*/ 74783 w 149565"/>
                <a:gd name="connsiteY5" fmla="*/ 112262 h 149652"/>
                <a:gd name="connsiteX6" fmla="*/ 37391 w 149565"/>
                <a:gd name="connsiteY6" fmla="*/ 74870 h 149652"/>
                <a:gd name="connsiteX7" fmla="*/ 74783 w 149565"/>
                <a:gd name="connsiteY7" fmla="*/ 37391 h 149652"/>
                <a:gd name="connsiteX8" fmla="*/ 112174 w 149565"/>
                <a:gd name="connsiteY8" fmla="*/ 74870 h 149652"/>
                <a:gd name="connsiteX9" fmla="*/ 74783 w 149565"/>
                <a:gd name="connsiteY9" fmla="*/ 112262 h 14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565" h="149652">
                  <a:moveTo>
                    <a:pt x="74783" y="0"/>
                  </a:moveTo>
                  <a:cubicBezTo>
                    <a:pt x="33529" y="0"/>
                    <a:pt x="0" y="33617"/>
                    <a:pt x="0" y="74870"/>
                  </a:cubicBezTo>
                  <a:cubicBezTo>
                    <a:pt x="0" y="116124"/>
                    <a:pt x="33529" y="149653"/>
                    <a:pt x="74783" y="149653"/>
                  </a:cubicBezTo>
                  <a:cubicBezTo>
                    <a:pt x="116036" y="149653"/>
                    <a:pt x="149566" y="116036"/>
                    <a:pt x="149566" y="74870"/>
                  </a:cubicBezTo>
                  <a:cubicBezTo>
                    <a:pt x="149566" y="33529"/>
                    <a:pt x="116036" y="0"/>
                    <a:pt x="74783" y="0"/>
                  </a:cubicBezTo>
                  <a:close/>
                  <a:moveTo>
                    <a:pt x="74783" y="112262"/>
                  </a:moveTo>
                  <a:cubicBezTo>
                    <a:pt x="54156" y="112262"/>
                    <a:pt x="37391" y="95497"/>
                    <a:pt x="37391" y="74870"/>
                  </a:cubicBezTo>
                  <a:cubicBezTo>
                    <a:pt x="37391" y="54244"/>
                    <a:pt x="54156" y="37391"/>
                    <a:pt x="74783" y="37391"/>
                  </a:cubicBezTo>
                  <a:cubicBezTo>
                    <a:pt x="95410" y="37391"/>
                    <a:pt x="112174" y="54156"/>
                    <a:pt x="112174" y="74870"/>
                  </a:cubicBezTo>
                  <a:cubicBezTo>
                    <a:pt x="112174" y="95409"/>
                    <a:pt x="95410" y="112262"/>
                    <a:pt x="74783" y="112262"/>
                  </a:cubicBezTo>
                  <a:close/>
                </a:path>
              </a:pathLst>
            </a:custGeom>
            <a:grpFill/>
            <a:ln w="8777" cap="flat">
              <a:noFill/>
              <a:prstDash val="solid"/>
              <a:miter/>
            </a:ln>
          </p:spPr>
          <p:txBody>
            <a:bodyPr rtlCol="0" anchor="ctr"/>
            <a:lstStyle/>
            <a:p>
              <a:endParaRPr lang="en-US" sz="1200"/>
            </a:p>
          </p:txBody>
        </p:sp>
      </p:grpSp>
      <p:grpSp>
        <p:nvGrpSpPr>
          <p:cNvPr id="21" name="Graphic 4">
            <a:extLst>
              <a:ext uri="{FF2B5EF4-FFF2-40B4-BE49-F238E27FC236}">
                <a16:creationId xmlns:a16="http://schemas.microsoft.com/office/drawing/2014/main" id="{C0D0CD0C-0610-4AA1-A134-397EC6289BC6}"/>
              </a:ext>
            </a:extLst>
          </p:cNvPr>
          <p:cNvGrpSpPr/>
          <p:nvPr/>
        </p:nvGrpSpPr>
        <p:grpSpPr>
          <a:xfrm>
            <a:off x="10583138" y="4525808"/>
            <a:ext cx="992065" cy="992116"/>
            <a:chOff x="10884230" y="3442838"/>
            <a:chExt cx="1234377" cy="1234439"/>
          </a:xfrm>
          <a:solidFill>
            <a:schemeClr val="accent1"/>
          </a:solidFill>
        </p:grpSpPr>
        <p:sp>
          <p:nvSpPr>
            <p:cNvPr id="22" name="Freeform: Shape 21">
              <a:extLst>
                <a:ext uri="{FF2B5EF4-FFF2-40B4-BE49-F238E27FC236}">
                  <a16:creationId xmlns:a16="http://schemas.microsoft.com/office/drawing/2014/main" id="{E9909AF6-CFA8-444B-9949-AE62A1A63DE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CF89100F-052B-47EA-A58C-43EAA7837589}"/>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0C343F0D-6F18-4A17-BE1D-92000EFA40D7}"/>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02985C6B-E41D-45F0-90D1-B78059B8E7D1}"/>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FF943B38-862E-4D91-8596-67C5AB20CE2A}"/>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68569CE7-FA39-4CA3-A912-6438EACF5A83}"/>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8" name="Graphic 4">
            <a:extLst>
              <a:ext uri="{FF2B5EF4-FFF2-40B4-BE49-F238E27FC236}">
                <a16:creationId xmlns:a16="http://schemas.microsoft.com/office/drawing/2014/main" id="{6005F17B-86DA-40F1-9E52-9D77130251B7}"/>
              </a:ext>
            </a:extLst>
          </p:cNvPr>
          <p:cNvGrpSpPr/>
          <p:nvPr/>
        </p:nvGrpSpPr>
        <p:grpSpPr>
          <a:xfrm>
            <a:off x="14453518" y="4525877"/>
            <a:ext cx="991984" cy="991981"/>
            <a:chOff x="10884251" y="7930615"/>
            <a:chExt cx="1234272" cy="1234272"/>
          </a:xfrm>
          <a:solidFill>
            <a:schemeClr val="accent1"/>
          </a:solidFill>
        </p:grpSpPr>
        <p:sp>
          <p:nvSpPr>
            <p:cNvPr id="29" name="Freeform: Shape 28">
              <a:extLst>
                <a:ext uri="{FF2B5EF4-FFF2-40B4-BE49-F238E27FC236}">
                  <a16:creationId xmlns:a16="http://schemas.microsoft.com/office/drawing/2014/main" id="{4E569AC7-AE80-455D-85CC-34570EBD0791}"/>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FC27C7AA-9D99-4B3E-8D43-30DBBA51094E}"/>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A619556C-A847-470F-9F01-3F9660258499}"/>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A78CD9D9-7CC8-47B4-AF71-32B1B821AE40}"/>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D6EA2501-DD33-4C83-A3D9-F427FA0F0245}"/>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7523EC04-90B7-4076-93DB-EBEAC67591D7}"/>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5" name="Google Shape;204;p13">
            <a:extLst>
              <a:ext uri="{FF2B5EF4-FFF2-40B4-BE49-F238E27FC236}">
                <a16:creationId xmlns:a16="http://schemas.microsoft.com/office/drawing/2014/main" id="{4B40497B-DCB9-4168-B3B4-0B623EC2F68E}"/>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spTree>
    <p:extLst>
      <p:ext uri="{BB962C8B-B14F-4D97-AF65-F5344CB8AC3E}">
        <p14:creationId xmlns:p14="http://schemas.microsoft.com/office/powerpoint/2010/main" val="3293380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5"/>
                                        </p:tgtEl>
                                        <p:attrNameLst>
                                          <p:attrName>style.visibility</p:attrName>
                                        </p:attrNameLst>
                                      </p:cBhvr>
                                      <p:to>
                                        <p:strVal val="visible"/>
                                      </p:to>
                                    </p:set>
                                    <p:anim to="" calcmode="lin" valueType="num">
                                      <p:cBhvr>
                                        <p:cTn id="7" dur="750" fill="hold">
                                          <p:stCondLst>
                                            <p:cond delay="0"/>
                                          </p:stCondLst>
                                        </p:cTn>
                                        <p:tgtEl>
                                          <p:spTgt spid="3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5"/>
                                        </p:tgtEl>
                                      </p:cBhvr>
                                    </p:animEffect>
                                  </p:childTnLst>
                                </p:cTn>
                              </p:par>
                            </p:childTnLst>
                          </p:cTn>
                        </p:par>
                        <p:par>
                          <p:cTn id="9" fill="hold">
                            <p:stCondLst>
                              <p:cond delay="975"/>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75"/>
                            </p:stCondLst>
                            <p:childTnLst>
                              <p:par>
                                <p:cTn id="14" presetID="0" presetClass="entr" presetSubtype="0" fill="hold" nodeType="afterEffect">
                                  <p:stCondLst>
                                    <p:cond delay="0"/>
                                  </p:stCondLst>
                                  <p:childTnLst>
                                    <p:set>
                                      <p:cBhvr>
                                        <p:cTn id="15" dur="700" fill="hold">
                                          <p:stCondLst>
                                            <p:cond delay="0"/>
                                          </p:stCondLst>
                                        </p:cTn>
                                        <p:tgtEl>
                                          <p:spTgt spid="9"/>
                                        </p:tgtEl>
                                        <p:attrNameLst>
                                          <p:attrName>style.visibility</p:attrName>
                                        </p:attrNameLst>
                                      </p:cBhvr>
                                      <p:to>
                                        <p:strVal val="visible"/>
                                      </p:to>
                                    </p:set>
                                    <p:anim to="" calcmode="lin" valueType="num">
                                      <p:cBhvr>
                                        <p:cTn id="16" dur="700" fill="hold">
                                          <p:stCondLst>
                                            <p:cond delay="0"/>
                                          </p:stCondLst>
                                        </p:cTn>
                                        <p:tgtEl>
                                          <p:spTgt spid="9"/>
                                        </p:tgtEl>
                                        <p:attrNameLst>
                                          <p:attrName>ppt_h</p:attrName>
                                        </p:attrNameLst>
                                      </p:cBhvr>
                                      <p:tavLst>
                                        <p:tav tm="0" fmla="#ppt_h-#ppt_h*((1.5-1.5*$)^3-(1.5-1.5*$)^2)">
                                          <p:val>
                                            <p:strVal val="0"/>
                                          </p:val>
                                        </p:tav>
                                        <p:tav tm="100000">
                                          <p:val>
                                            <p:strVal val="1"/>
                                          </p:val>
                                        </p:tav>
                                      </p:tavLst>
                                    </p:anim>
                                    <p:anim to="" calcmode="lin" valueType="num">
                                      <p:cBhvr>
                                        <p:cTn id="17" dur="700" fill="hold">
                                          <p:stCondLst>
                                            <p:cond delay="0"/>
                                          </p:stCondLst>
                                        </p:cTn>
                                        <p:tgtEl>
                                          <p:spTgt spid="9"/>
                                        </p:tgtEl>
                                        <p:attrNameLst>
                                          <p:attrName>ppt_w</p:attrName>
                                        </p:attrNameLst>
                                      </p:cBhvr>
                                      <p:tavLst>
                                        <p:tav tm="0" fmla="#ppt_w-#ppt_w*((1.5-1.5*$)^3-(1.5-1.5*$)^2)">
                                          <p:val>
                                            <p:strVal val="0"/>
                                          </p:val>
                                        </p:tav>
                                        <p:tav tm="100000">
                                          <p:val>
                                            <p:strVal val="1"/>
                                          </p:val>
                                        </p:tav>
                                      </p:tavLst>
                                    </p:anim>
                                  </p:childTnLst>
                                </p:cTn>
                              </p:par>
                              <p:par>
                                <p:cTn id="18" presetID="0" presetClass="entr" presetSubtype="0" fill="hold" grpId="0" nodeType="withEffect">
                                  <p:stCondLst>
                                    <p:cond delay="0"/>
                                  </p:stCondLst>
                                  <p:childTnLst>
                                    <p:set>
                                      <p:cBhvr>
                                        <p:cTn id="19" dur="700" fill="hold">
                                          <p:stCondLst>
                                            <p:cond delay="0"/>
                                          </p:stCondLst>
                                        </p:cTn>
                                        <p:tgtEl>
                                          <p:spTgt spid="5"/>
                                        </p:tgtEl>
                                        <p:attrNameLst>
                                          <p:attrName>style.visibility</p:attrName>
                                        </p:attrNameLst>
                                      </p:cBhvr>
                                      <p:to>
                                        <p:strVal val="visible"/>
                                      </p:to>
                                    </p:set>
                                    <p:anim to="" calcmode="lin" valueType="num">
                                      <p:cBhvr>
                                        <p:cTn id="20" dur="7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21" dur="7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22" presetID="0" presetClass="entr" presetSubtype="0" fill="hold" nodeType="withEffect">
                                  <p:stCondLst>
                                    <p:cond delay="0"/>
                                  </p:stCondLst>
                                  <p:childTnLst>
                                    <p:set>
                                      <p:cBhvr>
                                        <p:cTn id="23" dur="700" fill="hold">
                                          <p:stCondLst>
                                            <p:cond delay="0"/>
                                          </p:stCondLst>
                                        </p:cTn>
                                        <p:tgtEl>
                                          <p:spTgt spid="16"/>
                                        </p:tgtEl>
                                        <p:attrNameLst>
                                          <p:attrName>style.visibility</p:attrName>
                                        </p:attrNameLst>
                                      </p:cBhvr>
                                      <p:to>
                                        <p:strVal val="visible"/>
                                      </p:to>
                                    </p:set>
                                    <p:anim to="" calcmode="lin" valueType="num">
                                      <p:cBhvr>
                                        <p:cTn id="24" dur="7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25" dur="7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26" presetID="0" presetClass="entr" presetSubtype="0" fill="hold" grpId="0" nodeType="withEffect">
                                  <p:stCondLst>
                                    <p:cond delay="0"/>
                                  </p:stCondLst>
                                  <p:childTnLst>
                                    <p:set>
                                      <p:cBhvr>
                                        <p:cTn id="27" dur="700" fill="hold">
                                          <p:stCondLst>
                                            <p:cond delay="0"/>
                                          </p:stCondLst>
                                        </p:cTn>
                                        <p:tgtEl>
                                          <p:spTgt spid="8"/>
                                        </p:tgtEl>
                                        <p:attrNameLst>
                                          <p:attrName>style.visibility</p:attrName>
                                        </p:attrNameLst>
                                      </p:cBhvr>
                                      <p:to>
                                        <p:strVal val="visible"/>
                                      </p:to>
                                    </p:set>
                                    <p:anim to="" calcmode="lin" valueType="num">
                                      <p:cBhvr>
                                        <p:cTn id="28" dur="7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30" presetID="0" presetClass="entr" presetSubtype="0" fill="hold" nodeType="withEffect">
                                  <p:stCondLst>
                                    <p:cond delay="0"/>
                                  </p:stCondLst>
                                  <p:childTnLst>
                                    <p:set>
                                      <p:cBhvr>
                                        <p:cTn id="31" dur="700" fill="hold">
                                          <p:stCondLst>
                                            <p:cond delay="0"/>
                                          </p:stCondLst>
                                        </p:cTn>
                                        <p:tgtEl>
                                          <p:spTgt spid="21"/>
                                        </p:tgtEl>
                                        <p:attrNameLst>
                                          <p:attrName>style.visibility</p:attrName>
                                        </p:attrNameLst>
                                      </p:cBhvr>
                                      <p:to>
                                        <p:strVal val="visible"/>
                                      </p:to>
                                    </p:set>
                                    <p:anim to="" calcmode="lin" valueType="num">
                                      <p:cBhvr>
                                        <p:cTn id="32" dur="700" fill="hold">
                                          <p:stCondLst>
                                            <p:cond delay="0"/>
                                          </p:stCondLst>
                                        </p:cTn>
                                        <p:tgtEl>
                                          <p:spTgt spid="21"/>
                                        </p:tgtEl>
                                        <p:attrNameLst>
                                          <p:attrName>ppt_h</p:attrName>
                                        </p:attrNameLst>
                                      </p:cBhvr>
                                      <p:tavLst>
                                        <p:tav tm="0" fmla="#ppt_h-#ppt_h*((1.5-1.5*$)^3-(1.5-1.5*$)^2)">
                                          <p:val>
                                            <p:strVal val="0"/>
                                          </p:val>
                                        </p:tav>
                                        <p:tav tm="100000">
                                          <p:val>
                                            <p:strVal val="1"/>
                                          </p:val>
                                        </p:tav>
                                      </p:tavLst>
                                    </p:anim>
                                    <p:anim to="" calcmode="lin" valueType="num">
                                      <p:cBhvr>
                                        <p:cTn id="33" dur="700" fill="hold">
                                          <p:stCondLst>
                                            <p:cond delay="0"/>
                                          </p:stCondLst>
                                        </p:cTn>
                                        <p:tgtEl>
                                          <p:spTgt spid="21"/>
                                        </p:tgtEl>
                                        <p:attrNameLst>
                                          <p:attrName>ppt_w</p:attrName>
                                        </p:attrNameLst>
                                      </p:cBhvr>
                                      <p:tavLst>
                                        <p:tav tm="0" fmla="#ppt_w-#ppt_w*((1.5-1.5*$)^3-(1.5-1.5*$)^2)">
                                          <p:val>
                                            <p:strVal val="0"/>
                                          </p:val>
                                        </p:tav>
                                        <p:tav tm="100000">
                                          <p:val>
                                            <p:strVal val="1"/>
                                          </p:val>
                                        </p:tav>
                                      </p:tavLst>
                                    </p:anim>
                                  </p:childTnLst>
                                </p:cTn>
                              </p:par>
                              <p:par>
                                <p:cTn id="34" presetID="0" presetClass="entr" presetSubtype="0" fill="hold" grpId="0" nodeType="withEffect">
                                  <p:stCondLst>
                                    <p:cond delay="0"/>
                                  </p:stCondLst>
                                  <p:childTnLst>
                                    <p:set>
                                      <p:cBhvr>
                                        <p:cTn id="35" dur="700" fill="hold">
                                          <p:stCondLst>
                                            <p:cond delay="0"/>
                                          </p:stCondLst>
                                        </p:cTn>
                                        <p:tgtEl>
                                          <p:spTgt spid="7"/>
                                        </p:tgtEl>
                                        <p:attrNameLst>
                                          <p:attrName>style.visibility</p:attrName>
                                        </p:attrNameLst>
                                      </p:cBhvr>
                                      <p:to>
                                        <p:strVal val="visible"/>
                                      </p:to>
                                    </p:set>
                                    <p:anim to="" calcmode="lin" valueType="num">
                                      <p:cBhvr>
                                        <p:cTn id="36" dur="7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37" dur="7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38" presetID="0" presetClass="entr" presetSubtype="0" fill="hold" nodeType="withEffect">
                                  <p:stCondLst>
                                    <p:cond delay="0"/>
                                  </p:stCondLst>
                                  <p:childTnLst>
                                    <p:set>
                                      <p:cBhvr>
                                        <p:cTn id="39" dur="700" fill="hold">
                                          <p:stCondLst>
                                            <p:cond delay="0"/>
                                          </p:stCondLst>
                                        </p:cTn>
                                        <p:tgtEl>
                                          <p:spTgt spid="28"/>
                                        </p:tgtEl>
                                        <p:attrNameLst>
                                          <p:attrName>style.visibility</p:attrName>
                                        </p:attrNameLst>
                                      </p:cBhvr>
                                      <p:to>
                                        <p:strVal val="visible"/>
                                      </p:to>
                                    </p:set>
                                    <p:anim to="" calcmode="lin" valueType="num">
                                      <p:cBhvr>
                                        <p:cTn id="40" dur="700" fill="hold">
                                          <p:stCondLst>
                                            <p:cond delay="0"/>
                                          </p:stCondLst>
                                        </p:cTn>
                                        <p:tgtEl>
                                          <p:spTgt spid="28"/>
                                        </p:tgtEl>
                                        <p:attrNameLst>
                                          <p:attrName>ppt_h</p:attrName>
                                        </p:attrNameLst>
                                      </p:cBhvr>
                                      <p:tavLst>
                                        <p:tav tm="0" fmla="#ppt_h-#ppt_h*((1.5-1.5*$)^3-(1.5-1.5*$)^2)">
                                          <p:val>
                                            <p:strVal val="0"/>
                                          </p:val>
                                        </p:tav>
                                        <p:tav tm="100000">
                                          <p:val>
                                            <p:strVal val="1"/>
                                          </p:val>
                                        </p:tav>
                                      </p:tavLst>
                                    </p:anim>
                                    <p:anim to="" calcmode="lin" valueType="num">
                                      <p:cBhvr>
                                        <p:cTn id="41" dur="700" fill="hold">
                                          <p:stCondLst>
                                            <p:cond delay="0"/>
                                          </p:stCondLst>
                                        </p:cTn>
                                        <p:tgtEl>
                                          <p:spTgt spid="28"/>
                                        </p:tgtEl>
                                        <p:attrNameLst>
                                          <p:attrName>ppt_w</p:attrName>
                                        </p:attrNameLst>
                                      </p:cBhvr>
                                      <p:tavLst>
                                        <p:tav tm="0" fmla="#ppt_w-#ppt_w*((1.5-1.5*$)^3-(1.5-1.5*$)^2)">
                                          <p:val>
                                            <p:strVal val="0"/>
                                          </p:val>
                                        </p:tav>
                                        <p:tav tm="100000">
                                          <p:val>
                                            <p:strVal val="1"/>
                                          </p:val>
                                        </p:tav>
                                      </p:tavLst>
                                    </p:anim>
                                  </p:childTnLst>
                                </p:cTn>
                              </p:par>
                              <p:par>
                                <p:cTn id="42" presetID="0" presetClass="entr" presetSubtype="0" fill="hold" grpId="0" nodeType="withEffect">
                                  <p:stCondLst>
                                    <p:cond delay="0"/>
                                  </p:stCondLst>
                                  <p:childTnLst>
                                    <p:set>
                                      <p:cBhvr>
                                        <p:cTn id="43" dur="700" fill="hold">
                                          <p:stCondLst>
                                            <p:cond delay="0"/>
                                          </p:stCondLst>
                                        </p:cTn>
                                        <p:tgtEl>
                                          <p:spTgt spid="6"/>
                                        </p:tgtEl>
                                        <p:attrNameLst>
                                          <p:attrName>style.visibility</p:attrName>
                                        </p:attrNameLst>
                                      </p:cBhvr>
                                      <p:to>
                                        <p:strVal val="visible"/>
                                      </p:to>
                                    </p:set>
                                    <p:anim to="" calcmode="lin" valueType="num">
                                      <p:cBhvr>
                                        <p:cTn id="44" dur="7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45" dur="7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childTnLst>
                          </p:cTn>
                        </p:par>
                        <p:par>
                          <p:cTn id="46" fill="hold">
                            <p:stCondLst>
                              <p:cond delay="2175"/>
                            </p:stCondLst>
                            <p:childTnLst>
                              <p:par>
                                <p:cTn id="47" presetID="10" presetClass="entr" presetSubtype="0" fill="hold" grpId="0" nodeType="after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3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05DEA169-DE49-4F68-8CBD-1FBD1B36809E}"/>
              </a:ext>
            </a:extLst>
          </p:cNvPr>
          <p:cNvSpPr txBox="1"/>
          <p:nvPr/>
        </p:nvSpPr>
        <p:spPr>
          <a:xfrm>
            <a:off x="1760632" y="2215701"/>
            <a:ext cx="475192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Our Portfolios</a:t>
            </a:r>
            <a:endParaRPr lang="en-US" sz="6000"/>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DF992C8-19E0-467B-92FA-8AAE08E227FE}"/>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2" name="Picture Placeholder 11">
            <a:extLst>
              <a:ext uri="{FF2B5EF4-FFF2-40B4-BE49-F238E27FC236}">
                <a16:creationId xmlns:a16="http://schemas.microsoft.com/office/drawing/2014/main" id="{AFCF51E9-D762-4B36-9807-381453817EDF}"/>
              </a:ext>
            </a:extLst>
          </p:cNvPr>
          <p:cNvSpPr>
            <a:spLocks noGrp="1"/>
          </p:cNvSpPr>
          <p:nvPr>
            <p:ph type="pic" sz="quarter" idx="10"/>
          </p:nvPr>
        </p:nvSpPr>
        <p:spPr/>
      </p:sp>
      <p:sp>
        <p:nvSpPr>
          <p:cNvPr id="13" name="Picture Placeholder 12">
            <a:extLst>
              <a:ext uri="{FF2B5EF4-FFF2-40B4-BE49-F238E27FC236}">
                <a16:creationId xmlns:a16="http://schemas.microsoft.com/office/drawing/2014/main" id="{56B285AD-D941-4B3B-B06F-BF28E43F5CD0}"/>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B8EE3BB0-C671-492B-A7DD-782C7F7D0D4E}"/>
              </a:ext>
            </a:extLst>
          </p:cNvPr>
          <p:cNvSpPr>
            <a:spLocks noGrp="1"/>
          </p:cNvSpPr>
          <p:nvPr>
            <p:ph type="pic" sz="quarter" idx="12"/>
          </p:nvPr>
        </p:nvSpPr>
        <p:spPr/>
      </p:sp>
      <p:sp>
        <p:nvSpPr>
          <p:cNvPr id="15" name="Picture Placeholder 14">
            <a:extLst>
              <a:ext uri="{FF2B5EF4-FFF2-40B4-BE49-F238E27FC236}">
                <a16:creationId xmlns:a16="http://schemas.microsoft.com/office/drawing/2014/main" id="{BF505E00-37D2-419E-91D5-B0C03938886F}"/>
              </a:ext>
            </a:extLst>
          </p:cNvPr>
          <p:cNvSpPr>
            <a:spLocks noGrp="1"/>
          </p:cNvSpPr>
          <p:nvPr>
            <p:ph type="pic" sz="quarter" idx="13"/>
          </p:nvPr>
        </p:nvSpPr>
        <p:spPr/>
      </p:sp>
    </p:spTree>
    <p:extLst>
      <p:ext uri="{BB962C8B-B14F-4D97-AF65-F5344CB8AC3E}">
        <p14:creationId xmlns:p14="http://schemas.microsoft.com/office/powerpoint/2010/main" val="1745383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0"/>
                                        </p:tgtEl>
                                        <p:attrNameLst>
                                          <p:attrName>style.visibility</p:attrName>
                                        </p:attrNameLst>
                                      </p:cBhvr>
                                      <p:to>
                                        <p:strVal val="visible"/>
                                      </p:to>
                                    </p:set>
                                    <p:anim to="" calcmode="lin" valueType="num">
                                      <p:cBhvr>
                                        <p:cTn id="7"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A5ADAA40-2200-4B2F-9ACA-94768495544D}"/>
              </a:ext>
            </a:extLst>
          </p:cNvPr>
          <p:cNvSpPr>
            <a:spLocks noGrp="1"/>
          </p:cNvSpPr>
          <p:nvPr>
            <p:ph type="pic" sz="quarter" idx="10"/>
          </p:nvPr>
        </p:nvSpPr>
        <p:spPr/>
      </p:sp>
      <p:sp>
        <p:nvSpPr>
          <p:cNvPr id="3" name="Rectangle 2">
            <a:extLst>
              <a:ext uri="{FF2B5EF4-FFF2-40B4-BE49-F238E27FC236}">
                <a16:creationId xmlns:a16="http://schemas.microsoft.com/office/drawing/2014/main" id="{2015AF68-1CF0-439A-881E-2DC039CECFB5}"/>
              </a:ext>
            </a:extLst>
          </p:cNvPr>
          <p:cNvSpPr/>
          <p:nvPr/>
        </p:nvSpPr>
        <p:spPr>
          <a:xfrm>
            <a:off x="0" y="0"/>
            <a:ext cx="182880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1E8BDB8-4AAC-46F9-815C-C616C2458FB5}"/>
              </a:ext>
            </a:extLst>
          </p:cNvPr>
          <p:cNvSpPr txBox="1"/>
          <p:nvPr/>
        </p:nvSpPr>
        <p:spPr>
          <a:xfrm>
            <a:off x="1922585" y="2389942"/>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accent1"/>
                </a:solidFill>
                <a:latin typeface="Outfit Black" pitchFamily="2" charset="0"/>
              </a:rPr>
              <a:t>1,825,000</a:t>
            </a:r>
          </a:p>
        </p:txBody>
      </p:sp>
      <p:sp>
        <p:nvSpPr>
          <p:cNvPr id="5" name="TextBox 4">
            <a:extLst>
              <a:ext uri="{FF2B5EF4-FFF2-40B4-BE49-F238E27FC236}">
                <a16:creationId xmlns:a16="http://schemas.microsoft.com/office/drawing/2014/main" id="{255D1551-A037-47ED-9D66-5351609F76CB}"/>
              </a:ext>
            </a:extLst>
          </p:cNvPr>
          <p:cNvSpPr txBox="1"/>
          <p:nvPr/>
        </p:nvSpPr>
        <p:spPr>
          <a:xfrm>
            <a:off x="4618202" y="5171681"/>
            <a:ext cx="9051596" cy="707886"/>
          </a:xfrm>
          <a:prstGeom prst="rect">
            <a:avLst/>
          </a:prstGeom>
          <a:noFill/>
        </p:spPr>
        <p:txBody>
          <a:bodyPr wrap="square" rtlCol="0">
            <a:spAutoFit/>
          </a:bodyPr>
          <a:lstStyle/>
          <a:p>
            <a:pPr algn="ctr"/>
            <a:r>
              <a:rPr lang="en-US" sz="4000">
                <a:solidFill>
                  <a:schemeClr val="bg1"/>
                </a:solidFill>
                <a:latin typeface="+mj-lt"/>
              </a:rPr>
              <a:t>Our Big Number</a:t>
            </a: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83F559C-46C2-4DCC-AD6C-9AAE0B64FD83}"/>
              </a:ext>
            </a:extLst>
          </p:cNvPr>
          <p:cNvSpPr/>
          <p:nvPr/>
        </p:nvSpPr>
        <p:spPr>
          <a:xfrm>
            <a:off x="5567680" y="7143860"/>
            <a:ext cx="7152640" cy="1025474"/>
          </a:xfrm>
          <a:prstGeom prst="rect">
            <a:avLst/>
          </a:prstGeom>
        </p:spPr>
        <p:txBody>
          <a:bodyPr wrap="square">
            <a:spAutoFit/>
          </a:bodyPr>
          <a:lstStyle/>
          <a:p>
            <a:pPr algn="ctr">
              <a:lnSpc>
                <a:spcPct val="150000"/>
              </a:lnSpc>
              <a:spcBef>
                <a:spcPts val="1200"/>
              </a:spcBef>
            </a:pPr>
            <a:r>
              <a:rPr lang="es-ES" altLang="zh-CN" sz="14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70000"/>
                  </a:schemeClr>
                </a:solidFill>
                <a:ea typeface="Lato Light" panose="020F0502020204030203" pitchFamily="34" charset="0"/>
                <a:cs typeface="Lato Light" panose="020F0502020204030203" pitchFamily="34" charset="0"/>
              </a:rPr>
              <a:t>. </a:t>
            </a:r>
            <a:r>
              <a:rPr lang="es-ES" altLang="zh-CN" sz="14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3" name="TextBox 12">
            <a:extLst>
              <a:ext uri="{FF2B5EF4-FFF2-40B4-BE49-F238E27FC236}">
                <a16:creationId xmlns:a16="http://schemas.microsoft.com/office/drawing/2014/main" id="{69FFB4B7-F32F-4249-82E1-2E7CA623F176}"/>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14" name="TextBox 13">
            <a:extLst>
              <a:ext uri="{FF2B5EF4-FFF2-40B4-BE49-F238E27FC236}">
                <a16:creationId xmlns:a16="http://schemas.microsoft.com/office/drawing/2014/main" id="{11567146-CA70-4D3B-BBB3-FB8A81C87CEA}"/>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SIMPLE</a:t>
            </a:r>
          </a:p>
        </p:txBody>
      </p:sp>
      <p:sp>
        <p:nvSpPr>
          <p:cNvPr id="15" name="Freeform: Shape 14">
            <a:extLst>
              <a:ext uri="{FF2B5EF4-FFF2-40B4-BE49-F238E27FC236}">
                <a16:creationId xmlns:a16="http://schemas.microsoft.com/office/drawing/2014/main" id="{7CB18760-2648-4D49-AB15-AB99E4C6465A}"/>
              </a:ext>
            </a:extLst>
          </p:cNvPr>
          <p:cNvSpPr/>
          <p:nvPr/>
        </p:nvSpPr>
        <p:spPr>
          <a:xfrm>
            <a:off x="16215206" y="803251"/>
            <a:ext cx="1251740" cy="162778"/>
          </a:xfrm>
          <a:custGeom>
            <a:avLst/>
            <a:gdLst/>
            <a:ahLst/>
            <a:cxnLst/>
            <a:rect l="l" t="t" r="r" b="b"/>
            <a:pathLst>
              <a:path w="1673505" h="217627">
                <a:moveTo>
                  <a:pt x="1009726" y="29261"/>
                </a:moveTo>
                <a:lnTo>
                  <a:pt x="1009726" y="188366"/>
                </a:lnTo>
                <a:lnTo>
                  <a:pt x="1058799" y="188366"/>
                </a:lnTo>
                <a:cubicBezTo>
                  <a:pt x="1074446" y="188366"/>
                  <a:pt x="1088162" y="184963"/>
                  <a:pt x="1099947" y="178155"/>
                </a:cubicBezTo>
                <a:cubicBezTo>
                  <a:pt x="1111733" y="171348"/>
                  <a:pt x="1120928" y="161950"/>
                  <a:pt x="1127532" y="149961"/>
                </a:cubicBezTo>
                <a:cubicBezTo>
                  <a:pt x="1134136" y="137973"/>
                  <a:pt x="1137438" y="124155"/>
                  <a:pt x="1137438" y="108509"/>
                </a:cubicBezTo>
                <a:cubicBezTo>
                  <a:pt x="1137438" y="93065"/>
                  <a:pt x="1134085" y="79349"/>
                  <a:pt x="1127379" y="67361"/>
                </a:cubicBezTo>
                <a:cubicBezTo>
                  <a:pt x="1120674" y="55372"/>
                  <a:pt x="1111428" y="46025"/>
                  <a:pt x="1099642" y="39319"/>
                </a:cubicBezTo>
                <a:cubicBezTo>
                  <a:pt x="1087857" y="32613"/>
                  <a:pt x="1074242" y="29261"/>
                  <a:pt x="1058799" y="29261"/>
                </a:cubicBezTo>
                <a:close/>
                <a:moveTo>
                  <a:pt x="1285875" y="3048"/>
                </a:moveTo>
                <a:lnTo>
                  <a:pt x="1305382" y="3048"/>
                </a:lnTo>
                <a:lnTo>
                  <a:pt x="1314526" y="3048"/>
                </a:lnTo>
                <a:lnTo>
                  <a:pt x="1425169" y="3048"/>
                </a:lnTo>
                <a:lnTo>
                  <a:pt x="1425169" y="29261"/>
                </a:lnTo>
                <a:lnTo>
                  <a:pt x="1314526" y="29261"/>
                </a:lnTo>
                <a:lnTo>
                  <a:pt x="1314526" y="93878"/>
                </a:lnTo>
                <a:lnTo>
                  <a:pt x="1416634" y="93878"/>
                </a:lnTo>
                <a:lnTo>
                  <a:pt x="1416634" y="118872"/>
                </a:lnTo>
                <a:lnTo>
                  <a:pt x="1314526" y="118872"/>
                </a:lnTo>
                <a:lnTo>
                  <a:pt x="1314526" y="188366"/>
                </a:lnTo>
                <a:lnTo>
                  <a:pt x="1426693" y="188366"/>
                </a:lnTo>
                <a:lnTo>
                  <a:pt x="1426693" y="214579"/>
                </a:lnTo>
                <a:lnTo>
                  <a:pt x="1314526" y="214579"/>
                </a:lnTo>
                <a:lnTo>
                  <a:pt x="1305382" y="214579"/>
                </a:lnTo>
                <a:lnTo>
                  <a:pt x="1285875" y="214579"/>
                </a:lnTo>
                <a:close/>
                <a:moveTo>
                  <a:pt x="981075" y="3048"/>
                </a:moveTo>
                <a:lnTo>
                  <a:pt x="1000278" y="3048"/>
                </a:lnTo>
                <a:lnTo>
                  <a:pt x="1009726" y="3048"/>
                </a:lnTo>
                <a:lnTo>
                  <a:pt x="1059409" y="3048"/>
                </a:lnTo>
                <a:cubicBezTo>
                  <a:pt x="1074852" y="3048"/>
                  <a:pt x="1089127" y="5689"/>
                  <a:pt x="1102233" y="10973"/>
                </a:cubicBezTo>
                <a:cubicBezTo>
                  <a:pt x="1115340" y="16256"/>
                  <a:pt x="1126719" y="23673"/>
                  <a:pt x="1136371" y="33223"/>
                </a:cubicBezTo>
                <a:cubicBezTo>
                  <a:pt x="1146023" y="42773"/>
                  <a:pt x="1153541" y="53949"/>
                  <a:pt x="1158926" y="66751"/>
                </a:cubicBezTo>
                <a:cubicBezTo>
                  <a:pt x="1164311" y="79553"/>
                  <a:pt x="1167003" y="93573"/>
                  <a:pt x="1167003" y="108813"/>
                </a:cubicBezTo>
                <a:cubicBezTo>
                  <a:pt x="1167003" y="123850"/>
                  <a:pt x="1164311" y="137820"/>
                  <a:pt x="1158926" y="150723"/>
                </a:cubicBezTo>
                <a:cubicBezTo>
                  <a:pt x="1153541" y="163627"/>
                  <a:pt x="1146074" y="174853"/>
                  <a:pt x="1136523" y="184404"/>
                </a:cubicBezTo>
                <a:cubicBezTo>
                  <a:pt x="1126973" y="193954"/>
                  <a:pt x="1115644" y="201371"/>
                  <a:pt x="1102538" y="206654"/>
                </a:cubicBezTo>
                <a:cubicBezTo>
                  <a:pt x="1089432" y="211937"/>
                  <a:pt x="1075258" y="214579"/>
                  <a:pt x="1060018" y="214579"/>
                </a:cubicBezTo>
                <a:lnTo>
                  <a:pt x="1009726" y="214579"/>
                </a:lnTo>
                <a:lnTo>
                  <a:pt x="999973" y="214579"/>
                </a:lnTo>
                <a:lnTo>
                  <a:pt x="981075" y="214579"/>
                </a:lnTo>
                <a:close/>
                <a:moveTo>
                  <a:pt x="828675" y="3048"/>
                </a:moveTo>
                <a:lnTo>
                  <a:pt x="857326" y="3048"/>
                </a:lnTo>
                <a:lnTo>
                  <a:pt x="857326" y="214579"/>
                </a:lnTo>
                <a:lnTo>
                  <a:pt x="828675" y="214579"/>
                </a:lnTo>
                <a:close/>
                <a:moveTo>
                  <a:pt x="581025" y="3048"/>
                </a:moveTo>
                <a:lnTo>
                  <a:pt x="609676" y="3048"/>
                </a:lnTo>
                <a:lnTo>
                  <a:pt x="609676" y="188366"/>
                </a:lnTo>
                <a:lnTo>
                  <a:pt x="713918" y="188366"/>
                </a:lnTo>
                <a:lnTo>
                  <a:pt x="713918" y="214579"/>
                </a:lnTo>
                <a:lnTo>
                  <a:pt x="609676" y="214579"/>
                </a:lnTo>
                <a:lnTo>
                  <a:pt x="600532" y="214579"/>
                </a:lnTo>
                <a:lnTo>
                  <a:pt x="581025" y="214579"/>
                </a:lnTo>
                <a:close/>
                <a:moveTo>
                  <a:pt x="0" y="3048"/>
                </a:moveTo>
                <a:lnTo>
                  <a:pt x="20118" y="3048"/>
                </a:lnTo>
                <a:lnTo>
                  <a:pt x="102870" y="139000"/>
                </a:lnTo>
                <a:lnTo>
                  <a:pt x="185623" y="3048"/>
                </a:lnTo>
                <a:lnTo>
                  <a:pt x="205740" y="3048"/>
                </a:lnTo>
                <a:lnTo>
                  <a:pt x="205740" y="214579"/>
                </a:lnTo>
                <a:lnTo>
                  <a:pt x="177089" y="214579"/>
                </a:lnTo>
                <a:lnTo>
                  <a:pt x="177089" y="66181"/>
                </a:lnTo>
                <a:lnTo>
                  <a:pt x="113081" y="171297"/>
                </a:lnTo>
                <a:lnTo>
                  <a:pt x="92964" y="171297"/>
                </a:lnTo>
                <a:lnTo>
                  <a:pt x="28651" y="65680"/>
                </a:lnTo>
                <a:lnTo>
                  <a:pt x="28651" y="214579"/>
                </a:lnTo>
                <a:lnTo>
                  <a:pt x="0" y="214579"/>
                </a:lnTo>
                <a:close/>
                <a:moveTo>
                  <a:pt x="1607973" y="0"/>
                </a:moveTo>
                <a:cubicBezTo>
                  <a:pt x="1621790" y="0"/>
                  <a:pt x="1634185" y="2692"/>
                  <a:pt x="1645158" y="8077"/>
                </a:cubicBezTo>
                <a:cubicBezTo>
                  <a:pt x="1656131" y="13462"/>
                  <a:pt x="1665072" y="20523"/>
                  <a:pt x="1671981" y="29261"/>
                </a:cubicBezTo>
                <a:lnTo>
                  <a:pt x="1652474" y="48768"/>
                </a:lnTo>
                <a:cubicBezTo>
                  <a:pt x="1646174" y="41453"/>
                  <a:pt x="1639418" y="35966"/>
                  <a:pt x="1632204" y="32309"/>
                </a:cubicBezTo>
                <a:cubicBezTo>
                  <a:pt x="1624990" y="28651"/>
                  <a:pt x="1616710" y="26822"/>
                  <a:pt x="1607363" y="26822"/>
                </a:cubicBezTo>
                <a:cubicBezTo>
                  <a:pt x="1595984" y="26822"/>
                  <a:pt x="1586941" y="29312"/>
                  <a:pt x="1580236" y="34290"/>
                </a:cubicBezTo>
                <a:cubicBezTo>
                  <a:pt x="1573530" y="39268"/>
                  <a:pt x="1570177" y="46228"/>
                  <a:pt x="1570177" y="55169"/>
                </a:cubicBezTo>
                <a:cubicBezTo>
                  <a:pt x="1570177" y="62281"/>
                  <a:pt x="1572057" y="68021"/>
                  <a:pt x="1575816" y="72390"/>
                </a:cubicBezTo>
                <a:cubicBezTo>
                  <a:pt x="1579576" y="76759"/>
                  <a:pt x="1584503" y="80467"/>
                  <a:pt x="1590599" y="83515"/>
                </a:cubicBezTo>
                <a:cubicBezTo>
                  <a:pt x="1596695" y="86563"/>
                  <a:pt x="1603452" y="89357"/>
                  <a:pt x="1610868" y="91897"/>
                </a:cubicBezTo>
                <a:cubicBezTo>
                  <a:pt x="1618285" y="94437"/>
                  <a:pt x="1625651" y="97231"/>
                  <a:pt x="1632966" y="100279"/>
                </a:cubicBezTo>
                <a:cubicBezTo>
                  <a:pt x="1640282" y="103327"/>
                  <a:pt x="1646987" y="107188"/>
                  <a:pt x="1653083" y="111861"/>
                </a:cubicBezTo>
                <a:cubicBezTo>
                  <a:pt x="1659179" y="116535"/>
                  <a:pt x="1664106" y="122580"/>
                  <a:pt x="1667866" y="129997"/>
                </a:cubicBezTo>
                <a:cubicBezTo>
                  <a:pt x="1671625" y="137414"/>
                  <a:pt x="1673505" y="146710"/>
                  <a:pt x="1673505" y="157886"/>
                </a:cubicBezTo>
                <a:cubicBezTo>
                  <a:pt x="1673505" y="176581"/>
                  <a:pt x="1667053" y="191211"/>
                  <a:pt x="1654150" y="201777"/>
                </a:cubicBezTo>
                <a:cubicBezTo>
                  <a:pt x="1641246" y="212344"/>
                  <a:pt x="1623822" y="217627"/>
                  <a:pt x="1601876" y="217627"/>
                </a:cubicBezTo>
                <a:cubicBezTo>
                  <a:pt x="1585214" y="217627"/>
                  <a:pt x="1570990" y="214579"/>
                  <a:pt x="1559205" y="208483"/>
                </a:cubicBezTo>
                <a:cubicBezTo>
                  <a:pt x="1547419" y="202387"/>
                  <a:pt x="1536954" y="193548"/>
                  <a:pt x="1527810" y="181965"/>
                </a:cubicBezTo>
                <a:lnTo>
                  <a:pt x="1547317" y="162458"/>
                </a:lnTo>
                <a:cubicBezTo>
                  <a:pt x="1554023" y="171805"/>
                  <a:pt x="1561745" y="178867"/>
                  <a:pt x="1570482" y="183642"/>
                </a:cubicBezTo>
                <a:cubicBezTo>
                  <a:pt x="1579220" y="188417"/>
                  <a:pt x="1589990" y="190805"/>
                  <a:pt x="1602791" y="190805"/>
                </a:cubicBezTo>
                <a:cubicBezTo>
                  <a:pt x="1615389" y="190805"/>
                  <a:pt x="1625498" y="188061"/>
                  <a:pt x="1633118" y="182575"/>
                </a:cubicBezTo>
                <a:cubicBezTo>
                  <a:pt x="1640739" y="177089"/>
                  <a:pt x="1644548" y="169570"/>
                  <a:pt x="1644548" y="160020"/>
                </a:cubicBezTo>
                <a:cubicBezTo>
                  <a:pt x="1644548" y="152095"/>
                  <a:pt x="1642720" y="145694"/>
                  <a:pt x="1639062" y="140817"/>
                </a:cubicBezTo>
                <a:cubicBezTo>
                  <a:pt x="1635405" y="135941"/>
                  <a:pt x="1630477" y="131927"/>
                  <a:pt x="1624279" y="128778"/>
                </a:cubicBezTo>
                <a:cubicBezTo>
                  <a:pt x="1618082" y="125628"/>
                  <a:pt x="1611325" y="122783"/>
                  <a:pt x="1604010" y="120243"/>
                </a:cubicBezTo>
                <a:cubicBezTo>
                  <a:pt x="1596695" y="117703"/>
                  <a:pt x="1589380" y="114960"/>
                  <a:pt x="1582064" y="112014"/>
                </a:cubicBezTo>
                <a:cubicBezTo>
                  <a:pt x="1574749" y="109067"/>
                  <a:pt x="1568044" y="105410"/>
                  <a:pt x="1561948" y="101041"/>
                </a:cubicBezTo>
                <a:cubicBezTo>
                  <a:pt x="1555852" y="96672"/>
                  <a:pt x="1550924" y="90932"/>
                  <a:pt x="1547165" y="83820"/>
                </a:cubicBezTo>
                <a:cubicBezTo>
                  <a:pt x="1543406" y="76708"/>
                  <a:pt x="1541526" y="67767"/>
                  <a:pt x="1541526" y="56997"/>
                </a:cubicBezTo>
                <a:cubicBezTo>
                  <a:pt x="1541526" y="45009"/>
                  <a:pt x="1544422" y="34798"/>
                  <a:pt x="1550213" y="26365"/>
                </a:cubicBezTo>
                <a:cubicBezTo>
                  <a:pt x="1556004" y="17932"/>
                  <a:pt x="1563929" y="11430"/>
                  <a:pt x="1573987" y="6858"/>
                </a:cubicBezTo>
                <a:cubicBezTo>
                  <a:pt x="1584046" y="2286"/>
                  <a:pt x="1595374" y="0"/>
                  <a:pt x="1607973" y="0"/>
                </a:cubicBezTo>
                <a:close/>
                <a:moveTo>
                  <a:pt x="398298" y="0"/>
                </a:moveTo>
                <a:cubicBezTo>
                  <a:pt x="412115" y="0"/>
                  <a:pt x="424510" y="2692"/>
                  <a:pt x="435483" y="8077"/>
                </a:cubicBezTo>
                <a:cubicBezTo>
                  <a:pt x="446456" y="13462"/>
                  <a:pt x="455397" y="20523"/>
                  <a:pt x="462306" y="29261"/>
                </a:cubicBezTo>
                <a:lnTo>
                  <a:pt x="442798" y="48768"/>
                </a:lnTo>
                <a:cubicBezTo>
                  <a:pt x="436499" y="41453"/>
                  <a:pt x="429743" y="35966"/>
                  <a:pt x="422529" y="32309"/>
                </a:cubicBezTo>
                <a:cubicBezTo>
                  <a:pt x="415316" y="28651"/>
                  <a:pt x="407035" y="26822"/>
                  <a:pt x="397688" y="26822"/>
                </a:cubicBezTo>
                <a:cubicBezTo>
                  <a:pt x="386309" y="26822"/>
                  <a:pt x="377266" y="29312"/>
                  <a:pt x="370561" y="34290"/>
                </a:cubicBezTo>
                <a:cubicBezTo>
                  <a:pt x="363855" y="39268"/>
                  <a:pt x="360502" y="46228"/>
                  <a:pt x="360502" y="55169"/>
                </a:cubicBezTo>
                <a:cubicBezTo>
                  <a:pt x="360502" y="62281"/>
                  <a:pt x="362382" y="68021"/>
                  <a:pt x="366141" y="72390"/>
                </a:cubicBezTo>
                <a:cubicBezTo>
                  <a:pt x="369900" y="76759"/>
                  <a:pt x="374828" y="80467"/>
                  <a:pt x="380924" y="83515"/>
                </a:cubicBezTo>
                <a:cubicBezTo>
                  <a:pt x="387020" y="86563"/>
                  <a:pt x="393776" y="89357"/>
                  <a:pt x="401193" y="91897"/>
                </a:cubicBezTo>
                <a:cubicBezTo>
                  <a:pt x="408610" y="94437"/>
                  <a:pt x="415976" y="97231"/>
                  <a:pt x="423291" y="100279"/>
                </a:cubicBezTo>
                <a:cubicBezTo>
                  <a:pt x="430606" y="103327"/>
                  <a:pt x="437312" y="107188"/>
                  <a:pt x="443408" y="111861"/>
                </a:cubicBezTo>
                <a:cubicBezTo>
                  <a:pt x="449504" y="116535"/>
                  <a:pt x="454431" y="122580"/>
                  <a:pt x="458191" y="129997"/>
                </a:cubicBezTo>
                <a:cubicBezTo>
                  <a:pt x="461950" y="137414"/>
                  <a:pt x="463830" y="146710"/>
                  <a:pt x="463830" y="157886"/>
                </a:cubicBezTo>
                <a:cubicBezTo>
                  <a:pt x="463830" y="176581"/>
                  <a:pt x="457378" y="191211"/>
                  <a:pt x="444475" y="201777"/>
                </a:cubicBezTo>
                <a:cubicBezTo>
                  <a:pt x="431572" y="212344"/>
                  <a:pt x="414147" y="217627"/>
                  <a:pt x="392202" y="217627"/>
                </a:cubicBezTo>
                <a:cubicBezTo>
                  <a:pt x="375539" y="217627"/>
                  <a:pt x="361315" y="214579"/>
                  <a:pt x="349530" y="208483"/>
                </a:cubicBezTo>
                <a:cubicBezTo>
                  <a:pt x="337744" y="202387"/>
                  <a:pt x="327279" y="193548"/>
                  <a:pt x="318135" y="181965"/>
                </a:cubicBezTo>
                <a:lnTo>
                  <a:pt x="337642" y="162458"/>
                </a:lnTo>
                <a:cubicBezTo>
                  <a:pt x="344348" y="171805"/>
                  <a:pt x="352070" y="178867"/>
                  <a:pt x="360807" y="183642"/>
                </a:cubicBezTo>
                <a:cubicBezTo>
                  <a:pt x="369545" y="188417"/>
                  <a:pt x="380314" y="190805"/>
                  <a:pt x="393116" y="190805"/>
                </a:cubicBezTo>
                <a:cubicBezTo>
                  <a:pt x="405714" y="190805"/>
                  <a:pt x="415824" y="188061"/>
                  <a:pt x="423444" y="182575"/>
                </a:cubicBezTo>
                <a:cubicBezTo>
                  <a:pt x="431064" y="177089"/>
                  <a:pt x="434874" y="169570"/>
                  <a:pt x="434874" y="160020"/>
                </a:cubicBezTo>
                <a:cubicBezTo>
                  <a:pt x="434874" y="152095"/>
                  <a:pt x="433045" y="145694"/>
                  <a:pt x="429387" y="140817"/>
                </a:cubicBezTo>
                <a:cubicBezTo>
                  <a:pt x="425730" y="135941"/>
                  <a:pt x="420802" y="131927"/>
                  <a:pt x="414604" y="128778"/>
                </a:cubicBezTo>
                <a:cubicBezTo>
                  <a:pt x="408407" y="125628"/>
                  <a:pt x="401650" y="122783"/>
                  <a:pt x="394335" y="120243"/>
                </a:cubicBezTo>
                <a:cubicBezTo>
                  <a:pt x="387020" y="117703"/>
                  <a:pt x="379705" y="114960"/>
                  <a:pt x="372390" y="112014"/>
                </a:cubicBezTo>
                <a:cubicBezTo>
                  <a:pt x="365074" y="109067"/>
                  <a:pt x="358369" y="105410"/>
                  <a:pt x="352273" y="101041"/>
                </a:cubicBezTo>
                <a:cubicBezTo>
                  <a:pt x="346177" y="96672"/>
                  <a:pt x="341249" y="90932"/>
                  <a:pt x="337490" y="83820"/>
                </a:cubicBezTo>
                <a:cubicBezTo>
                  <a:pt x="333731" y="76708"/>
                  <a:pt x="331851" y="67767"/>
                  <a:pt x="331851" y="56997"/>
                </a:cubicBezTo>
                <a:cubicBezTo>
                  <a:pt x="331851" y="45009"/>
                  <a:pt x="334747" y="34798"/>
                  <a:pt x="340538" y="26365"/>
                </a:cubicBezTo>
                <a:cubicBezTo>
                  <a:pt x="346329" y="17932"/>
                  <a:pt x="354254" y="11430"/>
                  <a:pt x="364312" y="6858"/>
                </a:cubicBezTo>
                <a:cubicBezTo>
                  <a:pt x="374371" y="2286"/>
                  <a:pt x="385699" y="0"/>
                  <a:pt x="39829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6" name="TextBox 15">
            <a:extLst>
              <a:ext uri="{FF2B5EF4-FFF2-40B4-BE49-F238E27FC236}">
                <a16:creationId xmlns:a16="http://schemas.microsoft.com/office/drawing/2014/main" id="{EF8C4308-84B2-4F60-A876-51EE624D88FC}"/>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101640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0" presetClass="entr" presetSubtype="0" fill="hold" grpId="0" nodeType="afterEffect">
                                  <p:stCondLst>
                                    <p:cond delay="0"/>
                                  </p:stCondLst>
                                  <p:iterate type="lt">
                                    <p:tmPct val="3000"/>
                                  </p:iterate>
                                  <p:childTnLst>
                                    <p:set>
                                      <p:cBhvr>
                                        <p:cTn id="10" dur="750" fill="hold">
                                          <p:stCondLst>
                                            <p:cond delay="0"/>
                                          </p:stCondLst>
                                        </p:cTn>
                                        <p:tgtEl>
                                          <p:spTgt spid="4"/>
                                        </p:tgtEl>
                                        <p:attrNameLst>
                                          <p:attrName>style.visibility</p:attrName>
                                        </p:attrNameLst>
                                      </p:cBhvr>
                                      <p:to>
                                        <p:strVal val="visible"/>
                                      </p:to>
                                    </p:set>
                                    <p:anim to="" calcmode="lin" valueType="num">
                                      <p:cBhvr>
                                        <p:cTn id="11"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4"/>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5"/>
                                        </p:tgtEl>
                                        <p:attrNameLst>
                                          <p:attrName>style.visibility</p:attrName>
                                        </p:attrNameLst>
                                      </p:cBhvr>
                                      <p:to>
                                        <p:strVal val="visible"/>
                                      </p:to>
                                    </p:set>
                                    <p:anim to="" calcmode="lin" valueType="num">
                                      <p:cBhvr>
                                        <p:cTn id="15"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5"/>
                                        </p:tgtEl>
                                      </p:cBhvr>
                                    </p:animEffect>
                                  </p:childTnLst>
                                </p:cTn>
                              </p:par>
                            </p:childTnLst>
                          </p:cTn>
                        </p:par>
                        <p:par>
                          <p:cTn id="17" fill="hold">
                            <p:stCondLst>
                              <p:cond delay="1498"/>
                            </p:stCondLst>
                            <p:childTnLst>
                              <p:par>
                                <p:cTn id="18" presetID="10"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60FC650-433F-4431-8815-6867512A7792}"/>
              </a:ext>
            </a:extLst>
          </p:cNvPr>
          <p:cNvGrpSpPr/>
          <p:nvPr/>
        </p:nvGrpSpPr>
        <p:grpSpPr>
          <a:xfrm>
            <a:off x="1502287" y="2834842"/>
            <a:ext cx="4617316" cy="4617316"/>
            <a:chOff x="1502287" y="2834842"/>
            <a:chExt cx="4617316" cy="4617316"/>
          </a:xfrm>
        </p:grpSpPr>
        <p:sp>
          <p:nvSpPr>
            <p:cNvPr id="2" name="Oval 21">
              <a:extLst>
                <a:ext uri="{FF2B5EF4-FFF2-40B4-BE49-F238E27FC236}">
                  <a16:creationId xmlns:a16="http://schemas.microsoft.com/office/drawing/2014/main" id="{B0033A88-D340-46C1-A602-622BCDB8BBF9}"/>
                </a:ext>
              </a:extLst>
            </p:cNvPr>
            <p:cNvSpPr/>
            <p:nvPr/>
          </p:nvSpPr>
          <p:spPr>
            <a:xfrm>
              <a:off x="1502287"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9" name="Google Shape;2533;p68">
              <a:extLst>
                <a:ext uri="{FF2B5EF4-FFF2-40B4-BE49-F238E27FC236}">
                  <a16:creationId xmlns:a16="http://schemas.microsoft.com/office/drawing/2014/main" id="{40ADDF57-0369-4C03-B1A3-4936096ADA47}"/>
                </a:ext>
              </a:extLst>
            </p:cNvPr>
            <p:cNvSpPr txBox="1">
              <a:spLocks/>
            </p:cNvSpPr>
            <p:nvPr/>
          </p:nvSpPr>
          <p:spPr>
            <a:xfrm>
              <a:off x="1813728" y="3647802"/>
              <a:ext cx="399443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1.3m</a:t>
              </a:r>
            </a:p>
          </p:txBody>
        </p:sp>
        <p:sp>
          <p:nvSpPr>
            <p:cNvPr id="13" name="TextBox 12">
              <a:extLst>
                <a:ext uri="{FF2B5EF4-FFF2-40B4-BE49-F238E27FC236}">
                  <a16:creationId xmlns:a16="http://schemas.microsoft.com/office/drawing/2014/main" id="{2A9399F2-870C-4053-8296-4DE05ED89623}"/>
                </a:ext>
              </a:extLst>
            </p:cNvPr>
            <p:cNvSpPr txBox="1"/>
            <p:nvPr/>
          </p:nvSpPr>
          <p:spPr>
            <a:xfrm>
              <a:off x="2145891"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Simple and powerful</a:t>
              </a:r>
            </a:p>
          </p:txBody>
        </p:sp>
      </p:grpSp>
      <p:grpSp>
        <p:nvGrpSpPr>
          <p:cNvPr id="5" name="Group 4">
            <a:extLst>
              <a:ext uri="{FF2B5EF4-FFF2-40B4-BE49-F238E27FC236}">
                <a16:creationId xmlns:a16="http://schemas.microsoft.com/office/drawing/2014/main" id="{6C29CCD6-1543-41B6-890C-B0CCAB06744A}"/>
              </a:ext>
            </a:extLst>
          </p:cNvPr>
          <p:cNvGrpSpPr/>
          <p:nvPr/>
        </p:nvGrpSpPr>
        <p:grpSpPr>
          <a:xfrm>
            <a:off x="6835342" y="2834842"/>
            <a:ext cx="4617316" cy="4617316"/>
            <a:chOff x="6835342" y="2834842"/>
            <a:chExt cx="4617316" cy="4617316"/>
          </a:xfrm>
        </p:grpSpPr>
        <p:sp>
          <p:nvSpPr>
            <p:cNvPr id="4" name="Oval 23">
              <a:extLst>
                <a:ext uri="{FF2B5EF4-FFF2-40B4-BE49-F238E27FC236}">
                  <a16:creationId xmlns:a16="http://schemas.microsoft.com/office/drawing/2014/main" id="{5CC6E7D9-A7D9-4906-8145-67B8F77AFA8E}"/>
                </a:ext>
              </a:extLst>
            </p:cNvPr>
            <p:cNvSpPr/>
            <p:nvPr/>
          </p:nvSpPr>
          <p:spPr>
            <a:xfrm>
              <a:off x="6835342"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10" name="Google Shape;2535;p68">
              <a:extLst>
                <a:ext uri="{FF2B5EF4-FFF2-40B4-BE49-F238E27FC236}">
                  <a16:creationId xmlns:a16="http://schemas.microsoft.com/office/drawing/2014/main" id="{948828E3-697D-4062-8F55-911F868FAFC9}"/>
                </a:ext>
              </a:extLst>
            </p:cNvPr>
            <p:cNvSpPr txBox="1">
              <a:spLocks/>
            </p:cNvSpPr>
            <p:nvPr/>
          </p:nvSpPr>
          <p:spPr>
            <a:xfrm>
              <a:off x="7108113"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300k</a:t>
              </a:r>
            </a:p>
          </p:txBody>
        </p:sp>
        <p:sp>
          <p:nvSpPr>
            <p:cNvPr id="16" name="TextBox 15">
              <a:extLst>
                <a:ext uri="{FF2B5EF4-FFF2-40B4-BE49-F238E27FC236}">
                  <a16:creationId xmlns:a16="http://schemas.microsoft.com/office/drawing/2014/main" id="{B0F30302-D32A-47F2-9AF0-AA7749119E21}"/>
                </a:ext>
              </a:extLst>
            </p:cNvPr>
            <p:cNvSpPr txBox="1"/>
            <p:nvPr/>
          </p:nvSpPr>
          <p:spPr>
            <a:xfrm>
              <a:off x="7498080"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Creative and Useful</a:t>
              </a:r>
            </a:p>
          </p:txBody>
        </p:sp>
      </p:grpSp>
      <p:grpSp>
        <p:nvGrpSpPr>
          <p:cNvPr id="7" name="Group 6">
            <a:extLst>
              <a:ext uri="{FF2B5EF4-FFF2-40B4-BE49-F238E27FC236}">
                <a16:creationId xmlns:a16="http://schemas.microsoft.com/office/drawing/2014/main" id="{6F6035C6-981C-4450-9050-D906646D72E7}"/>
              </a:ext>
            </a:extLst>
          </p:cNvPr>
          <p:cNvGrpSpPr/>
          <p:nvPr/>
        </p:nvGrpSpPr>
        <p:grpSpPr>
          <a:xfrm>
            <a:off x="12168396" y="2834842"/>
            <a:ext cx="4617316" cy="4617316"/>
            <a:chOff x="12168396" y="2834842"/>
            <a:chExt cx="4617316" cy="4617316"/>
          </a:xfrm>
        </p:grpSpPr>
        <p:sp>
          <p:nvSpPr>
            <p:cNvPr id="6" name="Oval 25">
              <a:extLst>
                <a:ext uri="{FF2B5EF4-FFF2-40B4-BE49-F238E27FC236}">
                  <a16:creationId xmlns:a16="http://schemas.microsoft.com/office/drawing/2014/main" id="{D2DFBA00-1B28-4A5A-B320-0F6D53EEC103}"/>
                </a:ext>
              </a:extLst>
            </p:cNvPr>
            <p:cNvSpPr/>
            <p:nvPr/>
          </p:nvSpPr>
          <p:spPr>
            <a:xfrm>
              <a:off x="12168396"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11" name="Google Shape;2537;p68">
              <a:extLst>
                <a:ext uri="{FF2B5EF4-FFF2-40B4-BE49-F238E27FC236}">
                  <a16:creationId xmlns:a16="http://schemas.microsoft.com/office/drawing/2014/main" id="{D75DCB14-7284-438A-899F-AF8D082AD61F}"/>
                </a:ext>
              </a:extLst>
            </p:cNvPr>
            <p:cNvSpPr txBox="1">
              <a:spLocks/>
            </p:cNvSpPr>
            <p:nvPr/>
          </p:nvSpPr>
          <p:spPr>
            <a:xfrm>
              <a:off x="12441167"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700k</a:t>
              </a:r>
            </a:p>
          </p:txBody>
        </p:sp>
        <p:sp>
          <p:nvSpPr>
            <p:cNvPr id="19" name="TextBox 18">
              <a:extLst>
                <a:ext uri="{FF2B5EF4-FFF2-40B4-BE49-F238E27FC236}">
                  <a16:creationId xmlns:a16="http://schemas.microsoft.com/office/drawing/2014/main" id="{A88B1D32-E4B5-4254-9600-61D64C496BCD}"/>
                </a:ext>
              </a:extLst>
            </p:cNvPr>
            <p:cNvSpPr txBox="1"/>
            <p:nvPr/>
          </p:nvSpPr>
          <p:spPr>
            <a:xfrm>
              <a:off x="12850269"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Flexible and creative</a:t>
              </a:r>
            </a:p>
          </p:txBody>
        </p:sp>
      </p:grpSp>
    </p:spTree>
    <p:extLst>
      <p:ext uri="{BB962C8B-B14F-4D97-AF65-F5344CB8AC3E}">
        <p14:creationId xmlns:p14="http://schemas.microsoft.com/office/powerpoint/2010/main" val="1699133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59000">
                                          <p:cBhvr additive="base">
                                            <p:cTn id="7" dur="1250" fill="hold"/>
                                            <p:tgtEl>
                                              <p:spTgt spid="3"/>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59000">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14:bounceEnd="59000">
                                          <p:cBhvr additive="base">
                                            <p:cTn id="11" dur="1250" fill="hold"/>
                                            <p:tgtEl>
                                              <p:spTgt spid="5"/>
                                            </p:tgtEl>
                                            <p:attrNameLst>
                                              <p:attrName>ppt_x</p:attrName>
                                            </p:attrNameLst>
                                          </p:cBhvr>
                                          <p:tavLst>
                                            <p:tav tm="0">
                                              <p:val>
                                                <p:strVal val="#ppt_x"/>
                                              </p:val>
                                            </p:tav>
                                            <p:tav tm="100000">
                                              <p:val>
                                                <p:strVal val="#ppt_x"/>
                                              </p:val>
                                            </p:tav>
                                          </p:tavLst>
                                        </p:anim>
                                        <p:anim calcmode="lin" valueType="num" p14:bounceEnd="59000">
                                          <p:cBhvr additive="base">
                                            <p:cTn id="12" dur="125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9000">
                                      <p:stCondLst>
                                        <p:cond delay="200"/>
                                      </p:stCondLst>
                                      <p:childTnLst>
                                        <p:set>
                                          <p:cBhvr>
                                            <p:cTn id="14" dur="1" fill="hold">
                                              <p:stCondLst>
                                                <p:cond delay="0"/>
                                              </p:stCondLst>
                                            </p:cTn>
                                            <p:tgtEl>
                                              <p:spTgt spid="7"/>
                                            </p:tgtEl>
                                            <p:attrNameLst>
                                              <p:attrName>style.visibility</p:attrName>
                                            </p:attrNameLst>
                                          </p:cBhvr>
                                          <p:to>
                                            <p:strVal val="visible"/>
                                          </p:to>
                                        </p:set>
                                        <p:anim calcmode="lin" valueType="num" p14:bounceEnd="59000">
                                          <p:cBhvr additive="base">
                                            <p:cTn id="15" dur="1250" fill="hold"/>
                                            <p:tgtEl>
                                              <p:spTgt spid="7"/>
                                            </p:tgtEl>
                                            <p:attrNameLst>
                                              <p:attrName>ppt_x</p:attrName>
                                            </p:attrNameLst>
                                          </p:cBhvr>
                                          <p:tavLst>
                                            <p:tav tm="0">
                                              <p:val>
                                                <p:strVal val="#ppt_x"/>
                                              </p:val>
                                            </p:tav>
                                            <p:tav tm="100000">
                                              <p:val>
                                                <p:strVal val="#ppt_x"/>
                                              </p:val>
                                            </p:tav>
                                          </p:tavLst>
                                        </p:anim>
                                        <p:anim calcmode="lin" valueType="num" p14:bounceEnd="59000">
                                          <p:cBhvr additive="base">
                                            <p:cTn id="16" dur="12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250" fill="hold"/>
                                            <p:tgtEl>
                                              <p:spTgt spid="3"/>
                                            </p:tgtEl>
                                            <p:attrNameLst>
                                              <p:attrName>ppt_x</p:attrName>
                                            </p:attrNameLst>
                                          </p:cBhvr>
                                          <p:tavLst>
                                            <p:tav tm="0">
                                              <p:val>
                                                <p:strVal val="#ppt_x"/>
                                              </p:val>
                                            </p:tav>
                                            <p:tav tm="100000">
                                              <p:val>
                                                <p:strVal val="#ppt_x"/>
                                              </p:val>
                                            </p:tav>
                                          </p:tavLst>
                                        </p:anim>
                                        <p:anim calcmode="lin" valueType="num">
                                          <p:cBhvr additive="base">
                                            <p:cTn id="8" dur="125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250" fill="hold"/>
                                            <p:tgtEl>
                                              <p:spTgt spid="5"/>
                                            </p:tgtEl>
                                            <p:attrNameLst>
                                              <p:attrName>ppt_x</p:attrName>
                                            </p:attrNameLst>
                                          </p:cBhvr>
                                          <p:tavLst>
                                            <p:tav tm="0">
                                              <p:val>
                                                <p:strVal val="#ppt_x"/>
                                              </p:val>
                                            </p:tav>
                                            <p:tav tm="100000">
                                              <p:val>
                                                <p:strVal val="#ppt_x"/>
                                              </p:val>
                                            </p:tav>
                                          </p:tavLst>
                                        </p:anim>
                                        <p:anim calcmode="lin" valueType="num">
                                          <p:cBhvr additive="base">
                                            <p:cTn id="12" dur="125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250" fill="hold"/>
                                            <p:tgtEl>
                                              <p:spTgt spid="7"/>
                                            </p:tgtEl>
                                            <p:attrNameLst>
                                              <p:attrName>ppt_x</p:attrName>
                                            </p:attrNameLst>
                                          </p:cBhvr>
                                          <p:tavLst>
                                            <p:tav tm="0">
                                              <p:val>
                                                <p:strVal val="#ppt_x"/>
                                              </p:val>
                                            </p:tav>
                                            <p:tav tm="100000">
                                              <p:val>
                                                <p:strVal val="#ppt_x"/>
                                              </p:val>
                                            </p:tav>
                                          </p:tavLst>
                                        </p:anim>
                                        <p:anim calcmode="lin" valueType="num">
                                          <p:cBhvr additive="base">
                                            <p:cTn id="16" dur="12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44F0793B-C078-4DEC-A5A8-F44050F61427}"/>
              </a:ext>
            </a:extLst>
          </p:cNvPr>
          <p:cNvSpPr txBox="1">
            <a:spLocks/>
          </p:cNvSpPr>
          <p:nvPr/>
        </p:nvSpPr>
        <p:spPr>
          <a:xfrm>
            <a:off x="1859279" y="14325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Instructions For Use</a:t>
            </a:r>
          </a:p>
        </p:txBody>
      </p:sp>
      <p:sp>
        <p:nvSpPr>
          <p:cNvPr id="4" name="Google Shape;205;p13">
            <a:extLst>
              <a:ext uri="{FF2B5EF4-FFF2-40B4-BE49-F238E27FC236}">
                <a16:creationId xmlns:a16="http://schemas.microsoft.com/office/drawing/2014/main" id="{307CAD7F-B343-4258-9C82-411A4C995C61}"/>
              </a:ext>
            </a:extLst>
          </p:cNvPr>
          <p:cNvSpPr txBox="1">
            <a:spLocks/>
          </p:cNvSpPr>
          <p:nvPr/>
        </p:nvSpPr>
        <p:spPr>
          <a:xfrm>
            <a:off x="8758768"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latin typeface="+mj-lt"/>
              </a:rPr>
              <a:t>EDIT IN POWERPOINT®</a:t>
            </a:r>
          </a:p>
          <a:p>
            <a:pPr marL="0" indent="0">
              <a:lnSpc>
                <a:spcPct val="150000"/>
              </a:lnSpc>
              <a:spcBef>
                <a:spcPts val="1200"/>
              </a:spcBef>
              <a:buFont typeface="Arial" panose="020B0604020202020204" pitchFamily="34" charset="0"/>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PowerPoint</a:t>
            </a:r>
            <a:r>
              <a:rPr lang="en-US" sz="14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400">
                <a:solidFill>
                  <a:schemeClr val="tx1">
                    <a:lumMod val="85000"/>
                    <a:lumOff val="15000"/>
                  </a:schemeClr>
                </a:solidFill>
              </a:rPr>
              <a:t>Remember to download and install the fonts used in this presentation </a:t>
            </a:r>
            <a:r>
              <a:rPr lang="en-US" sz="14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5" name="Google Shape;206;p13">
            <a:extLst>
              <a:ext uri="{FF2B5EF4-FFF2-40B4-BE49-F238E27FC236}">
                <a16:creationId xmlns:a16="http://schemas.microsoft.com/office/drawing/2014/main" id="{04819204-E994-4DA9-BFAE-4899408ACB2B}"/>
              </a:ext>
            </a:extLst>
          </p:cNvPr>
          <p:cNvSpPr txBox="1">
            <a:spLocks/>
          </p:cNvSpPr>
          <p:nvPr/>
        </p:nvSpPr>
        <p:spPr>
          <a:xfrm>
            <a:off x="1859279"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latin typeface="+mj-lt"/>
              </a:rPr>
              <a:t>EDIT IN GOOGLE SLIDES</a:t>
            </a:r>
          </a:p>
          <a:p>
            <a:pPr marL="0" indent="0">
              <a:lnSpc>
                <a:spcPct val="150000"/>
              </a:lnSpc>
              <a:spcBef>
                <a:spcPts val="1200"/>
              </a:spcBef>
              <a:buClr>
                <a:schemeClr val="dk1"/>
              </a:buClr>
              <a:buSzPts val="1100"/>
              <a:buFont typeface="Arial"/>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Google Slides</a:t>
            </a:r>
            <a:r>
              <a:rPr lang="en-US" sz="1400">
                <a:solidFill>
                  <a:schemeClr val="bg1">
                    <a:lumMod val="65000"/>
                  </a:schemeClr>
                </a:solidFill>
              </a:rPr>
              <a:t>".</a:t>
            </a:r>
          </a:p>
          <a:p>
            <a:pPr marL="0" indent="0">
              <a:lnSpc>
                <a:spcPct val="150000"/>
              </a:lnSpc>
              <a:spcBef>
                <a:spcPts val="1200"/>
              </a:spcBef>
              <a:buClr>
                <a:schemeClr val="dk1"/>
              </a:buClr>
              <a:buSzPts val="1100"/>
              <a:buFont typeface="Arial"/>
              <a:buNone/>
            </a:pPr>
            <a:r>
              <a:rPr lang="en-US" sz="14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400">
                <a:solidFill>
                  <a:schemeClr val="tx1">
                    <a:lumMod val="85000"/>
                    <a:lumOff val="15000"/>
                  </a:schemeClr>
                </a:solidFill>
              </a:rPr>
              <a:t>You have to be signed in to your Google account.</a:t>
            </a:r>
            <a:endParaRPr lang="en-US" sz="4400">
              <a:solidFill>
                <a:schemeClr val="tx1">
                  <a:lumMod val="85000"/>
                  <a:lumOff val="15000"/>
                </a:schemeClr>
              </a:solidFill>
            </a:endParaRPr>
          </a:p>
        </p:txBody>
      </p:sp>
      <p:sp>
        <p:nvSpPr>
          <p:cNvPr id="6" name="Google Shape;207;p13">
            <a:extLst>
              <a:ext uri="{FF2B5EF4-FFF2-40B4-BE49-F238E27FC236}">
                <a16:creationId xmlns:a16="http://schemas.microsoft.com/office/drawing/2014/main" id="{DB1E7D5B-845F-439C-8A8E-BAF2E84203D5}"/>
              </a:ext>
            </a:extLst>
          </p:cNvPr>
          <p:cNvSpPr txBox="1">
            <a:spLocks/>
          </p:cNvSpPr>
          <p:nvPr/>
        </p:nvSpPr>
        <p:spPr>
          <a:xfrm>
            <a:off x="1859278" y="721650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More info on how to use this template at </a:t>
            </a:r>
            <a:r>
              <a:rPr kumimoji="0" lang="en-US" sz="1400" b="0" i="0" u="none" strike="noStrike" kern="0" cap="none" spc="0" normalizeH="0" baseline="0" noProof="0">
                <a:ln>
                  <a:noFill/>
                </a:ln>
                <a:solidFill>
                  <a:sysClr val="windowText" lastClr="000000"/>
                </a:solidFill>
                <a:effectLst/>
                <a:uLnTx/>
                <a:uFillTx/>
                <a:hlinkClick r:id="rId2"/>
              </a:rPr>
              <a:t>https://mslides.com/powerpoint-tutorials/</a:t>
            </a:r>
            <a:endParaRPr lang="en-US" sz="1400"/>
          </a:p>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This template is free to use under </a:t>
            </a:r>
            <a:r>
              <a:rPr lang="en-US" sz="1400" u="sng">
                <a:solidFill>
                  <a:schemeClr val="tx1">
                    <a:lumMod val="85000"/>
                    <a:lumOff val="15000"/>
                  </a:schemeClr>
                </a:solidFill>
                <a:hlinkClick r:id="rId3">
                  <a:extLst>
                    <a:ext uri="{A12FA001-AC4F-418D-AE19-62706E023703}">
                      <ahyp:hlinkClr xmlns:ahyp="http://schemas.microsoft.com/office/drawing/2018/hyperlinkcolor" val="tx"/>
                    </a:ext>
                  </a:extLst>
                </a:hlinkClick>
              </a:rPr>
              <a:t>Creative Commons Attribution license</a:t>
            </a:r>
            <a:r>
              <a:rPr lang="en-US" sz="1400">
                <a:solidFill>
                  <a:schemeClr val="tx1">
                    <a:lumMod val="85000"/>
                    <a:lumOff val="15000"/>
                  </a:schemeClr>
                </a:solidFill>
              </a:rPr>
              <a:t>. You can keep the Credits slide or mention SlidesCarnival and other resources used in a slide footer.</a:t>
            </a:r>
          </a:p>
          <a:p>
            <a:pPr marL="0" indent="0">
              <a:lnSpc>
                <a:spcPct val="150000"/>
              </a:lnSpc>
              <a:spcBef>
                <a:spcPts val="0"/>
              </a:spcBef>
              <a:buClr>
                <a:schemeClr val="dk1"/>
              </a:buClr>
              <a:buSzPts val="1100"/>
              <a:buFont typeface="Arial"/>
              <a:buNone/>
            </a:pPr>
            <a:endParaRPr lang="en-US" sz="14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400">
              <a:solidFill>
                <a:schemeClr val="tx1">
                  <a:lumMod val="85000"/>
                  <a:lumOff val="15000"/>
                </a:schemeClr>
              </a:solidFill>
            </a:endParaRPr>
          </a:p>
        </p:txBody>
      </p:sp>
    </p:spTree>
    <p:extLst>
      <p:ext uri="{BB962C8B-B14F-4D97-AF65-F5344CB8AC3E}">
        <p14:creationId xmlns:p14="http://schemas.microsoft.com/office/powerpoint/2010/main" val="309954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4">
            <a:extLst>
              <a:ext uri="{FF2B5EF4-FFF2-40B4-BE49-F238E27FC236}">
                <a16:creationId xmlns:a16="http://schemas.microsoft.com/office/drawing/2014/main" id="{E3A59D00-5AB9-4CB6-887D-79A5B57F5454}"/>
              </a:ext>
            </a:extLst>
          </p:cNvPr>
          <p:cNvSpPr/>
          <p:nvPr/>
        </p:nvSpPr>
        <p:spPr>
          <a:xfrm>
            <a:off x="0" y="2439714"/>
            <a:ext cx="18288000" cy="54088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5" name="Group 4">
            <a:extLst>
              <a:ext uri="{FF2B5EF4-FFF2-40B4-BE49-F238E27FC236}">
                <a16:creationId xmlns:a16="http://schemas.microsoft.com/office/drawing/2014/main" id="{3958D65B-5A15-4210-BA33-15F95547B646}"/>
              </a:ext>
            </a:extLst>
          </p:cNvPr>
          <p:cNvGrpSpPr/>
          <p:nvPr/>
        </p:nvGrpSpPr>
        <p:grpSpPr>
          <a:xfrm>
            <a:off x="3488267" y="3986233"/>
            <a:ext cx="11311466" cy="2314534"/>
            <a:chOff x="4472012" y="3986234"/>
            <a:chExt cx="9343975" cy="2314534"/>
          </a:xfrm>
        </p:grpSpPr>
        <p:sp>
          <p:nvSpPr>
            <p:cNvPr id="3" name="Rectangle 27">
              <a:extLst>
                <a:ext uri="{FF2B5EF4-FFF2-40B4-BE49-F238E27FC236}">
                  <a16:creationId xmlns:a16="http://schemas.microsoft.com/office/drawing/2014/main" id="{BDFE1241-3536-44CD-8803-F68368008961}"/>
                </a:ext>
              </a:extLst>
            </p:cNvPr>
            <p:cNvSpPr/>
            <p:nvPr/>
          </p:nvSpPr>
          <p:spPr>
            <a:xfrm>
              <a:off x="4472012" y="3986234"/>
              <a:ext cx="9343975" cy="2314534"/>
            </a:xfrm>
            <a:prstGeom prst="rect">
              <a:avLst/>
            </a:prstGeom>
            <a:noFill/>
            <a:ln w="5715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TextBox 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DCF56D1-585A-42C4-84CC-81F587A1505C}"/>
                </a:ext>
              </a:extLst>
            </p:cNvPr>
            <p:cNvSpPr txBox="1"/>
            <p:nvPr/>
          </p:nvSpPr>
          <p:spPr>
            <a:xfrm flipH="1">
              <a:off x="4527964" y="4420226"/>
              <a:ext cx="9232072" cy="1323439"/>
            </a:xfrm>
            <a:prstGeom prst="rect">
              <a:avLst/>
            </a:prstGeom>
            <a:noFill/>
          </p:spPr>
          <p:txBody>
            <a:bodyPr wrap="square" rtlCol="0">
              <a:spAutoFit/>
            </a:bodyPr>
            <a:lstStyle/>
            <a:p>
              <a:pPr algn="ctr">
                <a:spcBef>
                  <a:spcPts val="1200"/>
                </a:spcBef>
              </a:pPr>
              <a:r>
                <a:rPr lang="en-US" altLang="zh-CN" sz="80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More Infogaphics</a:t>
              </a:r>
              <a:endParaRPr lang="en-US" altLang="zh-CN" sz="344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grpSp>
      <p:sp>
        <p:nvSpPr>
          <p:cNvPr id="8" name="TextBox 7">
            <a:extLst>
              <a:ext uri="{FF2B5EF4-FFF2-40B4-BE49-F238E27FC236}">
                <a16:creationId xmlns:a16="http://schemas.microsoft.com/office/drawing/2014/main" id="{9C91C7E7-1DFF-47FB-863F-AB56815A2178}"/>
              </a:ext>
            </a:extLst>
          </p:cNvPr>
          <p:cNvSpPr txBox="1"/>
          <p:nvPr/>
        </p:nvSpPr>
        <p:spPr>
          <a:xfrm>
            <a:off x="7613904" y="1443733"/>
            <a:ext cx="3060192" cy="400110"/>
          </a:xfrm>
          <a:prstGeom prst="rect">
            <a:avLst/>
          </a:prstGeom>
          <a:noFill/>
        </p:spPr>
        <p:txBody>
          <a:bodyPr wrap="square" rtlCol="0">
            <a:spAutoFit/>
          </a:bodyPr>
          <a:lstStyle/>
          <a:p>
            <a:pPr algn="ctr"/>
            <a:r>
              <a:rPr lang="en-US" altLang="zh-CN" sz="2000">
                <a:solidFill>
                  <a:schemeClr val="tx1">
                    <a:lumMod val="85000"/>
                    <a:lumOff val="15000"/>
                  </a:schemeClr>
                </a:solidFill>
                <a:latin typeface="+mj-lt"/>
              </a:rPr>
              <a:t>Section 03</a:t>
            </a:r>
            <a:endParaRPr lang="zh-CN" altLang="en-US" sz="2000">
              <a:solidFill>
                <a:schemeClr val="tx1">
                  <a:lumMod val="85000"/>
                  <a:lumOff val="15000"/>
                </a:schemeClr>
              </a:solidFill>
              <a:latin typeface="+mj-lt"/>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F5511A0-07D0-486A-9407-36188AAE5BBB}"/>
              </a:ext>
            </a:extLst>
          </p:cNvPr>
          <p:cNvSpPr/>
          <p:nvPr/>
        </p:nvSpPr>
        <p:spPr>
          <a:xfrm>
            <a:off x="4756578" y="8419255"/>
            <a:ext cx="8762652" cy="615168"/>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p>
        </p:txBody>
      </p:sp>
    </p:spTree>
    <p:extLst>
      <p:ext uri="{BB962C8B-B14F-4D97-AF65-F5344CB8AC3E}">
        <p14:creationId xmlns:p14="http://schemas.microsoft.com/office/powerpoint/2010/main" val="3561347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A0AEE800-91F3-4656-97E6-133D47BF453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grpSp>
        <p:nvGrpSpPr>
          <p:cNvPr id="3" name="Group 2">
            <a:extLst>
              <a:ext uri="{FF2B5EF4-FFF2-40B4-BE49-F238E27FC236}">
                <a16:creationId xmlns:a16="http://schemas.microsoft.com/office/drawing/2014/main" id="{E5BE0C13-CFBB-4191-AD75-7CFD72541309}"/>
              </a:ext>
            </a:extLst>
          </p:cNvPr>
          <p:cNvGrpSpPr/>
          <p:nvPr/>
        </p:nvGrpSpPr>
        <p:grpSpPr>
          <a:xfrm>
            <a:off x="1730828" y="3413672"/>
            <a:ext cx="4426766" cy="1837538"/>
            <a:chOff x="1783179" y="6781800"/>
            <a:chExt cx="4099461" cy="1837538"/>
          </a:xfrm>
        </p:grpSpPr>
        <p:sp>
          <p:nvSpPr>
            <p:cNvPr id="4" name="TextBox 3">
              <a:extLst>
                <a:ext uri="{FF2B5EF4-FFF2-40B4-BE49-F238E27FC236}">
                  <a16:creationId xmlns:a16="http://schemas.microsoft.com/office/drawing/2014/main" id="{A4C877B3-6EE3-4219-8D58-0945A49D03D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F743D1A-7D1B-4926-A43F-385C8D81A02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DF49E979-4CF1-4962-901D-99EA884F852B}"/>
              </a:ext>
            </a:extLst>
          </p:cNvPr>
          <p:cNvGrpSpPr/>
          <p:nvPr/>
        </p:nvGrpSpPr>
        <p:grpSpPr>
          <a:xfrm>
            <a:off x="6930617" y="3413672"/>
            <a:ext cx="4426766" cy="1837538"/>
            <a:chOff x="1783179" y="6781800"/>
            <a:chExt cx="4099461" cy="1837538"/>
          </a:xfrm>
        </p:grpSpPr>
        <p:sp>
          <p:nvSpPr>
            <p:cNvPr id="7" name="TextBox 6">
              <a:extLst>
                <a:ext uri="{FF2B5EF4-FFF2-40B4-BE49-F238E27FC236}">
                  <a16:creationId xmlns:a16="http://schemas.microsoft.com/office/drawing/2014/main" id="{2AA28284-5E67-46FA-9078-FA4D002E375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E76898E-30E8-407F-86E1-795F7F25BF2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181AE74F-BBFD-4C16-88E5-424D1D641A1B}"/>
              </a:ext>
            </a:extLst>
          </p:cNvPr>
          <p:cNvGrpSpPr/>
          <p:nvPr/>
        </p:nvGrpSpPr>
        <p:grpSpPr>
          <a:xfrm>
            <a:off x="12130406" y="3413672"/>
            <a:ext cx="4426766" cy="1837538"/>
            <a:chOff x="1783179" y="6781800"/>
            <a:chExt cx="4099461" cy="1837538"/>
          </a:xfrm>
        </p:grpSpPr>
        <p:sp>
          <p:nvSpPr>
            <p:cNvPr id="10" name="TextBox 9">
              <a:extLst>
                <a:ext uri="{FF2B5EF4-FFF2-40B4-BE49-F238E27FC236}">
                  <a16:creationId xmlns:a16="http://schemas.microsoft.com/office/drawing/2014/main" id="{180B1068-2FB4-4883-97A8-6FFA8503CFC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3B4778D-D199-4568-ABE8-E2130119BE2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73FA21D2-41A7-445E-8B42-AD088C17D8E6}"/>
              </a:ext>
            </a:extLst>
          </p:cNvPr>
          <p:cNvGrpSpPr/>
          <p:nvPr/>
        </p:nvGrpSpPr>
        <p:grpSpPr>
          <a:xfrm>
            <a:off x="1730828" y="6173278"/>
            <a:ext cx="4426766" cy="1837538"/>
            <a:chOff x="1783179" y="6781800"/>
            <a:chExt cx="4099461" cy="1837538"/>
          </a:xfrm>
        </p:grpSpPr>
        <p:sp>
          <p:nvSpPr>
            <p:cNvPr id="13" name="TextBox 12">
              <a:extLst>
                <a:ext uri="{FF2B5EF4-FFF2-40B4-BE49-F238E27FC236}">
                  <a16:creationId xmlns:a16="http://schemas.microsoft.com/office/drawing/2014/main" id="{62F67DFD-8D3E-4C0A-962F-B59956C1DD7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A672C8C-0FD5-4E91-9CE1-94C88851186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8061D3FD-0D8B-4A4B-AB31-FFEE50A5ACCC}"/>
              </a:ext>
            </a:extLst>
          </p:cNvPr>
          <p:cNvGrpSpPr/>
          <p:nvPr/>
        </p:nvGrpSpPr>
        <p:grpSpPr>
          <a:xfrm>
            <a:off x="6930617" y="6173278"/>
            <a:ext cx="4426766" cy="1837538"/>
            <a:chOff x="1783179" y="6781800"/>
            <a:chExt cx="4099461" cy="1837538"/>
          </a:xfrm>
        </p:grpSpPr>
        <p:sp>
          <p:nvSpPr>
            <p:cNvPr id="16" name="TextBox 15">
              <a:extLst>
                <a:ext uri="{FF2B5EF4-FFF2-40B4-BE49-F238E27FC236}">
                  <a16:creationId xmlns:a16="http://schemas.microsoft.com/office/drawing/2014/main" id="{EE1F8557-770A-4C3E-9FD6-A49244E1976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0F44CAA-7AB0-469F-9705-ED5757173C5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3672660D-F804-4E6B-97D3-41343C137E8F}"/>
              </a:ext>
            </a:extLst>
          </p:cNvPr>
          <p:cNvGrpSpPr/>
          <p:nvPr/>
        </p:nvGrpSpPr>
        <p:grpSpPr>
          <a:xfrm>
            <a:off x="12130406" y="6173278"/>
            <a:ext cx="4426766" cy="1837538"/>
            <a:chOff x="1783179" y="6781800"/>
            <a:chExt cx="4099461" cy="1837538"/>
          </a:xfrm>
        </p:grpSpPr>
        <p:sp>
          <p:nvSpPr>
            <p:cNvPr id="19" name="TextBox 18">
              <a:extLst>
                <a:ext uri="{FF2B5EF4-FFF2-40B4-BE49-F238E27FC236}">
                  <a16:creationId xmlns:a16="http://schemas.microsoft.com/office/drawing/2014/main" id="{C176FAB8-46D4-416B-87E6-9C072C03D4B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EAC77C8-9BBF-4F74-98D2-E72DFDB738D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3933186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8">
            <a:extLst>
              <a:ext uri="{FF2B5EF4-FFF2-40B4-BE49-F238E27FC236}">
                <a16:creationId xmlns:a16="http://schemas.microsoft.com/office/drawing/2014/main" id="{BA0C6865-8F76-4464-9DCD-9AA7F300B565}"/>
              </a:ext>
            </a:extLst>
          </p:cNvPr>
          <p:cNvSpPr/>
          <p:nvPr/>
        </p:nvSpPr>
        <p:spPr>
          <a:xfrm>
            <a:off x="7959425" y="4499671"/>
            <a:ext cx="2369147" cy="2369147"/>
          </a:xfrm>
          <a:custGeom>
            <a:avLst/>
            <a:gdLst>
              <a:gd name="connsiteX0" fmla="*/ 0 w 1439167"/>
              <a:gd name="connsiteY0" fmla="*/ 719584 h 1439167"/>
              <a:gd name="connsiteX1" fmla="*/ 719584 w 1439167"/>
              <a:gd name="connsiteY1" fmla="*/ 0 h 1439167"/>
              <a:gd name="connsiteX2" fmla="*/ 1439168 w 1439167"/>
              <a:gd name="connsiteY2" fmla="*/ 719584 h 1439167"/>
              <a:gd name="connsiteX3" fmla="*/ 719584 w 1439167"/>
              <a:gd name="connsiteY3" fmla="*/ 1439168 h 1439167"/>
              <a:gd name="connsiteX4" fmla="*/ 0 w 1439167"/>
              <a:gd name="connsiteY4" fmla="*/ 719584 h 1439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7" h="1439167">
                <a:moveTo>
                  <a:pt x="0" y="719584"/>
                </a:moveTo>
                <a:cubicBezTo>
                  <a:pt x="0" y="322169"/>
                  <a:pt x="322169" y="0"/>
                  <a:pt x="719584" y="0"/>
                </a:cubicBezTo>
                <a:cubicBezTo>
                  <a:pt x="1116999" y="0"/>
                  <a:pt x="1439168" y="322169"/>
                  <a:pt x="1439168" y="719584"/>
                </a:cubicBezTo>
                <a:cubicBezTo>
                  <a:pt x="1439168" y="1116999"/>
                  <a:pt x="1116999" y="1439168"/>
                  <a:pt x="719584" y="1439168"/>
                </a:cubicBezTo>
                <a:cubicBezTo>
                  <a:pt x="322169" y="1439168"/>
                  <a:pt x="0" y="1116999"/>
                  <a:pt x="0" y="719584"/>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a:solidFill>
                <a:prstClr val="white"/>
              </a:solidFill>
            </a:endParaRPr>
          </a:p>
        </p:txBody>
      </p:sp>
      <p:grpSp>
        <p:nvGrpSpPr>
          <p:cNvPr id="11" name="Group 10">
            <a:extLst>
              <a:ext uri="{FF2B5EF4-FFF2-40B4-BE49-F238E27FC236}">
                <a16:creationId xmlns:a16="http://schemas.microsoft.com/office/drawing/2014/main" id="{6D0994F1-26EB-4371-B421-067665D62ED1}"/>
              </a:ext>
            </a:extLst>
          </p:cNvPr>
          <p:cNvGrpSpPr/>
          <p:nvPr/>
        </p:nvGrpSpPr>
        <p:grpSpPr>
          <a:xfrm>
            <a:off x="6537962" y="3078205"/>
            <a:ext cx="5212078" cy="5212077"/>
            <a:chOff x="6537962" y="3078205"/>
            <a:chExt cx="5212078" cy="5212077"/>
          </a:xfrm>
        </p:grpSpPr>
        <p:sp>
          <p:nvSpPr>
            <p:cNvPr id="2" name="Arc 4">
              <a:extLst>
                <a:ext uri="{FF2B5EF4-FFF2-40B4-BE49-F238E27FC236}">
                  <a16:creationId xmlns:a16="http://schemas.microsoft.com/office/drawing/2014/main" id="{CF07EF66-B9F0-47A8-9917-2842ECCCDB84}"/>
                </a:ext>
              </a:extLst>
            </p:cNvPr>
            <p:cNvSpPr/>
            <p:nvPr/>
          </p:nvSpPr>
          <p:spPr>
            <a:xfrm rot="18900000">
              <a:off x="6571469" y="3111715"/>
              <a:ext cx="5145059" cy="5145058"/>
            </a:xfrm>
            <a:prstGeom prst="blockArc">
              <a:avLst>
                <a:gd name="adj1" fmla="val 10800000"/>
                <a:gd name="adj2" fmla="val 162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3" name="Arc 5">
              <a:extLst>
                <a:ext uri="{FF2B5EF4-FFF2-40B4-BE49-F238E27FC236}">
                  <a16:creationId xmlns:a16="http://schemas.microsoft.com/office/drawing/2014/main" id="{4713C6C2-4BAB-4B5D-9BAF-26E504DA7E4D}"/>
                </a:ext>
              </a:extLst>
            </p:cNvPr>
            <p:cNvSpPr/>
            <p:nvPr/>
          </p:nvSpPr>
          <p:spPr>
            <a:xfrm rot="18900000">
              <a:off x="6571469" y="3111715"/>
              <a:ext cx="5145059" cy="5145058"/>
            </a:xfrm>
            <a:prstGeom prst="blockArc">
              <a:avLst>
                <a:gd name="adj1" fmla="val 5400000"/>
                <a:gd name="adj2" fmla="val 108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4" name="Arc 6">
              <a:extLst>
                <a:ext uri="{FF2B5EF4-FFF2-40B4-BE49-F238E27FC236}">
                  <a16:creationId xmlns:a16="http://schemas.microsoft.com/office/drawing/2014/main" id="{E1C3DBC2-015F-45F0-AFE0-A4F7C91F9002}"/>
                </a:ext>
              </a:extLst>
            </p:cNvPr>
            <p:cNvSpPr/>
            <p:nvPr/>
          </p:nvSpPr>
          <p:spPr>
            <a:xfrm rot="18900000">
              <a:off x="6571469" y="3111715"/>
              <a:ext cx="5145059" cy="5145058"/>
            </a:xfrm>
            <a:prstGeom prst="blockArc">
              <a:avLst>
                <a:gd name="adj1" fmla="val 0"/>
                <a:gd name="adj2" fmla="val 54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 name="Arc 7">
              <a:extLst>
                <a:ext uri="{FF2B5EF4-FFF2-40B4-BE49-F238E27FC236}">
                  <a16:creationId xmlns:a16="http://schemas.microsoft.com/office/drawing/2014/main" id="{7D4222C8-3688-46F0-A127-904C510F2058}"/>
                </a:ext>
              </a:extLst>
            </p:cNvPr>
            <p:cNvSpPr/>
            <p:nvPr/>
          </p:nvSpPr>
          <p:spPr>
            <a:xfrm rot="18900000">
              <a:off x="6571469" y="3111715"/>
              <a:ext cx="5145059" cy="5145058"/>
            </a:xfrm>
            <a:prstGeom prst="blockArc">
              <a:avLst>
                <a:gd name="adj1" fmla="val 16200000"/>
                <a:gd name="adj2" fmla="val 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7" name="Freeform: Shape 11">
              <a:extLst>
                <a:ext uri="{FF2B5EF4-FFF2-40B4-BE49-F238E27FC236}">
                  <a16:creationId xmlns:a16="http://schemas.microsoft.com/office/drawing/2014/main" id="{9B572E15-1A8A-4D89-ABD2-DECCB31E071E}"/>
                </a:ext>
              </a:extLst>
            </p:cNvPr>
            <p:cNvSpPr/>
            <p:nvPr/>
          </p:nvSpPr>
          <p:spPr>
            <a:xfrm rot="18900000">
              <a:off x="6537962"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8" name="Freeform: Shape 13">
              <a:extLst>
                <a:ext uri="{FF2B5EF4-FFF2-40B4-BE49-F238E27FC236}">
                  <a16:creationId xmlns:a16="http://schemas.microsoft.com/office/drawing/2014/main" id="{8CAFF12D-23A0-438E-B919-CCCF5DF3345B}"/>
                </a:ext>
              </a:extLst>
            </p:cNvPr>
            <p:cNvSpPr/>
            <p:nvPr/>
          </p:nvSpPr>
          <p:spPr>
            <a:xfrm rot="18900000">
              <a:off x="10091635"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9" name="Freeform: Shape 14">
              <a:extLst>
                <a:ext uri="{FF2B5EF4-FFF2-40B4-BE49-F238E27FC236}">
                  <a16:creationId xmlns:a16="http://schemas.microsoft.com/office/drawing/2014/main" id="{9BC08994-DBD4-4D09-9869-B052A3EEE23D}"/>
                </a:ext>
              </a:extLst>
            </p:cNvPr>
            <p:cNvSpPr/>
            <p:nvPr/>
          </p:nvSpPr>
          <p:spPr>
            <a:xfrm rot="18900000">
              <a:off x="10091635"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0" name="Freeform: Shape 15">
              <a:extLst>
                <a:ext uri="{FF2B5EF4-FFF2-40B4-BE49-F238E27FC236}">
                  <a16:creationId xmlns:a16="http://schemas.microsoft.com/office/drawing/2014/main" id="{678F84EE-E0F3-49C5-9F4C-A8261572571D}"/>
                </a:ext>
              </a:extLst>
            </p:cNvPr>
            <p:cNvSpPr/>
            <p:nvPr/>
          </p:nvSpPr>
          <p:spPr>
            <a:xfrm rot="18900000">
              <a:off x="6537962"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grpSp>
      <p:sp>
        <p:nvSpPr>
          <p:cNvPr id="20" name="Google Shape;204;p13">
            <a:extLst>
              <a:ext uri="{FF2B5EF4-FFF2-40B4-BE49-F238E27FC236}">
                <a16:creationId xmlns:a16="http://schemas.microsoft.com/office/drawing/2014/main" id="{526CA8A4-5B26-42C6-8473-91ECD80DC528}"/>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Infographics</a:t>
            </a:r>
            <a:endParaRPr lang="en-US" sz="6000">
              <a:latin typeface="Outfit Black" pitchFamily="2" charset="0"/>
            </a:endParaRPr>
          </a:p>
        </p:txBody>
      </p:sp>
      <p:sp>
        <p:nvSpPr>
          <p:cNvPr id="21" name="Rectangle 20">
            <a:extLst>
              <a:ext uri="{FF2B5EF4-FFF2-40B4-BE49-F238E27FC236}">
                <a16:creationId xmlns:a16="http://schemas.microsoft.com/office/drawing/2014/main" id="{B8FE1B8A-9F43-4299-9FE6-A0075CC6F381}"/>
              </a:ext>
            </a:extLst>
          </p:cNvPr>
          <p:cNvSpPr/>
          <p:nvPr/>
        </p:nvSpPr>
        <p:spPr>
          <a:xfrm>
            <a:off x="1341702" y="3238186"/>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21">
            <a:extLst>
              <a:ext uri="{FF2B5EF4-FFF2-40B4-BE49-F238E27FC236}">
                <a16:creationId xmlns:a16="http://schemas.microsoft.com/office/drawing/2014/main" id="{E464E1B4-51DA-477C-9634-96E8324C75D9}"/>
              </a:ext>
            </a:extLst>
          </p:cNvPr>
          <p:cNvSpPr/>
          <p:nvPr/>
        </p:nvSpPr>
        <p:spPr>
          <a:xfrm>
            <a:off x="1341702" y="6791859"/>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 name="Rectangle 22">
            <a:extLst>
              <a:ext uri="{FF2B5EF4-FFF2-40B4-BE49-F238E27FC236}">
                <a16:creationId xmlns:a16="http://schemas.microsoft.com/office/drawing/2014/main" id="{24FCBEC6-15D9-4C9A-8214-364B462372A3}"/>
              </a:ext>
            </a:extLst>
          </p:cNvPr>
          <p:cNvSpPr/>
          <p:nvPr/>
        </p:nvSpPr>
        <p:spPr>
          <a:xfrm>
            <a:off x="12154459" y="3238186"/>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171F8018-EFD0-439E-9A54-94EFA2284AD7}"/>
              </a:ext>
            </a:extLst>
          </p:cNvPr>
          <p:cNvSpPr/>
          <p:nvPr/>
        </p:nvSpPr>
        <p:spPr>
          <a:xfrm>
            <a:off x="12154459" y="6791859"/>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25" name="Graphic 2">
            <a:extLst>
              <a:ext uri="{FF2B5EF4-FFF2-40B4-BE49-F238E27FC236}">
                <a16:creationId xmlns:a16="http://schemas.microsoft.com/office/drawing/2014/main" id="{1EF3107B-D740-486D-A1B7-FEE10F53ED2B}"/>
              </a:ext>
            </a:extLst>
          </p:cNvPr>
          <p:cNvGrpSpPr/>
          <p:nvPr/>
        </p:nvGrpSpPr>
        <p:grpSpPr>
          <a:xfrm>
            <a:off x="7017289" y="3563148"/>
            <a:ext cx="699750" cy="688518"/>
            <a:chOff x="13185684" y="3434558"/>
            <a:chExt cx="1234415" cy="1214603"/>
          </a:xfrm>
          <a:solidFill>
            <a:schemeClr val="bg1"/>
          </a:solidFill>
        </p:grpSpPr>
        <p:sp>
          <p:nvSpPr>
            <p:cNvPr id="26" name="Freeform: Shape 25">
              <a:extLst>
                <a:ext uri="{FF2B5EF4-FFF2-40B4-BE49-F238E27FC236}">
                  <a16:creationId xmlns:a16="http://schemas.microsoft.com/office/drawing/2014/main" id="{1E59CAAA-9CE6-4964-8E50-9F2AD70349C8}"/>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68B4DF61-B7EF-4413-AB67-30F78DE49E54}"/>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8" name="Freeform: Shape 27">
            <a:extLst>
              <a:ext uri="{FF2B5EF4-FFF2-40B4-BE49-F238E27FC236}">
                <a16:creationId xmlns:a16="http://schemas.microsoft.com/office/drawing/2014/main" id="{1DB3973D-5E3E-4DF0-8939-A9DF4A4AE76D}"/>
              </a:ext>
            </a:extLst>
          </p:cNvPr>
          <p:cNvSpPr/>
          <p:nvPr/>
        </p:nvSpPr>
        <p:spPr>
          <a:xfrm>
            <a:off x="10564074" y="3550639"/>
            <a:ext cx="713526" cy="71353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9" name="Graphic 4">
            <a:extLst>
              <a:ext uri="{FF2B5EF4-FFF2-40B4-BE49-F238E27FC236}">
                <a16:creationId xmlns:a16="http://schemas.microsoft.com/office/drawing/2014/main" id="{C8E01E61-75BD-4911-93E9-96B86345D695}"/>
              </a:ext>
            </a:extLst>
          </p:cNvPr>
          <p:cNvGrpSpPr/>
          <p:nvPr/>
        </p:nvGrpSpPr>
        <p:grpSpPr>
          <a:xfrm>
            <a:off x="10564018" y="7104244"/>
            <a:ext cx="713638" cy="713672"/>
            <a:chOff x="10884230" y="3442838"/>
            <a:chExt cx="1234377" cy="1234439"/>
          </a:xfrm>
          <a:solidFill>
            <a:schemeClr val="bg1"/>
          </a:solidFill>
        </p:grpSpPr>
        <p:sp>
          <p:nvSpPr>
            <p:cNvPr id="30" name="Freeform: Shape 29">
              <a:extLst>
                <a:ext uri="{FF2B5EF4-FFF2-40B4-BE49-F238E27FC236}">
                  <a16:creationId xmlns:a16="http://schemas.microsoft.com/office/drawing/2014/main" id="{492B01A0-3E0C-4E36-A3D4-CF3557775C82}"/>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A548132C-9B08-4922-822A-54F69CD59F9A}"/>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57D25DFA-0DA3-4E55-A188-ADF600A5C8A6}"/>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4B35776A-1271-4574-85B5-269C23555180}"/>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B32E561B-48C7-4A01-9B66-DD65A3854835}"/>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92DEB26D-3DB1-4643-9D58-3482F3C2E8A1}"/>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6" name="Graphic 4">
            <a:extLst>
              <a:ext uri="{FF2B5EF4-FFF2-40B4-BE49-F238E27FC236}">
                <a16:creationId xmlns:a16="http://schemas.microsoft.com/office/drawing/2014/main" id="{7494607A-E5D9-43E0-A1FE-9E4931C34DBE}"/>
              </a:ext>
            </a:extLst>
          </p:cNvPr>
          <p:cNvGrpSpPr/>
          <p:nvPr/>
        </p:nvGrpSpPr>
        <p:grpSpPr>
          <a:xfrm>
            <a:off x="7010319" y="7104287"/>
            <a:ext cx="713690" cy="713586"/>
            <a:chOff x="13194714" y="5688212"/>
            <a:chExt cx="1234475" cy="1234293"/>
          </a:xfrm>
          <a:solidFill>
            <a:schemeClr val="bg1"/>
          </a:solidFill>
        </p:grpSpPr>
        <p:sp>
          <p:nvSpPr>
            <p:cNvPr id="37" name="Freeform: Shape 36">
              <a:extLst>
                <a:ext uri="{FF2B5EF4-FFF2-40B4-BE49-F238E27FC236}">
                  <a16:creationId xmlns:a16="http://schemas.microsoft.com/office/drawing/2014/main" id="{AFE9EC4B-40AC-4F20-ABB8-C87E6D385789}"/>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044FE257-6171-4BEA-93FE-562175EF5813}"/>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9" name="Graphic 4">
            <a:extLst>
              <a:ext uri="{FF2B5EF4-FFF2-40B4-BE49-F238E27FC236}">
                <a16:creationId xmlns:a16="http://schemas.microsoft.com/office/drawing/2014/main" id="{43002EFF-D18A-4CBD-BA21-6945640F9E65}"/>
              </a:ext>
            </a:extLst>
          </p:cNvPr>
          <p:cNvGrpSpPr/>
          <p:nvPr/>
        </p:nvGrpSpPr>
        <p:grpSpPr>
          <a:xfrm>
            <a:off x="8711180" y="5251427"/>
            <a:ext cx="865636" cy="865634"/>
            <a:chOff x="10884251" y="7930615"/>
            <a:chExt cx="1234272" cy="1234272"/>
          </a:xfrm>
          <a:solidFill>
            <a:schemeClr val="tx1">
              <a:lumMod val="85000"/>
              <a:lumOff val="15000"/>
            </a:schemeClr>
          </a:solidFill>
        </p:grpSpPr>
        <p:sp>
          <p:nvSpPr>
            <p:cNvPr id="40" name="Freeform: Shape 39">
              <a:extLst>
                <a:ext uri="{FF2B5EF4-FFF2-40B4-BE49-F238E27FC236}">
                  <a16:creationId xmlns:a16="http://schemas.microsoft.com/office/drawing/2014/main" id="{5356FCCF-4A60-40A7-8BBE-45976102C37D}"/>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9A856016-EF64-49FD-A7B0-C464F6080F60}"/>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A52F418F-CC02-4399-9B06-4F5F9FB8BCDD}"/>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65EB8772-1A6E-48F6-90B3-97D6F9935C17}"/>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6FAB3AA0-52A8-49EF-B397-C26146E18B88}"/>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6258EEBB-2B48-44A6-B410-FE762A68CDF3}"/>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254566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0"/>
                                        </p:tgtEl>
                                        <p:attrNameLst>
                                          <p:attrName>style.visibility</p:attrName>
                                        </p:attrNameLst>
                                      </p:cBhvr>
                                      <p:to>
                                        <p:strVal val="visible"/>
                                      </p:to>
                                    </p:set>
                                    <p:anim to="" calcmode="lin" valueType="num">
                                      <p:cBhvr>
                                        <p:cTn id="7" dur="750" fill="hold">
                                          <p:stCondLst>
                                            <p:cond delay="0"/>
                                          </p:stCondLst>
                                        </p:cTn>
                                        <p:tgtEl>
                                          <p:spTgt spid="2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0"/>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ppt_w</p:attrName>
                                        </p:attrNameLst>
                                      </p:cBhvr>
                                      <p:tavLst>
                                        <p:tav tm="0">
                                          <p:val>
                                            <p:fltVal val="0"/>
                                          </p:val>
                                        </p:tav>
                                        <p:tav tm="100000">
                                          <p:val>
                                            <p:strVal val="#ppt_w"/>
                                          </p:val>
                                        </p:tav>
                                      </p:tavLst>
                                    </p:anim>
                                    <p:anim calcmode="lin" valueType="num">
                                      <p:cBhvr>
                                        <p:cTn id="13" dur="1000" fill="hold"/>
                                        <p:tgtEl>
                                          <p:spTgt spid="11"/>
                                        </p:tgtEl>
                                        <p:attrNameLst>
                                          <p:attrName>ppt_h</p:attrName>
                                        </p:attrNameLst>
                                      </p:cBhvr>
                                      <p:tavLst>
                                        <p:tav tm="0">
                                          <p:val>
                                            <p:fltVal val="0"/>
                                          </p:val>
                                        </p:tav>
                                        <p:tav tm="100000">
                                          <p:val>
                                            <p:strVal val="#ppt_h"/>
                                          </p:val>
                                        </p:tav>
                                      </p:tavLst>
                                    </p:anim>
                                    <p:anim calcmode="lin" valueType="num">
                                      <p:cBhvr>
                                        <p:cTn id="14" dur="1000" fill="hold"/>
                                        <p:tgtEl>
                                          <p:spTgt spid="11"/>
                                        </p:tgtEl>
                                        <p:attrNameLst>
                                          <p:attrName>style.rotation</p:attrName>
                                        </p:attrNameLst>
                                      </p:cBhvr>
                                      <p:tavLst>
                                        <p:tav tm="0">
                                          <p:val>
                                            <p:fltVal val="90"/>
                                          </p:val>
                                        </p:tav>
                                        <p:tav tm="100000">
                                          <p:val>
                                            <p:fltVal val="0"/>
                                          </p:val>
                                        </p:tav>
                                      </p:tavLst>
                                    </p:anim>
                                    <p:animEffect transition="in" filter="fade">
                                      <p:cBhvr>
                                        <p:cTn id="15" dur="1000"/>
                                        <p:tgtEl>
                                          <p:spTgt spid="11"/>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p:cTn id="18" dur="1000" fill="hold"/>
                                        <p:tgtEl>
                                          <p:spTgt spid="6"/>
                                        </p:tgtEl>
                                        <p:attrNameLst>
                                          <p:attrName>ppt_w</p:attrName>
                                        </p:attrNameLst>
                                      </p:cBhvr>
                                      <p:tavLst>
                                        <p:tav tm="0">
                                          <p:val>
                                            <p:fltVal val="0"/>
                                          </p:val>
                                        </p:tav>
                                        <p:tav tm="100000">
                                          <p:val>
                                            <p:strVal val="#ppt_w"/>
                                          </p:val>
                                        </p:tav>
                                      </p:tavLst>
                                    </p:anim>
                                    <p:anim calcmode="lin" valueType="num">
                                      <p:cBhvr>
                                        <p:cTn id="19" dur="1000" fill="hold"/>
                                        <p:tgtEl>
                                          <p:spTgt spid="6"/>
                                        </p:tgtEl>
                                        <p:attrNameLst>
                                          <p:attrName>ppt_h</p:attrName>
                                        </p:attrNameLst>
                                      </p:cBhvr>
                                      <p:tavLst>
                                        <p:tav tm="0">
                                          <p:val>
                                            <p:fltVal val="0"/>
                                          </p:val>
                                        </p:tav>
                                        <p:tav tm="100000">
                                          <p:val>
                                            <p:strVal val="#ppt_h"/>
                                          </p:val>
                                        </p:tav>
                                      </p:tavLst>
                                    </p:anim>
                                    <p:animEffect transition="in" filter="fade">
                                      <p:cBhvr>
                                        <p:cTn id="20" dur="1000"/>
                                        <p:tgtEl>
                                          <p:spTgt spid="6"/>
                                        </p:tgtEl>
                                      </p:cBhvr>
                                    </p:animEffect>
                                  </p:childTnLst>
                                </p:cTn>
                              </p:par>
                              <p:par>
                                <p:cTn id="21" presetID="53" presetClass="entr" presetSubtype="16" fill="hold" nodeType="with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1000" fill="hold"/>
                                        <p:tgtEl>
                                          <p:spTgt spid="39"/>
                                        </p:tgtEl>
                                        <p:attrNameLst>
                                          <p:attrName>ppt_w</p:attrName>
                                        </p:attrNameLst>
                                      </p:cBhvr>
                                      <p:tavLst>
                                        <p:tav tm="0">
                                          <p:val>
                                            <p:fltVal val="0"/>
                                          </p:val>
                                        </p:tav>
                                        <p:tav tm="100000">
                                          <p:val>
                                            <p:strVal val="#ppt_w"/>
                                          </p:val>
                                        </p:tav>
                                      </p:tavLst>
                                    </p:anim>
                                    <p:anim calcmode="lin" valueType="num">
                                      <p:cBhvr>
                                        <p:cTn id="24" dur="1000" fill="hold"/>
                                        <p:tgtEl>
                                          <p:spTgt spid="39"/>
                                        </p:tgtEl>
                                        <p:attrNameLst>
                                          <p:attrName>ppt_h</p:attrName>
                                        </p:attrNameLst>
                                      </p:cBhvr>
                                      <p:tavLst>
                                        <p:tav tm="0">
                                          <p:val>
                                            <p:fltVal val="0"/>
                                          </p:val>
                                        </p:tav>
                                        <p:tav tm="100000">
                                          <p:val>
                                            <p:strVal val="#ppt_h"/>
                                          </p:val>
                                        </p:tav>
                                      </p:tavLst>
                                    </p:anim>
                                    <p:animEffect transition="in" filter="fade">
                                      <p:cBhvr>
                                        <p:cTn id="25" dur="1000"/>
                                        <p:tgtEl>
                                          <p:spTgt spid="39"/>
                                        </p:tgtEl>
                                      </p:cBhvr>
                                    </p:animEffect>
                                  </p:childTnLst>
                                </p:cTn>
                              </p:par>
                            </p:childTnLst>
                          </p:cTn>
                        </p:par>
                        <p:par>
                          <p:cTn id="26" fill="hold">
                            <p:stCondLst>
                              <p:cond delay="1998"/>
                            </p:stCondLst>
                            <p:childTnLst>
                              <p:par>
                                <p:cTn id="27" presetID="53" presetClass="entr" presetSubtype="16" fill="hold"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700" fill="hold"/>
                                        <p:tgtEl>
                                          <p:spTgt spid="25"/>
                                        </p:tgtEl>
                                        <p:attrNameLst>
                                          <p:attrName>ppt_w</p:attrName>
                                        </p:attrNameLst>
                                      </p:cBhvr>
                                      <p:tavLst>
                                        <p:tav tm="0">
                                          <p:val>
                                            <p:fltVal val="0"/>
                                          </p:val>
                                        </p:tav>
                                        <p:tav tm="100000">
                                          <p:val>
                                            <p:strVal val="#ppt_w"/>
                                          </p:val>
                                        </p:tav>
                                      </p:tavLst>
                                    </p:anim>
                                    <p:anim calcmode="lin" valueType="num">
                                      <p:cBhvr>
                                        <p:cTn id="30" dur="700" fill="hold"/>
                                        <p:tgtEl>
                                          <p:spTgt spid="25"/>
                                        </p:tgtEl>
                                        <p:attrNameLst>
                                          <p:attrName>ppt_h</p:attrName>
                                        </p:attrNameLst>
                                      </p:cBhvr>
                                      <p:tavLst>
                                        <p:tav tm="0">
                                          <p:val>
                                            <p:fltVal val="0"/>
                                          </p:val>
                                        </p:tav>
                                        <p:tav tm="100000">
                                          <p:val>
                                            <p:strVal val="#ppt_h"/>
                                          </p:val>
                                        </p:tav>
                                      </p:tavLst>
                                    </p:anim>
                                    <p:animEffect transition="in" filter="fade">
                                      <p:cBhvr>
                                        <p:cTn id="31" dur="700"/>
                                        <p:tgtEl>
                                          <p:spTgt spid="25"/>
                                        </p:tgtEl>
                                      </p:cBhvr>
                                    </p:animEffect>
                                  </p:childTnLst>
                                </p:cTn>
                              </p:par>
                              <p:par>
                                <p:cTn id="32" presetID="2" presetClass="entr" presetSubtype="8" decel="10000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additive="base">
                                        <p:cTn id="34" dur="700" fill="hold"/>
                                        <p:tgtEl>
                                          <p:spTgt spid="21"/>
                                        </p:tgtEl>
                                        <p:attrNameLst>
                                          <p:attrName>ppt_x</p:attrName>
                                        </p:attrNameLst>
                                      </p:cBhvr>
                                      <p:tavLst>
                                        <p:tav tm="0">
                                          <p:val>
                                            <p:strVal val="0-#ppt_w/2"/>
                                          </p:val>
                                        </p:tav>
                                        <p:tav tm="100000">
                                          <p:val>
                                            <p:strVal val="#ppt_x"/>
                                          </p:val>
                                        </p:tav>
                                      </p:tavLst>
                                    </p:anim>
                                    <p:anim calcmode="lin" valueType="num">
                                      <p:cBhvr additive="base">
                                        <p:cTn id="35" dur="700" fill="hold"/>
                                        <p:tgtEl>
                                          <p:spTgt spid="21"/>
                                        </p:tgtEl>
                                        <p:attrNameLst>
                                          <p:attrName>ppt_y</p:attrName>
                                        </p:attrNameLst>
                                      </p:cBhvr>
                                      <p:tavLst>
                                        <p:tav tm="0">
                                          <p:val>
                                            <p:strVal val="#ppt_y"/>
                                          </p:val>
                                        </p:tav>
                                        <p:tav tm="100000">
                                          <p:val>
                                            <p:strVal val="#ppt_y"/>
                                          </p:val>
                                        </p:tav>
                                      </p:tavLst>
                                    </p:anim>
                                  </p:childTnLst>
                                </p:cTn>
                              </p:par>
                            </p:childTnLst>
                          </p:cTn>
                        </p:par>
                        <p:par>
                          <p:cTn id="36" fill="hold">
                            <p:stCondLst>
                              <p:cond delay="2698"/>
                            </p:stCondLst>
                            <p:childTnLst>
                              <p:par>
                                <p:cTn id="37" presetID="53" presetClass="entr" presetSubtype="16"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700" fill="hold"/>
                                        <p:tgtEl>
                                          <p:spTgt spid="28"/>
                                        </p:tgtEl>
                                        <p:attrNameLst>
                                          <p:attrName>ppt_w</p:attrName>
                                        </p:attrNameLst>
                                      </p:cBhvr>
                                      <p:tavLst>
                                        <p:tav tm="0">
                                          <p:val>
                                            <p:fltVal val="0"/>
                                          </p:val>
                                        </p:tav>
                                        <p:tav tm="100000">
                                          <p:val>
                                            <p:strVal val="#ppt_w"/>
                                          </p:val>
                                        </p:tav>
                                      </p:tavLst>
                                    </p:anim>
                                    <p:anim calcmode="lin" valueType="num">
                                      <p:cBhvr>
                                        <p:cTn id="40" dur="700" fill="hold"/>
                                        <p:tgtEl>
                                          <p:spTgt spid="28"/>
                                        </p:tgtEl>
                                        <p:attrNameLst>
                                          <p:attrName>ppt_h</p:attrName>
                                        </p:attrNameLst>
                                      </p:cBhvr>
                                      <p:tavLst>
                                        <p:tav tm="0">
                                          <p:val>
                                            <p:fltVal val="0"/>
                                          </p:val>
                                        </p:tav>
                                        <p:tav tm="100000">
                                          <p:val>
                                            <p:strVal val="#ppt_h"/>
                                          </p:val>
                                        </p:tav>
                                      </p:tavLst>
                                    </p:anim>
                                    <p:animEffect transition="in" filter="fade">
                                      <p:cBhvr>
                                        <p:cTn id="41" dur="700"/>
                                        <p:tgtEl>
                                          <p:spTgt spid="28"/>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 calcmode="lin" valueType="num">
                                      <p:cBhvr additive="base">
                                        <p:cTn id="44" dur="700" fill="hold"/>
                                        <p:tgtEl>
                                          <p:spTgt spid="23"/>
                                        </p:tgtEl>
                                        <p:attrNameLst>
                                          <p:attrName>ppt_x</p:attrName>
                                        </p:attrNameLst>
                                      </p:cBhvr>
                                      <p:tavLst>
                                        <p:tav tm="0">
                                          <p:val>
                                            <p:strVal val="1+#ppt_w/2"/>
                                          </p:val>
                                        </p:tav>
                                        <p:tav tm="100000">
                                          <p:val>
                                            <p:strVal val="#ppt_x"/>
                                          </p:val>
                                        </p:tav>
                                      </p:tavLst>
                                    </p:anim>
                                    <p:anim calcmode="lin" valueType="num">
                                      <p:cBhvr additive="base">
                                        <p:cTn id="45" dur="700" fill="hold"/>
                                        <p:tgtEl>
                                          <p:spTgt spid="23"/>
                                        </p:tgtEl>
                                        <p:attrNameLst>
                                          <p:attrName>ppt_y</p:attrName>
                                        </p:attrNameLst>
                                      </p:cBhvr>
                                      <p:tavLst>
                                        <p:tav tm="0">
                                          <p:val>
                                            <p:strVal val="#ppt_y"/>
                                          </p:val>
                                        </p:tav>
                                        <p:tav tm="100000">
                                          <p:val>
                                            <p:strVal val="#ppt_y"/>
                                          </p:val>
                                        </p:tav>
                                      </p:tavLst>
                                    </p:anim>
                                  </p:childTnLst>
                                </p:cTn>
                              </p:par>
                            </p:childTnLst>
                          </p:cTn>
                        </p:par>
                        <p:par>
                          <p:cTn id="46" fill="hold">
                            <p:stCondLst>
                              <p:cond delay="3398"/>
                            </p:stCondLst>
                            <p:childTnLst>
                              <p:par>
                                <p:cTn id="47" presetID="53" presetClass="entr" presetSubtype="16" fill="hold"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700" fill="hold"/>
                                        <p:tgtEl>
                                          <p:spTgt spid="29"/>
                                        </p:tgtEl>
                                        <p:attrNameLst>
                                          <p:attrName>ppt_w</p:attrName>
                                        </p:attrNameLst>
                                      </p:cBhvr>
                                      <p:tavLst>
                                        <p:tav tm="0">
                                          <p:val>
                                            <p:fltVal val="0"/>
                                          </p:val>
                                        </p:tav>
                                        <p:tav tm="100000">
                                          <p:val>
                                            <p:strVal val="#ppt_w"/>
                                          </p:val>
                                        </p:tav>
                                      </p:tavLst>
                                    </p:anim>
                                    <p:anim calcmode="lin" valueType="num">
                                      <p:cBhvr>
                                        <p:cTn id="50" dur="700" fill="hold"/>
                                        <p:tgtEl>
                                          <p:spTgt spid="29"/>
                                        </p:tgtEl>
                                        <p:attrNameLst>
                                          <p:attrName>ppt_h</p:attrName>
                                        </p:attrNameLst>
                                      </p:cBhvr>
                                      <p:tavLst>
                                        <p:tav tm="0">
                                          <p:val>
                                            <p:fltVal val="0"/>
                                          </p:val>
                                        </p:tav>
                                        <p:tav tm="100000">
                                          <p:val>
                                            <p:strVal val="#ppt_h"/>
                                          </p:val>
                                        </p:tav>
                                      </p:tavLst>
                                    </p:anim>
                                    <p:animEffect transition="in" filter="fade">
                                      <p:cBhvr>
                                        <p:cTn id="51" dur="700"/>
                                        <p:tgtEl>
                                          <p:spTgt spid="29"/>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24"/>
                                        </p:tgtEl>
                                        <p:attrNameLst>
                                          <p:attrName>style.visibility</p:attrName>
                                        </p:attrNameLst>
                                      </p:cBhvr>
                                      <p:to>
                                        <p:strVal val="visible"/>
                                      </p:to>
                                    </p:set>
                                    <p:anim calcmode="lin" valueType="num">
                                      <p:cBhvr additive="base">
                                        <p:cTn id="54" dur="700" fill="hold"/>
                                        <p:tgtEl>
                                          <p:spTgt spid="24"/>
                                        </p:tgtEl>
                                        <p:attrNameLst>
                                          <p:attrName>ppt_x</p:attrName>
                                        </p:attrNameLst>
                                      </p:cBhvr>
                                      <p:tavLst>
                                        <p:tav tm="0">
                                          <p:val>
                                            <p:strVal val="1+#ppt_w/2"/>
                                          </p:val>
                                        </p:tav>
                                        <p:tav tm="100000">
                                          <p:val>
                                            <p:strVal val="#ppt_x"/>
                                          </p:val>
                                        </p:tav>
                                      </p:tavLst>
                                    </p:anim>
                                    <p:anim calcmode="lin" valueType="num">
                                      <p:cBhvr additive="base">
                                        <p:cTn id="55" dur="700" fill="hold"/>
                                        <p:tgtEl>
                                          <p:spTgt spid="24"/>
                                        </p:tgtEl>
                                        <p:attrNameLst>
                                          <p:attrName>ppt_y</p:attrName>
                                        </p:attrNameLst>
                                      </p:cBhvr>
                                      <p:tavLst>
                                        <p:tav tm="0">
                                          <p:val>
                                            <p:strVal val="#ppt_y"/>
                                          </p:val>
                                        </p:tav>
                                        <p:tav tm="100000">
                                          <p:val>
                                            <p:strVal val="#ppt_y"/>
                                          </p:val>
                                        </p:tav>
                                      </p:tavLst>
                                    </p:anim>
                                  </p:childTnLst>
                                </p:cTn>
                              </p:par>
                            </p:childTnLst>
                          </p:cTn>
                        </p:par>
                        <p:par>
                          <p:cTn id="56" fill="hold">
                            <p:stCondLst>
                              <p:cond delay="4098"/>
                            </p:stCondLst>
                            <p:childTnLst>
                              <p:par>
                                <p:cTn id="57" presetID="53" presetClass="entr" presetSubtype="16" fill="hold" nodeType="afterEffect">
                                  <p:stCondLst>
                                    <p:cond delay="0"/>
                                  </p:stCondLst>
                                  <p:childTnLst>
                                    <p:set>
                                      <p:cBhvr>
                                        <p:cTn id="58" dur="1" fill="hold">
                                          <p:stCondLst>
                                            <p:cond delay="0"/>
                                          </p:stCondLst>
                                        </p:cTn>
                                        <p:tgtEl>
                                          <p:spTgt spid="36"/>
                                        </p:tgtEl>
                                        <p:attrNameLst>
                                          <p:attrName>style.visibility</p:attrName>
                                        </p:attrNameLst>
                                      </p:cBhvr>
                                      <p:to>
                                        <p:strVal val="visible"/>
                                      </p:to>
                                    </p:set>
                                    <p:anim calcmode="lin" valueType="num">
                                      <p:cBhvr>
                                        <p:cTn id="59" dur="700" fill="hold"/>
                                        <p:tgtEl>
                                          <p:spTgt spid="36"/>
                                        </p:tgtEl>
                                        <p:attrNameLst>
                                          <p:attrName>ppt_w</p:attrName>
                                        </p:attrNameLst>
                                      </p:cBhvr>
                                      <p:tavLst>
                                        <p:tav tm="0">
                                          <p:val>
                                            <p:fltVal val="0"/>
                                          </p:val>
                                        </p:tav>
                                        <p:tav tm="100000">
                                          <p:val>
                                            <p:strVal val="#ppt_w"/>
                                          </p:val>
                                        </p:tav>
                                      </p:tavLst>
                                    </p:anim>
                                    <p:anim calcmode="lin" valueType="num">
                                      <p:cBhvr>
                                        <p:cTn id="60" dur="700" fill="hold"/>
                                        <p:tgtEl>
                                          <p:spTgt spid="36"/>
                                        </p:tgtEl>
                                        <p:attrNameLst>
                                          <p:attrName>ppt_h</p:attrName>
                                        </p:attrNameLst>
                                      </p:cBhvr>
                                      <p:tavLst>
                                        <p:tav tm="0">
                                          <p:val>
                                            <p:fltVal val="0"/>
                                          </p:val>
                                        </p:tav>
                                        <p:tav tm="100000">
                                          <p:val>
                                            <p:strVal val="#ppt_h"/>
                                          </p:val>
                                        </p:tav>
                                      </p:tavLst>
                                    </p:anim>
                                    <p:animEffect transition="in" filter="fade">
                                      <p:cBhvr>
                                        <p:cTn id="61" dur="700"/>
                                        <p:tgtEl>
                                          <p:spTgt spid="36"/>
                                        </p:tgtEl>
                                      </p:cBhvr>
                                    </p:animEffect>
                                  </p:childTnLst>
                                </p:cTn>
                              </p:par>
                              <p:par>
                                <p:cTn id="62" presetID="2" presetClass="entr" presetSubtype="8" decel="100000" fill="hold" grpId="0" nodeType="withEffect">
                                  <p:stCondLst>
                                    <p:cond delay="0"/>
                                  </p:stCondLst>
                                  <p:childTnLst>
                                    <p:set>
                                      <p:cBhvr>
                                        <p:cTn id="63" dur="1" fill="hold">
                                          <p:stCondLst>
                                            <p:cond delay="0"/>
                                          </p:stCondLst>
                                        </p:cTn>
                                        <p:tgtEl>
                                          <p:spTgt spid="22"/>
                                        </p:tgtEl>
                                        <p:attrNameLst>
                                          <p:attrName>style.visibility</p:attrName>
                                        </p:attrNameLst>
                                      </p:cBhvr>
                                      <p:to>
                                        <p:strVal val="visible"/>
                                      </p:to>
                                    </p:set>
                                    <p:anim calcmode="lin" valueType="num">
                                      <p:cBhvr additive="base">
                                        <p:cTn id="64" dur="700" fill="hold"/>
                                        <p:tgtEl>
                                          <p:spTgt spid="22"/>
                                        </p:tgtEl>
                                        <p:attrNameLst>
                                          <p:attrName>ppt_x</p:attrName>
                                        </p:attrNameLst>
                                      </p:cBhvr>
                                      <p:tavLst>
                                        <p:tav tm="0">
                                          <p:val>
                                            <p:strVal val="0-#ppt_w/2"/>
                                          </p:val>
                                        </p:tav>
                                        <p:tav tm="100000">
                                          <p:val>
                                            <p:strVal val="#ppt_x"/>
                                          </p:val>
                                        </p:tav>
                                      </p:tavLst>
                                    </p:anim>
                                    <p:anim calcmode="lin" valueType="num">
                                      <p:cBhvr additive="base">
                                        <p:cTn id="65" dur="7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0" grpId="0"/>
      <p:bldP spid="21" grpId="0"/>
      <p:bldP spid="22" grpId="0"/>
      <p:bldP spid="23" grpId="0"/>
      <p:bldP spid="24" grpId="0"/>
      <p:bldP spid="2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482D139C-FBD2-4CF4-8CCE-024C7D13BEF5}"/>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B8DD5FD7-EE2C-47B0-A50B-7197DD795CEB}"/>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931D39E7-55A6-4E45-B518-EFD9FCC13EE0}"/>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33CF1F48-C540-4FC6-ABEB-0B540370FDE9}"/>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EF8726C1-D13B-48F0-840A-1E044CFC73A7}"/>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175A388B-0250-4F16-8F73-9D9B0FCD32FE}"/>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1"/>
                </a:solidFill>
                <a:effectLst/>
                <a:latin typeface="Outfit Black" pitchFamily="2" charset="0"/>
              </a:rPr>
              <a:t>2018</a:t>
            </a:r>
            <a:endParaRPr kumimoji="0" lang="en-US" altLang="en-US" sz="2400" b="0" i="0" u="none" strike="noStrike" cap="none" normalizeH="0" baseline="0">
              <a:ln>
                <a:noFill/>
              </a:ln>
              <a:solidFill>
                <a:schemeClr val="accent1"/>
              </a:solidFill>
              <a:effectLst/>
              <a:latin typeface="Outfit Black" pitchFamily="2" charset="0"/>
            </a:endParaRPr>
          </a:p>
        </p:txBody>
      </p:sp>
      <p:sp>
        <p:nvSpPr>
          <p:cNvPr id="8" name="Rectangle 17">
            <a:extLst>
              <a:ext uri="{FF2B5EF4-FFF2-40B4-BE49-F238E27FC236}">
                <a16:creationId xmlns:a16="http://schemas.microsoft.com/office/drawing/2014/main" id="{172BE346-735C-4C67-ABF9-46FEA9D17B02}"/>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2"/>
                </a:solidFill>
                <a:effectLst/>
                <a:latin typeface="Outfit Black" pitchFamily="2" charset="0"/>
              </a:rPr>
              <a:t>2019</a:t>
            </a:r>
            <a:endParaRPr kumimoji="0" lang="en-US" altLang="en-US" sz="2400" b="0" i="0" u="none" strike="noStrike" cap="none" normalizeH="0" baseline="0">
              <a:ln>
                <a:noFill/>
              </a:ln>
              <a:solidFill>
                <a:schemeClr val="accent2"/>
              </a:solidFill>
              <a:effectLst/>
              <a:latin typeface="Outfit Black" pitchFamily="2" charset="0"/>
            </a:endParaRPr>
          </a:p>
        </p:txBody>
      </p:sp>
      <p:sp>
        <p:nvSpPr>
          <p:cNvPr id="9" name="Rectangle 24">
            <a:extLst>
              <a:ext uri="{FF2B5EF4-FFF2-40B4-BE49-F238E27FC236}">
                <a16:creationId xmlns:a16="http://schemas.microsoft.com/office/drawing/2014/main" id="{AE74FA4C-6069-4C24-AABD-2946B97669D5}"/>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3"/>
                </a:solidFill>
                <a:effectLst/>
                <a:latin typeface="Outfit Black" pitchFamily="2" charset="0"/>
              </a:rPr>
              <a:t>2020</a:t>
            </a:r>
            <a:endParaRPr kumimoji="0" lang="en-US" altLang="en-US" sz="2400" b="0" i="0" u="none" strike="noStrike" cap="none" normalizeH="0" baseline="0">
              <a:ln>
                <a:noFill/>
              </a:ln>
              <a:solidFill>
                <a:schemeClr val="accent3"/>
              </a:solidFill>
              <a:effectLst/>
              <a:latin typeface="Outfit Black" pitchFamily="2" charset="0"/>
            </a:endParaRPr>
          </a:p>
        </p:txBody>
      </p:sp>
      <p:sp>
        <p:nvSpPr>
          <p:cNvPr id="10" name="Rectangle 31">
            <a:extLst>
              <a:ext uri="{FF2B5EF4-FFF2-40B4-BE49-F238E27FC236}">
                <a16:creationId xmlns:a16="http://schemas.microsoft.com/office/drawing/2014/main" id="{37075B58-53A5-47C2-8A0F-D3C2F22D1F06}"/>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4"/>
                </a:solidFill>
                <a:effectLst/>
                <a:latin typeface="Outfit Black" pitchFamily="2" charset="0"/>
              </a:rPr>
              <a:t>2021</a:t>
            </a:r>
            <a:endParaRPr kumimoji="0" lang="en-US" altLang="en-US" sz="2400" b="0" i="0" u="none" strike="noStrike" cap="none" normalizeH="0" baseline="0">
              <a:ln>
                <a:noFill/>
              </a:ln>
              <a:solidFill>
                <a:schemeClr val="accent4"/>
              </a:solidFill>
              <a:effectLst/>
              <a:latin typeface="Outfit Black" pitchFamily="2" charset="0"/>
            </a:endParaRPr>
          </a:p>
        </p:txBody>
      </p:sp>
      <p:sp>
        <p:nvSpPr>
          <p:cNvPr id="11" name="Rectangle 38">
            <a:extLst>
              <a:ext uri="{FF2B5EF4-FFF2-40B4-BE49-F238E27FC236}">
                <a16:creationId xmlns:a16="http://schemas.microsoft.com/office/drawing/2014/main" id="{0B936340-5094-4651-9382-A49AB14D4033}"/>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5"/>
                </a:solidFill>
                <a:effectLst/>
                <a:latin typeface="Outfit Black" pitchFamily="2" charset="0"/>
              </a:rPr>
              <a:t>2022</a:t>
            </a:r>
            <a:endParaRPr kumimoji="0" lang="en-US" altLang="en-US" sz="2400" b="0" i="0" u="none" strike="noStrike" cap="none" normalizeH="0" baseline="0">
              <a:ln>
                <a:noFill/>
              </a:ln>
              <a:solidFill>
                <a:schemeClr val="accent5"/>
              </a:solidFill>
              <a:effectLst/>
              <a:latin typeface="Outfit Black" pitchFamily="2" charset="0"/>
            </a:endParaRPr>
          </a:p>
        </p:txBody>
      </p:sp>
      <p:sp>
        <p:nvSpPr>
          <p:cNvPr id="12" name="Freeform 5">
            <a:extLst>
              <a:ext uri="{FF2B5EF4-FFF2-40B4-BE49-F238E27FC236}">
                <a16:creationId xmlns:a16="http://schemas.microsoft.com/office/drawing/2014/main" id="{6C857B62-FAF4-4DDC-9DA9-49A074DAFB10}"/>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8A19300A-7D22-4A56-877A-502F57307DBF}"/>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21966B96-325E-4406-91DB-FC8468A4BA64}"/>
              </a:ext>
            </a:extLst>
          </p:cNvPr>
          <p:cNvSpPr>
            <a:spLocks noChangeArrowheads="1"/>
          </p:cNvSpPr>
          <p:nvPr/>
        </p:nvSpPr>
        <p:spPr bwMode="auto">
          <a:xfrm>
            <a:off x="7656920" y="519224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B5F95A69-94EB-4F38-9394-227ACEF24372}"/>
              </a:ext>
            </a:extLst>
          </p:cNvPr>
          <p:cNvSpPr>
            <a:spLocks noChangeArrowheads="1"/>
          </p:cNvSpPr>
          <p:nvPr/>
        </p:nvSpPr>
        <p:spPr bwMode="auto">
          <a:xfrm>
            <a:off x="10647296" y="519224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7D39BABB-94E6-4404-902D-4FBCB0407F16}"/>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0C83EF6E-2092-4615-A4F1-69C96D9916F0}"/>
              </a:ext>
            </a:extLst>
          </p:cNvPr>
          <p:cNvGrpSpPr/>
          <p:nvPr/>
        </p:nvGrpSpPr>
        <p:grpSpPr>
          <a:xfrm>
            <a:off x="2461747" y="4942422"/>
            <a:ext cx="1375871" cy="1383328"/>
            <a:chOff x="2496472" y="5262462"/>
            <a:chExt cx="1375871" cy="1383328"/>
          </a:xfrm>
        </p:grpSpPr>
        <p:sp>
          <p:nvSpPr>
            <p:cNvPr id="18" name="Oval 11">
              <a:extLst>
                <a:ext uri="{FF2B5EF4-FFF2-40B4-BE49-F238E27FC236}">
                  <a16:creationId xmlns:a16="http://schemas.microsoft.com/office/drawing/2014/main" id="{3899844C-913C-4FDE-B5D8-20D0FD862A3B}"/>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597DB66D-967D-48A9-8C82-9FD68D97FD88}"/>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95A8D455-F948-4F00-99C4-5F37966335E1}"/>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E6AA4E7D-1EA0-4717-9AE4-3084B8CC5C74}"/>
              </a:ext>
            </a:extLst>
          </p:cNvPr>
          <p:cNvGrpSpPr/>
          <p:nvPr/>
        </p:nvGrpSpPr>
        <p:grpSpPr>
          <a:xfrm>
            <a:off x="5461444" y="4942422"/>
            <a:ext cx="1375871" cy="1383328"/>
            <a:chOff x="5423460" y="5262462"/>
            <a:chExt cx="1375871" cy="1383328"/>
          </a:xfrm>
        </p:grpSpPr>
        <p:sp>
          <p:nvSpPr>
            <p:cNvPr id="22" name="Oval 18">
              <a:extLst>
                <a:ext uri="{FF2B5EF4-FFF2-40B4-BE49-F238E27FC236}">
                  <a16:creationId xmlns:a16="http://schemas.microsoft.com/office/drawing/2014/main" id="{4CDA10BE-BDA0-43D3-969E-B74F712F2CDA}"/>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0ACCA5F8-1865-4EC5-99BD-72AB83C29491}"/>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DD5DA0A3-41A1-49C9-9F2F-563ECD2BBBF4}"/>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2B479B5D-EA66-4899-B19A-665AE1553BB5}"/>
              </a:ext>
            </a:extLst>
          </p:cNvPr>
          <p:cNvGrpSpPr/>
          <p:nvPr/>
        </p:nvGrpSpPr>
        <p:grpSpPr>
          <a:xfrm>
            <a:off x="8461141" y="4942422"/>
            <a:ext cx="1368414" cy="1383328"/>
            <a:chOff x="8458580" y="5262462"/>
            <a:chExt cx="1368414" cy="1383328"/>
          </a:xfrm>
        </p:grpSpPr>
        <p:sp>
          <p:nvSpPr>
            <p:cNvPr id="26" name="Oval 25">
              <a:extLst>
                <a:ext uri="{FF2B5EF4-FFF2-40B4-BE49-F238E27FC236}">
                  <a16:creationId xmlns:a16="http://schemas.microsoft.com/office/drawing/2014/main" id="{B4CCCEB3-5636-4EA4-BB29-6BD8B4137F1E}"/>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E99A89D3-86E3-41DD-BF7A-9135085A572D}"/>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0C202CC3-13CF-4E30-BC1E-13B44308300B}"/>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D17AFECA-C7E2-4898-ADFD-4E5355BB75DA}"/>
              </a:ext>
            </a:extLst>
          </p:cNvPr>
          <p:cNvGrpSpPr/>
          <p:nvPr/>
        </p:nvGrpSpPr>
        <p:grpSpPr>
          <a:xfrm>
            <a:off x="11453381" y="4942422"/>
            <a:ext cx="1375871" cy="1383328"/>
            <a:chOff x="11486242" y="5262462"/>
            <a:chExt cx="1375871" cy="1383328"/>
          </a:xfrm>
        </p:grpSpPr>
        <p:sp>
          <p:nvSpPr>
            <p:cNvPr id="30" name="Oval 32">
              <a:extLst>
                <a:ext uri="{FF2B5EF4-FFF2-40B4-BE49-F238E27FC236}">
                  <a16:creationId xmlns:a16="http://schemas.microsoft.com/office/drawing/2014/main" id="{089FCD56-1D4F-4F94-A9DF-13BEE4EA1F3B}"/>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63EBB6B4-4E64-4EE3-A4C4-BBCA73B852EA}"/>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329E7D9F-D165-4971-869C-EBADD09B23EE}"/>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1CB5FE6D-CE31-4C88-826E-394E2EAF7499}"/>
              </a:ext>
            </a:extLst>
          </p:cNvPr>
          <p:cNvGrpSpPr/>
          <p:nvPr/>
        </p:nvGrpSpPr>
        <p:grpSpPr>
          <a:xfrm>
            <a:off x="14453078" y="4942422"/>
            <a:ext cx="1364685" cy="1383328"/>
            <a:chOff x="14487803" y="5262462"/>
            <a:chExt cx="1364685" cy="1383328"/>
          </a:xfrm>
        </p:grpSpPr>
        <p:sp>
          <p:nvSpPr>
            <p:cNvPr id="34" name="Oval 39">
              <a:extLst>
                <a:ext uri="{FF2B5EF4-FFF2-40B4-BE49-F238E27FC236}">
                  <a16:creationId xmlns:a16="http://schemas.microsoft.com/office/drawing/2014/main" id="{C21840B3-96E3-4EB5-9D30-A6A8A7FBB239}"/>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3F0D86EA-0414-44EE-A0BF-96D80AEA213A}"/>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8E072DB5-5ECD-46DC-A860-11F69C784F70}"/>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3CE405E5-D4C9-4782-BBDE-081B4D35580B}"/>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10C31597-82E9-48E6-AED6-381025C7D953}"/>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6AC73703-FCCD-41A4-A84D-A98BD75A3A7C}"/>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63F218C0-C286-461A-9098-1726332128B0}"/>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62CB794D-0D98-4342-9DBA-599FA3AE5000}"/>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BAE0CC27-98BB-48D4-8EEE-E4BCD5352C3B}"/>
              </a:ext>
            </a:extLst>
          </p:cNvPr>
          <p:cNvGrpSpPr/>
          <p:nvPr/>
        </p:nvGrpSpPr>
        <p:grpSpPr>
          <a:xfrm>
            <a:off x="2908003" y="539628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3AF5BBA1-A127-4186-B75F-EDFC96D3F39D}"/>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A5390544-3279-46BE-9A9C-0B7DB692DBFB}"/>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CE343932-9B1F-44C1-9F04-B790C79C21AC}"/>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817A62C9-6FBA-4E03-950D-393C78A399EB}"/>
              </a:ext>
            </a:extLst>
          </p:cNvPr>
          <p:cNvGrpSpPr/>
          <p:nvPr/>
        </p:nvGrpSpPr>
        <p:grpSpPr>
          <a:xfrm>
            <a:off x="8898873" y="5387599"/>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B01547E5-53E8-429F-958A-DC8AE88B0C92}"/>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6966EDBB-5E04-4644-AA5C-A4A80E7A176F}"/>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4DA7EAC4-9051-4EC8-A95E-C95A8D03D192}"/>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67FD40AF-83CA-4304-96C6-86C785BB1C1B}"/>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FB12ABCE-74AC-462B-BC42-D5AA34B87A37}"/>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440D61A2-5839-4D75-B81C-75E4FBDC4B82}"/>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150AAD34-B726-40DF-84C4-C511888CA929}"/>
              </a:ext>
            </a:extLst>
          </p:cNvPr>
          <p:cNvGrpSpPr/>
          <p:nvPr/>
        </p:nvGrpSpPr>
        <p:grpSpPr>
          <a:xfrm>
            <a:off x="11894822" y="5387628"/>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B2D4F4E8-3A76-44B4-BB8A-2E95C0DC123B}"/>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538CFB93-6420-4D71-BD7F-A5512DF9E81A}"/>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F3C4D27B-0736-4E2C-BD1B-3295D73C3315}"/>
              </a:ext>
            </a:extLst>
          </p:cNvPr>
          <p:cNvGrpSpPr/>
          <p:nvPr/>
        </p:nvGrpSpPr>
        <p:grpSpPr>
          <a:xfrm>
            <a:off x="14888966" y="5387633"/>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5B88777B-05F2-41B6-8729-65712702F67F}"/>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C81F4A83-E0C7-4AA6-8CDF-BC80915CE943}"/>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97E7A564-DD97-4322-A948-5E29F1B00EB1}"/>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21F40B15-4CFD-4A48-B699-460EAC4740F3}"/>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15BCA3A7-19B7-4AE6-89EB-ECB5460BF628}"/>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14512861-7029-4014-B210-0AF72DF3EBB6}"/>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6689A80D-959B-4EAD-87FC-1E0844720032}"/>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Timeline</a:t>
            </a:r>
            <a:endParaRPr lang="en-US" sz="6000">
              <a:latin typeface="Outfit Black" pitchFamily="2" charset="0"/>
            </a:endParaRPr>
          </a:p>
        </p:txBody>
      </p:sp>
    </p:spTree>
    <p:extLst>
      <p:ext uri="{BB962C8B-B14F-4D97-AF65-F5344CB8AC3E}">
        <p14:creationId xmlns:p14="http://schemas.microsoft.com/office/powerpoint/2010/main" val="3412136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908"/>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308"/>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808"/>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308"/>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808"/>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308"/>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14BE307D-DC74-4ED2-903C-01C629CECB9D}"/>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00D3562A-20AB-4D55-B822-FD2C990252AA}"/>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FB3041FB-4821-4EB2-A49D-B6294C512C7A}"/>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FF40B0CA-7335-487A-B9BF-1F82486EC699}"/>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60B43A68-646F-4CC0-86D7-F9333669B507}"/>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EB781010-5D86-4BC7-A772-4A39C5F84D47}"/>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3969D55C-F05E-414B-A11F-E9D2CCD486DA}"/>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BDE17C6E-60B3-4E6E-8657-58A47A2931BE}"/>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B64BCBF4-2C97-4B8B-9841-F025AA24E2B8}"/>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0B5225BB-46E6-400D-920F-BF2AA75E26E2}"/>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DFDC8AC2-6D86-488F-8CFA-2D7F92F934F2}"/>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B0005BD4-406B-4D17-BDE4-EC60FF434C31}"/>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6837B924-6B82-44EE-A8DE-8D5134E00983}"/>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4E3B8CFF-408D-4A92-A1F8-7F1E1A5AB849}"/>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18E1157D-F3FC-4E1D-B547-30E53D5886E4}"/>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DDF98FB9-9C12-4225-9A13-0C2A0F489736}"/>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A6D0B3B1-2C44-47F5-93B1-2FCB005D28F7}"/>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6FA60883-F37C-4918-B814-866C76A670D7}"/>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726993C8-69D2-40CA-A5CA-A88351464F86}"/>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46AB14E3-E0A9-4F15-9D7B-1CDA4566ECFD}"/>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3BEE129B-C977-4C46-B87A-C41203063F6D}"/>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3386D488-B480-4935-807D-F9027C238472}"/>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3928C320-B392-4D6E-B568-14E00869EBE3}"/>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5B55E245-4BA5-459B-B188-2C79B73E907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92686AE4-7286-4421-B6DD-4AAB6E8B688D}"/>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BBA74C7E-99F5-464D-91FA-F0649E7F52DD}"/>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AE2FE4B4-3D47-43C9-90CE-727C9D76D0DE}"/>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5E099C3D-9648-4993-98C0-97C2F8BE676C}"/>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D57FF393-5B53-4974-AFD3-8960ED6D4CD5}"/>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8DDBF1DA-882B-444D-8DD7-3355A7014BE5}"/>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356B752C-2FD6-488C-8FF0-48A5AA815B02}"/>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A3DC9ADC-FC56-4148-B1CA-B4AB60362C54}"/>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F2C8FDCF-CC3A-4BE9-AD75-67B50BDB9FC8}"/>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C04045E6-4445-4C5A-978F-E5343589878D}"/>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24279FF1-7F4A-49A0-BE62-A4E45119A95B}"/>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0CF283BF-1E47-4942-8524-205E7AE98421}"/>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9FD317FA-A586-4D2B-97EA-8843739ED949}"/>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EF82A019-A82B-4535-9E8B-87488C5E1C66}"/>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Process</a:t>
            </a:r>
            <a:endParaRPr lang="en-US" sz="6000">
              <a:latin typeface="Outfit Black" pitchFamily="2" charset="0"/>
            </a:endParaRPr>
          </a:p>
        </p:txBody>
      </p:sp>
    </p:spTree>
    <p:extLst>
      <p:ext uri="{BB962C8B-B14F-4D97-AF65-F5344CB8AC3E}">
        <p14:creationId xmlns:p14="http://schemas.microsoft.com/office/powerpoint/2010/main" val="3573887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453"/>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953"/>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453"/>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953"/>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453"/>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953"/>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B18536-F31B-4875-8F7B-097B4FF2D1A7}"/>
              </a:ext>
            </a:extLst>
          </p:cNvPr>
          <p:cNvGrpSpPr/>
          <p:nvPr/>
        </p:nvGrpSpPr>
        <p:grpSpPr>
          <a:xfrm>
            <a:off x="5571818" y="2915220"/>
            <a:ext cx="11887200" cy="6385596"/>
            <a:chOff x="1164286" y="2532114"/>
            <a:chExt cx="5302186" cy="2848243"/>
          </a:xfrm>
          <a:solidFill>
            <a:schemeClr val="bg1">
              <a:lumMod val="85000"/>
            </a:schemeClr>
          </a:solidFill>
          <a:effectLst/>
        </p:grpSpPr>
        <p:sp>
          <p:nvSpPr>
            <p:cNvPr id="3" name="Freeform 5">
              <a:extLst>
                <a:ext uri="{FF2B5EF4-FFF2-40B4-BE49-F238E27FC236}">
                  <a16:creationId xmlns:a16="http://schemas.microsoft.com/office/drawing/2014/main" id="{AC405E89-64CD-4E80-8D0D-EF7B761DEB8E}"/>
                </a:ext>
              </a:extLst>
            </p:cNvPr>
            <p:cNvSpPr>
              <a:spLocks/>
            </p:cNvSpPr>
            <p:nvPr/>
          </p:nvSpPr>
          <p:spPr bwMode="auto">
            <a:xfrm>
              <a:off x="3826169" y="4649766"/>
              <a:ext cx="187745" cy="203530"/>
            </a:xfrm>
            <a:custGeom>
              <a:avLst/>
              <a:gdLst>
                <a:gd name="T0" fmla="*/ 40 w 107"/>
                <a:gd name="T1" fmla="*/ 102 h 107"/>
                <a:gd name="T2" fmla="*/ 44 w 107"/>
                <a:gd name="T3" fmla="*/ 99 h 107"/>
                <a:gd name="T4" fmla="*/ 49 w 107"/>
                <a:gd name="T5" fmla="*/ 105 h 107"/>
                <a:gd name="T6" fmla="*/ 60 w 107"/>
                <a:gd name="T7" fmla="*/ 105 h 107"/>
                <a:gd name="T8" fmla="*/ 65 w 107"/>
                <a:gd name="T9" fmla="*/ 100 h 107"/>
                <a:gd name="T10" fmla="*/ 65 w 107"/>
                <a:gd name="T11" fmla="*/ 44 h 107"/>
                <a:gd name="T12" fmla="*/ 74 w 107"/>
                <a:gd name="T13" fmla="*/ 41 h 107"/>
                <a:gd name="T14" fmla="*/ 74 w 107"/>
                <a:gd name="T15" fmla="*/ 12 h 107"/>
                <a:gd name="T16" fmla="*/ 81 w 107"/>
                <a:gd name="T17" fmla="*/ 11 h 107"/>
                <a:gd name="T18" fmla="*/ 91 w 107"/>
                <a:gd name="T19" fmla="*/ 8 h 107"/>
                <a:gd name="T20" fmla="*/ 95 w 107"/>
                <a:gd name="T21" fmla="*/ 11 h 107"/>
                <a:gd name="T22" fmla="*/ 101 w 107"/>
                <a:gd name="T23" fmla="*/ 8 h 107"/>
                <a:gd name="T24" fmla="*/ 107 w 107"/>
                <a:gd name="T25" fmla="*/ 7 h 107"/>
                <a:gd name="T26" fmla="*/ 106 w 107"/>
                <a:gd name="T27" fmla="*/ 5 h 107"/>
                <a:gd name="T28" fmla="*/ 89 w 107"/>
                <a:gd name="T29" fmla="*/ 6 h 107"/>
                <a:gd name="T30" fmla="*/ 76 w 107"/>
                <a:gd name="T31" fmla="*/ 7 h 107"/>
                <a:gd name="T32" fmla="*/ 57 w 107"/>
                <a:gd name="T33" fmla="*/ 7 h 107"/>
                <a:gd name="T34" fmla="*/ 54 w 107"/>
                <a:gd name="T35" fmla="*/ 4 h 107"/>
                <a:gd name="T36" fmla="*/ 25 w 107"/>
                <a:gd name="T37" fmla="*/ 4 h 107"/>
                <a:gd name="T38" fmla="*/ 18 w 107"/>
                <a:gd name="T39" fmla="*/ 2 h 107"/>
                <a:gd name="T40" fmla="*/ 10 w 107"/>
                <a:gd name="T41" fmla="*/ 1 h 107"/>
                <a:gd name="T42" fmla="*/ 6 w 107"/>
                <a:gd name="T43" fmla="*/ 0 h 107"/>
                <a:gd name="T44" fmla="*/ 3 w 107"/>
                <a:gd name="T45" fmla="*/ 2 h 107"/>
                <a:gd name="T46" fmla="*/ 0 w 107"/>
                <a:gd name="T47" fmla="*/ 2 h 107"/>
                <a:gd name="T48" fmla="*/ 5 w 107"/>
                <a:gd name="T49" fmla="*/ 13 h 107"/>
                <a:gd name="T50" fmla="*/ 13 w 107"/>
                <a:gd name="T51" fmla="*/ 31 h 107"/>
                <a:gd name="T52" fmla="*/ 22 w 107"/>
                <a:gd name="T53" fmla="*/ 48 h 107"/>
                <a:gd name="T54" fmla="*/ 22 w 107"/>
                <a:gd name="T55" fmla="*/ 62 h 107"/>
                <a:gd name="T56" fmla="*/ 25 w 107"/>
                <a:gd name="T57" fmla="*/ 76 h 107"/>
                <a:gd name="T58" fmla="*/ 31 w 107"/>
                <a:gd name="T59" fmla="*/ 96 h 107"/>
                <a:gd name="T60" fmla="*/ 36 w 107"/>
                <a:gd name="T61" fmla="*/ 103 h 107"/>
                <a:gd name="T62" fmla="*/ 40 w 107"/>
                <a:gd name="T63"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07">
                  <a:moveTo>
                    <a:pt x="40" y="102"/>
                  </a:moveTo>
                  <a:cubicBezTo>
                    <a:pt x="40" y="100"/>
                    <a:pt x="43" y="97"/>
                    <a:pt x="44" y="99"/>
                  </a:cubicBezTo>
                  <a:cubicBezTo>
                    <a:pt x="46" y="102"/>
                    <a:pt x="45" y="105"/>
                    <a:pt x="49" y="105"/>
                  </a:cubicBezTo>
                  <a:cubicBezTo>
                    <a:pt x="52" y="105"/>
                    <a:pt x="59" y="107"/>
                    <a:pt x="60" y="105"/>
                  </a:cubicBezTo>
                  <a:cubicBezTo>
                    <a:pt x="61" y="104"/>
                    <a:pt x="65" y="102"/>
                    <a:pt x="65" y="100"/>
                  </a:cubicBezTo>
                  <a:cubicBezTo>
                    <a:pt x="65" y="97"/>
                    <a:pt x="65" y="46"/>
                    <a:pt x="65" y="44"/>
                  </a:cubicBezTo>
                  <a:cubicBezTo>
                    <a:pt x="65" y="42"/>
                    <a:pt x="74" y="44"/>
                    <a:pt x="74" y="41"/>
                  </a:cubicBezTo>
                  <a:cubicBezTo>
                    <a:pt x="74" y="38"/>
                    <a:pt x="74" y="12"/>
                    <a:pt x="74" y="12"/>
                  </a:cubicBezTo>
                  <a:cubicBezTo>
                    <a:pt x="74" y="12"/>
                    <a:pt x="80" y="11"/>
                    <a:pt x="81" y="11"/>
                  </a:cubicBezTo>
                  <a:cubicBezTo>
                    <a:pt x="83" y="10"/>
                    <a:pt x="89" y="7"/>
                    <a:pt x="91" y="8"/>
                  </a:cubicBezTo>
                  <a:cubicBezTo>
                    <a:pt x="92" y="9"/>
                    <a:pt x="94" y="13"/>
                    <a:pt x="95" y="11"/>
                  </a:cubicBezTo>
                  <a:cubicBezTo>
                    <a:pt x="96" y="10"/>
                    <a:pt x="99" y="8"/>
                    <a:pt x="101" y="8"/>
                  </a:cubicBezTo>
                  <a:cubicBezTo>
                    <a:pt x="103" y="8"/>
                    <a:pt x="105" y="7"/>
                    <a:pt x="107" y="7"/>
                  </a:cubicBezTo>
                  <a:cubicBezTo>
                    <a:pt x="107" y="6"/>
                    <a:pt x="106" y="5"/>
                    <a:pt x="106" y="5"/>
                  </a:cubicBezTo>
                  <a:cubicBezTo>
                    <a:pt x="106" y="3"/>
                    <a:pt x="91" y="5"/>
                    <a:pt x="89" y="6"/>
                  </a:cubicBezTo>
                  <a:cubicBezTo>
                    <a:pt x="86" y="7"/>
                    <a:pt x="78" y="8"/>
                    <a:pt x="76" y="7"/>
                  </a:cubicBezTo>
                  <a:cubicBezTo>
                    <a:pt x="73" y="6"/>
                    <a:pt x="57" y="7"/>
                    <a:pt x="57" y="7"/>
                  </a:cubicBezTo>
                  <a:cubicBezTo>
                    <a:pt x="54" y="4"/>
                    <a:pt x="54" y="4"/>
                    <a:pt x="54" y="4"/>
                  </a:cubicBezTo>
                  <a:cubicBezTo>
                    <a:pt x="54" y="4"/>
                    <a:pt x="28" y="4"/>
                    <a:pt x="25" y="4"/>
                  </a:cubicBezTo>
                  <a:cubicBezTo>
                    <a:pt x="22" y="4"/>
                    <a:pt x="20" y="3"/>
                    <a:pt x="18" y="2"/>
                  </a:cubicBezTo>
                  <a:cubicBezTo>
                    <a:pt x="15" y="0"/>
                    <a:pt x="13" y="0"/>
                    <a:pt x="10" y="1"/>
                  </a:cubicBezTo>
                  <a:cubicBezTo>
                    <a:pt x="7" y="3"/>
                    <a:pt x="8" y="0"/>
                    <a:pt x="6" y="0"/>
                  </a:cubicBezTo>
                  <a:cubicBezTo>
                    <a:pt x="4" y="0"/>
                    <a:pt x="3" y="2"/>
                    <a:pt x="3" y="2"/>
                  </a:cubicBezTo>
                  <a:cubicBezTo>
                    <a:pt x="0" y="2"/>
                    <a:pt x="0" y="2"/>
                    <a:pt x="0" y="2"/>
                  </a:cubicBezTo>
                  <a:cubicBezTo>
                    <a:pt x="0" y="5"/>
                    <a:pt x="2" y="10"/>
                    <a:pt x="5" y="13"/>
                  </a:cubicBezTo>
                  <a:cubicBezTo>
                    <a:pt x="8" y="17"/>
                    <a:pt x="11" y="25"/>
                    <a:pt x="13" y="31"/>
                  </a:cubicBezTo>
                  <a:cubicBezTo>
                    <a:pt x="15" y="37"/>
                    <a:pt x="20" y="44"/>
                    <a:pt x="22" y="48"/>
                  </a:cubicBezTo>
                  <a:cubicBezTo>
                    <a:pt x="23" y="53"/>
                    <a:pt x="21" y="59"/>
                    <a:pt x="22" y="62"/>
                  </a:cubicBezTo>
                  <a:cubicBezTo>
                    <a:pt x="23" y="65"/>
                    <a:pt x="24" y="70"/>
                    <a:pt x="25" y="76"/>
                  </a:cubicBezTo>
                  <a:cubicBezTo>
                    <a:pt x="26" y="81"/>
                    <a:pt x="26" y="92"/>
                    <a:pt x="31" y="96"/>
                  </a:cubicBezTo>
                  <a:cubicBezTo>
                    <a:pt x="33" y="98"/>
                    <a:pt x="34" y="100"/>
                    <a:pt x="36" y="103"/>
                  </a:cubicBezTo>
                  <a:cubicBezTo>
                    <a:pt x="38" y="103"/>
                    <a:pt x="40" y="103"/>
                    <a:pt x="40" y="10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a:extLst>
                <a:ext uri="{FF2B5EF4-FFF2-40B4-BE49-F238E27FC236}">
                  <a16:creationId xmlns:a16="http://schemas.microsoft.com/office/drawing/2014/main" id="{B01173C3-D54D-427B-9B34-B8E573D304E9}"/>
                </a:ext>
              </a:extLst>
            </p:cNvPr>
            <p:cNvSpPr>
              <a:spLocks/>
            </p:cNvSpPr>
            <p:nvPr/>
          </p:nvSpPr>
          <p:spPr bwMode="auto">
            <a:xfrm>
              <a:off x="4013914" y="4626237"/>
              <a:ext cx="116532" cy="110589"/>
            </a:xfrm>
            <a:custGeom>
              <a:avLst/>
              <a:gdLst>
                <a:gd name="T0" fmla="*/ 45 w 67"/>
                <a:gd name="T1" fmla="*/ 3 h 58"/>
                <a:gd name="T2" fmla="*/ 43 w 67"/>
                <a:gd name="T3" fmla="*/ 0 h 58"/>
                <a:gd name="T4" fmla="*/ 36 w 67"/>
                <a:gd name="T5" fmla="*/ 0 h 58"/>
                <a:gd name="T6" fmla="*/ 32 w 67"/>
                <a:gd name="T7" fmla="*/ 4 h 58"/>
                <a:gd name="T8" fmla="*/ 24 w 67"/>
                <a:gd name="T9" fmla="*/ 10 h 58"/>
                <a:gd name="T10" fmla="*/ 15 w 67"/>
                <a:gd name="T11" fmla="*/ 20 h 58"/>
                <a:gd name="T12" fmla="*/ 4 w 67"/>
                <a:gd name="T13" fmla="*/ 18 h 58"/>
                <a:gd name="T14" fmla="*/ 0 w 67"/>
                <a:gd name="T15" fmla="*/ 19 h 58"/>
                <a:gd name="T16" fmla="*/ 5 w 67"/>
                <a:gd name="T17" fmla="*/ 23 h 58"/>
                <a:gd name="T18" fmla="*/ 9 w 67"/>
                <a:gd name="T19" fmla="*/ 34 h 58"/>
                <a:gd name="T20" fmla="*/ 18 w 67"/>
                <a:gd name="T21" fmla="*/ 39 h 58"/>
                <a:gd name="T22" fmla="*/ 21 w 67"/>
                <a:gd name="T23" fmla="*/ 46 h 58"/>
                <a:gd name="T24" fmla="*/ 27 w 67"/>
                <a:gd name="T25" fmla="*/ 52 h 58"/>
                <a:gd name="T26" fmla="*/ 33 w 67"/>
                <a:gd name="T27" fmla="*/ 55 h 58"/>
                <a:gd name="T28" fmla="*/ 41 w 67"/>
                <a:gd name="T29" fmla="*/ 57 h 58"/>
                <a:gd name="T30" fmla="*/ 51 w 67"/>
                <a:gd name="T31" fmla="*/ 58 h 58"/>
                <a:gd name="T32" fmla="*/ 59 w 67"/>
                <a:gd name="T33" fmla="*/ 50 h 58"/>
                <a:gd name="T34" fmla="*/ 61 w 67"/>
                <a:gd name="T35" fmla="*/ 42 h 58"/>
                <a:gd name="T36" fmla="*/ 66 w 67"/>
                <a:gd name="T37" fmla="*/ 35 h 58"/>
                <a:gd name="T38" fmla="*/ 63 w 67"/>
                <a:gd name="T39" fmla="*/ 29 h 58"/>
                <a:gd name="T40" fmla="*/ 66 w 67"/>
                <a:gd name="T41" fmla="*/ 22 h 58"/>
                <a:gd name="T42" fmla="*/ 65 w 67"/>
                <a:gd name="T43" fmla="*/ 9 h 58"/>
                <a:gd name="T44" fmla="*/ 56 w 67"/>
                <a:gd name="T45" fmla="*/ 5 h 58"/>
                <a:gd name="T46" fmla="*/ 45 w 67"/>
                <a:gd name="T4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58">
                  <a:moveTo>
                    <a:pt x="45" y="3"/>
                  </a:moveTo>
                  <a:cubicBezTo>
                    <a:pt x="43" y="0"/>
                    <a:pt x="43" y="0"/>
                    <a:pt x="43" y="0"/>
                  </a:cubicBezTo>
                  <a:cubicBezTo>
                    <a:pt x="36" y="0"/>
                    <a:pt x="36" y="0"/>
                    <a:pt x="36" y="0"/>
                  </a:cubicBezTo>
                  <a:cubicBezTo>
                    <a:pt x="32" y="1"/>
                    <a:pt x="32" y="3"/>
                    <a:pt x="32" y="4"/>
                  </a:cubicBezTo>
                  <a:cubicBezTo>
                    <a:pt x="32" y="6"/>
                    <a:pt x="27" y="9"/>
                    <a:pt x="24" y="10"/>
                  </a:cubicBezTo>
                  <a:cubicBezTo>
                    <a:pt x="21" y="11"/>
                    <a:pt x="17" y="19"/>
                    <a:pt x="15" y="20"/>
                  </a:cubicBezTo>
                  <a:cubicBezTo>
                    <a:pt x="13" y="21"/>
                    <a:pt x="6" y="18"/>
                    <a:pt x="4" y="18"/>
                  </a:cubicBezTo>
                  <a:cubicBezTo>
                    <a:pt x="3" y="18"/>
                    <a:pt x="2" y="18"/>
                    <a:pt x="0" y="19"/>
                  </a:cubicBezTo>
                  <a:cubicBezTo>
                    <a:pt x="1" y="21"/>
                    <a:pt x="4" y="23"/>
                    <a:pt x="5" y="23"/>
                  </a:cubicBezTo>
                  <a:cubicBezTo>
                    <a:pt x="6" y="23"/>
                    <a:pt x="7" y="32"/>
                    <a:pt x="9" y="34"/>
                  </a:cubicBezTo>
                  <a:cubicBezTo>
                    <a:pt x="12" y="35"/>
                    <a:pt x="18" y="38"/>
                    <a:pt x="18" y="39"/>
                  </a:cubicBezTo>
                  <a:cubicBezTo>
                    <a:pt x="18" y="41"/>
                    <a:pt x="21" y="43"/>
                    <a:pt x="21" y="46"/>
                  </a:cubicBezTo>
                  <a:cubicBezTo>
                    <a:pt x="21" y="48"/>
                    <a:pt x="25" y="52"/>
                    <a:pt x="27" y="52"/>
                  </a:cubicBezTo>
                  <a:cubicBezTo>
                    <a:pt x="33" y="51"/>
                    <a:pt x="33" y="54"/>
                    <a:pt x="33" y="55"/>
                  </a:cubicBezTo>
                  <a:cubicBezTo>
                    <a:pt x="33" y="57"/>
                    <a:pt x="40" y="55"/>
                    <a:pt x="41" y="57"/>
                  </a:cubicBezTo>
                  <a:cubicBezTo>
                    <a:pt x="42" y="58"/>
                    <a:pt x="49" y="58"/>
                    <a:pt x="51" y="58"/>
                  </a:cubicBezTo>
                  <a:cubicBezTo>
                    <a:pt x="54" y="56"/>
                    <a:pt x="58" y="52"/>
                    <a:pt x="59" y="50"/>
                  </a:cubicBezTo>
                  <a:cubicBezTo>
                    <a:pt x="61" y="47"/>
                    <a:pt x="60" y="43"/>
                    <a:pt x="61" y="42"/>
                  </a:cubicBezTo>
                  <a:cubicBezTo>
                    <a:pt x="63" y="41"/>
                    <a:pt x="67" y="36"/>
                    <a:pt x="66" y="35"/>
                  </a:cubicBezTo>
                  <a:cubicBezTo>
                    <a:pt x="64" y="35"/>
                    <a:pt x="66" y="31"/>
                    <a:pt x="63" y="29"/>
                  </a:cubicBezTo>
                  <a:cubicBezTo>
                    <a:pt x="61" y="27"/>
                    <a:pt x="66" y="26"/>
                    <a:pt x="66" y="22"/>
                  </a:cubicBezTo>
                  <a:cubicBezTo>
                    <a:pt x="65" y="18"/>
                    <a:pt x="66" y="9"/>
                    <a:pt x="65" y="9"/>
                  </a:cubicBezTo>
                  <a:cubicBezTo>
                    <a:pt x="64" y="8"/>
                    <a:pt x="59" y="7"/>
                    <a:pt x="56" y="5"/>
                  </a:cubicBezTo>
                  <a:cubicBezTo>
                    <a:pt x="52" y="3"/>
                    <a:pt x="45" y="3"/>
                    <a:pt x="45"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 name="Freeform 7">
              <a:extLst>
                <a:ext uri="{FF2B5EF4-FFF2-40B4-BE49-F238E27FC236}">
                  <a16:creationId xmlns:a16="http://schemas.microsoft.com/office/drawing/2014/main" id="{FF3E1575-B5A0-4332-9393-E514322A7D9F}"/>
                </a:ext>
              </a:extLst>
            </p:cNvPr>
            <p:cNvSpPr>
              <a:spLocks/>
            </p:cNvSpPr>
            <p:nvPr/>
          </p:nvSpPr>
          <p:spPr bwMode="auto">
            <a:xfrm>
              <a:off x="3940543" y="4662708"/>
              <a:ext cx="130559" cy="154118"/>
            </a:xfrm>
            <a:custGeom>
              <a:avLst/>
              <a:gdLst>
                <a:gd name="T0" fmla="*/ 69 w 75"/>
                <a:gd name="T1" fmla="*/ 33 h 81"/>
                <a:gd name="T2" fmla="*/ 63 w 75"/>
                <a:gd name="T3" fmla="*/ 27 h 81"/>
                <a:gd name="T4" fmla="*/ 60 w 75"/>
                <a:gd name="T5" fmla="*/ 20 h 81"/>
                <a:gd name="T6" fmla="*/ 51 w 75"/>
                <a:gd name="T7" fmla="*/ 15 h 81"/>
                <a:gd name="T8" fmla="*/ 47 w 75"/>
                <a:gd name="T9" fmla="*/ 4 h 81"/>
                <a:gd name="T10" fmla="*/ 42 w 75"/>
                <a:gd name="T11" fmla="*/ 0 h 81"/>
                <a:gd name="T12" fmla="*/ 36 w 75"/>
                <a:gd name="T13" fmla="*/ 1 h 81"/>
                <a:gd name="T14" fmla="*/ 30 w 75"/>
                <a:gd name="T15" fmla="*/ 4 h 81"/>
                <a:gd name="T16" fmla="*/ 26 w 75"/>
                <a:gd name="T17" fmla="*/ 1 h 81"/>
                <a:gd name="T18" fmla="*/ 16 w 75"/>
                <a:gd name="T19" fmla="*/ 4 h 81"/>
                <a:gd name="T20" fmla="*/ 9 w 75"/>
                <a:gd name="T21" fmla="*/ 5 h 81"/>
                <a:gd name="T22" fmla="*/ 9 w 75"/>
                <a:gd name="T23" fmla="*/ 34 h 81"/>
                <a:gd name="T24" fmla="*/ 0 w 75"/>
                <a:gd name="T25" fmla="*/ 37 h 81"/>
                <a:gd name="T26" fmla="*/ 0 w 75"/>
                <a:gd name="T27" fmla="*/ 62 h 81"/>
                <a:gd name="T28" fmla="*/ 4 w 75"/>
                <a:gd name="T29" fmla="*/ 64 h 81"/>
                <a:gd name="T30" fmla="*/ 7 w 75"/>
                <a:gd name="T31" fmla="*/ 74 h 81"/>
                <a:gd name="T32" fmla="*/ 5 w 75"/>
                <a:gd name="T33" fmla="*/ 76 h 81"/>
                <a:gd name="T34" fmla="*/ 7 w 75"/>
                <a:gd name="T35" fmla="*/ 80 h 81"/>
                <a:gd name="T36" fmla="*/ 15 w 75"/>
                <a:gd name="T37" fmla="*/ 79 h 81"/>
                <a:gd name="T38" fmla="*/ 23 w 75"/>
                <a:gd name="T39" fmla="*/ 70 h 81"/>
                <a:gd name="T40" fmla="*/ 28 w 75"/>
                <a:gd name="T41" fmla="*/ 66 h 81"/>
                <a:gd name="T42" fmla="*/ 38 w 75"/>
                <a:gd name="T43" fmla="*/ 69 h 81"/>
                <a:gd name="T44" fmla="*/ 46 w 75"/>
                <a:gd name="T45" fmla="*/ 65 h 81"/>
                <a:gd name="T46" fmla="*/ 50 w 75"/>
                <a:gd name="T47" fmla="*/ 59 h 81"/>
                <a:gd name="T48" fmla="*/ 57 w 75"/>
                <a:gd name="T49" fmla="*/ 54 h 81"/>
                <a:gd name="T50" fmla="*/ 60 w 75"/>
                <a:gd name="T51" fmla="*/ 48 h 81"/>
                <a:gd name="T52" fmla="*/ 67 w 75"/>
                <a:gd name="T53" fmla="*/ 43 h 81"/>
                <a:gd name="T54" fmla="*/ 72 w 75"/>
                <a:gd name="T55" fmla="*/ 40 h 81"/>
                <a:gd name="T56" fmla="*/ 75 w 75"/>
                <a:gd name="T57" fmla="*/ 36 h 81"/>
                <a:gd name="T58" fmla="*/ 75 w 75"/>
                <a:gd name="T59" fmla="*/ 36 h 81"/>
                <a:gd name="T60" fmla="*/ 69 w 75"/>
                <a:gd name="T61" fmla="*/ 3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81">
                  <a:moveTo>
                    <a:pt x="69" y="33"/>
                  </a:moveTo>
                  <a:cubicBezTo>
                    <a:pt x="67" y="33"/>
                    <a:pt x="63" y="29"/>
                    <a:pt x="63" y="27"/>
                  </a:cubicBezTo>
                  <a:cubicBezTo>
                    <a:pt x="63" y="24"/>
                    <a:pt x="60" y="22"/>
                    <a:pt x="60" y="20"/>
                  </a:cubicBezTo>
                  <a:cubicBezTo>
                    <a:pt x="60" y="19"/>
                    <a:pt x="54" y="16"/>
                    <a:pt x="51" y="15"/>
                  </a:cubicBezTo>
                  <a:cubicBezTo>
                    <a:pt x="49" y="13"/>
                    <a:pt x="48" y="4"/>
                    <a:pt x="47" y="4"/>
                  </a:cubicBezTo>
                  <a:cubicBezTo>
                    <a:pt x="46" y="4"/>
                    <a:pt x="43" y="2"/>
                    <a:pt x="42" y="0"/>
                  </a:cubicBezTo>
                  <a:cubicBezTo>
                    <a:pt x="40" y="0"/>
                    <a:pt x="38" y="1"/>
                    <a:pt x="36" y="1"/>
                  </a:cubicBezTo>
                  <a:cubicBezTo>
                    <a:pt x="34" y="1"/>
                    <a:pt x="31" y="3"/>
                    <a:pt x="30" y="4"/>
                  </a:cubicBezTo>
                  <a:cubicBezTo>
                    <a:pt x="29" y="6"/>
                    <a:pt x="27" y="2"/>
                    <a:pt x="26" y="1"/>
                  </a:cubicBezTo>
                  <a:cubicBezTo>
                    <a:pt x="24" y="0"/>
                    <a:pt x="18" y="3"/>
                    <a:pt x="16" y="4"/>
                  </a:cubicBezTo>
                  <a:cubicBezTo>
                    <a:pt x="15" y="4"/>
                    <a:pt x="9" y="5"/>
                    <a:pt x="9" y="5"/>
                  </a:cubicBezTo>
                  <a:cubicBezTo>
                    <a:pt x="9" y="5"/>
                    <a:pt x="9" y="31"/>
                    <a:pt x="9" y="34"/>
                  </a:cubicBezTo>
                  <a:cubicBezTo>
                    <a:pt x="9" y="37"/>
                    <a:pt x="0" y="35"/>
                    <a:pt x="0" y="37"/>
                  </a:cubicBezTo>
                  <a:cubicBezTo>
                    <a:pt x="0" y="38"/>
                    <a:pt x="0" y="50"/>
                    <a:pt x="0" y="62"/>
                  </a:cubicBezTo>
                  <a:cubicBezTo>
                    <a:pt x="2" y="63"/>
                    <a:pt x="4" y="63"/>
                    <a:pt x="4" y="64"/>
                  </a:cubicBezTo>
                  <a:cubicBezTo>
                    <a:pt x="5" y="67"/>
                    <a:pt x="7" y="72"/>
                    <a:pt x="7" y="74"/>
                  </a:cubicBezTo>
                  <a:cubicBezTo>
                    <a:pt x="6" y="75"/>
                    <a:pt x="5" y="74"/>
                    <a:pt x="5" y="76"/>
                  </a:cubicBezTo>
                  <a:cubicBezTo>
                    <a:pt x="5" y="77"/>
                    <a:pt x="4" y="80"/>
                    <a:pt x="7" y="80"/>
                  </a:cubicBezTo>
                  <a:cubicBezTo>
                    <a:pt x="9" y="80"/>
                    <a:pt x="13" y="81"/>
                    <a:pt x="15" y="79"/>
                  </a:cubicBezTo>
                  <a:cubicBezTo>
                    <a:pt x="17" y="77"/>
                    <a:pt x="22" y="73"/>
                    <a:pt x="23" y="70"/>
                  </a:cubicBezTo>
                  <a:cubicBezTo>
                    <a:pt x="23" y="68"/>
                    <a:pt x="24" y="63"/>
                    <a:pt x="28" y="66"/>
                  </a:cubicBezTo>
                  <a:cubicBezTo>
                    <a:pt x="33" y="69"/>
                    <a:pt x="33" y="69"/>
                    <a:pt x="38" y="69"/>
                  </a:cubicBezTo>
                  <a:cubicBezTo>
                    <a:pt x="44" y="69"/>
                    <a:pt x="45" y="69"/>
                    <a:pt x="46" y="65"/>
                  </a:cubicBezTo>
                  <a:cubicBezTo>
                    <a:pt x="47" y="62"/>
                    <a:pt x="46" y="59"/>
                    <a:pt x="50" y="59"/>
                  </a:cubicBezTo>
                  <a:cubicBezTo>
                    <a:pt x="53" y="59"/>
                    <a:pt x="57" y="56"/>
                    <a:pt x="57" y="54"/>
                  </a:cubicBezTo>
                  <a:cubicBezTo>
                    <a:pt x="57" y="52"/>
                    <a:pt x="58" y="48"/>
                    <a:pt x="60" y="48"/>
                  </a:cubicBezTo>
                  <a:cubicBezTo>
                    <a:pt x="62" y="48"/>
                    <a:pt x="67" y="46"/>
                    <a:pt x="67" y="43"/>
                  </a:cubicBezTo>
                  <a:cubicBezTo>
                    <a:pt x="68" y="41"/>
                    <a:pt x="71" y="42"/>
                    <a:pt x="72" y="40"/>
                  </a:cubicBezTo>
                  <a:cubicBezTo>
                    <a:pt x="73" y="40"/>
                    <a:pt x="74" y="38"/>
                    <a:pt x="75" y="36"/>
                  </a:cubicBezTo>
                  <a:cubicBezTo>
                    <a:pt x="75" y="36"/>
                    <a:pt x="75" y="36"/>
                    <a:pt x="75" y="36"/>
                  </a:cubicBezTo>
                  <a:cubicBezTo>
                    <a:pt x="75" y="35"/>
                    <a:pt x="75" y="32"/>
                    <a:pt x="69" y="3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8">
              <a:extLst>
                <a:ext uri="{FF2B5EF4-FFF2-40B4-BE49-F238E27FC236}">
                  <a16:creationId xmlns:a16="http://schemas.microsoft.com/office/drawing/2014/main" id="{30CD2F8D-92E7-49F2-8164-08D8D6DF2803}"/>
                </a:ext>
              </a:extLst>
            </p:cNvPr>
            <p:cNvSpPr>
              <a:spLocks/>
            </p:cNvSpPr>
            <p:nvPr/>
          </p:nvSpPr>
          <p:spPr bwMode="auto">
            <a:xfrm>
              <a:off x="4095918" y="4795649"/>
              <a:ext cx="19422" cy="27059"/>
            </a:xfrm>
            <a:custGeom>
              <a:avLst/>
              <a:gdLst>
                <a:gd name="T0" fmla="*/ 5 w 11"/>
                <a:gd name="T1" fmla="*/ 0 h 14"/>
                <a:gd name="T2" fmla="*/ 0 w 11"/>
                <a:gd name="T3" fmla="*/ 6 h 14"/>
                <a:gd name="T4" fmla="*/ 5 w 11"/>
                <a:gd name="T5" fmla="*/ 14 h 14"/>
                <a:gd name="T6" fmla="*/ 9 w 11"/>
                <a:gd name="T7" fmla="*/ 12 h 14"/>
                <a:gd name="T8" fmla="*/ 11 w 11"/>
                <a:gd name="T9" fmla="*/ 10 h 14"/>
                <a:gd name="T10" fmla="*/ 10 w 11"/>
                <a:gd name="T11" fmla="*/ 2 h 14"/>
                <a:gd name="T12" fmla="*/ 5 w 1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5" y="0"/>
                  </a:moveTo>
                  <a:cubicBezTo>
                    <a:pt x="3" y="0"/>
                    <a:pt x="0" y="5"/>
                    <a:pt x="0" y="6"/>
                  </a:cubicBezTo>
                  <a:cubicBezTo>
                    <a:pt x="0" y="7"/>
                    <a:pt x="2" y="14"/>
                    <a:pt x="5" y="14"/>
                  </a:cubicBezTo>
                  <a:cubicBezTo>
                    <a:pt x="7" y="14"/>
                    <a:pt x="9" y="14"/>
                    <a:pt x="9" y="12"/>
                  </a:cubicBezTo>
                  <a:cubicBezTo>
                    <a:pt x="10" y="11"/>
                    <a:pt x="10" y="10"/>
                    <a:pt x="11" y="10"/>
                  </a:cubicBezTo>
                  <a:cubicBezTo>
                    <a:pt x="11" y="8"/>
                    <a:pt x="10" y="4"/>
                    <a:pt x="10" y="2"/>
                  </a:cubicBezTo>
                  <a:cubicBezTo>
                    <a:pt x="9" y="1"/>
                    <a:pt x="7" y="0"/>
                    <a:pt x="5"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9">
              <a:extLst>
                <a:ext uri="{FF2B5EF4-FFF2-40B4-BE49-F238E27FC236}">
                  <a16:creationId xmlns:a16="http://schemas.microsoft.com/office/drawing/2014/main" id="{B7914EE5-5526-4413-98A0-FC00D077B012}"/>
                </a:ext>
              </a:extLst>
            </p:cNvPr>
            <p:cNvSpPr>
              <a:spLocks/>
            </p:cNvSpPr>
            <p:nvPr/>
          </p:nvSpPr>
          <p:spPr bwMode="auto">
            <a:xfrm>
              <a:off x="4041968" y="4841532"/>
              <a:ext cx="32370" cy="37647"/>
            </a:xfrm>
            <a:custGeom>
              <a:avLst/>
              <a:gdLst>
                <a:gd name="T0" fmla="*/ 14 w 19"/>
                <a:gd name="T1" fmla="*/ 2 h 20"/>
                <a:gd name="T2" fmla="*/ 5 w 19"/>
                <a:gd name="T3" fmla="*/ 5 h 20"/>
                <a:gd name="T4" fmla="*/ 0 w 19"/>
                <a:gd name="T5" fmla="*/ 13 h 20"/>
                <a:gd name="T6" fmla="*/ 5 w 19"/>
                <a:gd name="T7" fmla="*/ 20 h 20"/>
                <a:gd name="T8" fmla="*/ 9 w 19"/>
                <a:gd name="T9" fmla="*/ 20 h 20"/>
                <a:gd name="T10" fmla="*/ 11 w 19"/>
                <a:gd name="T11" fmla="*/ 16 h 20"/>
                <a:gd name="T12" fmla="*/ 16 w 19"/>
                <a:gd name="T13" fmla="*/ 14 h 20"/>
                <a:gd name="T14" fmla="*/ 19 w 19"/>
                <a:gd name="T15" fmla="*/ 8 h 20"/>
                <a:gd name="T16" fmla="*/ 14 w 19"/>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0">
                  <a:moveTo>
                    <a:pt x="14" y="2"/>
                  </a:moveTo>
                  <a:cubicBezTo>
                    <a:pt x="13" y="0"/>
                    <a:pt x="6" y="3"/>
                    <a:pt x="5" y="5"/>
                  </a:cubicBezTo>
                  <a:cubicBezTo>
                    <a:pt x="4" y="7"/>
                    <a:pt x="0" y="13"/>
                    <a:pt x="0" y="13"/>
                  </a:cubicBezTo>
                  <a:cubicBezTo>
                    <a:pt x="5" y="20"/>
                    <a:pt x="5" y="20"/>
                    <a:pt x="5" y="20"/>
                  </a:cubicBezTo>
                  <a:cubicBezTo>
                    <a:pt x="9" y="20"/>
                    <a:pt x="9" y="20"/>
                    <a:pt x="9" y="20"/>
                  </a:cubicBezTo>
                  <a:cubicBezTo>
                    <a:pt x="9" y="20"/>
                    <a:pt x="10" y="18"/>
                    <a:pt x="11" y="16"/>
                  </a:cubicBezTo>
                  <a:cubicBezTo>
                    <a:pt x="12" y="14"/>
                    <a:pt x="16" y="16"/>
                    <a:pt x="16" y="14"/>
                  </a:cubicBezTo>
                  <a:cubicBezTo>
                    <a:pt x="16" y="12"/>
                    <a:pt x="19" y="10"/>
                    <a:pt x="19" y="8"/>
                  </a:cubicBezTo>
                  <a:cubicBezTo>
                    <a:pt x="19" y="6"/>
                    <a:pt x="15" y="4"/>
                    <a:pt x="14"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0">
              <a:extLst>
                <a:ext uri="{FF2B5EF4-FFF2-40B4-BE49-F238E27FC236}">
                  <a16:creationId xmlns:a16="http://schemas.microsoft.com/office/drawing/2014/main" id="{022C2F3F-C121-4FE7-82C3-A018440C7218}"/>
                </a:ext>
              </a:extLst>
            </p:cNvPr>
            <p:cNvSpPr>
              <a:spLocks noEditPoints="1"/>
            </p:cNvSpPr>
            <p:nvPr/>
          </p:nvSpPr>
          <p:spPr bwMode="auto">
            <a:xfrm>
              <a:off x="3889830" y="4730944"/>
              <a:ext cx="235221" cy="227060"/>
            </a:xfrm>
            <a:custGeom>
              <a:avLst/>
              <a:gdLst>
                <a:gd name="T0" fmla="*/ 129 w 135"/>
                <a:gd name="T1" fmla="*/ 44 h 119"/>
                <a:gd name="T2" fmla="*/ 129 w 135"/>
                <a:gd name="T3" fmla="*/ 44 h 119"/>
                <a:gd name="T4" fmla="*/ 127 w 135"/>
                <a:gd name="T5" fmla="*/ 46 h 119"/>
                <a:gd name="T6" fmla="*/ 123 w 135"/>
                <a:gd name="T7" fmla="*/ 48 h 119"/>
                <a:gd name="T8" fmla="*/ 118 w 135"/>
                <a:gd name="T9" fmla="*/ 40 h 119"/>
                <a:gd name="T10" fmla="*/ 123 w 135"/>
                <a:gd name="T11" fmla="*/ 34 h 119"/>
                <a:gd name="T12" fmla="*/ 128 w 135"/>
                <a:gd name="T13" fmla="*/ 36 h 119"/>
                <a:gd name="T14" fmla="*/ 128 w 135"/>
                <a:gd name="T15" fmla="*/ 35 h 119"/>
                <a:gd name="T16" fmla="*/ 127 w 135"/>
                <a:gd name="T17" fmla="*/ 19 h 119"/>
                <a:gd name="T18" fmla="*/ 122 w 135"/>
                <a:gd name="T19" fmla="*/ 4 h 119"/>
                <a:gd name="T20" fmla="*/ 112 w 135"/>
                <a:gd name="T21" fmla="*/ 2 h 119"/>
                <a:gd name="T22" fmla="*/ 104 w 135"/>
                <a:gd name="T23" fmla="*/ 0 h 119"/>
                <a:gd name="T24" fmla="*/ 101 w 135"/>
                <a:gd name="T25" fmla="*/ 4 h 119"/>
                <a:gd name="T26" fmla="*/ 96 w 135"/>
                <a:gd name="T27" fmla="*/ 7 h 119"/>
                <a:gd name="T28" fmla="*/ 89 w 135"/>
                <a:gd name="T29" fmla="*/ 12 h 119"/>
                <a:gd name="T30" fmla="*/ 86 w 135"/>
                <a:gd name="T31" fmla="*/ 18 h 119"/>
                <a:gd name="T32" fmla="*/ 79 w 135"/>
                <a:gd name="T33" fmla="*/ 23 h 119"/>
                <a:gd name="T34" fmla="*/ 75 w 135"/>
                <a:gd name="T35" fmla="*/ 29 h 119"/>
                <a:gd name="T36" fmla="*/ 67 w 135"/>
                <a:gd name="T37" fmla="*/ 33 h 119"/>
                <a:gd name="T38" fmla="*/ 57 w 135"/>
                <a:gd name="T39" fmla="*/ 30 h 119"/>
                <a:gd name="T40" fmla="*/ 52 w 135"/>
                <a:gd name="T41" fmla="*/ 34 h 119"/>
                <a:gd name="T42" fmla="*/ 44 w 135"/>
                <a:gd name="T43" fmla="*/ 43 h 119"/>
                <a:gd name="T44" fmla="*/ 36 w 135"/>
                <a:gd name="T45" fmla="*/ 44 h 119"/>
                <a:gd name="T46" fmla="*/ 34 w 135"/>
                <a:gd name="T47" fmla="*/ 40 h 119"/>
                <a:gd name="T48" fmla="*/ 36 w 135"/>
                <a:gd name="T49" fmla="*/ 38 h 119"/>
                <a:gd name="T50" fmla="*/ 33 w 135"/>
                <a:gd name="T51" fmla="*/ 28 h 119"/>
                <a:gd name="T52" fmla="*/ 29 w 135"/>
                <a:gd name="T53" fmla="*/ 26 h 119"/>
                <a:gd name="T54" fmla="*/ 29 w 135"/>
                <a:gd name="T55" fmla="*/ 57 h 119"/>
                <a:gd name="T56" fmla="*/ 24 w 135"/>
                <a:gd name="T57" fmla="*/ 62 h 119"/>
                <a:gd name="T58" fmla="*/ 13 w 135"/>
                <a:gd name="T59" fmla="*/ 62 h 119"/>
                <a:gd name="T60" fmla="*/ 8 w 135"/>
                <a:gd name="T61" fmla="*/ 56 h 119"/>
                <a:gd name="T62" fmla="*/ 4 w 135"/>
                <a:gd name="T63" fmla="*/ 59 h 119"/>
                <a:gd name="T64" fmla="*/ 0 w 135"/>
                <a:gd name="T65" fmla="*/ 60 h 119"/>
                <a:gd name="T66" fmla="*/ 6 w 135"/>
                <a:gd name="T67" fmla="*/ 73 h 119"/>
                <a:gd name="T68" fmla="*/ 14 w 135"/>
                <a:gd name="T69" fmla="*/ 90 h 119"/>
                <a:gd name="T70" fmla="*/ 14 w 135"/>
                <a:gd name="T71" fmla="*/ 98 h 119"/>
                <a:gd name="T72" fmla="*/ 15 w 135"/>
                <a:gd name="T73" fmla="*/ 105 h 119"/>
                <a:gd name="T74" fmla="*/ 17 w 135"/>
                <a:gd name="T75" fmla="*/ 112 h 119"/>
                <a:gd name="T76" fmla="*/ 21 w 135"/>
                <a:gd name="T77" fmla="*/ 114 h 119"/>
                <a:gd name="T78" fmla="*/ 25 w 135"/>
                <a:gd name="T79" fmla="*/ 117 h 119"/>
                <a:gd name="T80" fmla="*/ 31 w 135"/>
                <a:gd name="T81" fmla="*/ 117 h 119"/>
                <a:gd name="T82" fmla="*/ 41 w 135"/>
                <a:gd name="T83" fmla="*/ 114 h 119"/>
                <a:gd name="T84" fmla="*/ 48 w 135"/>
                <a:gd name="T85" fmla="*/ 111 h 119"/>
                <a:gd name="T86" fmla="*/ 61 w 135"/>
                <a:gd name="T87" fmla="*/ 111 h 119"/>
                <a:gd name="T88" fmla="*/ 70 w 135"/>
                <a:gd name="T89" fmla="*/ 110 h 119"/>
                <a:gd name="T90" fmla="*/ 75 w 135"/>
                <a:gd name="T91" fmla="*/ 109 h 119"/>
                <a:gd name="T92" fmla="*/ 82 w 135"/>
                <a:gd name="T93" fmla="*/ 107 h 119"/>
                <a:gd name="T94" fmla="*/ 99 w 135"/>
                <a:gd name="T95" fmla="*/ 96 h 119"/>
                <a:gd name="T96" fmla="*/ 119 w 135"/>
                <a:gd name="T97" fmla="*/ 71 h 119"/>
                <a:gd name="T98" fmla="*/ 131 w 135"/>
                <a:gd name="T99" fmla="*/ 58 h 119"/>
                <a:gd name="T100" fmla="*/ 135 w 135"/>
                <a:gd name="T101" fmla="*/ 44 h 119"/>
                <a:gd name="T102" fmla="*/ 129 w 135"/>
                <a:gd name="T103" fmla="*/ 44 h 119"/>
                <a:gd name="T104" fmla="*/ 103 w 135"/>
                <a:gd name="T105" fmla="*/ 72 h 119"/>
                <a:gd name="T106" fmla="*/ 98 w 135"/>
                <a:gd name="T107" fmla="*/ 74 h 119"/>
                <a:gd name="T108" fmla="*/ 96 w 135"/>
                <a:gd name="T109" fmla="*/ 78 h 119"/>
                <a:gd name="T110" fmla="*/ 92 w 135"/>
                <a:gd name="T111" fmla="*/ 78 h 119"/>
                <a:gd name="T112" fmla="*/ 87 w 135"/>
                <a:gd name="T113" fmla="*/ 71 h 119"/>
                <a:gd name="T114" fmla="*/ 92 w 135"/>
                <a:gd name="T115" fmla="*/ 63 h 119"/>
                <a:gd name="T116" fmla="*/ 101 w 135"/>
                <a:gd name="T117" fmla="*/ 60 h 119"/>
                <a:gd name="T118" fmla="*/ 106 w 135"/>
                <a:gd name="T119" fmla="*/ 66 h 119"/>
                <a:gd name="T120" fmla="*/ 103 w 135"/>
                <a:gd name="T121" fmla="*/ 7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19">
                  <a:moveTo>
                    <a:pt x="129" y="44"/>
                  </a:moveTo>
                  <a:cubicBezTo>
                    <a:pt x="129" y="44"/>
                    <a:pt x="129" y="44"/>
                    <a:pt x="129" y="44"/>
                  </a:cubicBezTo>
                  <a:cubicBezTo>
                    <a:pt x="128" y="44"/>
                    <a:pt x="128" y="45"/>
                    <a:pt x="127" y="46"/>
                  </a:cubicBezTo>
                  <a:cubicBezTo>
                    <a:pt x="127" y="48"/>
                    <a:pt x="125" y="48"/>
                    <a:pt x="123" y="48"/>
                  </a:cubicBezTo>
                  <a:cubicBezTo>
                    <a:pt x="120" y="48"/>
                    <a:pt x="118" y="41"/>
                    <a:pt x="118" y="40"/>
                  </a:cubicBezTo>
                  <a:cubicBezTo>
                    <a:pt x="118" y="39"/>
                    <a:pt x="121" y="34"/>
                    <a:pt x="123" y="34"/>
                  </a:cubicBezTo>
                  <a:cubicBezTo>
                    <a:pt x="125" y="34"/>
                    <a:pt x="127" y="35"/>
                    <a:pt x="128" y="36"/>
                  </a:cubicBezTo>
                  <a:cubicBezTo>
                    <a:pt x="128" y="36"/>
                    <a:pt x="128" y="35"/>
                    <a:pt x="128" y="35"/>
                  </a:cubicBezTo>
                  <a:cubicBezTo>
                    <a:pt x="128" y="34"/>
                    <a:pt x="130" y="21"/>
                    <a:pt x="127" y="19"/>
                  </a:cubicBezTo>
                  <a:cubicBezTo>
                    <a:pt x="125" y="18"/>
                    <a:pt x="123" y="5"/>
                    <a:pt x="122" y="4"/>
                  </a:cubicBezTo>
                  <a:cubicBezTo>
                    <a:pt x="121" y="2"/>
                    <a:pt x="113" y="3"/>
                    <a:pt x="112" y="2"/>
                  </a:cubicBezTo>
                  <a:cubicBezTo>
                    <a:pt x="111" y="0"/>
                    <a:pt x="104" y="2"/>
                    <a:pt x="104" y="0"/>
                  </a:cubicBezTo>
                  <a:cubicBezTo>
                    <a:pt x="103" y="2"/>
                    <a:pt x="102" y="4"/>
                    <a:pt x="101" y="4"/>
                  </a:cubicBezTo>
                  <a:cubicBezTo>
                    <a:pt x="100" y="6"/>
                    <a:pt x="97" y="5"/>
                    <a:pt x="96" y="7"/>
                  </a:cubicBezTo>
                  <a:cubicBezTo>
                    <a:pt x="96" y="10"/>
                    <a:pt x="91" y="12"/>
                    <a:pt x="89" y="12"/>
                  </a:cubicBezTo>
                  <a:cubicBezTo>
                    <a:pt x="87" y="12"/>
                    <a:pt x="86" y="16"/>
                    <a:pt x="86" y="18"/>
                  </a:cubicBezTo>
                  <a:cubicBezTo>
                    <a:pt x="86" y="20"/>
                    <a:pt x="82" y="23"/>
                    <a:pt x="79" y="23"/>
                  </a:cubicBezTo>
                  <a:cubicBezTo>
                    <a:pt x="75" y="23"/>
                    <a:pt x="76" y="26"/>
                    <a:pt x="75" y="29"/>
                  </a:cubicBezTo>
                  <a:cubicBezTo>
                    <a:pt x="74" y="33"/>
                    <a:pt x="73" y="33"/>
                    <a:pt x="67" y="33"/>
                  </a:cubicBezTo>
                  <a:cubicBezTo>
                    <a:pt x="62" y="33"/>
                    <a:pt x="62" y="33"/>
                    <a:pt x="57" y="30"/>
                  </a:cubicBezTo>
                  <a:cubicBezTo>
                    <a:pt x="53" y="27"/>
                    <a:pt x="52" y="32"/>
                    <a:pt x="52" y="34"/>
                  </a:cubicBezTo>
                  <a:cubicBezTo>
                    <a:pt x="51" y="37"/>
                    <a:pt x="46" y="41"/>
                    <a:pt x="44" y="43"/>
                  </a:cubicBezTo>
                  <a:cubicBezTo>
                    <a:pt x="42" y="45"/>
                    <a:pt x="38" y="44"/>
                    <a:pt x="36" y="44"/>
                  </a:cubicBezTo>
                  <a:cubicBezTo>
                    <a:pt x="33" y="44"/>
                    <a:pt x="34" y="41"/>
                    <a:pt x="34" y="40"/>
                  </a:cubicBezTo>
                  <a:cubicBezTo>
                    <a:pt x="34" y="38"/>
                    <a:pt x="35" y="39"/>
                    <a:pt x="36" y="38"/>
                  </a:cubicBezTo>
                  <a:cubicBezTo>
                    <a:pt x="36" y="36"/>
                    <a:pt x="34" y="31"/>
                    <a:pt x="33" y="28"/>
                  </a:cubicBezTo>
                  <a:cubicBezTo>
                    <a:pt x="33" y="27"/>
                    <a:pt x="31" y="27"/>
                    <a:pt x="29" y="26"/>
                  </a:cubicBezTo>
                  <a:cubicBezTo>
                    <a:pt x="29" y="40"/>
                    <a:pt x="29" y="55"/>
                    <a:pt x="29" y="57"/>
                  </a:cubicBezTo>
                  <a:cubicBezTo>
                    <a:pt x="29" y="59"/>
                    <a:pt x="25" y="61"/>
                    <a:pt x="24" y="62"/>
                  </a:cubicBezTo>
                  <a:cubicBezTo>
                    <a:pt x="23" y="64"/>
                    <a:pt x="16" y="62"/>
                    <a:pt x="13" y="62"/>
                  </a:cubicBezTo>
                  <a:cubicBezTo>
                    <a:pt x="9" y="62"/>
                    <a:pt x="10" y="59"/>
                    <a:pt x="8" y="56"/>
                  </a:cubicBezTo>
                  <a:cubicBezTo>
                    <a:pt x="7" y="54"/>
                    <a:pt x="4" y="57"/>
                    <a:pt x="4" y="59"/>
                  </a:cubicBezTo>
                  <a:cubicBezTo>
                    <a:pt x="4" y="60"/>
                    <a:pt x="2" y="60"/>
                    <a:pt x="0" y="60"/>
                  </a:cubicBezTo>
                  <a:cubicBezTo>
                    <a:pt x="3" y="64"/>
                    <a:pt x="5" y="69"/>
                    <a:pt x="6" y="73"/>
                  </a:cubicBezTo>
                  <a:cubicBezTo>
                    <a:pt x="8" y="80"/>
                    <a:pt x="13" y="86"/>
                    <a:pt x="14" y="90"/>
                  </a:cubicBezTo>
                  <a:cubicBezTo>
                    <a:pt x="16" y="94"/>
                    <a:pt x="17" y="97"/>
                    <a:pt x="14" y="98"/>
                  </a:cubicBezTo>
                  <a:cubicBezTo>
                    <a:pt x="12" y="98"/>
                    <a:pt x="12" y="100"/>
                    <a:pt x="15" y="105"/>
                  </a:cubicBezTo>
                  <a:cubicBezTo>
                    <a:pt x="17" y="109"/>
                    <a:pt x="15" y="111"/>
                    <a:pt x="17" y="112"/>
                  </a:cubicBezTo>
                  <a:cubicBezTo>
                    <a:pt x="20" y="112"/>
                    <a:pt x="19" y="114"/>
                    <a:pt x="21" y="114"/>
                  </a:cubicBezTo>
                  <a:cubicBezTo>
                    <a:pt x="23" y="114"/>
                    <a:pt x="24" y="116"/>
                    <a:pt x="25" y="117"/>
                  </a:cubicBezTo>
                  <a:cubicBezTo>
                    <a:pt x="27" y="119"/>
                    <a:pt x="29" y="119"/>
                    <a:pt x="31" y="117"/>
                  </a:cubicBezTo>
                  <a:cubicBezTo>
                    <a:pt x="32" y="115"/>
                    <a:pt x="36" y="114"/>
                    <a:pt x="41" y="114"/>
                  </a:cubicBezTo>
                  <a:cubicBezTo>
                    <a:pt x="45" y="114"/>
                    <a:pt x="44" y="113"/>
                    <a:pt x="48" y="111"/>
                  </a:cubicBezTo>
                  <a:cubicBezTo>
                    <a:pt x="53" y="110"/>
                    <a:pt x="58" y="110"/>
                    <a:pt x="61" y="111"/>
                  </a:cubicBezTo>
                  <a:cubicBezTo>
                    <a:pt x="65" y="113"/>
                    <a:pt x="68" y="111"/>
                    <a:pt x="70" y="110"/>
                  </a:cubicBezTo>
                  <a:cubicBezTo>
                    <a:pt x="71" y="109"/>
                    <a:pt x="75" y="112"/>
                    <a:pt x="75" y="109"/>
                  </a:cubicBezTo>
                  <a:cubicBezTo>
                    <a:pt x="75" y="106"/>
                    <a:pt x="79" y="107"/>
                    <a:pt x="82" y="107"/>
                  </a:cubicBezTo>
                  <a:cubicBezTo>
                    <a:pt x="85" y="107"/>
                    <a:pt x="93" y="102"/>
                    <a:pt x="99" y="96"/>
                  </a:cubicBezTo>
                  <a:cubicBezTo>
                    <a:pt x="105" y="90"/>
                    <a:pt x="116" y="77"/>
                    <a:pt x="119" y="71"/>
                  </a:cubicBezTo>
                  <a:cubicBezTo>
                    <a:pt x="123" y="65"/>
                    <a:pt x="128" y="60"/>
                    <a:pt x="131" y="58"/>
                  </a:cubicBezTo>
                  <a:cubicBezTo>
                    <a:pt x="133" y="56"/>
                    <a:pt x="135" y="49"/>
                    <a:pt x="135" y="44"/>
                  </a:cubicBezTo>
                  <a:cubicBezTo>
                    <a:pt x="132" y="44"/>
                    <a:pt x="129" y="44"/>
                    <a:pt x="129" y="44"/>
                  </a:cubicBezTo>
                  <a:close/>
                  <a:moveTo>
                    <a:pt x="103" y="72"/>
                  </a:moveTo>
                  <a:cubicBezTo>
                    <a:pt x="103" y="74"/>
                    <a:pt x="99" y="72"/>
                    <a:pt x="98" y="74"/>
                  </a:cubicBezTo>
                  <a:cubicBezTo>
                    <a:pt x="97" y="76"/>
                    <a:pt x="96" y="78"/>
                    <a:pt x="96" y="78"/>
                  </a:cubicBezTo>
                  <a:cubicBezTo>
                    <a:pt x="92" y="78"/>
                    <a:pt x="92" y="78"/>
                    <a:pt x="92" y="78"/>
                  </a:cubicBezTo>
                  <a:cubicBezTo>
                    <a:pt x="87" y="71"/>
                    <a:pt x="87" y="71"/>
                    <a:pt x="87" y="71"/>
                  </a:cubicBezTo>
                  <a:cubicBezTo>
                    <a:pt x="87" y="71"/>
                    <a:pt x="91" y="65"/>
                    <a:pt x="92" y="63"/>
                  </a:cubicBezTo>
                  <a:cubicBezTo>
                    <a:pt x="93" y="61"/>
                    <a:pt x="100" y="58"/>
                    <a:pt x="101" y="60"/>
                  </a:cubicBezTo>
                  <a:cubicBezTo>
                    <a:pt x="102" y="62"/>
                    <a:pt x="106" y="64"/>
                    <a:pt x="106" y="66"/>
                  </a:cubicBezTo>
                  <a:cubicBezTo>
                    <a:pt x="106" y="68"/>
                    <a:pt x="103" y="70"/>
                    <a:pt x="103" y="7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1">
              <a:extLst>
                <a:ext uri="{FF2B5EF4-FFF2-40B4-BE49-F238E27FC236}">
                  <a16:creationId xmlns:a16="http://schemas.microsoft.com/office/drawing/2014/main" id="{2D566664-2FE7-4BDA-8041-0802F8E619A9}"/>
                </a:ext>
              </a:extLst>
            </p:cNvPr>
            <p:cNvSpPr>
              <a:spLocks/>
            </p:cNvSpPr>
            <p:nvPr/>
          </p:nvSpPr>
          <p:spPr bwMode="auto">
            <a:xfrm>
              <a:off x="3826169" y="4466237"/>
              <a:ext cx="173719" cy="198824"/>
            </a:xfrm>
            <a:custGeom>
              <a:avLst/>
              <a:gdLst>
                <a:gd name="T0" fmla="*/ 6 w 99"/>
                <a:gd name="T1" fmla="*/ 96 h 104"/>
                <a:gd name="T2" fmla="*/ 10 w 99"/>
                <a:gd name="T3" fmla="*/ 97 h 104"/>
                <a:gd name="T4" fmla="*/ 18 w 99"/>
                <a:gd name="T5" fmla="*/ 98 h 104"/>
                <a:gd name="T6" fmla="*/ 25 w 99"/>
                <a:gd name="T7" fmla="*/ 100 h 104"/>
                <a:gd name="T8" fmla="*/ 54 w 99"/>
                <a:gd name="T9" fmla="*/ 100 h 104"/>
                <a:gd name="T10" fmla="*/ 57 w 99"/>
                <a:gd name="T11" fmla="*/ 103 h 104"/>
                <a:gd name="T12" fmla="*/ 76 w 99"/>
                <a:gd name="T13" fmla="*/ 103 h 104"/>
                <a:gd name="T14" fmla="*/ 89 w 99"/>
                <a:gd name="T15" fmla="*/ 102 h 104"/>
                <a:gd name="T16" fmla="*/ 91 w 99"/>
                <a:gd name="T17" fmla="*/ 101 h 104"/>
                <a:gd name="T18" fmla="*/ 81 w 99"/>
                <a:gd name="T19" fmla="*/ 88 h 104"/>
                <a:gd name="T20" fmla="*/ 82 w 99"/>
                <a:gd name="T21" fmla="*/ 60 h 104"/>
                <a:gd name="T22" fmla="*/ 95 w 99"/>
                <a:gd name="T23" fmla="*/ 61 h 104"/>
                <a:gd name="T24" fmla="*/ 97 w 99"/>
                <a:gd name="T25" fmla="*/ 59 h 104"/>
                <a:gd name="T26" fmla="*/ 99 w 99"/>
                <a:gd name="T27" fmla="*/ 42 h 104"/>
                <a:gd name="T28" fmla="*/ 96 w 99"/>
                <a:gd name="T29" fmla="*/ 42 h 104"/>
                <a:gd name="T30" fmla="*/ 89 w 99"/>
                <a:gd name="T31" fmla="*/ 43 h 104"/>
                <a:gd name="T32" fmla="*/ 84 w 99"/>
                <a:gd name="T33" fmla="*/ 45 h 104"/>
                <a:gd name="T34" fmla="*/ 84 w 99"/>
                <a:gd name="T35" fmla="*/ 38 h 104"/>
                <a:gd name="T36" fmla="*/ 80 w 99"/>
                <a:gd name="T37" fmla="*/ 31 h 104"/>
                <a:gd name="T38" fmla="*/ 81 w 99"/>
                <a:gd name="T39" fmla="*/ 19 h 104"/>
                <a:gd name="T40" fmla="*/ 80 w 99"/>
                <a:gd name="T41" fmla="*/ 13 h 104"/>
                <a:gd name="T42" fmla="*/ 74 w 99"/>
                <a:gd name="T43" fmla="*/ 12 h 104"/>
                <a:gd name="T44" fmla="*/ 70 w 99"/>
                <a:gd name="T45" fmla="*/ 10 h 104"/>
                <a:gd name="T46" fmla="*/ 64 w 99"/>
                <a:gd name="T47" fmla="*/ 10 h 104"/>
                <a:gd name="T48" fmla="*/ 60 w 99"/>
                <a:gd name="T49" fmla="*/ 17 h 104"/>
                <a:gd name="T50" fmla="*/ 50 w 99"/>
                <a:gd name="T51" fmla="*/ 19 h 104"/>
                <a:gd name="T52" fmla="*/ 43 w 99"/>
                <a:gd name="T53" fmla="*/ 13 h 104"/>
                <a:gd name="T54" fmla="*/ 40 w 99"/>
                <a:gd name="T55" fmla="*/ 7 h 104"/>
                <a:gd name="T56" fmla="*/ 39 w 99"/>
                <a:gd name="T57" fmla="*/ 0 h 104"/>
                <a:gd name="T58" fmla="*/ 11 w 99"/>
                <a:gd name="T59" fmla="*/ 0 h 104"/>
                <a:gd name="T60" fmla="*/ 7 w 99"/>
                <a:gd name="T61" fmla="*/ 3 h 104"/>
                <a:gd name="T62" fmla="*/ 14 w 99"/>
                <a:gd name="T63" fmla="*/ 20 h 104"/>
                <a:gd name="T64" fmla="*/ 13 w 99"/>
                <a:gd name="T65" fmla="*/ 29 h 104"/>
                <a:gd name="T66" fmla="*/ 18 w 99"/>
                <a:gd name="T67" fmla="*/ 47 h 104"/>
                <a:gd name="T68" fmla="*/ 12 w 99"/>
                <a:gd name="T69" fmla="*/ 59 h 104"/>
                <a:gd name="T70" fmla="*/ 6 w 99"/>
                <a:gd name="T71" fmla="*/ 75 h 104"/>
                <a:gd name="T72" fmla="*/ 1 w 99"/>
                <a:gd name="T73" fmla="*/ 87 h 104"/>
                <a:gd name="T74" fmla="*/ 0 w 99"/>
                <a:gd name="T75" fmla="*/ 98 h 104"/>
                <a:gd name="T76" fmla="*/ 0 w 99"/>
                <a:gd name="T77" fmla="*/ 98 h 104"/>
                <a:gd name="T78" fmla="*/ 3 w 99"/>
                <a:gd name="T79" fmla="*/ 98 h 104"/>
                <a:gd name="T80" fmla="*/ 6 w 99"/>
                <a:gd name="T81" fmla="*/ 9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104">
                  <a:moveTo>
                    <a:pt x="6" y="96"/>
                  </a:moveTo>
                  <a:cubicBezTo>
                    <a:pt x="8" y="96"/>
                    <a:pt x="7" y="99"/>
                    <a:pt x="10" y="97"/>
                  </a:cubicBezTo>
                  <a:cubicBezTo>
                    <a:pt x="13" y="96"/>
                    <a:pt x="15" y="96"/>
                    <a:pt x="18" y="98"/>
                  </a:cubicBezTo>
                  <a:cubicBezTo>
                    <a:pt x="20" y="99"/>
                    <a:pt x="22" y="100"/>
                    <a:pt x="25" y="100"/>
                  </a:cubicBezTo>
                  <a:cubicBezTo>
                    <a:pt x="28" y="100"/>
                    <a:pt x="54" y="100"/>
                    <a:pt x="54" y="100"/>
                  </a:cubicBezTo>
                  <a:cubicBezTo>
                    <a:pt x="57" y="103"/>
                    <a:pt x="57" y="103"/>
                    <a:pt x="57" y="103"/>
                  </a:cubicBezTo>
                  <a:cubicBezTo>
                    <a:pt x="57" y="103"/>
                    <a:pt x="73" y="102"/>
                    <a:pt x="76" y="103"/>
                  </a:cubicBezTo>
                  <a:cubicBezTo>
                    <a:pt x="78" y="104"/>
                    <a:pt x="86" y="103"/>
                    <a:pt x="89" y="102"/>
                  </a:cubicBezTo>
                  <a:cubicBezTo>
                    <a:pt x="89" y="102"/>
                    <a:pt x="90" y="102"/>
                    <a:pt x="91" y="101"/>
                  </a:cubicBezTo>
                  <a:cubicBezTo>
                    <a:pt x="81" y="88"/>
                    <a:pt x="81" y="88"/>
                    <a:pt x="81" y="88"/>
                  </a:cubicBezTo>
                  <a:cubicBezTo>
                    <a:pt x="82" y="60"/>
                    <a:pt x="82" y="60"/>
                    <a:pt x="82" y="60"/>
                  </a:cubicBezTo>
                  <a:cubicBezTo>
                    <a:pt x="95" y="61"/>
                    <a:pt x="95" y="61"/>
                    <a:pt x="95" y="61"/>
                  </a:cubicBezTo>
                  <a:cubicBezTo>
                    <a:pt x="97" y="59"/>
                    <a:pt x="97" y="59"/>
                    <a:pt x="97" y="59"/>
                  </a:cubicBezTo>
                  <a:cubicBezTo>
                    <a:pt x="99" y="42"/>
                    <a:pt x="99" y="42"/>
                    <a:pt x="99" y="42"/>
                  </a:cubicBezTo>
                  <a:cubicBezTo>
                    <a:pt x="98" y="42"/>
                    <a:pt x="97" y="41"/>
                    <a:pt x="96" y="42"/>
                  </a:cubicBezTo>
                  <a:cubicBezTo>
                    <a:pt x="94" y="43"/>
                    <a:pt x="92" y="43"/>
                    <a:pt x="89" y="43"/>
                  </a:cubicBezTo>
                  <a:cubicBezTo>
                    <a:pt x="86" y="43"/>
                    <a:pt x="86" y="45"/>
                    <a:pt x="84" y="45"/>
                  </a:cubicBezTo>
                  <a:cubicBezTo>
                    <a:pt x="83" y="44"/>
                    <a:pt x="84" y="40"/>
                    <a:pt x="84" y="38"/>
                  </a:cubicBezTo>
                  <a:cubicBezTo>
                    <a:pt x="85" y="36"/>
                    <a:pt x="82" y="33"/>
                    <a:pt x="80" y="31"/>
                  </a:cubicBezTo>
                  <a:cubicBezTo>
                    <a:pt x="79" y="30"/>
                    <a:pt x="83" y="20"/>
                    <a:pt x="81" y="19"/>
                  </a:cubicBezTo>
                  <a:cubicBezTo>
                    <a:pt x="80" y="18"/>
                    <a:pt x="80" y="15"/>
                    <a:pt x="80" y="13"/>
                  </a:cubicBezTo>
                  <a:cubicBezTo>
                    <a:pt x="80" y="10"/>
                    <a:pt x="78" y="12"/>
                    <a:pt x="74" y="12"/>
                  </a:cubicBezTo>
                  <a:cubicBezTo>
                    <a:pt x="71" y="12"/>
                    <a:pt x="70" y="10"/>
                    <a:pt x="70" y="10"/>
                  </a:cubicBezTo>
                  <a:cubicBezTo>
                    <a:pt x="70" y="10"/>
                    <a:pt x="66" y="9"/>
                    <a:pt x="64" y="10"/>
                  </a:cubicBezTo>
                  <a:cubicBezTo>
                    <a:pt x="61" y="11"/>
                    <a:pt x="62" y="17"/>
                    <a:pt x="60" y="17"/>
                  </a:cubicBezTo>
                  <a:cubicBezTo>
                    <a:pt x="59" y="17"/>
                    <a:pt x="54" y="17"/>
                    <a:pt x="50" y="19"/>
                  </a:cubicBezTo>
                  <a:cubicBezTo>
                    <a:pt x="47" y="20"/>
                    <a:pt x="45" y="18"/>
                    <a:pt x="43" y="13"/>
                  </a:cubicBezTo>
                  <a:cubicBezTo>
                    <a:pt x="42" y="9"/>
                    <a:pt x="39" y="10"/>
                    <a:pt x="40" y="7"/>
                  </a:cubicBezTo>
                  <a:cubicBezTo>
                    <a:pt x="41" y="4"/>
                    <a:pt x="39" y="0"/>
                    <a:pt x="39" y="0"/>
                  </a:cubicBezTo>
                  <a:cubicBezTo>
                    <a:pt x="39" y="0"/>
                    <a:pt x="14" y="0"/>
                    <a:pt x="11" y="0"/>
                  </a:cubicBezTo>
                  <a:cubicBezTo>
                    <a:pt x="10" y="0"/>
                    <a:pt x="8" y="1"/>
                    <a:pt x="7" y="3"/>
                  </a:cubicBezTo>
                  <a:cubicBezTo>
                    <a:pt x="8" y="8"/>
                    <a:pt x="13" y="18"/>
                    <a:pt x="14" y="20"/>
                  </a:cubicBezTo>
                  <a:cubicBezTo>
                    <a:pt x="15" y="22"/>
                    <a:pt x="13" y="25"/>
                    <a:pt x="13" y="29"/>
                  </a:cubicBezTo>
                  <a:cubicBezTo>
                    <a:pt x="13" y="33"/>
                    <a:pt x="17" y="41"/>
                    <a:pt x="18" y="47"/>
                  </a:cubicBezTo>
                  <a:cubicBezTo>
                    <a:pt x="18" y="52"/>
                    <a:pt x="15" y="55"/>
                    <a:pt x="12" y="59"/>
                  </a:cubicBezTo>
                  <a:cubicBezTo>
                    <a:pt x="9" y="62"/>
                    <a:pt x="6" y="70"/>
                    <a:pt x="6" y="75"/>
                  </a:cubicBezTo>
                  <a:cubicBezTo>
                    <a:pt x="6" y="80"/>
                    <a:pt x="1" y="85"/>
                    <a:pt x="1" y="87"/>
                  </a:cubicBezTo>
                  <a:cubicBezTo>
                    <a:pt x="1" y="89"/>
                    <a:pt x="1" y="96"/>
                    <a:pt x="0" y="98"/>
                  </a:cubicBezTo>
                  <a:cubicBezTo>
                    <a:pt x="0" y="98"/>
                    <a:pt x="0" y="98"/>
                    <a:pt x="0" y="98"/>
                  </a:cubicBezTo>
                  <a:cubicBezTo>
                    <a:pt x="3" y="98"/>
                    <a:pt x="3" y="98"/>
                    <a:pt x="3" y="98"/>
                  </a:cubicBezTo>
                  <a:cubicBezTo>
                    <a:pt x="3" y="98"/>
                    <a:pt x="4" y="96"/>
                    <a:pt x="6" y="9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2">
              <a:extLst>
                <a:ext uri="{FF2B5EF4-FFF2-40B4-BE49-F238E27FC236}">
                  <a16:creationId xmlns:a16="http://schemas.microsoft.com/office/drawing/2014/main" id="{AE4FFFE6-1216-4974-9E00-F415399320ED}"/>
                </a:ext>
              </a:extLst>
            </p:cNvPr>
            <p:cNvSpPr>
              <a:spLocks/>
            </p:cNvSpPr>
            <p:nvPr/>
          </p:nvSpPr>
          <p:spPr bwMode="auto">
            <a:xfrm>
              <a:off x="3968596" y="4502708"/>
              <a:ext cx="169403" cy="163530"/>
            </a:xfrm>
            <a:custGeom>
              <a:avLst/>
              <a:gdLst>
                <a:gd name="T0" fmla="*/ 75 w 97"/>
                <a:gd name="T1" fmla="*/ 4 h 86"/>
                <a:gd name="T2" fmla="*/ 69 w 97"/>
                <a:gd name="T3" fmla="*/ 0 h 86"/>
                <a:gd name="T4" fmla="*/ 59 w 97"/>
                <a:gd name="T5" fmla="*/ 2 h 86"/>
                <a:gd name="T6" fmla="*/ 57 w 97"/>
                <a:gd name="T7" fmla="*/ 7 h 86"/>
                <a:gd name="T8" fmla="*/ 55 w 97"/>
                <a:gd name="T9" fmla="*/ 12 h 86"/>
                <a:gd name="T10" fmla="*/ 55 w 97"/>
                <a:gd name="T11" fmla="*/ 21 h 86"/>
                <a:gd name="T12" fmla="*/ 53 w 97"/>
                <a:gd name="T13" fmla="*/ 29 h 86"/>
                <a:gd name="T14" fmla="*/ 59 w 97"/>
                <a:gd name="T15" fmla="*/ 36 h 86"/>
                <a:gd name="T16" fmla="*/ 64 w 97"/>
                <a:gd name="T17" fmla="*/ 34 h 86"/>
                <a:gd name="T18" fmla="*/ 65 w 97"/>
                <a:gd name="T19" fmla="*/ 40 h 86"/>
                <a:gd name="T20" fmla="*/ 64 w 97"/>
                <a:gd name="T21" fmla="*/ 44 h 86"/>
                <a:gd name="T22" fmla="*/ 58 w 97"/>
                <a:gd name="T23" fmla="*/ 44 h 86"/>
                <a:gd name="T24" fmla="*/ 55 w 97"/>
                <a:gd name="T25" fmla="*/ 37 h 86"/>
                <a:gd name="T26" fmla="*/ 48 w 97"/>
                <a:gd name="T27" fmla="*/ 35 h 86"/>
                <a:gd name="T28" fmla="*/ 44 w 97"/>
                <a:gd name="T29" fmla="*/ 30 h 86"/>
                <a:gd name="T30" fmla="*/ 41 w 97"/>
                <a:gd name="T31" fmla="*/ 32 h 86"/>
                <a:gd name="T32" fmla="*/ 37 w 97"/>
                <a:gd name="T33" fmla="*/ 33 h 86"/>
                <a:gd name="T34" fmla="*/ 30 w 97"/>
                <a:gd name="T35" fmla="*/ 31 h 86"/>
                <a:gd name="T36" fmla="*/ 27 w 97"/>
                <a:gd name="T37" fmla="*/ 26 h 86"/>
                <a:gd name="T38" fmla="*/ 22 w 97"/>
                <a:gd name="T39" fmla="*/ 27 h 86"/>
                <a:gd name="T40" fmla="*/ 20 w 97"/>
                <a:gd name="T41" fmla="*/ 25 h 86"/>
                <a:gd name="T42" fmla="*/ 18 w 97"/>
                <a:gd name="T43" fmla="*/ 23 h 86"/>
                <a:gd name="T44" fmla="*/ 16 w 97"/>
                <a:gd name="T45" fmla="*/ 40 h 86"/>
                <a:gd name="T46" fmla="*/ 14 w 97"/>
                <a:gd name="T47" fmla="*/ 42 h 86"/>
                <a:gd name="T48" fmla="*/ 1 w 97"/>
                <a:gd name="T49" fmla="*/ 41 h 86"/>
                <a:gd name="T50" fmla="*/ 0 w 97"/>
                <a:gd name="T51" fmla="*/ 69 h 86"/>
                <a:gd name="T52" fmla="*/ 10 w 97"/>
                <a:gd name="T53" fmla="*/ 82 h 86"/>
                <a:gd name="T54" fmla="*/ 25 w 97"/>
                <a:gd name="T55" fmla="*/ 82 h 86"/>
                <a:gd name="T56" fmla="*/ 26 w 97"/>
                <a:gd name="T57" fmla="*/ 84 h 86"/>
                <a:gd name="T58" fmla="*/ 30 w 97"/>
                <a:gd name="T59" fmla="*/ 83 h 86"/>
                <a:gd name="T60" fmla="*/ 41 w 97"/>
                <a:gd name="T61" fmla="*/ 85 h 86"/>
                <a:gd name="T62" fmla="*/ 50 w 97"/>
                <a:gd name="T63" fmla="*/ 75 h 86"/>
                <a:gd name="T64" fmla="*/ 58 w 97"/>
                <a:gd name="T65" fmla="*/ 69 h 86"/>
                <a:gd name="T66" fmla="*/ 62 w 97"/>
                <a:gd name="T67" fmla="*/ 65 h 86"/>
                <a:gd name="T68" fmla="*/ 69 w 97"/>
                <a:gd name="T69" fmla="*/ 65 h 86"/>
                <a:gd name="T70" fmla="*/ 70 w 97"/>
                <a:gd name="T71" fmla="*/ 65 h 86"/>
                <a:gd name="T72" fmla="*/ 68 w 97"/>
                <a:gd name="T73" fmla="*/ 59 h 86"/>
                <a:gd name="T74" fmla="*/ 92 w 97"/>
                <a:gd name="T75" fmla="*/ 50 h 86"/>
                <a:gd name="T76" fmla="*/ 90 w 97"/>
                <a:gd name="T77" fmla="*/ 46 h 86"/>
                <a:gd name="T78" fmla="*/ 91 w 97"/>
                <a:gd name="T79" fmla="*/ 38 h 86"/>
                <a:gd name="T80" fmla="*/ 95 w 97"/>
                <a:gd name="T81" fmla="*/ 36 h 86"/>
                <a:gd name="T82" fmla="*/ 94 w 97"/>
                <a:gd name="T83" fmla="*/ 22 h 86"/>
                <a:gd name="T84" fmla="*/ 97 w 97"/>
                <a:gd name="T85" fmla="*/ 21 h 86"/>
                <a:gd name="T86" fmla="*/ 93 w 97"/>
                <a:gd name="T87" fmla="*/ 12 h 86"/>
                <a:gd name="T88" fmla="*/ 83 w 97"/>
                <a:gd name="T89" fmla="*/ 7 h 86"/>
                <a:gd name="T90" fmla="*/ 75 w 97"/>
                <a:gd name="T91"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86">
                  <a:moveTo>
                    <a:pt x="75" y="4"/>
                  </a:moveTo>
                  <a:cubicBezTo>
                    <a:pt x="74" y="4"/>
                    <a:pt x="71" y="2"/>
                    <a:pt x="69" y="0"/>
                  </a:cubicBezTo>
                  <a:cubicBezTo>
                    <a:pt x="67" y="2"/>
                    <a:pt x="62" y="2"/>
                    <a:pt x="59" y="2"/>
                  </a:cubicBezTo>
                  <a:cubicBezTo>
                    <a:pt x="56" y="2"/>
                    <a:pt x="58" y="6"/>
                    <a:pt x="57" y="7"/>
                  </a:cubicBezTo>
                  <a:cubicBezTo>
                    <a:pt x="55" y="9"/>
                    <a:pt x="54" y="11"/>
                    <a:pt x="55" y="12"/>
                  </a:cubicBezTo>
                  <a:cubicBezTo>
                    <a:pt x="57" y="13"/>
                    <a:pt x="55" y="19"/>
                    <a:pt x="55" y="21"/>
                  </a:cubicBezTo>
                  <a:cubicBezTo>
                    <a:pt x="55" y="24"/>
                    <a:pt x="52" y="28"/>
                    <a:pt x="53" y="29"/>
                  </a:cubicBezTo>
                  <a:cubicBezTo>
                    <a:pt x="54" y="30"/>
                    <a:pt x="56" y="35"/>
                    <a:pt x="59" y="36"/>
                  </a:cubicBezTo>
                  <a:cubicBezTo>
                    <a:pt x="61" y="37"/>
                    <a:pt x="63" y="34"/>
                    <a:pt x="64" y="34"/>
                  </a:cubicBezTo>
                  <a:cubicBezTo>
                    <a:pt x="65" y="34"/>
                    <a:pt x="65" y="37"/>
                    <a:pt x="65" y="40"/>
                  </a:cubicBezTo>
                  <a:cubicBezTo>
                    <a:pt x="65" y="43"/>
                    <a:pt x="64" y="44"/>
                    <a:pt x="64" y="44"/>
                  </a:cubicBezTo>
                  <a:cubicBezTo>
                    <a:pt x="64" y="44"/>
                    <a:pt x="60" y="45"/>
                    <a:pt x="58" y="44"/>
                  </a:cubicBezTo>
                  <a:cubicBezTo>
                    <a:pt x="56" y="42"/>
                    <a:pt x="55" y="38"/>
                    <a:pt x="55" y="37"/>
                  </a:cubicBezTo>
                  <a:cubicBezTo>
                    <a:pt x="55" y="35"/>
                    <a:pt x="50" y="35"/>
                    <a:pt x="48" y="35"/>
                  </a:cubicBezTo>
                  <a:cubicBezTo>
                    <a:pt x="46" y="35"/>
                    <a:pt x="45" y="32"/>
                    <a:pt x="44" y="30"/>
                  </a:cubicBezTo>
                  <a:cubicBezTo>
                    <a:pt x="43" y="29"/>
                    <a:pt x="41" y="31"/>
                    <a:pt x="41" y="32"/>
                  </a:cubicBezTo>
                  <a:cubicBezTo>
                    <a:pt x="41" y="33"/>
                    <a:pt x="39" y="33"/>
                    <a:pt x="37" y="33"/>
                  </a:cubicBezTo>
                  <a:cubicBezTo>
                    <a:pt x="35" y="33"/>
                    <a:pt x="31" y="30"/>
                    <a:pt x="30" y="31"/>
                  </a:cubicBezTo>
                  <a:cubicBezTo>
                    <a:pt x="28" y="31"/>
                    <a:pt x="27" y="28"/>
                    <a:pt x="27" y="26"/>
                  </a:cubicBezTo>
                  <a:cubicBezTo>
                    <a:pt x="28" y="25"/>
                    <a:pt x="24" y="26"/>
                    <a:pt x="22" y="27"/>
                  </a:cubicBezTo>
                  <a:cubicBezTo>
                    <a:pt x="21" y="28"/>
                    <a:pt x="20" y="25"/>
                    <a:pt x="20" y="25"/>
                  </a:cubicBezTo>
                  <a:cubicBezTo>
                    <a:pt x="20" y="25"/>
                    <a:pt x="19" y="23"/>
                    <a:pt x="18" y="23"/>
                  </a:cubicBezTo>
                  <a:cubicBezTo>
                    <a:pt x="16" y="40"/>
                    <a:pt x="16" y="40"/>
                    <a:pt x="16" y="40"/>
                  </a:cubicBezTo>
                  <a:cubicBezTo>
                    <a:pt x="14" y="42"/>
                    <a:pt x="14" y="42"/>
                    <a:pt x="14" y="42"/>
                  </a:cubicBezTo>
                  <a:cubicBezTo>
                    <a:pt x="1" y="41"/>
                    <a:pt x="1" y="41"/>
                    <a:pt x="1" y="41"/>
                  </a:cubicBezTo>
                  <a:cubicBezTo>
                    <a:pt x="0" y="69"/>
                    <a:pt x="0" y="69"/>
                    <a:pt x="0" y="69"/>
                  </a:cubicBezTo>
                  <a:cubicBezTo>
                    <a:pt x="10" y="82"/>
                    <a:pt x="10" y="82"/>
                    <a:pt x="10" y="82"/>
                  </a:cubicBezTo>
                  <a:cubicBezTo>
                    <a:pt x="15" y="81"/>
                    <a:pt x="25" y="80"/>
                    <a:pt x="25" y="82"/>
                  </a:cubicBezTo>
                  <a:cubicBezTo>
                    <a:pt x="25" y="82"/>
                    <a:pt x="26" y="83"/>
                    <a:pt x="26" y="84"/>
                  </a:cubicBezTo>
                  <a:cubicBezTo>
                    <a:pt x="28" y="83"/>
                    <a:pt x="29" y="83"/>
                    <a:pt x="30" y="83"/>
                  </a:cubicBezTo>
                  <a:cubicBezTo>
                    <a:pt x="32" y="83"/>
                    <a:pt x="39" y="86"/>
                    <a:pt x="41" y="85"/>
                  </a:cubicBezTo>
                  <a:cubicBezTo>
                    <a:pt x="43" y="84"/>
                    <a:pt x="47" y="76"/>
                    <a:pt x="50" y="75"/>
                  </a:cubicBezTo>
                  <a:cubicBezTo>
                    <a:pt x="53" y="74"/>
                    <a:pt x="58" y="71"/>
                    <a:pt x="58" y="69"/>
                  </a:cubicBezTo>
                  <a:cubicBezTo>
                    <a:pt x="58" y="68"/>
                    <a:pt x="58" y="66"/>
                    <a:pt x="62" y="65"/>
                  </a:cubicBezTo>
                  <a:cubicBezTo>
                    <a:pt x="69" y="65"/>
                    <a:pt x="69" y="65"/>
                    <a:pt x="69" y="65"/>
                  </a:cubicBezTo>
                  <a:cubicBezTo>
                    <a:pt x="70" y="65"/>
                    <a:pt x="70" y="65"/>
                    <a:pt x="70" y="65"/>
                  </a:cubicBezTo>
                  <a:cubicBezTo>
                    <a:pt x="68" y="59"/>
                    <a:pt x="68" y="59"/>
                    <a:pt x="68" y="59"/>
                  </a:cubicBezTo>
                  <a:cubicBezTo>
                    <a:pt x="68" y="59"/>
                    <a:pt x="90" y="50"/>
                    <a:pt x="92" y="50"/>
                  </a:cubicBezTo>
                  <a:cubicBezTo>
                    <a:pt x="91" y="48"/>
                    <a:pt x="90" y="47"/>
                    <a:pt x="90" y="46"/>
                  </a:cubicBezTo>
                  <a:cubicBezTo>
                    <a:pt x="91" y="46"/>
                    <a:pt x="91" y="40"/>
                    <a:pt x="91" y="38"/>
                  </a:cubicBezTo>
                  <a:cubicBezTo>
                    <a:pt x="91" y="37"/>
                    <a:pt x="97" y="38"/>
                    <a:pt x="95" y="36"/>
                  </a:cubicBezTo>
                  <a:cubicBezTo>
                    <a:pt x="93" y="34"/>
                    <a:pt x="93" y="24"/>
                    <a:pt x="94" y="22"/>
                  </a:cubicBezTo>
                  <a:cubicBezTo>
                    <a:pt x="95" y="20"/>
                    <a:pt x="97" y="22"/>
                    <a:pt x="97" y="21"/>
                  </a:cubicBezTo>
                  <a:cubicBezTo>
                    <a:pt x="97" y="19"/>
                    <a:pt x="95" y="13"/>
                    <a:pt x="93" y="12"/>
                  </a:cubicBezTo>
                  <a:cubicBezTo>
                    <a:pt x="93" y="10"/>
                    <a:pt x="85" y="7"/>
                    <a:pt x="83" y="7"/>
                  </a:cubicBezTo>
                  <a:cubicBezTo>
                    <a:pt x="81" y="6"/>
                    <a:pt x="77" y="4"/>
                    <a:pt x="75" y="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3">
              <a:extLst>
                <a:ext uri="{FF2B5EF4-FFF2-40B4-BE49-F238E27FC236}">
                  <a16:creationId xmlns:a16="http://schemas.microsoft.com/office/drawing/2014/main" id="{FCD917AD-FF9A-4ACD-8C08-27D422B48ED3}"/>
                </a:ext>
              </a:extLst>
            </p:cNvPr>
            <p:cNvSpPr>
              <a:spLocks/>
            </p:cNvSpPr>
            <p:nvPr/>
          </p:nvSpPr>
          <p:spPr bwMode="auto">
            <a:xfrm>
              <a:off x="4068943" y="4388589"/>
              <a:ext cx="30212" cy="27059"/>
            </a:xfrm>
            <a:custGeom>
              <a:avLst/>
              <a:gdLst>
                <a:gd name="T0" fmla="*/ 13 w 17"/>
                <a:gd name="T1" fmla="*/ 0 h 14"/>
                <a:gd name="T2" fmla="*/ 9 w 17"/>
                <a:gd name="T3" fmla="*/ 1 h 14"/>
                <a:gd name="T4" fmla="*/ 5 w 17"/>
                <a:gd name="T5" fmla="*/ 2 h 14"/>
                <a:gd name="T6" fmla="*/ 4 w 17"/>
                <a:gd name="T7" fmla="*/ 3 h 14"/>
                <a:gd name="T8" fmla="*/ 2 w 17"/>
                <a:gd name="T9" fmla="*/ 8 h 14"/>
                <a:gd name="T10" fmla="*/ 0 w 17"/>
                <a:gd name="T11" fmla="*/ 11 h 14"/>
                <a:gd name="T12" fmla="*/ 2 w 17"/>
                <a:gd name="T13" fmla="*/ 13 h 14"/>
                <a:gd name="T14" fmla="*/ 4 w 17"/>
                <a:gd name="T15" fmla="*/ 13 h 14"/>
                <a:gd name="T16" fmla="*/ 9 w 17"/>
                <a:gd name="T17" fmla="*/ 11 h 14"/>
                <a:gd name="T18" fmla="*/ 16 w 17"/>
                <a:gd name="T19" fmla="*/ 9 h 14"/>
                <a:gd name="T20" fmla="*/ 15 w 17"/>
                <a:gd name="T21" fmla="*/ 3 h 14"/>
                <a:gd name="T22" fmla="*/ 13 w 17"/>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4">
                  <a:moveTo>
                    <a:pt x="13" y="0"/>
                  </a:moveTo>
                  <a:cubicBezTo>
                    <a:pt x="12" y="0"/>
                    <a:pt x="10" y="1"/>
                    <a:pt x="9" y="1"/>
                  </a:cubicBezTo>
                  <a:cubicBezTo>
                    <a:pt x="8" y="2"/>
                    <a:pt x="7" y="2"/>
                    <a:pt x="5" y="2"/>
                  </a:cubicBezTo>
                  <a:cubicBezTo>
                    <a:pt x="4" y="2"/>
                    <a:pt x="4" y="3"/>
                    <a:pt x="4" y="3"/>
                  </a:cubicBezTo>
                  <a:cubicBezTo>
                    <a:pt x="1" y="4"/>
                    <a:pt x="2" y="8"/>
                    <a:pt x="2" y="8"/>
                  </a:cubicBezTo>
                  <a:cubicBezTo>
                    <a:pt x="2" y="8"/>
                    <a:pt x="0" y="8"/>
                    <a:pt x="0" y="11"/>
                  </a:cubicBezTo>
                  <a:cubicBezTo>
                    <a:pt x="0" y="12"/>
                    <a:pt x="1" y="13"/>
                    <a:pt x="2" y="13"/>
                  </a:cubicBezTo>
                  <a:cubicBezTo>
                    <a:pt x="3" y="13"/>
                    <a:pt x="4" y="13"/>
                    <a:pt x="4" y="13"/>
                  </a:cubicBezTo>
                  <a:cubicBezTo>
                    <a:pt x="9" y="14"/>
                    <a:pt x="9" y="11"/>
                    <a:pt x="9" y="11"/>
                  </a:cubicBezTo>
                  <a:cubicBezTo>
                    <a:pt x="9" y="11"/>
                    <a:pt x="16" y="11"/>
                    <a:pt x="16" y="9"/>
                  </a:cubicBezTo>
                  <a:cubicBezTo>
                    <a:pt x="17" y="7"/>
                    <a:pt x="15" y="3"/>
                    <a:pt x="15" y="3"/>
                  </a:cubicBezTo>
                  <a:lnTo>
                    <a:pt x="13" y="0"/>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4">
              <a:extLst>
                <a:ext uri="{FF2B5EF4-FFF2-40B4-BE49-F238E27FC236}">
                  <a16:creationId xmlns:a16="http://schemas.microsoft.com/office/drawing/2014/main" id="{633AB2A9-1107-4A64-B575-570B853F095C}"/>
                </a:ext>
              </a:extLst>
            </p:cNvPr>
            <p:cNvSpPr>
              <a:spLocks/>
            </p:cNvSpPr>
            <p:nvPr/>
          </p:nvSpPr>
          <p:spPr bwMode="auto">
            <a:xfrm>
              <a:off x="4245899" y="4173295"/>
              <a:ext cx="154297" cy="223530"/>
            </a:xfrm>
            <a:custGeom>
              <a:avLst/>
              <a:gdLst>
                <a:gd name="T0" fmla="*/ 21 w 88"/>
                <a:gd name="T1" fmla="*/ 22 h 117"/>
                <a:gd name="T2" fmla="*/ 26 w 88"/>
                <a:gd name="T3" fmla="*/ 27 h 117"/>
                <a:gd name="T4" fmla="*/ 43 w 88"/>
                <a:gd name="T5" fmla="*/ 33 h 117"/>
                <a:gd name="T6" fmla="*/ 55 w 88"/>
                <a:gd name="T7" fmla="*/ 36 h 117"/>
                <a:gd name="T8" fmla="*/ 58 w 88"/>
                <a:gd name="T9" fmla="*/ 37 h 117"/>
                <a:gd name="T10" fmla="*/ 35 w 88"/>
                <a:gd name="T11" fmla="*/ 60 h 117"/>
                <a:gd name="T12" fmla="*/ 26 w 88"/>
                <a:gd name="T13" fmla="*/ 62 h 117"/>
                <a:gd name="T14" fmla="*/ 15 w 88"/>
                <a:gd name="T15" fmla="*/ 67 h 117"/>
                <a:gd name="T16" fmla="*/ 8 w 88"/>
                <a:gd name="T17" fmla="*/ 68 h 117"/>
                <a:gd name="T18" fmla="*/ 4 w 88"/>
                <a:gd name="T19" fmla="*/ 74 h 117"/>
                <a:gd name="T20" fmla="*/ 0 w 88"/>
                <a:gd name="T21" fmla="*/ 80 h 117"/>
                <a:gd name="T22" fmla="*/ 1 w 88"/>
                <a:gd name="T23" fmla="*/ 110 h 117"/>
                <a:gd name="T24" fmla="*/ 5 w 88"/>
                <a:gd name="T25" fmla="*/ 117 h 117"/>
                <a:gd name="T26" fmla="*/ 24 w 88"/>
                <a:gd name="T27" fmla="*/ 97 h 117"/>
                <a:gd name="T28" fmla="*/ 38 w 88"/>
                <a:gd name="T29" fmla="*/ 86 h 117"/>
                <a:gd name="T30" fmla="*/ 59 w 88"/>
                <a:gd name="T31" fmla="*/ 66 h 117"/>
                <a:gd name="T32" fmla="*/ 69 w 88"/>
                <a:gd name="T33" fmla="*/ 50 h 117"/>
                <a:gd name="T34" fmla="*/ 77 w 88"/>
                <a:gd name="T35" fmla="*/ 37 h 117"/>
                <a:gd name="T36" fmla="*/ 84 w 88"/>
                <a:gd name="T37" fmla="*/ 20 h 117"/>
                <a:gd name="T38" fmla="*/ 87 w 88"/>
                <a:gd name="T39" fmla="*/ 6 h 117"/>
                <a:gd name="T40" fmla="*/ 82 w 88"/>
                <a:gd name="T41" fmla="*/ 3 h 117"/>
                <a:gd name="T42" fmla="*/ 63 w 88"/>
                <a:gd name="T43" fmla="*/ 8 h 117"/>
                <a:gd name="T44" fmla="*/ 49 w 88"/>
                <a:gd name="T45" fmla="*/ 11 h 117"/>
                <a:gd name="T46" fmla="*/ 39 w 88"/>
                <a:gd name="T47" fmla="*/ 13 h 117"/>
                <a:gd name="T48" fmla="*/ 25 w 88"/>
                <a:gd name="T49" fmla="*/ 12 h 117"/>
                <a:gd name="T50" fmla="*/ 20 w 88"/>
                <a:gd name="T51" fmla="*/ 7 h 117"/>
                <a:gd name="T52" fmla="*/ 16 w 88"/>
                <a:gd name="T53" fmla="*/ 14 h 117"/>
                <a:gd name="T54" fmla="*/ 21 w 88"/>
                <a:gd name="T55" fmla="*/ 2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117">
                  <a:moveTo>
                    <a:pt x="21" y="22"/>
                  </a:moveTo>
                  <a:cubicBezTo>
                    <a:pt x="22" y="23"/>
                    <a:pt x="25" y="27"/>
                    <a:pt x="26" y="27"/>
                  </a:cubicBezTo>
                  <a:cubicBezTo>
                    <a:pt x="28" y="27"/>
                    <a:pt x="37" y="31"/>
                    <a:pt x="43" y="33"/>
                  </a:cubicBezTo>
                  <a:cubicBezTo>
                    <a:pt x="49" y="35"/>
                    <a:pt x="53" y="36"/>
                    <a:pt x="55" y="36"/>
                  </a:cubicBezTo>
                  <a:cubicBezTo>
                    <a:pt x="57" y="36"/>
                    <a:pt x="60" y="36"/>
                    <a:pt x="58" y="37"/>
                  </a:cubicBezTo>
                  <a:cubicBezTo>
                    <a:pt x="56" y="39"/>
                    <a:pt x="38" y="57"/>
                    <a:pt x="35" y="60"/>
                  </a:cubicBezTo>
                  <a:cubicBezTo>
                    <a:pt x="33" y="62"/>
                    <a:pt x="32" y="62"/>
                    <a:pt x="26" y="62"/>
                  </a:cubicBezTo>
                  <a:cubicBezTo>
                    <a:pt x="21" y="62"/>
                    <a:pt x="17" y="67"/>
                    <a:pt x="15" y="67"/>
                  </a:cubicBezTo>
                  <a:cubicBezTo>
                    <a:pt x="14" y="67"/>
                    <a:pt x="11" y="68"/>
                    <a:pt x="8" y="68"/>
                  </a:cubicBezTo>
                  <a:cubicBezTo>
                    <a:pt x="4" y="74"/>
                    <a:pt x="4" y="74"/>
                    <a:pt x="4" y="74"/>
                  </a:cubicBezTo>
                  <a:cubicBezTo>
                    <a:pt x="0" y="80"/>
                    <a:pt x="0" y="80"/>
                    <a:pt x="0" y="80"/>
                  </a:cubicBezTo>
                  <a:cubicBezTo>
                    <a:pt x="1" y="110"/>
                    <a:pt x="1" y="110"/>
                    <a:pt x="1" y="110"/>
                  </a:cubicBezTo>
                  <a:cubicBezTo>
                    <a:pt x="5" y="117"/>
                    <a:pt x="5" y="117"/>
                    <a:pt x="5" y="117"/>
                  </a:cubicBezTo>
                  <a:cubicBezTo>
                    <a:pt x="8" y="113"/>
                    <a:pt x="17" y="104"/>
                    <a:pt x="24" y="97"/>
                  </a:cubicBezTo>
                  <a:cubicBezTo>
                    <a:pt x="31" y="90"/>
                    <a:pt x="34" y="88"/>
                    <a:pt x="38" y="86"/>
                  </a:cubicBezTo>
                  <a:cubicBezTo>
                    <a:pt x="42" y="84"/>
                    <a:pt x="52" y="74"/>
                    <a:pt x="59" y="66"/>
                  </a:cubicBezTo>
                  <a:cubicBezTo>
                    <a:pt x="64" y="60"/>
                    <a:pt x="68" y="54"/>
                    <a:pt x="69" y="50"/>
                  </a:cubicBezTo>
                  <a:cubicBezTo>
                    <a:pt x="70" y="46"/>
                    <a:pt x="74" y="41"/>
                    <a:pt x="77" y="37"/>
                  </a:cubicBezTo>
                  <a:cubicBezTo>
                    <a:pt x="80" y="33"/>
                    <a:pt x="85" y="23"/>
                    <a:pt x="84" y="20"/>
                  </a:cubicBezTo>
                  <a:cubicBezTo>
                    <a:pt x="84" y="17"/>
                    <a:pt x="87" y="11"/>
                    <a:pt x="87" y="6"/>
                  </a:cubicBezTo>
                  <a:cubicBezTo>
                    <a:pt x="88" y="0"/>
                    <a:pt x="83" y="0"/>
                    <a:pt x="82" y="3"/>
                  </a:cubicBezTo>
                  <a:cubicBezTo>
                    <a:pt x="80" y="6"/>
                    <a:pt x="70" y="8"/>
                    <a:pt x="63" y="8"/>
                  </a:cubicBezTo>
                  <a:cubicBezTo>
                    <a:pt x="56" y="8"/>
                    <a:pt x="52" y="9"/>
                    <a:pt x="49" y="11"/>
                  </a:cubicBezTo>
                  <a:cubicBezTo>
                    <a:pt x="47" y="13"/>
                    <a:pt x="41" y="10"/>
                    <a:pt x="39" y="13"/>
                  </a:cubicBezTo>
                  <a:cubicBezTo>
                    <a:pt x="36" y="16"/>
                    <a:pt x="27" y="18"/>
                    <a:pt x="25" y="12"/>
                  </a:cubicBezTo>
                  <a:cubicBezTo>
                    <a:pt x="23" y="9"/>
                    <a:pt x="22" y="8"/>
                    <a:pt x="20" y="7"/>
                  </a:cubicBezTo>
                  <a:cubicBezTo>
                    <a:pt x="18" y="9"/>
                    <a:pt x="15" y="13"/>
                    <a:pt x="16" y="14"/>
                  </a:cubicBezTo>
                  <a:cubicBezTo>
                    <a:pt x="16" y="16"/>
                    <a:pt x="19" y="21"/>
                    <a:pt x="21" y="2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5">
              <a:extLst>
                <a:ext uri="{FF2B5EF4-FFF2-40B4-BE49-F238E27FC236}">
                  <a16:creationId xmlns:a16="http://schemas.microsoft.com/office/drawing/2014/main" id="{4BAF4DD3-2E2F-4F23-8909-75E15258D4AF}"/>
                </a:ext>
              </a:extLst>
            </p:cNvPr>
            <p:cNvSpPr>
              <a:spLocks/>
            </p:cNvSpPr>
            <p:nvPr/>
          </p:nvSpPr>
          <p:spPr bwMode="auto">
            <a:xfrm>
              <a:off x="3461468" y="3765058"/>
              <a:ext cx="176955" cy="154118"/>
            </a:xfrm>
            <a:custGeom>
              <a:avLst/>
              <a:gdLst>
                <a:gd name="T0" fmla="*/ 37 w 101"/>
                <a:gd name="T1" fmla="*/ 81 h 81"/>
                <a:gd name="T2" fmla="*/ 37 w 101"/>
                <a:gd name="T3" fmla="*/ 70 h 81"/>
                <a:gd name="T4" fmla="*/ 50 w 101"/>
                <a:gd name="T5" fmla="*/ 61 h 81"/>
                <a:gd name="T6" fmla="*/ 56 w 101"/>
                <a:gd name="T7" fmla="*/ 59 h 81"/>
                <a:gd name="T8" fmla="*/ 63 w 101"/>
                <a:gd name="T9" fmla="*/ 58 h 81"/>
                <a:gd name="T10" fmla="*/ 67 w 101"/>
                <a:gd name="T11" fmla="*/ 53 h 81"/>
                <a:gd name="T12" fmla="*/ 74 w 101"/>
                <a:gd name="T13" fmla="*/ 50 h 81"/>
                <a:gd name="T14" fmla="*/ 78 w 101"/>
                <a:gd name="T15" fmla="*/ 48 h 81"/>
                <a:gd name="T16" fmla="*/ 79 w 101"/>
                <a:gd name="T17" fmla="*/ 43 h 81"/>
                <a:gd name="T18" fmla="*/ 81 w 101"/>
                <a:gd name="T19" fmla="*/ 41 h 81"/>
                <a:gd name="T20" fmla="*/ 86 w 101"/>
                <a:gd name="T21" fmla="*/ 38 h 81"/>
                <a:gd name="T22" fmla="*/ 99 w 101"/>
                <a:gd name="T23" fmla="*/ 37 h 81"/>
                <a:gd name="T24" fmla="*/ 101 w 101"/>
                <a:gd name="T25" fmla="*/ 34 h 81"/>
                <a:gd name="T26" fmla="*/ 97 w 101"/>
                <a:gd name="T27" fmla="*/ 28 h 81"/>
                <a:gd name="T28" fmla="*/ 97 w 101"/>
                <a:gd name="T29" fmla="*/ 20 h 81"/>
                <a:gd name="T30" fmla="*/ 94 w 101"/>
                <a:gd name="T31" fmla="*/ 11 h 81"/>
                <a:gd name="T32" fmla="*/ 93 w 101"/>
                <a:gd name="T33" fmla="*/ 9 h 81"/>
                <a:gd name="T34" fmla="*/ 83 w 101"/>
                <a:gd name="T35" fmla="*/ 7 h 81"/>
                <a:gd name="T36" fmla="*/ 69 w 101"/>
                <a:gd name="T37" fmla="*/ 5 h 81"/>
                <a:gd name="T38" fmla="*/ 61 w 101"/>
                <a:gd name="T39" fmla="*/ 1 h 81"/>
                <a:gd name="T40" fmla="*/ 52 w 101"/>
                <a:gd name="T41" fmla="*/ 19 h 81"/>
                <a:gd name="T42" fmla="*/ 39 w 101"/>
                <a:gd name="T43" fmla="*/ 25 h 81"/>
                <a:gd name="T44" fmla="*/ 33 w 101"/>
                <a:gd name="T45" fmla="*/ 32 h 81"/>
                <a:gd name="T46" fmla="*/ 28 w 101"/>
                <a:gd name="T47" fmla="*/ 40 h 81"/>
                <a:gd name="T48" fmla="*/ 28 w 101"/>
                <a:gd name="T49" fmla="*/ 53 h 81"/>
                <a:gd name="T50" fmla="*/ 18 w 101"/>
                <a:gd name="T51" fmla="*/ 67 h 81"/>
                <a:gd name="T52" fmla="*/ 6 w 101"/>
                <a:gd name="T53" fmla="*/ 75 h 81"/>
                <a:gd name="T54" fmla="*/ 0 w 101"/>
                <a:gd name="T55" fmla="*/ 78 h 81"/>
                <a:gd name="T56" fmla="*/ 31 w 101"/>
                <a:gd name="T57" fmla="*/ 78 h 81"/>
                <a:gd name="T58" fmla="*/ 37 w 101"/>
                <a:gd name="T5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81">
                  <a:moveTo>
                    <a:pt x="37" y="81"/>
                  </a:moveTo>
                  <a:cubicBezTo>
                    <a:pt x="37" y="76"/>
                    <a:pt x="37" y="70"/>
                    <a:pt x="37" y="70"/>
                  </a:cubicBezTo>
                  <a:cubicBezTo>
                    <a:pt x="37" y="69"/>
                    <a:pt x="48" y="62"/>
                    <a:pt x="50" y="61"/>
                  </a:cubicBezTo>
                  <a:cubicBezTo>
                    <a:pt x="52" y="60"/>
                    <a:pt x="56" y="61"/>
                    <a:pt x="56" y="59"/>
                  </a:cubicBezTo>
                  <a:cubicBezTo>
                    <a:pt x="56" y="57"/>
                    <a:pt x="60" y="58"/>
                    <a:pt x="63" y="58"/>
                  </a:cubicBezTo>
                  <a:cubicBezTo>
                    <a:pt x="66" y="57"/>
                    <a:pt x="67" y="55"/>
                    <a:pt x="67" y="53"/>
                  </a:cubicBezTo>
                  <a:cubicBezTo>
                    <a:pt x="67" y="50"/>
                    <a:pt x="71" y="51"/>
                    <a:pt x="74" y="50"/>
                  </a:cubicBezTo>
                  <a:cubicBezTo>
                    <a:pt x="76" y="50"/>
                    <a:pt x="76" y="48"/>
                    <a:pt x="78" y="48"/>
                  </a:cubicBezTo>
                  <a:cubicBezTo>
                    <a:pt x="79" y="48"/>
                    <a:pt x="78" y="45"/>
                    <a:pt x="79" y="43"/>
                  </a:cubicBezTo>
                  <a:cubicBezTo>
                    <a:pt x="79" y="40"/>
                    <a:pt x="79" y="41"/>
                    <a:pt x="81" y="41"/>
                  </a:cubicBezTo>
                  <a:cubicBezTo>
                    <a:pt x="84" y="41"/>
                    <a:pt x="86" y="39"/>
                    <a:pt x="86" y="38"/>
                  </a:cubicBezTo>
                  <a:cubicBezTo>
                    <a:pt x="86" y="36"/>
                    <a:pt x="97" y="37"/>
                    <a:pt x="99" y="37"/>
                  </a:cubicBezTo>
                  <a:cubicBezTo>
                    <a:pt x="100" y="37"/>
                    <a:pt x="101" y="35"/>
                    <a:pt x="101" y="34"/>
                  </a:cubicBezTo>
                  <a:cubicBezTo>
                    <a:pt x="100" y="32"/>
                    <a:pt x="99" y="28"/>
                    <a:pt x="97" y="28"/>
                  </a:cubicBezTo>
                  <a:cubicBezTo>
                    <a:pt x="96" y="28"/>
                    <a:pt x="97" y="24"/>
                    <a:pt x="97" y="20"/>
                  </a:cubicBezTo>
                  <a:cubicBezTo>
                    <a:pt x="97" y="17"/>
                    <a:pt x="96" y="14"/>
                    <a:pt x="94" y="11"/>
                  </a:cubicBezTo>
                  <a:cubicBezTo>
                    <a:pt x="94" y="11"/>
                    <a:pt x="94" y="10"/>
                    <a:pt x="93" y="9"/>
                  </a:cubicBezTo>
                  <a:cubicBezTo>
                    <a:pt x="90" y="9"/>
                    <a:pt x="86" y="7"/>
                    <a:pt x="83" y="7"/>
                  </a:cubicBezTo>
                  <a:cubicBezTo>
                    <a:pt x="79" y="6"/>
                    <a:pt x="72" y="9"/>
                    <a:pt x="69" y="5"/>
                  </a:cubicBezTo>
                  <a:cubicBezTo>
                    <a:pt x="66" y="1"/>
                    <a:pt x="63" y="0"/>
                    <a:pt x="61" y="1"/>
                  </a:cubicBezTo>
                  <a:cubicBezTo>
                    <a:pt x="59" y="3"/>
                    <a:pt x="54" y="15"/>
                    <a:pt x="52" y="19"/>
                  </a:cubicBezTo>
                  <a:cubicBezTo>
                    <a:pt x="49" y="22"/>
                    <a:pt x="42" y="25"/>
                    <a:pt x="39" y="25"/>
                  </a:cubicBezTo>
                  <a:cubicBezTo>
                    <a:pt x="36" y="25"/>
                    <a:pt x="35" y="30"/>
                    <a:pt x="33" y="32"/>
                  </a:cubicBezTo>
                  <a:cubicBezTo>
                    <a:pt x="30" y="34"/>
                    <a:pt x="31" y="37"/>
                    <a:pt x="28" y="40"/>
                  </a:cubicBezTo>
                  <a:cubicBezTo>
                    <a:pt x="25" y="42"/>
                    <a:pt x="26" y="50"/>
                    <a:pt x="28" y="53"/>
                  </a:cubicBezTo>
                  <a:cubicBezTo>
                    <a:pt x="30" y="55"/>
                    <a:pt x="22" y="64"/>
                    <a:pt x="18" y="67"/>
                  </a:cubicBezTo>
                  <a:cubicBezTo>
                    <a:pt x="14" y="69"/>
                    <a:pt x="12" y="74"/>
                    <a:pt x="6" y="75"/>
                  </a:cubicBezTo>
                  <a:cubicBezTo>
                    <a:pt x="3" y="75"/>
                    <a:pt x="1" y="76"/>
                    <a:pt x="0" y="78"/>
                  </a:cubicBezTo>
                  <a:cubicBezTo>
                    <a:pt x="10" y="78"/>
                    <a:pt x="26" y="78"/>
                    <a:pt x="31" y="78"/>
                  </a:cubicBezTo>
                  <a:cubicBezTo>
                    <a:pt x="37" y="78"/>
                    <a:pt x="36" y="79"/>
                    <a:pt x="37" y="8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6">
              <a:extLst>
                <a:ext uri="{FF2B5EF4-FFF2-40B4-BE49-F238E27FC236}">
                  <a16:creationId xmlns:a16="http://schemas.microsoft.com/office/drawing/2014/main" id="{2E1CE20E-1E89-44A5-B4C5-9848FD6995B2}"/>
                </a:ext>
              </a:extLst>
            </p:cNvPr>
            <p:cNvSpPr>
              <a:spLocks/>
            </p:cNvSpPr>
            <p:nvPr/>
          </p:nvSpPr>
          <p:spPr bwMode="auto">
            <a:xfrm>
              <a:off x="3762509" y="3738000"/>
              <a:ext cx="62582" cy="129412"/>
            </a:xfrm>
            <a:custGeom>
              <a:avLst/>
              <a:gdLst>
                <a:gd name="T0" fmla="*/ 10 w 36"/>
                <a:gd name="T1" fmla="*/ 17 h 68"/>
                <a:gd name="T2" fmla="*/ 8 w 36"/>
                <a:gd name="T3" fmla="*/ 26 h 68"/>
                <a:gd name="T4" fmla="*/ 2 w 36"/>
                <a:gd name="T5" fmla="*/ 32 h 68"/>
                <a:gd name="T6" fmla="*/ 6 w 36"/>
                <a:gd name="T7" fmla="*/ 41 h 68"/>
                <a:gd name="T8" fmla="*/ 9 w 36"/>
                <a:gd name="T9" fmla="*/ 46 h 68"/>
                <a:gd name="T10" fmla="*/ 16 w 36"/>
                <a:gd name="T11" fmla="*/ 51 h 68"/>
                <a:gd name="T12" fmla="*/ 20 w 36"/>
                <a:gd name="T13" fmla="*/ 66 h 68"/>
                <a:gd name="T14" fmla="*/ 20 w 36"/>
                <a:gd name="T15" fmla="*/ 68 h 68"/>
                <a:gd name="T16" fmla="*/ 24 w 36"/>
                <a:gd name="T17" fmla="*/ 65 h 68"/>
                <a:gd name="T18" fmla="*/ 25 w 36"/>
                <a:gd name="T19" fmla="*/ 58 h 68"/>
                <a:gd name="T20" fmla="*/ 26 w 36"/>
                <a:gd name="T21" fmla="*/ 55 h 68"/>
                <a:gd name="T22" fmla="*/ 33 w 36"/>
                <a:gd name="T23" fmla="*/ 49 h 68"/>
                <a:gd name="T24" fmla="*/ 36 w 36"/>
                <a:gd name="T25" fmla="*/ 46 h 68"/>
                <a:gd name="T26" fmla="*/ 36 w 36"/>
                <a:gd name="T27" fmla="*/ 42 h 68"/>
                <a:gd name="T28" fmla="*/ 33 w 36"/>
                <a:gd name="T29" fmla="*/ 38 h 68"/>
                <a:gd name="T30" fmla="*/ 30 w 36"/>
                <a:gd name="T31" fmla="*/ 35 h 68"/>
                <a:gd name="T32" fmla="*/ 23 w 36"/>
                <a:gd name="T33" fmla="*/ 32 h 68"/>
                <a:gd name="T34" fmla="*/ 30 w 36"/>
                <a:gd name="T35" fmla="*/ 26 h 68"/>
                <a:gd name="T36" fmla="*/ 30 w 36"/>
                <a:gd name="T37" fmla="*/ 15 h 68"/>
                <a:gd name="T38" fmla="*/ 31 w 36"/>
                <a:gd name="T39" fmla="*/ 8 h 68"/>
                <a:gd name="T40" fmla="*/ 30 w 36"/>
                <a:gd name="T41" fmla="*/ 5 h 68"/>
                <a:gd name="T42" fmla="*/ 26 w 36"/>
                <a:gd name="T43" fmla="*/ 3 h 68"/>
                <a:gd name="T44" fmla="*/ 15 w 36"/>
                <a:gd name="T45" fmla="*/ 3 h 68"/>
                <a:gd name="T46" fmla="*/ 10 w 36"/>
                <a:gd name="T47" fmla="*/ 4 h 68"/>
                <a:gd name="T48" fmla="*/ 10 w 36"/>
                <a:gd name="T49" fmla="*/ 1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68">
                  <a:moveTo>
                    <a:pt x="10" y="17"/>
                  </a:moveTo>
                  <a:cubicBezTo>
                    <a:pt x="12" y="20"/>
                    <a:pt x="10" y="25"/>
                    <a:pt x="8" y="26"/>
                  </a:cubicBezTo>
                  <a:cubicBezTo>
                    <a:pt x="6" y="27"/>
                    <a:pt x="4" y="32"/>
                    <a:pt x="2" y="32"/>
                  </a:cubicBezTo>
                  <a:cubicBezTo>
                    <a:pt x="0" y="32"/>
                    <a:pt x="2" y="39"/>
                    <a:pt x="6" y="41"/>
                  </a:cubicBezTo>
                  <a:cubicBezTo>
                    <a:pt x="9" y="42"/>
                    <a:pt x="9" y="45"/>
                    <a:pt x="9" y="46"/>
                  </a:cubicBezTo>
                  <a:cubicBezTo>
                    <a:pt x="9" y="48"/>
                    <a:pt x="14" y="49"/>
                    <a:pt x="16" y="51"/>
                  </a:cubicBezTo>
                  <a:cubicBezTo>
                    <a:pt x="17" y="53"/>
                    <a:pt x="20" y="63"/>
                    <a:pt x="20" y="66"/>
                  </a:cubicBezTo>
                  <a:cubicBezTo>
                    <a:pt x="20" y="67"/>
                    <a:pt x="20" y="68"/>
                    <a:pt x="20" y="68"/>
                  </a:cubicBezTo>
                  <a:cubicBezTo>
                    <a:pt x="22" y="67"/>
                    <a:pt x="23" y="66"/>
                    <a:pt x="24" y="65"/>
                  </a:cubicBezTo>
                  <a:cubicBezTo>
                    <a:pt x="25" y="63"/>
                    <a:pt x="26" y="59"/>
                    <a:pt x="25" y="58"/>
                  </a:cubicBezTo>
                  <a:cubicBezTo>
                    <a:pt x="25" y="57"/>
                    <a:pt x="25" y="56"/>
                    <a:pt x="26" y="55"/>
                  </a:cubicBezTo>
                  <a:cubicBezTo>
                    <a:pt x="27" y="54"/>
                    <a:pt x="32" y="49"/>
                    <a:pt x="33" y="49"/>
                  </a:cubicBezTo>
                  <a:cubicBezTo>
                    <a:pt x="33" y="48"/>
                    <a:pt x="36" y="49"/>
                    <a:pt x="36" y="46"/>
                  </a:cubicBezTo>
                  <a:cubicBezTo>
                    <a:pt x="36" y="45"/>
                    <a:pt x="36" y="43"/>
                    <a:pt x="36" y="42"/>
                  </a:cubicBezTo>
                  <a:cubicBezTo>
                    <a:pt x="34" y="40"/>
                    <a:pt x="33" y="39"/>
                    <a:pt x="33" y="38"/>
                  </a:cubicBezTo>
                  <a:cubicBezTo>
                    <a:pt x="33" y="36"/>
                    <a:pt x="31" y="34"/>
                    <a:pt x="30" y="35"/>
                  </a:cubicBezTo>
                  <a:cubicBezTo>
                    <a:pt x="28" y="37"/>
                    <a:pt x="24" y="35"/>
                    <a:pt x="23" y="32"/>
                  </a:cubicBezTo>
                  <a:cubicBezTo>
                    <a:pt x="23" y="29"/>
                    <a:pt x="26" y="29"/>
                    <a:pt x="30" y="26"/>
                  </a:cubicBezTo>
                  <a:cubicBezTo>
                    <a:pt x="33" y="24"/>
                    <a:pt x="34" y="18"/>
                    <a:pt x="30" y="15"/>
                  </a:cubicBezTo>
                  <a:cubicBezTo>
                    <a:pt x="26" y="12"/>
                    <a:pt x="29" y="10"/>
                    <a:pt x="31" y="8"/>
                  </a:cubicBezTo>
                  <a:cubicBezTo>
                    <a:pt x="34" y="5"/>
                    <a:pt x="32" y="4"/>
                    <a:pt x="30" y="5"/>
                  </a:cubicBezTo>
                  <a:cubicBezTo>
                    <a:pt x="29" y="6"/>
                    <a:pt x="27" y="6"/>
                    <a:pt x="26" y="3"/>
                  </a:cubicBezTo>
                  <a:cubicBezTo>
                    <a:pt x="26" y="0"/>
                    <a:pt x="18" y="0"/>
                    <a:pt x="15" y="3"/>
                  </a:cubicBezTo>
                  <a:cubicBezTo>
                    <a:pt x="14" y="4"/>
                    <a:pt x="12" y="4"/>
                    <a:pt x="10" y="4"/>
                  </a:cubicBezTo>
                  <a:cubicBezTo>
                    <a:pt x="10" y="9"/>
                    <a:pt x="9" y="15"/>
                    <a:pt x="10" y="1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7">
              <a:extLst>
                <a:ext uri="{FF2B5EF4-FFF2-40B4-BE49-F238E27FC236}">
                  <a16:creationId xmlns:a16="http://schemas.microsoft.com/office/drawing/2014/main" id="{460BE008-AC8E-4BB5-A2A1-9A7869BBED21}"/>
                </a:ext>
              </a:extLst>
            </p:cNvPr>
            <p:cNvSpPr>
              <a:spLocks/>
            </p:cNvSpPr>
            <p:nvPr/>
          </p:nvSpPr>
          <p:spPr bwMode="auto">
            <a:xfrm>
              <a:off x="3526208" y="3741529"/>
              <a:ext cx="305356" cy="322354"/>
            </a:xfrm>
            <a:custGeom>
              <a:avLst/>
              <a:gdLst>
                <a:gd name="T0" fmla="*/ 60 w 175"/>
                <a:gd name="T1" fmla="*/ 32 h 169"/>
                <a:gd name="T2" fmla="*/ 60 w 175"/>
                <a:gd name="T3" fmla="*/ 40 h 169"/>
                <a:gd name="T4" fmla="*/ 64 w 175"/>
                <a:gd name="T5" fmla="*/ 46 h 169"/>
                <a:gd name="T6" fmla="*/ 62 w 175"/>
                <a:gd name="T7" fmla="*/ 49 h 169"/>
                <a:gd name="T8" fmla="*/ 49 w 175"/>
                <a:gd name="T9" fmla="*/ 50 h 169"/>
                <a:gd name="T10" fmla="*/ 44 w 175"/>
                <a:gd name="T11" fmla="*/ 53 h 169"/>
                <a:gd name="T12" fmla="*/ 42 w 175"/>
                <a:gd name="T13" fmla="*/ 55 h 169"/>
                <a:gd name="T14" fmla="*/ 41 w 175"/>
                <a:gd name="T15" fmla="*/ 60 h 169"/>
                <a:gd name="T16" fmla="*/ 37 w 175"/>
                <a:gd name="T17" fmla="*/ 62 h 169"/>
                <a:gd name="T18" fmla="*/ 30 w 175"/>
                <a:gd name="T19" fmla="*/ 65 h 169"/>
                <a:gd name="T20" fmla="*/ 26 w 175"/>
                <a:gd name="T21" fmla="*/ 70 h 169"/>
                <a:gd name="T22" fmla="*/ 19 w 175"/>
                <a:gd name="T23" fmla="*/ 71 h 169"/>
                <a:gd name="T24" fmla="*/ 13 w 175"/>
                <a:gd name="T25" fmla="*/ 73 h 169"/>
                <a:gd name="T26" fmla="*/ 0 w 175"/>
                <a:gd name="T27" fmla="*/ 82 h 169"/>
                <a:gd name="T28" fmla="*/ 0 w 175"/>
                <a:gd name="T29" fmla="*/ 93 h 169"/>
                <a:gd name="T30" fmla="*/ 2 w 175"/>
                <a:gd name="T31" fmla="*/ 95 h 169"/>
                <a:gd name="T32" fmla="*/ 83 w 175"/>
                <a:gd name="T33" fmla="*/ 149 h 169"/>
                <a:gd name="T34" fmla="*/ 89 w 175"/>
                <a:gd name="T35" fmla="*/ 157 h 169"/>
                <a:gd name="T36" fmla="*/ 98 w 175"/>
                <a:gd name="T37" fmla="*/ 160 h 169"/>
                <a:gd name="T38" fmla="*/ 102 w 175"/>
                <a:gd name="T39" fmla="*/ 169 h 169"/>
                <a:gd name="T40" fmla="*/ 111 w 175"/>
                <a:gd name="T41" fmla="*/ 167 h 169"/>
                <a:gd name="T42" fmla="*/ 124 w 175"/>
                <a:gd name="T43" fmla="*/ 163 h 169"/>
                <a:gd name="T44" fmla="*/ 139 w 175"/>
                <a:gd name="T45" fmla="*/ 150 h 169"/>
                <a:gd name="T46" fmla="*/ 175 w 175"/>
                <a:gd name="T47" fmla="*/ 128 h 169"/>
                <a:gd name="T48" fmla="*/ 175 w 175"/>
                <a:gd name="T49" fmla="*/ 128 h 169"/>
                <a:gd name="T50" fmla="*/ 171 w 175"/>
                <a:gd name="T51" fmla="*/ 121 h 169"/>
                <a:gd name="T52" fmla="*/ 165 w 175"/>
                <a:gd name="T53" fmla="*/ 119 h 169"/>
                <a:gd name="T54" fmla="*/ 159 w 175"/>
                <a:gd name="T55" fmla="*/ 115 h 169"/>
                <a:gd name="T56" fmla="*/ 158 w 175"/>
                <a:gd name="T57" fmla="*/ 109 h 169"/>
                <a:gd name="T58" fmla="*/ 154 w 175"/>
                <a:gd name="T59" fmla="*/ 104 h 169"/>
                <a:gd name="T60" fmla="*/ 158 w 175"/>
                <a:gd name="T61" fmla="*/ 99 h 169"/>
                <a:gd name="T62" fmla="*/ 157 w 175"/>
                <a:gd name="T63" fmla="*/ 96 h 169"/>
                <a:gd name="T64" fmla="*/ 157 w 175"/>
                <a:gd name="T65" fmla="*/ 90 h 169"/>
                <a:gd name="T66" fmla="*/ 157 w 175"/>
                <a:gd name="T67" fmla="*/ 85 h 169"/>
                <a:gd name="T68" fmla="*/ 157 w 175"/>
                <a:gd name="T69" fmla="*/ 76 h 169"/>
                <a:gd name="T70" fmla="*/ 154 w 175"/>
                <a:gd name="T71" fmla="*/ 68 h 169"/>
                <a:gd name="T72" fmla="*/ 155 w 175"/>
                <a:gd name="T73" fmla="*/ 66 h 169"/>
                <a:gd name="T74" fmla="*/ 155 w 175"/>
                <a:gd name="T75" fmla="*/ 64 h 169"/>
                <a:gd name="T76" fmla="*/ 151 w 175"/>
                <a:gd name="T77" fmla="*/ 49 h 169"/>
                <a:gd name="T78" fmla="*/ 144 w 175"/>
                <a:gd name="T79" fmla="*/ 44 h 169"/>
                <a:gd name="T80" fmla="*/ 141 w 175"/>
                <a:gd name="T81" fmla="*/ 39 h 169"/>
                <a:gd name="T82" fmla="*/ 137 w 175"/>
                <a:gd name="T83" fmla="*/ 30 h 169"/>
                <a:gd name="T84" fmla="*/ 143 w 175"/>
                <a:gd name="T85" fmla="*/ 24 h 169"/>
                <a:gd name="T86" fmla="*/ 145 w 175"/>
                <a:gd name="T87" fmla="*/ 15 h 169"/>
                <a:gd name="T88" fmla="*/ 145 w 175"/>
                <a:gd name="T89" fmla="*/ 2 h 169"/>
                <a:gd name="T90" fmla="*/ 137 w 175"/>
                <a:gd name="T91" fmla="*/ 1 h 169"/>
                <a:gd name="T92" fmla="*/ 129 w 175"/>
                <a:gd name="T93" fmla="*/ 1 h 169"/>
                <a:gd name="T94" fmla="*/ 117 w 175"/>
                <a:gd name="T95" fmla="*/ 4 h 169"/>
                <a:gd name="T96" fmla="*/ 85 w 175"/>
                <a:gd name="T97" fmla="*/ 6 h 169"/>
                <a:gd name="T98" fmla="*/ 72 w 175"/>
                <a:gd name="T99" fmla="*/ 13 h 169"/>
                <a:gd name="T100" fmla="*/ 59 w 175"/>
                <a:gd name="T101" fmla="*/ 19 h 169"/>
                <a:gd name="T102" fmla="*/ 56 w 175"/>
                <a:gd name="T103" fmla="*/ 21 h 169"/>
                <a:gd name="T104" fmla="*/ 57 w 175"/>
                <a:gd name="T105" fmla="*/ 23 h 169"/>
                <a:gd name="T106" fmla="*/ 60 w 175"/>
                <a:gd name="T107" fmla="*/ 3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5" h="169">
                  <a:moveTo>
                    <a:pt x="60" y="32"/>
                  </a:moveTo>
                  <a:cubicBezTo>
                    <a:pt x="60" y="36"/>
                    <a:pt x="59" y="40"/>
                    <a:pt x="60" y="40"/>
                  </a:cubicBezTo>
                  <a:cubicBezTo>
                    <a:pt x="62" y="40"/>
                    <a:pt x="63" y="44"/>
                    <a:pt x="64" y="46"/>
                  </a:cubicBezTo>
                  <a:cubicBezTo>
                    <a:pt x="64" y="47"/>
                    <a:pt x="63" y="49"/>
                    <a:pt x="62" y="49"/>
                  </a:cubicBezTo>
                  <a:cubicBezTo>
                    <a:pt x="60" y="49"/>
                    <a:pt x="49" y="48"/>
                    <a:pt x="49" y="50"/>
                  </a:cubicBezTo>
                  <a:cubicBezTo>
                    <a:pt x="49" y="51"/>
                    <a:pt x="47" y="53"/>
                    <a:pt x="44" y="53"/>
                  </a:cubicBezTo>
                  <a:cubicBezTo>
                    <a:pt x="42" y="53"/>
                    <a:pt x="42" y="52"/>
                    <a:pt x="42" y="55"/>
                  </a:cubicBezTo>
                  <a:cubicBezTo>
                    <a:pt x="41" y="57"/>
                    <a:pt x="42" y="60"/>
                    <a:pt x="41" y="60"/>
                  </a:cubicBezTo>
                  <a:cubicBezTo>
                    <a:pt x="39" y="60"/>
                    <a:pt x="39" y="62"/>
                    <a:pt x="37" y="62"/>
                  </a:cubicBezTo>
                  <a:cubicBezTo>
                    <a:pt x="34" y="63"/>
                    <a:pt x="30" y="62"/>
                    <a:pt x="30" y="65"/>
                  </a:cubicBezTo>
                  <a:cubicBezTo>
                    <a:pt x="30" y="67"/>
                    <a:pt x="29" y="69"/>
                    <a:pt x="26" y="70"/>
                  </a:cubicBezTo>
                  <a:cubicBezTo>
                    <a:pt x="23" y="70"/>
                    <a:pt x="19" y="69"/>
                    <a:pt x="19" y="71"/>
                  </a:cubicBezTo>
                  <a:cubicBezTo>
                    <a:pt x="19" y="73"/>
                    <a:pt x="15" y="72"/>
                    <a:pt x="13" y="73"/>
                  </a:cubicBezTo>
                  <a:cubicBezTo>
                    <a:pt x="11" y="74"/>
                    <a:pt x="0" y="81"/>
                    <a:pt x="0" y="82"/>
                  </a:cubicBezTo>
                  <a:cubicBezTo>
                    <a:pt x="0" y="82"/>
                    <a:pt x="0" y="88"/>
                    <a:pt x="0" y="93"/>
                  </a:cubicBezTo>
                  <a:cubicBezTo>
                    <a:pt x="0" y="94"/>
                    <a:pt x="1" y="94"/>
                    <a:pt x="2" y="95"/>
                  </a:cubicBezTo>
                  <a:cubicBezTo>
                    <a:pt x="6" y="97"/>
                    <a:pt x="81" y="147"/>
                    <a:pt x="83" y="149"/>
                  </a:cubicBezTo>
                  <a:cubicBezTo>
                    <a:pt x="86" y="151"/>
                    <a:pt x="89" y="157"/>
                    <a:pt x="89" y="157"/>
                  </a:cubicBezTo>
                  <a:cubicBezTo>
                    <a:pt x="89" y="157"/>
                    <a:pt x="94" y="157"/>
                    <a:pt x="98" y="160"/>
                  </a:cubicBezTo>
                  <a:cubicBezTo>
                    <a:pt x="102" y="162"/>
                    <a:pt x="102" y="169"/>
                    <a:pt x="102" y="169"/>
                  </a:cubicBezTo>
                  <a:cubicBezTo>
                    <a:pt x="102" y="169"/>
                    <a:pt x="108" y="167"/>
                    <a:pt x="111" y="167"/>
                  </a:cubicBezTo>
                  <a:cubicBezTo>
                    <a:pt x="113" y="166"/>
                    <a:pt x="124" y="163"/>
                    <a:pt x="124" y="163"/>
                  </a:cubicBezTo>
                  <a:cubicBezTo>
                    <a:pt x="139" y="150"/>
                    <a:pt x="139" y="150"/>
                    <a:pt x="139" y="150"/>
                  </a:cubicBezTo>
                  <a:cubicBezTo>
                    <a:pt x="175" y="128"/>
                    <a:pt x="175" y="128"/>
                    <a:pt x="175" y="128"/>
                  </a:cubicBezTo>
                  <a:cubicBezTo>
                    <a:pt x="175" y="128"/>
                    <a:pt x="175" y="128"/>
                    <a:pt x="175" y="128"/>
                  </a:cubicBezTo>
                  <a:cubicBezTo>
                    <a:pt x="174" y="124"/>
                    <a:pt x="173" y="121"/>
                    <a:pt x="171" y="121"/>
                  </a:cubicBezTo>
                  <a:cubicBezTo>
                    <a:pt x="169" y="121"/>
                    <a:pt x="167" y="119"/>
                    <a:pt x="165" y="119"/>
                  </a:cubicBezTo>
                  <a:cubicBezTo>
                    <a:pt x="162" y="119"/>
                    <a:pt x="159" y="118"/>
                    <a:pt x="159" y="115"/>
                  </a:cubicBezTo>
                  <a:cubicBezTo>
                    <a:pt x="158" y="113"/>
                    <a:pt x="160" y="112"/>
                    <a:pt x="158" y="109"/>
                  </a:cubicBezTo>
                  <a:cubicBezTo>
                    <a:pt x="156" y="106"/>
                    <a:pt x="154" y="105"/>
                    <a:pt x="154" y="104"/>
                  </a:cubicBezTo>
                  <a:cubicBezTo>
                    <a:pt x="154" y="102"/>
                    <a:pt x="157" y="100"/>
                    <a:pt x="158" y="99"/>
                  </a:cubicBezTo>
                  <a:cubicBezTo>
                    <a:pt x="158" y="99"/>
                    <a:pt x="157" y="97"/>
                    <a:pt x="157" y="96"/>
                  </a:cubicBezTo>
                  <a:cubicBezTo>
                    <a:pt x="157" y="94"/>
                    <a:pt x="155" y="92"/>
                    <a:pt x="157" y="90"/>
                  </a:cubicBezTo>
                  <a:cubicBezTo>
                    <a:pt x="158" y="89"/>
                    <a:pt x="159" y="87"/>
                    <a:pt x="157" y="85"/>
                  </a:cubicBezTo>
                  <a:cubicBezTo>
                    <a:pt x="156" y="82"/>
                    <a:pt x="159" y="79"/>
                    <a:pt x="157" y="76"/>
                  </a:cubicBezTo>
                  <a:cubicBezTo>
                    <a:pt x="156" y="72"/>
                    <a:pt x="153" y="69"/>
                    <a:pt x="154" y="68"/>
                  </a:cubicBezTo>
                  <a:cubicBezTo>
                    <a:pt x="154" y="67"/>
                    <a:pt x="154" y="67"/>
                    <a:pt x="155" y="66"/>
                  </a:cubicBezTo>
                  <a:cubicBezTo>
                    <a:pt x="155" y="66"/>
                    <a:pt x="155" y="65"/>
                    <a:pt x="155" y="64"/>
                  </a:cubicBezTo>
                  <a:cubicBezTo>
                    <a:pt x="155" y="61"/>
                    <a:pt x="152" y="51"/>
                    <a:pt x="151" y="49"/>
                  </a:cubicBezTo>
                  <a:cubicBezTo>
                    <a:pt x="149" y="47"/>
                    <a:pt x="144" y="46"/>
                    <a:pt x="144" y="44"/>
                  </a:cubicBezTo>
                  <a:cubicBezTo>
                    <a:pt x="144" y="43"/>
                    <a:pt x="144" y="40"/>
                    <a:pt x="141" y="39"/>
                  </a:cubicBezTo>
                  <a:cubicBezTo>
                    <a:pt x="137" y="37"/>
                    <a:pt x="135" y="30"/>
                    <a:pt x="137" y="30"/>
                  </a:cubicBezTo>
                  <a:cubicBezTo>
                    <a:pt x="139" y="30"/>
                    <a:pt x="141" y="25"/>
                    <a:pt x="143" y="24"/>
                  </a:cubicBezTo>
                  <a:cubicBezTo>
                    <a:pt x="145" y="23"/>
                    <a:pt x="147" y="18"/>
                    <a:pt x="145" y="15"/>
                  </a:cubicBezTo>
                  <a:cubicBezTo>
                    <a:pt x="144" y="13"/>
                    <a:pt x="145" y="7"/>
                    <a:pt x="145" y="2"/>
                  </a:cubicBezTo>
                  <a:cubicBezTo>
                    <a:pt x="142" y="2"/>
                    <a:pt x="138" y="1"/>
                    <a:pt x="137" y="1"/>
                  </a:cubicBezTo>
                  <a:cubicBezTo>
                    <a:pt x="136" y="0"/>
                    <a:pt x="132" y="1"/>
                    <a:pt x="129" y="1"/>
                  </a:cubicBezTo>
                  <a:cubicBezTo>
                    <a:pt x="126" y="2"/>
                    <a:pt x="119" y="6"/>
                    <a:pt x="117" y="4"/>
                  </a:cubicBezTo>
                  <a:cubicBezTo>
                    <a:pt x="115" y="2"/>
                    <a:pt x="92" y="5"/>
                    <a:pt x="85" y="6"/>
                  </a:cubicBezTo>
                  <a:cubicBezTo>
                    <a:pt x="79" y="6"/>
                    <a:pt x="76" y="13"/>
                    <a:pt x="72" y="13"/>
                  </a:cubicBezTo>
                  <a:cubicBezTo>
                    <a:pt x="69" y="13"/>
                    <a:pt x="62" y="16"/>
                    <a:pt x="59" y="19"/>
                  </a:cubicBezTo>
                  <a:cubicBezTo>
                    <a:pt x="58" y="20"/>
                    <a:pt x="57" y="21"/>
                    <a:pt x="56" y="21"/>
                  </a:cubicBezTo>
                  <a:cubicBezTo>
                    <a:pt x="57" y="22"/>
                    <a:pt x="57" y="23"/>
                    <a:pt x="57" y="23"/>
                  </a:cubicBezTo>
                  <a:cubicBezTo>
                    <a:pt x="59" y="26"/>
                    <a:pt x="60" y="29"/>
                    <a:pt x="60" y="3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8">
              <a:extLst>
                <a:ext uri="{FF2B5EF4-FFF2-40B4-BE49-F238E27FC236}">
                  <a16:creationId xmlns:a16="http://schemas.microsoft.com/office/drawing/2014/main" id="{DEFBA0E3-3EA2-4CA7-B427-36CC75485CA3}"/>
                </a:ext>
              </a:extLst>
            </p:cNvPr>
            <p:cNvSpPr>
              <a:spLocks/>
            </p:cNvSpPr>
            <p:nvPr/>
          </p:nvSpPr>
          <p:spPr bwMode="auto">
            <a:xfrm>
              <a:off x="3793799" y="3818000"/>
              <a:ext cx="225510" cy="231766"/>
            </a:xfrm>
            <a:custGeom>
              <a:avLst/>
              <a:gdLst>
                <a:gd name="T0" fmla="*/ 15 w 129"/>
                <a:gd name="T1" fmla="*/ 7 h 122"/>
                <a:gd name="T2" fmla="*/ 8 w 129"/>
                <a:gd name="T3" fmla="*/ 13 h 122"/>
                <a:gd name="T4" fmla="*/ 7 w 129"/>
                <a:gd name="T5" fmla="*/ 16 h 122"/>
                <a:gd name="T6" fmla="*/ 6 w 129"/>
                <a:gd name="T7" fmla="*/ 23 h 122"/>
                <a:gd name="T8" fmla="*/ 1 w 129"/>
                <a:gd name="T9" fmla="*/ 28 h 122"/>
                <a:gd name="T10" fmla="*/ 4 w 129"/>
                <a:gd name="T11" fmla="*/ 36 h 122"/>
                <a:gd name="T12" fmla="*/ 4 w 129"/>
                <a:gd name="T13" fmla="*/ 45 h 122"/>
                <a:gd name="T14" fmla="*/ 4 w 129"/>
                <a:gd name="T15" fmla="*/ 50 h 122"/>
                <a:gd name="T16" fmla="*/ 4 w 129"/>
                <a:gd name="T17" fmla="*/ 56 h 122"/>
                <a:gd name="T18" fmla="*/ 5 w 129"/>
                <a:gd name="T19" fmla="*/ 59 h 122"/>
                <a:gd name="T20" fmla="*/ 1 w 129"/>
                <a:gd name="T21" fmla="*/ 64 h 122"/>
                <a:gd name="T22" fmla="*/ 5 w 129"/>
                <a:gd name="T23" fmla="*/ 69 h 122"/>
                <a:gd name="T24" fmla="*/ 6 w 129"/>
                <a:gd name="T25" fmla="*/ 75 h 122"/>
                <a:gd name="T26" fmla="*/ 12 w 129"/>
                <a:gd name="T27" fmla="*/ 79 h 122"/>
                <a:gd name="T28" fmla="*/ 18 w 129"/>
                <a:gd name="T29" fmla="*/ 81 h 122"/>
                <a:gd name="T30" fmla="*/ 22 w 129"/>
                <a:gd name="T31" fmla="*/ 88 h 122"/>
                <a:gd name="T32" fmla="*/ 34 w 129"/>
                <a:gd name="T33" fmla="*/ 90 h 122"/>
                <a:gd name="T34" fmla="*/ 40 w 129"/>
                <a:gd name="T35" fmla="*/ 95 h 122"/>
                <a:gd name="T36" fmla="*/ 54 w 129"/>
                <a:gd name="T37" fmla="*/ 88 h 122"/>
                <a:gd name="T38" fmla="*/ 118 w 129"/>
                <a:gd name="T39" fmla="*/ 122 h 122"/>
                <a:gd name="T40" fmla="*/ 118 w 129"/>
                <a:gd name="T41" fmla="*/ 118 h 122"/>
                <a:gd name="T42" fmla="*/ 126 w 129"/>
                <a:gd name="T43" fmla="*/ 118 h 122"/>
                <a:gd name="T44" fmla="*/ 126 w 129"/>
                <a:gd name="T45" fmla="*/ 35 h 122"/>
                <a:gd name="T46" fmla="*/ 126 w 129"/>
                <a:gd name="T47" fmla="*/ 23 h 122"/>
                <a:gd name="T48" fmla="*/ 127 w 129"/>
                <a:gd name="T49" fmla="*/ 12 h 122"/>
                <a:gd name="T50" fmla="*/ 128 w 129"/>
                <a:gd name="T51" fmla="*/ 10 h 122"/>
                <a:gd name="T52" fmla="*/ 128 w 129"/>
                <a:gd name="T53" fmla="*/ 10 h 122"/>
                <a:gd name="T54" fmla="*/ 116 w 129"/>
                <a:gd name="T55" fmla="*/ 7 h 122"/>
                <a:gd name="T56" fmla="*/ 103 w 129"/>
                <a:gd name="T57" fmla="*/ 0 h 122"/>
                <a:gd name="T58" fmla="*/ 85 w 129"/>
                <a:gd name="T59" fmla="*/ 10 h 122"/>
                <a:gd name="T60" fmla="*/ 86 w 129"/>
                <a:gd name="T61" fmla="*/ 21 h 122"/>
                <a:gd name="T62" fmla="*/ 73 w 129"/>
                <a:gd name="T63" fmla="*/ 21 h 122"/>
                <a:gd name="T64" fmla="*/ 57 w 129"/>
                <a:gd name="T65" fmla="*/ 16 h 122"/>
                <a:gd name="T66" fmla="*/ 49 w 129"/>
                <a:gd name="T67" fmla="*/ 10 h 122"/>
                <a:gd name="T68" fmla="*/ 43 w 129"/>
                <a:gd name="T69" fmla="*/ 5 h 122"/>
                <a:gd name="T70" fmla="*/ 28 w 129"/>
                <a:gd name="T71" fmla="*/ 2 h 122"/>
                <a:gd name="T72" fmla="*/ 18 w 129"/>
                <a:gd name="T73" fmla="*/ 0 h 122"/>
                <a:gd name="T74" fmla="*/ 18 w 129"/>
                <a:gd name="T75" fmla="*/ 4 h 122"/>
                <a:gd name="T76" fmla="*/ 15 w 129"/>
                <a:gd name="T77"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122">
                  <a:moveTo>
                    <a:pt x="15" y="7"/>
                  </a:moveTo>
                  <a:cubicBezTo>
                    <a:pt x="14" y="7"/>
                    <a:pt x="9" y="12"/>
                    <a:pt x="8" y="13"/>
                  </a:cubicBezTo>
                  <a:cubicBezTo>
                    <a:pt x="7" y="14"/>
                    <a:pt x="7" y="15"/>
                    <a:pt x="7" y="16"/>
                  </a:cubicBezTo>
                  <a:cubicBezTo>
                    <a:pt x="8" y="17"/>
                    <a:pt x="7" y="21"/>
                    <a:pt x="6" y="23"/>
                  </a:cubicBezTo>
                  <a:cubicBezTo>
                    <a:pt x="5" y="25"/>
                    <a:pt x="1" y="27"/>
                    <a:pt x="1" y="28"/>
                  </a:cubicBezTo>
                  <a:cubicBezTo>
                    <a:pt x="0" y="29"/>
                    <a:pt x="3" y="32"/>
                    <a:pt x="4" y="36"/>
                  </a:cubicBezTo>
                  <a:cubicBezTo>
                    <a:pt x="6" y="39"/>
                    <a:pt x="3" y="42"/>
                    <a:pt x="4" y="45"/>
                  </a:cubicBezTo>
                  <a:cubicBezTo>
                    <a:pt x="6" y="47"/>
                    <a:pt x="5" y="49"/>
                    <a:pt x="4" y="50"/>
                  </a:cubicBezTo>
                  <a:cubicBezTo>
                    <a:pt x="2" y="52"/>
                    <a:pt x="4" y="54"/>
                    <a:pt x="4" y="56"/>
                  </a:cubicBezTo>
                  <a:cubicBezTo>
                    <a:pt x="4" y="57"/>
                    <a:pt x="5" y="59"/>
                    <a:pt x="5" y="59"/>
                  </a:cubicBezTo>
                  <a:cubicBezTo>
                    <a:pt x="4" y="60"/>
                    <a:pt x="1" y="62"/>
                    <a:pt x="1" y="64"/>
                  </a:cubicBezTo>
                  <a:cubicBezTo>
                    <a:pt x="1" y="65"/>
                    <a:pt x="3" y="66"/>
                    <a:pt x="5" y="69"/>
                  </a:cubicBezTo>
                  <a:cubicBezTo>
                    <a:pt x="7" y="72"/>
                    <a:pt x="5" y="73"/>
                    <a:pt x="6" y="75"/>
                  </a:cubicBezTo>
                  <a:cubicBezTo>
                    <a:pt x="6" y="78"/>
                    <a:pt x="9" y="79"/>
                    <a:pt x="12" y="79"/>
                  </a:cubicBezTo>
                  <a:cubicBezTo>
                    <a:pt x="14" y="79"/>
                    <a:pt x="16" y="81"/>
                    <a:pt x="18" y="81"/>
                  </a:cubicBezTo>
                  <a:cubicBezTo>
                    <a:pt x="20" y="81"/>
                    <a:pt x="21" y="84"/>
                    <a:pt x="22" y="88"/>
                  </a:cubicBezTo>
                  <a:cubicBezTo>
                    <a:pt x="23" y="88"/>
                    <a:pt x="31" y="88"/>
                    <a:pt x="34" y="90"/>
                  </a:cubicBezTo>
                  <a:cubicBezTo>
                    <a:pt x="38" y="93"/>
                    <a:pt x="40" y="95"/>
                    <a:pt x="40" y="95"/>
                  </a:cubicBezTo>
                  <a:cubicBezTo>
                    <a:pt x="54" y="88"/>
                    <a:pt x="54" y="88"/>
                    <a:pt x="54" y="88"/>
                  </a:cubicBezTo>
                  <a:cubicBezTo>
                    <a:pt x="118" y="122"/>
                    <a:pt x="118" y="122"/>
                    <a:pt x="118" y="122"/>
                  </a:cubicBezTo>
                  <a:cubicBezTo>
                    <a:pt x="118" y="118"/>
                    <a:pt x="118" y="118"/>
                    <a:pt x="118" y="118"/>
                  </a:cubicBezTo>
                  <a:cubicBezTo>
                    <a:pt x="126" y="118"/>
                    <a:pt x="126" y="118"/>
                    <a:pt x="126" y="118"/>
                  </a:cubicBezTo>
                  <a:cubicBezTo>
                    <a:pt x="126" y="118"/>
                    <a:pt x="126" y="41"/>
                    <a:pt x="126" y="35"/>
                  </a:cubicBezTo>
                  <a:cubicBezTo>
                    <a:pt x="126" y="30"/>
                    <a:pt x="123" y="26"/>
                    <a:pt x="126" y="23"/>
                  </a:cubicBezTo>
                  <a:cubicBezTo>
                    <a:pt x="129" y="20"/>
                    <a:pt x="125" y="18"/>
                    <a:pt x="127" y="12"/>
                  </a:cubicBezTo>
                  <a:cubicBezTo>
                    <a:pt x="127" y="12"/>
                    <a:pt x="128" y="11"/>
                    <a:pt x="128" y="10"/>
                  </a:cubicBezTo>
                  <a:cubicBezTo>
                    <a:pt x="128" y="10"/>
                    <a:pt x="128" y="10"/>
                    <a:pt x="128" y="10"/>
                  </a:cubicBezTo>
                  <a:cubicBezTo>
                    <a:pt x="127" y="8"/>
                    <a:pt x="124" y="8"/>
                    <a:pt x="116" y="7"/>
                  </a:cubicBezTo>
                  <a:cubicBezTo>
                    <a:pt x="109" y="6"/>
                    <a:pt x="112" y="1"/>
                    <a:pt x="103" y="0"/>
                  </a:cubicBezTo>
                  <a:cubicBezTo>
                    <a:pt x="95" y="0"/>
                    <a:pt x="85" y="7"/>
                    <a:pt x="85" y="10"/>
                  </a:cubicBezTo>
                  <a:cubicBezTo>
                    <a:pt x="85" y="14"/>
                    <a:pt x="89" y="17"/>
                    <a:pt x="86" y="21"/>
                  </a:cubicBezTo>
                  <a:cubicBezTo>
                    <a:pt x="83" y="25"/>
                    <a:pt x="77" y="25"/>
                    <a:pt x="73" y="21"/>
                  </a:cubicBezTo>
                  <a:cubicBezTo>
                    <a:pt x="69" y="17"/>
                    <a:pt x="62" y="16"/>
                    <a:pt x="57" y="16"/>
                  </a:cubicBezTo>
                  <a:cubicBezTo>
                    <a:pt x="52" y="16"/>
                    <a:pt x="49" y="12"/>
                    <a:pt x="49" y="10"/>
                  </a:cubicBezTo>
                  <a:cubicBezTo>
                    <a:pt x="49" y="7"/>
                    <a:pt x="48" y="6"/>
                    <a:pt x="43" y="5"/>
                  </a:cubicBezTo>
                  <a:cubicBezTo>
                    <a:pt x="39" y="4"/>
                    <a:pt x="36" y="0"/>
                    <a:pt x="28" y="2"/>
                  </a:cubicBezTo>
                  <a:cubicBezTo>
                    <a:pt x="24" y="2"/>
                    <a:pt x="21" y="1"/>
                    <a:pt x="18" y="0"/>
                  </a:cubicBezTo>
                  <a:cubicBezTo>
                    <a:pt x="18" y="1"/>
                    <a:pt x="18" y="3"/>
                    <a:pt x="18" y="4"/>
                  </a:cubicBezTo>
                  <a:cubicBezTo>
                    <a:pt x="18" y="7"/>
                    <a:pt x="15" y="6"/>
                    <a:pt x="15" y="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9">
              <a:extLst>
                <a:ext uri="{FF2B5EF4-FFF2-40B4-BE49-F238E27FC236}">
                  <a16:creationId xmlns:a16="http://schemas.microsoft.com/office/drawing/2014/main" id="{49190B54-3F06-4CF5-9C33-0A62E3E24E61}"/>
                </a:ext>
              </a:extLst>
            </p:cNvPr>
            <p:cNvSpPr>
              <a:spLocks/>
            </p:cNvSpPr>
            <p:nvPr/>
          </p:nvSpPr>
          <p:spPr bwMode="auto">
            <a:xfrm>
              <a:off x="3407519" y="4142707"/>
              <a:ext cx="43160" cy="17647"/>
            </a:xfrm>
            <a:custGeom>
              <a:avLst/>
              <a:gdLst>
                <a:gd name="T0" fmla="*/ 13 w 25"/>
                <a:gd name="T1" fmla="*/ 5 h 9"/>
                <a:gd name="T2" fmla="*/ 20 w 25"/>
                <a:gd name="T3" fmla="*/ 7 h 9"/>
                <a:gd name="T4" fmla="*/ 25 w 25"/>
                <a:gd name="T5" fmla="*/ 6 h 9"/>
                <a:gd name="T6" fmla="*/ 20 w 25"/>
                <a:gd name="T7" fmla="*/ 5 h 9"/>
                <a:gd name="T8" fmla="*/ 12 w 25"/>
                <a:gd name="T9" fmla="*/ 2 h 9"/>
                <a:gd name="T10" fmla="*/ 2 w 25"/>
                <a:gd name="T11" fmla="*/ 3 h 9"/>
                <a:gd name="T12" fmla="*/ 0 w 25"/>
                <a:gd name="T13" fmla="*/ 9 h 9"/>
                <a:gd name="T14" fmla="*/ 3 w 25"/>
                <a:gd name="T15" fmla="*/ 8 h 9"/>
                <a:gd name="T16" fmla="*/ 13 w 25"/>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
                  <a:moveTo>
                    <a:pt x="13" y="5"/>
                  </a:moveTo>
                  <a:cubicBezTo>
                    <a:pt x="14" y="4"/>
                    <a:pt x="17" y="7"/>
                    <a:pt x="20" y="7"/>
                  </a:cubicBezTo>
                  <a:cubicBezTo>
                    <a:pt x="22" y="8"/>
                    <a:pt x="25" y="6"/>
                    <a:pt x="25" y="6"/>
                  </a:cubicBezTo>
                  <a:cubicBezTo>
                    <a:pt x="25" y="6"/>
                    <a:pt x="24" y="6"/>
                    <a:pt x="20" y="5"/>
                  </a:cubicBezTo>
                  <a:cubicBezTo>
                    <a:pt x="16" y="5"/>
                    <a:pt x="16" y="0"/>
                    <a:pt x="12" y="2"/>
                  </a:cubicBezTo>
                  <a:cubicBezTo>
                    <a:pt x="9" y="3"/>
                    <a:pt x="6" y="4"/>
                    <a:pt x="2" y="3"/>
                  </a:cubicBezTo>
                  <a:cubicBezTo>
                    <a:pt x="2" y="5"/>
                    <a:pt x="1" y="7"/>
                    <a:pt x="0" y="9"/>
                  </a:cubicBezTo>
                  <a:cubicBezTo>
                    <a:pt x="2" y="8"/>
                    <a:pt x="3" y="8"/>
                    <a:pt x="3" y="8"/>
                  </a:cubicBezTo>
                  <a:cubicBezTo>
                    <a:pt x="5" y="8"/>
                    <a:pt x="11" y="7"/>
                    <a:pt x="13" y="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0">
              <a:extLst>
                <a:ext uri="{FF2B5EF4-FFF2-40B4-BE49-F238E27FC236}">
                  <a16:creationId xmlns:a16="http://schemas.microsoft.com/office/drawing/2014/main" id="{0A4B9D72-D8B1-41BF-BA6F-F8FE95954302}"/>
                </a:ext>
              </a:extLst>
            </p:cNvPr>
            <p:cNvSpPr>
              <a:spLocks/>
            </p:cNvSpPr>
            <p:nvPr/>
          </p:nvSpPr>
          <p:spPr bwMode="auto">
            <a:xfrm>
              <a:off x="3398887" y="4099177"/>
              <a:ext cx="87399" cy="74118"/>
            </a:xfrm>
            <a:custGeom>
              <a:avLst/>
              <a:gdLst>
                <a:gd name="T0" fmla="*/ 12 w 50"/>
                <a:gd name="T1" fmla="*/ 38 h 39"/>
                <a:gd name="T2" fmla="*/ 16 w 50"/>
                <a:gd name="T3" fmla="*/ 36 h 39"/>
                <a:gd name="T4" fmla="*/ 29 w 50"/>
                <a:gd name="T5" fmla="*/ 35 h 39"/>
                <a:gd name="T6" fmla="*/ 31 w 50"/>
                <a:gd name="T7" fmla="*/ 35 h 39"/>
                <a:gd name="T8" fmla="*/ 31 w 50"/>
                <a:gd name="T9" fmla="*/ 35 h 39"/>
                <a:gd name="T10" fmla="*/ 37 w 50"/>
                <a:gd name="T11" fmla="*/ 37 h 39"/>
                <a:gd name="T12" fmla="*/ 49 w 50"/>
                <a:gd name="T13" fmla="*/ 38 h 39"/>
                <a:gd name="T14" fmla="*/ 50 w 50"/>
                <a:gd name="T15" fmla="*/ 37 h 39"/>
                <a:gd name="T16" fmla="*/ 50 w 50"/>
                <a:gd name="T17" fmla="*/ 32 h 39"/>
                <a:gd name="T18" fmla="*/ 45 w 50"/>
                <a:gd name="T19" fmla="*/ 27 h 39"/>
                <a:gd name="T20" fmla="*/ 44 w 50"/>
                <a:gd name="T21" fmla="*/ 21 h 39"/>
                <a:gd name="T22" fmla="*/ 43 w 50"/>
                <a:gd name="T23" fmla="*/ 19 h 39"/>
                <a:gd name="T24" fmla="*/ 38 w 50"/>
                <a:gd name="T25" fmla="*/ 13 h 39"/>
                <a:gd name="T26" fmla="*/ 32 w 50"/>
                <a:gd name="T27" fmla="*/ 5 h 39"/>
                <a:gd name="T28" fmla="*/ 29 w 50"/>
                <a:gd name="T29" fmla="*/ 5 h 39"/>
                <a:gd name="T30" fmla="*/ 24 w 50"/>
                <a:gd name="T31" fmla="*/ 1 h 39"/>
                <a:gd name="T32" fmla="*/ 18 w 50"/>
                <a:gd name="T33" fmla="*/ 2 h 39"/>
                <a:gd name="T34" fmla="*/ 10 w 50"/>
                <a:gd name="T35" fmla="*/ 2 h 39"/>
                <a:gd name="T36" fmla="*/ 5 w 50"/>
                <a:gd name="T37" fmla="*/ 6 h 39"/>
                <a:gd name="T38" fmla="*/ 5 w 50"/>
                <a:gd name="T39" fmla="*/ 6 h 39"/>
                <a:gd name="T40" fmla="*/ 3 w 50"/>
                <a:gd name="T41" fmla="*/ 13 h 39"/>
                <a:gd name="T42" fmla="*/ 6 w 50"/>
                <a:gd name="T43" fmla="*/ 25 h 39"/>
                <a:gd name="T44" fmla="*/ 7 w 50"/>
                <a:gd name="T45" fmla="*/ 26 h 39"/>
                <a:gd name="T46" fmla="*/ 17 w 50"/>
                <a:gd name="T47" fmla="*/ 25 h 39"/>
                <a:gd name="T48" fmla="*/ 25 w 50"/>
                <a:gd name="T49" fmla="*/ 28 h 39"/>
                <a:gd name="T50" fmla="*/ 30 w 50"/>
                <a:gd name="T51" fmla="*/ 29 h 39"/>
                <a:gd name="T52" fmla="*/ 25 w 50"/>
                <a:gd name="T53" fmla="*/ 30 h 39"/>
                <a:gd name="T54" fmla="*/ 18 w 50"/>
                <a:gd name="T55" fmla="*/ 28 h 39"/>
                <a:gd name="T56" fmla="*/ 8 w 50"/>
                <a:gd name="T57" fmla="*/ 31 h 39"/>
                <a:gd name="T58" fmla="*/ 5 w 50"/>
                <a:gd name="T59" fmla="*/ 32 h 39"/>
                <a:gd name="T60" fmla="*/ 6 w 50"/>
                <a:gd name="T61" fmla="*/ 35 h 39"/>
                <a:gd name="T62" fmla="*/ 7 w 50"/>
                <a:gd name="T63" fmla="*/ 36 h 39"/>
                <a:gd name="T64" fmla="*/ 12 w 50"/>
                <a:gd name="T65"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39">
                  <a:moveTo>
                    <a:pt x="12" y="38"/>
                  </a:moveTo>
                  <a:cubicBezTo>
                    <a:pt x="13" y="38"/>
                    <a:pt x="16" y="36"/>
                    <a:pt x="16" y="36"/>
                  </a:cubicBezTo>
                  <a:cubicBezTo>
                    <a:pt x="16" y="36"/>
                    <a:pt x="27" y="35"/>
                    <a:pt x="29" y="35"/>
                  </a:cubicBezTo>
                  <a:cubicBezTo>
                    <a:pt x="29" y="35"/>
                    <a:pt x="30" y="35"/>
                    <a:pt x="31" y="35"/>
                  </a:cubicBezTo>
                  <a:cubicBezTo>
                    <a:pt x="31" y="35"/>
                    <a:pt x="31" y="35"/>
                    <a:pt x="31" y="35"/>
                  </a:cubicBezTo>
                  <a:cubicBezTo>
                    <a:pt x="31" y="35"/>
                    <a:pt x="36" y="36"/>
                    <a:pt x="37" y="37"/>
                  </a:cubicBezTo>
                  <a:cubicBezTo>
                    <a:pt x="37" y="38"/>
                    <a:pt x="45" y="39"/>
                    <a:pt x="49" y="38"/>
                  </a:cubicBezTo>
                  <a:cubicBezTo>
                    <a:pt x="49" y="38"/>
                    <a:pt x="50" y="38"/>
                    <a:pt x="50" y="37"/>
                  </a:cubicBezTo>
                  <a:cubicBezTo>
                    <a:pt x="50" y="36"/>
                    <a:pt x="50" y="33"/>
                    <a:pt x="50" y="32"/>
                  </a:cubicBezTo>
                  <a:cubicBezTo>
                    <a:pt x="50" y="31"/>
                    <a:pt x="47" y="28"/>
                    <a:pt x="45" y="27"/>
                  </a:cubicBezTo>
                  <a:cubicBezTo>
                    <a:pt x="44" y="25"/>
                    <a:pt x="44" y="21"/>
                    <a:pt x="44" y="21"/>
                  </a:cubicBezTo>
                  <a:cubicBezTo>
                    <a:pt x="43" y="19"/>
                    <a:pt x="43" y="19"/>
                    <a:pt x="43" y="19"/>
                  </a:cubicBezTo>
                  <a:cubicBezTo>
                    <a:pt x="43" y="19"/>
                    <a:pt x="41" y="14"/>
                    <a:pt x="38" y="13"/>
                  </a:cubicBezTo>
                  <a:cubicBezTo>
                    <a:pt x="34" y="12"/>
                    <a:pt x="32" y="5"/>
                    <a:pt x="32" y="5"/>
                  </a:cubicBezTo>
                  <a:cubicBezTo>
                    <a:pt x="29" y="5"/>
                    <a:pt x="29" y="5"/>
                    <a:pt x="29" y="5"/>
                  </a:cubicBezTo>
                  <a:cubicBezTo>
                    <a:pt x="29" y="5"/>
                    <a:pt x="27" y="3"/>
                    <a:pt x="24" y="1"/>
                  </a:cubicBezTo>
                  <a:cubicBezTo>
                    <a:pt x="22" y="0"/>
                    <a:pt x="18" y="2"/>
                    <a:pt x="18" y="2"/>
                  </a:cubicBezTo>
                  <a:cubicBezTo>
                    <a:pt x="18" y="2"/>
                    <a:pt x="13" y="3"/>
                    <a:pt x="10" y="2"/>
                  </a:cubicBezTo>
                  <a:cubicBezTo>
                    <a:pt x="7" y="1"/>
                    <a:pt x="8" y="5"/>
                    <a:pt x="5" y="6"/>
                  </a:cubicBezTo>
                  <a:cubicBezTo>
                    <a:pt x="5" y="6"/>
                    <a:pt x="5" y="6"/>
                    <a:pt x="5" y="6"/>
                  </a:cubicBezTo>
                  <a:cubicBezTo>
                    <a:pt x="5" y="9"/>
                    <a:pt x="4" y="11"/>
                    <a:pt x="3" y="13"/>
                  </a:cubicBezTo>
                  <a:cubicBezTo>
                    <a:pt x="0" y="17"/>
                    <a:pt x="4" y="23"/>
                    <a:pt x="6" y="25"/>
                  </a:cubicBezTo>
                  <a:cubicBezTo>
                    <a:pt x="6" y="25"/>
                    <a:pt x="7" y="26"/>
                    <a:pt x="7" y="26"/>
                  </a:cubicBezTo>
                  <a:cubicBezTo>
                    <a:pt x="11" y="27"/>
                    <a:pt x="14" y="26"/>
                    <a:pt x="17" y="25"/>
                  </a:cubicBezTo>
                  <a:cubicBezTo>
                    <a:pt x="21" y="23"/>
                    <a:pt x="21" y="28"/>
                    <a:pt x="25" y="28"/>
                  </a:cubicBezTo>
                  <a:cubicBezTo>
                    <a:pt x="29" y="29"/>
                    <a:pt x="30" y="29"/>
                    <a:pt x="30" y="29"/>
                  </a:cubicBezTo>
                  <a:cubicBezTo>
                    <a:pt x="30" y="29"/>
                    <a:pt x="27" y="31"/>
                    <a:pt x="25" y="30"/>
                  </a:cubicBezTo>
                  <a:cubicBezTo>
                    <a:pt x="22" y="30"/>
                    <a:pt x="19" y="27"/>
                    <a:pt x="18" y="28"/>
                  </a:cubicBezTo>
                  <a:cubicBezTo>
                    <a:pt x="16" y="30"/>
                    <a:pt x="10" y="31"/>
                    <a:pt x="8" y="31"/>
                  </a:cubicBezTo>
                  <a:cubicBezTo>
                    <a:pt x="8" y="31"/>
                    <a:pt x="7" y="31"/>
                    <a:pt x="5" y="32"/>
                  </a:cubicBezTo>
                  <a:cubicBezTo>
                    <a:pt x="5" y="33"/>
                    <a:pt x="5" y="34"/>
                    <a:pt x="6" y="35"/>
                  </a:cubicBezTo>
                  <a:cubicBezTo>
                    <a:pt x="7" y="36"/>
                    <a:pt x="7" y="36"/>
                    <a:pt x="7" y="36"/>
                  </a:cubicBezTo>
                  <a:cubicBezTo>
                    <a:pt x="12" y="35"/>
                    <a:pt x="10" y="38"/>
                    <a:pt x="12" y="3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
              <a:extLst>
                <a:ext uri="{FF2B5EF4-FFF2-40B4-BE49-F238E27FC236}">
                  <a16:creationId xmlns:a16="http://schemas.microsoft.com/office/drawing/2014/main" id="{174A49C8-7DFB-4FE4-AB5D-2FDA08137D42}"/>
                </a:ext>
              </a:extLst>
            </p:cNvPr>
            <p:cNvSpPr>
              <a:spLocks/>
            </p:cNvSpPr>
            <p:nvPr/>
          </p:nvSpPr>
          <p:spPr bwMode="auto">
            <a:xfrm>
              <a:off x="3410756" y="4166236"/>
              <a:ext cx="42081" cy="27059"/>
            </a:xfrm>
            <a:custGeom>
              <a:avLst/>
              <a:gdLst>
                <a:gd name="T0" fmla="*/ 13 w 24"/>
                <a:gd name="T1" fmla="*/ 13 h 14"/>
                <a:gd name="T2" fmla="*/ 19 w 24"/>
                <a:gd name="T3" fmla="*/ 9 h 14"/>
                <a:gd name="T4" fmla="*/ 22 w 24"/>
                <a:gd name="T5" fmla="*/ 7 h 14"/>
                <a:gd name="T6" fmla="*/ 22 w 24"/>
                <a:gd name="T7" fmla="*/ 4 h 14"/>
                <a:gd name="T8" fmla="*/ 24 w 24"/>
                <a:gd name="T9" fmla="*/ 0 h 14"/>
                <a:gd name="T10" fmla="*/ 22 w 24"/>
                <a:gd name="T11" fmla="*/ 0 h 14"/>
                <a:gd name="T12" fmla="*/ 9 w 24"/>
                <a:gd name="T13" fmla="*/ 1 h 14"/>
                <a:gd name="T14" fmla="*/ 5 w 24"/>
                <a:gd name="T15" fmla="*/ 3 h 14"/>
                <a:gd name="T16" fmla="*/ 0 w 24"/>
                <a:gd name="T17" fmla="*/ 1 h 14"/>
                <a:gd name="T18" fmla="*/ 7 w 24"/>
                <a:gd name="T19" fmla="*/ 7 h 14"/>
                <a:gd name="T20" fmla="*/ 11 w 24"/>
                <a:gd name="T21" fmla="*/ 13 h 14"/>
                <a:gd name="T22" fmla="*/ 12 w 24"/>
                <a:gd name="T23" fmla="*/ 14 h 14"/>
                <a:gd name="T24" fmla="*/ 13 w 24"/>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4">
                  <a:moveTo>
                    <a:pt x="13" y="13"/>
                  </a:moveTo>
                  <a:cubicBezTo>
                    <a:pt x="14" y="12"/>
                    <a:pt x="18" y="8"/>
                    <a:pt x="19" y="9"/>
                  </a:cubicBezTo>
                  <a:cubicBezTo>
                    <a:pt x="21" y="9"/>
                    <a:pt x="22" y="8"/>
                    <a:pt x="22" y="7"/>
                  </a:cubicBezTo>
                  <a:cubicBezTo>
                    <a:pt x="22" y="7"/>
                    <a:pt x="20" y="4"/>
                    <a:pt x="22" y="4"/>
                  </a:cubicBezTo>
                  <a:cubicBezTo>
                    <a:pt x="23" y="3"/>
                    <a:pt x="24" y="1"/>
                    <a:pt x="24" y="0"/>
                  </a:cubicBezTo>
                  <a:cubicBezTo>
                    <a:pt x="23" y="0"/>
                    <a:pt x="22" y="0"/>
                    <a:pt x="22" y="0"/>
                  </a:cubicBezTo>
                  <a:cubicBezTo>
                    <a:pt x="20" y="0"/>
                    <a:pt x="9" y="1"/>
                    <a:pt x="9" y="1"/>
                  </a:cubicBezTo>
                  <a:cubicBezTo>
                    <a:pt x="9" y="1"/>
                    <a:pt x="6" y="3"/>
                    <a:pt x="5" y="3"/>
                  </a:cubicBezTo>
                  <a:cubicBezTo>
                    <a:pt x="3" y="3"/>
                    <a:pt x="5" y="0"/>
                    <a:pt x="0" y="1"/>
                  </a:cubicBezTo>
                  <a:cubicBezTo>
                    <a:pt x="2" y="4"/>
                    <a:pt x="3" y="5"/>
                    <a:pt x="7" y="7"/>
                  </a:cubicBezTo>
                  <a:cubicBezTo>
                    <a:pt x="12" y="8"/>
                    <a:pt x="7" y="11"/>
                    <a:pt x="11" y="13"/>
                  </a:cubicBezTo>
                  <a:cubicBezTo>
                    <a:pt x="11" y="13"/>
                    <a:pt x="11" y="14"/>
                    <a:pt x="12" y="14"/>
                  </a:cubicBezTo>
                  <a:cubicBezTo>
                    <a:pt x="12" y="13"/>
                    <a:pt x="12" y="13"/>
                    <a:pt x="13" y="1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2">
              <a:extLst>
                <a:ext uri="{FF2B5EF4-FFF2-40B4-BE49-F238E27FC236}">
                  <a16:creationId xmlns:a16="http://schemas.microsoft.com/office/drawing/2014/main" id="{F81EB9B5-9D8A-47FE-8D65-1F1F4A6D086D}"/>
                </a:ext>
              </a:extLst>
            </p:cNvPr>
            <p:cNvSpPr>
              <a:spLocks/>
            </p:cNvSpPr>
            <p:nvPr/>
          </p:nvSpPr>
          <p:spPr bwMode="auto">
            <a:xfrm>
              <a:off x="3867171" y="4188589"/>
              <a:ext cx="179113" cy="138824"/>
            </a:xfrm>
            <a:custGeom>
              <a:avLst/>
              <a:gdLst>
                <a:gd name="T0" fmla="*/ 95 w 103"/>
                <a:gd name="T1" fmla="*/ 42 h 73"/>
                <a:gd name="T2" fmla="*/ 92 w 103"/>
                <a:gd name="T3" fmla="*/ 36 h 73"/>
                <a:gd name="T4" fmla="*/ 87 w 103"/>
                <a:gd name="T5" fmla="*/ 31 h 73"/>
                <a:gd name="T6" fmla="*/ 84 w 103"/>
                <a:gd name="T7" fmla="*/ 26 h 73"/>
                <a:gd name="T8" fmla="*/ 77 w 103"/>
                <a:gd name="T9" fmla="*/ 23 h 73"/>
                <a:gd name="T10" fmla="*/ 76 w 103"/>
                <a:gd name="T11" fmla="*/ 21 h 73"/>
                <a:gd name="T12" fmla="*/ 72 w 103"/>
                <a:gd name="T13" fmla="*/ 20 h 73"/>
                <a:gd name="T14" fmla="*/ 73 w 103"/>
                <a:gd name="T15" fmla="*/ 17 h 73"/>
                <a:gd name="T16" fmla="*/ 73 w 103"/>
                <a:gd name="T17" fmla="*/ 10 h 73"/>
                <a:gd name="T18" fmla="*/ 67 w 103"/>
                <a:gd name="T19" fmla="*/ 2 h 73"/>
                <a:gd name="T20" fmla="*/ 65 w 103"/>
                <a:gd name="T21" fmla="*/ 1 h 73"/>
                <a:gd name="T22" fmla="*/ 58 w 103"/>
                <a:gd name="T23" fmla="*/ 4 h 73"/>
                <a:gd name="T24" fmla="*/ 57 w 103"/>
                <a:gd name="T25" fmla="*/ 8 h 73"/>
                <a:gd name="T26" fmla="*/ 48 w 103"/>
                <a:gd name="T27" fmla="*/ 16 h 73"/>
                <a:gd name="T28" fmla="*/ 36 w 103"/>
                <a:gd name="T29" fmla="*/ 19 h 73"/>
                <a:gd name="T30" fmla="*/ 36 w 103"/>
                <a:gd name="T31" fmla="*/ 23 h 73"/>
                <a:gd name="T32" fmla="*/ 28 w 103"/>
                <a:gd name="T33" fmla="*/ 27 h 73"/>
                <a:gd name="T34" fmla="*/ 19 w 103"/>
                <a:gd name="T35" fmla="*/ 30 h 73"/>
                <a:gd name="T36" fmla="*/ 14 w 103"/>
                <a:gd name="T37" fmla="*/ 30 h 73"/>
                <a:gd name="T38" fmla="*/ 9 w 103"/>
                <a:gd name="T39" fmla="*/ 32 h 73"/>
                <a:gd name="T40" fmla="*/ 8 w 103"/>
                <a:gd name="T41" fmla="*/ 31 h 73"/>
                <a:gd name="T42" fmla="*/ 4 w 103"/>
                <a:gd name="T43" fmla="*/ 37 h 73"/>
                <a:gd name="T44" fmla="*/ 0 w 103"/>
                <a:gd name="T45" fmla="*/ 45 h 73"/>
                <a:gd name="T46" fmla="*/ 1 w 103"/>
                <a:gd name="T47" fmla="*/ 52 h 73"/>
                <a:gd name="T48" fmla="*/ 3 w 103"/>
                <a:gd name="T49" fmla="*/ 59 h 73"/>
                <a:gd name="T50" fmla="*/ 5 w 103"/>
                <a:gd name="T51" fmla="*/ 64 h 73"/>
                <a:gd name="T52" fmla="*/ 7 w 103"/>
                <a:gd name="T53" fmla="*/ 66 h 73"/>
                <a:gd name="T54" fmla="*/ 12 w 103"/>
                <a:gd name="T55" fmla="*/ 72 h 73"/>
                <a:gd name="T56" fmla="*/ 13 w 103"/>
                <a:gd name="T57" fmla="*/ 73 h 73"/>
                <a:gd name="T58" fmla="*/ 14 w 103"/>
                <a:gd name="T59" fmla="*/ 72 h 73"/>
                <a:gd name="T60" fmla="*/ 16 w 103"/>
                <a:gd name="T61" fmla="*/ 66 h 73"/>
                <a:gd name="T62" fmla="*/ 20 w 103"/>
                <a:gd name="T63" fmla="*/ 65 h 73"/>
                <a:gd name="T64" fmla="*/ 24 w 103"/>
                <a:gd name="T65" fmla="*/ 64 h 73"/>
                <a:gd name="T66" fmla="*/ 31 w 103"/>
                <a:gd name="T67" fmla="*/ 65 h 73"/>
                <a:gd name="T68" fmla="*/ 31 w 103"/>
                <a:gd name="T69" fmla="*/ 59 h 73"/>
                <a:gd name="T70" fmla="*/ 40 w 103"/>
                <a:gd name="T71" fmla="*/ 53 h 73"/>
                <a:gd name="T72" fmla="*/ 47 w 103"/>
                <a:gd name="T73" fmla="*/ 57 h 73"/>
                <a:gd name="T74" fmla="*/ 63 w 103"/>
                <a:gd name="T75" fmla="*/ 60 h 73"/>
                <a:gd name="T76" fmla="*/ 65 w 103"/>
                <a:gd name="T77" fmla="*/ 55 h 73"/>
                <a:gd name="T78" fmla="*/ 72 w 103"/>
                <a:gd name="T79" fmla="*/ 55 h 73"/>
                <a:gd name="T80" fmla="*/ 81 w 103"/>
                <a:gd name="T81" fmla="*/ 52 h 73"/>
                <a:gd name="T82" fmla="*/ 88 w 103"/>
                <a:gd name="T83" fmla="*/ 51 h 73"/>
                <a:gd name="T84" fmla="*/ 97 w 103"/>
                <a:gd name="T85" fmla="*/ 52 h 73"/>
                <a:gd name="T86" fmla="*/ 103 w 103"/>
                <a:gd name="T87" fmla="*/ 51 h 73"/>
                <a:gd name="T88" fmla="*/ 101 w 103"/>
                <a:gd name="T89" fmla="*/ 46 h 73"/>
                <a:gd name="T90" fmla="*/ 95 w 103"/>
                <a:gd name="T91" fmla="*/ 4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73">
                  <a:moveTo>
                    <a:pt x="95" y="42"/>
                  </a:moveTo>
                  <a:cubicBezTo>
                    <a:pt x="95" y="40"/>
                    <a:pt x="95" y="39"/>
                    <a:pt x="92" y="36"/>
                  </a:cubicBezTo>
                  <a:cubicBezTo>
                    <a:pt x="89" y="33"/>
                    <a:pt x="87" y="33"/>
                    <a:pt x="87" y="31"/>
                  </a:cubicBezTo>
                  <a:cubicBezTo>
                    <a:pt x="87" y="30"/>
                    <a:pt x="86" y="29"/>
                    <a:pt x="84" y="26"/>
                  </a:cubicBezTo>
                  <a:cubicBezTo>
                    <a:pt x="81" y="23"/>
                    <a:pt x="77" y="23"/>
                    <a:pt x="77" y="23"/>
                  </a:cubicBezTo>
                  <a:cubicBezTo>
                    <a:pt x="76" y="21"/>
                    <a:pt x="76" y="21"/>
                    <a:pt x="76" y="21"/>
                  </a:cubicBezTo>
                  <a:cubicBezTo>
                    <a:pt x="72" y="20"/>
                    <a:pt x="72" y="20"/>
                    <a:pt x="72" y="20"/>
                  </a:cubicBezTo>
                  <a:cubicBezTo>
                    <a:pt x="72" y="20"/>
                    <a:pt x="70" y="18"/>
                    <a:pt x="73" y="17"/>
                  </a:cubicBezTo>
                  <a:cubicBezTo>
                    <a:pt x="76" y="15"/>
                    <a:pt x="73" y="11"/>
                    <a:pt x="73" y="10"/>
                  </a:cubicBezTo>
                  <a:cubicBezTo>
                    <a:pt x="72" y="8"/>
                    <a:pt x="68" y="3"/>
                    <a:pt x="67" y="2"/>
                  </a:cubicBezTo>
                  <a:cubicBezTo>
                    <a:pt x="66" y="2"/>
                    <a:pt x="66" y="2"/>
                    <a:pt x="65" y="1"/>
                  </a:cubicBezTo>
                  <a:cubicBezTo>
                    <a:pt x="63" y="0"/>
                    <a:pt x="60" y="2"/>
                    <a:pt x="58" y="4"/>
                  </a:cubicBezTo>
                  <a:cubicBezTo>
                    <a:pt x="57" y="6"/>
                    <a:pt x="58" y="7"/>
                    <a:pt x="57" y="8"/>
                  </a:cubicBezTo>
                  <a:cubicBezTo>
                    <a:pt x="55" y="9"/>
                    <a:pt x="51" y="13"/>
                    <a:pt x="48" y="16"/>
                  </a:cubicBezTo>
                  <a:cubicBezTo>
                    <a:pt x="46" y="20"/>
                    <a:pt x="39" y="18"/>
                    <a:pt x="36" y="19"/>
                  </a:cubicBezTo>
                  <a:cubicBezTo>
                    <a:pt x="34" y="20"/>
                    <a:pt x="37" y="22"/>
                    <a:pt x="36" y="23"/>
                  </a:cubicBezTo>
                  <a:cubicBezTo>
                    <a:pt x="34" y="25"/>
                    <a:pt x="30" y="27"/>
                    <a:pt x="28" y="27"/>
                  </a:cubicBezTo>
                  <a:cubicBezTo>
                    <a:pt x="27" y="28"/>
                    <a:pt x="21" y="28"/>
                    <a:pt x="19" y="30"/>
                  </a:cubicBezTo>
                  <a:cubicBezTo>
                    <a:pt x="17" y="32"/>
                    <a:pt x="15" y="28"/>
                    <a:pt x="14" y="30"/>
                  </a:cubicBezTo>
                  <a:cubicBezTo>
                    <a:pt x="12" y="33"/>
                    <a:pt x="10" y="33"/>
                    <a:pt x="9" y="32"/>
                  </a:cubicBezTo>
                  <a:cubicBezTo>
                    <a:pt x="9" y="32"/>
                    <a:pt x="8" y="32"/>
                    <a:pt x="8" y="31"/>
                  </a:cubicBezTo>
                  <a:cubicBezTo>
                    <a:pt x="7" y="33"/>
                    <a:pt x="5" y="34"/>
                    <a:pt x="4" y="37"/>
                  </a:cubicBezTo>
                  <a:cubicBezTo>
                    <a:pt x="3" y="40"/>
                    <a:pt x="0" y="43"/>
                    <a:pt x="0" y="45"/>
                  </a:cubicBezTo>
                  <a:cubicBezTo>
                    <a:pt x="0" y="47"/>
                    <a:pt x="1" y="49"/>
                    <a:pt x="1" y="52"/>
                  </a:cubicBezTo>
                  <a:cubicBezTo>
                    <a:pt x="1" y="55"/>
                    <a:pt x="2" y="56"/>
                    <a:pt x="3" y="59"/>
                  </a:cubicBezTo>
                  <a:cubicBezTo>
                    <a:pt x="5" y="61"/>
                    <a:pt x="5" y="64"/>
                    <a:pt x="5" y="64"/>
                  </a:cubicBezTo>
                  <a:cubicBezTo>
                    <a:pt x="5" y="64"/>
                    <a:pt x="5" y="65"/>
                    <a:pt x="7" y="66"/>
                  </a:cubicBezTo>
                  <a:cubicBezTo>
                    <a:pt x="8" y="68"/>
                    <a:pt x="12" y="70"/>
                    <a:pt x="12" y="72"/>
                  </a:cubicBezTo>
                  <a:cubicBezTo>
                    <a:pt x="12" y="72"/>
                    <a:pt x="13" y="73"/>
                    <a:pt x="13" y="73"/>
                  </a:cubicBezTo>
                  <a:cubicBezTo>
                    <a:pt x="14" y="73"/>
                    <a:pt x="14" y="73"/>
                    <a:pt x="14" y="72"/>
                  </a:cubicBezTo>
                  <a:cubicBezTo>
                    <a:pt x="16" y="70"/>
                    <a:pt x="16" y="66"/>
                    <a:pt x="16" y="66"/>
                  </a:cubicBezTo>
                  <a:cubicBezTo>
                    <a:pt x="20" y="65"/>
                    <a:pt x="20" y="65"/>
                    <a:pt x="20" y="65"/>
                  </a:cubicBezTo>
                  <a:cubicBezTo>
                    <a:pt x="24" y="64"/>
                    <a:pt x="24" y="64"/>
                    <a:pt x="24" y="64"/>
                  </a:cubicBezTo>
                  <a:cubicBezTo>
                    <a:pt x="31" y="65"/>
                    <a:pt x="31" y="65"/>
                    <a:pt x="31" y="65"/>
                  </a:cubicBezTo>
                  <a:cubicBezTo>
                    <a:pt x="31" y="59"/>
                    <a:pt x="31" y="59"/>
                    <a:pt x="31" y="59"/>
                  </a:cubicBezTo>
                  <a:cubicBezTo>
                    <a:pt x="31" y="59"/>
                    <a:pt x="36" y="53"/>
                    <a:pt x="40" y="53"/>
                  </a:cubicBezTo>
                  <a:cubicBezTo>
                    <a:pt x="44" y="53"/>
                    <a:pt x="47" y="57"/>
                    <a:pt x="47" y="57"/>
                  </a:cubicBezTo>
                  <a:cubicBezTo>
                    <a:pt x="63" y="60"/>
                    <a:pt x="63" y="60"/>
                    <a:pt x="63" y="60"/>
                  </a:cubicBezTo>
                  <a:cubicBezTo>
                    <a:pt x="63" y="60"/>
                    <a:pt x="64" y="56"/>
                    <a:pt x="65" y="55"/>
                  </a:cubicBezTo>
                  <a:cubicBezTo>
                    <a:pt x="67" y="54"/>
                    <a:pt x="70" y="56"/>
                    <a:pt x="72" y="55"/>
                  </a:cubicBezTo>
                  <a:cubicBezTo>
                    <a:pt x="74" y="54"/>
                    <a:pt x="77" y="52"/>
                    <a:pt x="81" y="52"/>
                  </a:cubicBezTo>
                  <a:cubicBezTo>
                    <a:pt x="85" y="52"/>
                    <a:pt x="86" y="54"/>
                    <a:pt x="88" y="51"/>
                  </a:cubicBezTo>
                  <a:cubicBezTo>
                    <a:pt x="89" y="48"/>
                    <a:pt x="97" y="52"/>
                    <a:pt x="97" y="52"/>
                  </a:cubicBezTo>
                  <a:cubicBezTo>
                    <a:pt x="103" y="51"/>
                    <a:pt x="103" y="51"/>
                    <a:pt x="103" y="51"/>
                  </a:cubicBezTo>
                  <a:cubicBezTo>
                    <a:pt x="101" y="46"/>
                    <a:pt x="101" y="46"/>
                    <a:pt x="101" y="46"/>
                  </a:cubicBezTo>
                  <a:cubicBezTo>
                    <a:pt x="101" y="46"/>
                    <a:pt x="95" y="43"/>
                    <a:pt x="95" y="4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3">
              <a:extLst>
                <a:ext uri="{FF2B5EF4-FFF2-40B4-BE49-F238E27FC236}">
                  <a16:creationId xmlns:a16="http://schemas.microsoft.com/office/drawing/2014/main" id="{FEE7F7B6-4034-473D-A3A8-F6C9A66C36EA}"/>
                </a:ext>
              </a:extLst>
            </p:cNvPr>
            <p:cNvSpPr>
              <a:spLocks/>
            </p:cNvSpPr>
            <p:nvPr/>
          </p:nvSpPr>
          <p:spPr bwMode="auto">
            <a:xfrm>
              <a:off x="3693453" y="4142707"/>
              <a:ext cx="176955" cy="160000"/>
            </a:xfrm>
            <a:custGeom>
              <a:avLst/>
              <a:gdLst>
                <a:gd name="T0" fmla="*/ 62 w 101"/>
                <a:gd name="T1" fmla="*/ 61 h 84"/>
                <a:gd name="T2" fmla="*/ 67 w 101"/>
                <a:gd name="T3" fmla="*/ 60 h 84"/>
                <a:gd name="T4" fmla="*/ 73 w 101"/>
                <a:gd name="T5" fmla="*/ 65 h 84"/>
                <a:gd name="T6" fmla="*/ 77 w 101"/>
                <a:gd name="T7" fmla="*/ 61 h 84"/>
                <a:gd name="T8" fmla="*/ 83 w 101"/>
                <a:gd name="T9" fmla="*/ 48 h 84"/>
                <a:gd name="T10" fmla="*/ 87 w 101"/>
                <a:gd name="T11" fmla="*/ 43 h 84"/>
                <a:gd name="T12" fmla="*/ 88 w 101"/>
                <a:gd name="T13" fmla="*/ 38 h 84"/>
                <a:gd name="T14" fmla="*/ 90 w 101"/>
                <a:gd name="T15" fmla="*/ 33 h 84"/>
                <a:gd name="T16" fmla="*/ 95 w 101"/>
                <a:gd name="T17" fmla="*/ 24 h 84"/>
                <a:gd name="T18" fmla="*/ 100 w 101"/>
                <a:gd name="T19" fmla="*/ 21 h 84"/>
                <a:gd name="T20" fmla="*/ 99 w 101"/>
                <a:gd name="T21" fmla="*/ 16 h 84"/>
                <a:gd name="T22" fmla="*/ 96 w 101"/>
                <a:gd name="T23" fmla="*/ 12 h 84"/>
                <a:gd name="T24" fmla="*/ 96 w 101"/>
                <a:gd name="T25" fmla="*/ 8 h 84"/>
                <a:gd name="T26" fmla="*/ 93 w 101"/>
                <a:gd name="T27" fmla="*/ 4 h 84"/>
                <a:gd name="T28" fmla="*/ 90 w 101"/>
                <a:gd name="T29" fmla="*/ 3 h 84"/>
                <a:gd name="T30" fmla="*/ 84 w 101"/>
                <a:gd name="T31" fmla="*/ 8 h 84"/>
                <a:gd name="T32" fmla="*/ 77 w 101"/>
                <a:gd name="T33" fmla="*/ 6 h 84"/>
                <a:gd name="T34" fmla="*/ 66 w 101"/>
                <a:gd name="T35" fmla="*/ 6 h 84"/>
                <a:gd name="T36" fmla="*/ 60 w 101"/>
                <a:gd name="T37" fmla="*/ 10 h 84"/>
                <a:gd name="T38" fmla="*/ 52 w 101"/>
                <a:gd name="T39" fmla="*/ 10 h 84"/>
                <a:gd name="T40" fmla="*/ 45 w 101"/>
                <a:gd name="T41" fmla="*/ 7 h 84"/>
                <a:gd name="T42" fmla="*/ 38 w 101"/>
                <a:gd name="T43" fmla="*/ 9 h 84"/>
                <a:gd name="T44" fmla="*/ 34 w 101"/>
                <a:gd name="T45" fmla="*/ 4 h 84"/>
                <a:gd name="T46" fmla="*/ 27 w 101"/>
                <a:gd name="T47" fmla="*/ 2 h 84"/>
                <a:gd name="T48" fmla="*/ 22 w 101"/>
                <a:gd name="T49" fmla="*/ 4 h 84"/>
                <a:gd name="T50" fmla="*/ 14 w 101"/>
                <a:gd name="T51" fmla="*/ 4 h 84"/>
                <a:gd name="T52" fmla="*/ 12 w 101"/>
                <a:gd name="T53" fmla="*/ 11 h 84"/>
                <a:gd name="T54" fmla="*/ 9 w 101"/>
                <a:gd name="T55" fmla="*/ 17 h 84"/>
                <a:gd name="T56" fmla="*/ 8 w 101"/>
                <a:gd name="T57" fmla="*/ 18 h 84"/>
                <a:gd name="T58" fmla="*/ 9 w 101"/>
                <a:gd name="T59" fmla="*/ 24 h 84"/>
                <a:gd name="T60" fmla="*/ 8 w 101"/>
                <a:gd name="T61" fmla="*/ 36 h 84"/>
                <a:gd name="T62" fmla="*/ 5 w 101"/>
                <a:gd name="T63" fmla="*/ 41 h 84"/>
                <a:gd name="T64" fmla="*/ 1 w 101"/>
                <a:gd name="T65" fmla="*/ 47 h 84"/>
                <a:gd name="T66" fmla="*/ 1 w 101"/>
                <a:gd name="T67" fmla="*/ 57 h 84"/>
                <a:gd name="T68" fmla="*/ 4 w 101"/>
                <a:gd name="T69" fmla="*/ 63 h 84"/>
                <a:gd name="T70" fmla="*/ 4 w 101"/>
                <a:gd name="T71" fmla="*/ 64 h 84"/>
                <a:gd name="T72" fmla="*/ 16 w 101"/>
                <a:gd name="T73" fmla="*/ 67 h 84"/>
                <a:gd name="T74" fmla="*/ 24 w 101"/>
                <a:gd name="T75" fmla="*/ 75 h 84"/>
                <a:gd name="T76" fmla="*/ 29 w 101"/>
                <a:gd name="T77" fmla="*/ 83 h 84"/>
                <a:gd name="T78" fmla="*/ 37 w 101"/>
                <a:gd name="T79" fmla="*/ 81 h 84"/>
                <a:gd name="T80" fmla="*/ 49 w 101"/>
                <a:gd name="T81" fmla="*/ 79 h 84"/>
                <a:gd name="T82" fmla="*/ 50 w 101"/>
                <a:gd name="T83" fmla="*/ 79 h 84"/>
                <a:gd name="T84" fmla="*/ 52 w 101"/>
                <a:gd name="T85" fmla="*/ 70 h 84"/>
                <a:gd name="T86" fmla="*/ 62 w 101"/>
                <a:gd name="T87" fmla="*/ 6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 h="84">
                  <a:moveTo>
                    <a:pt x="62" y="61"/>
                  </a:moveTo>
                  <a:cubicBezTo>
                    <a:pt x="63" y="61"/>
                    <a:pt x="65" y="62"/>
                    <a:pt x="67" y="60"/>
                  </a:cubicBezTo>
                  <a:cubicBezTo>
                    <a:pt x="69" y="59"/>
                    <a:pt x="73" y="62"/>
                    <a:pt x="73" y="65"/>
                  </a:cubicBezTo>
                  <a:cubicBezTo>
                    <a:pt x="74" y="67"/>
                    <a:pt x="75" y="64"/>
                    <a:pt x="77" y="61"/>
                  </a:cubicBezTo>
                  <a:cubicBezTo>
                    <a:pt x="78" y="58"/>
                    <a:pt x="83" y="50"/>
                    <a:pt x="83" y="48"/>
                  </a:cubicBezTo>
                  <a:cubicBezTo>
                    <a:pt x="83" y="46"/>
                    <a:pt x="87" y="44"/>
                    <a:pt x="87" y="43"/>
                  </a:cubicBezTo>
                  <a:cubicBezTo>
                    <a:pt x="87" y="42"/>
                    <a:pt x="87" y="39"/>
                    <a:pt x="88" y="38"/>
                  </a:cubicBezTo>
                  <a:cubicBezTo>
                    <a:pt x="89" y="38"/>
                    <a:pt x="90" y="34"/>
                    <a:pt x="90" y="33"/>
                  </a:cubicBezTo>
                  <a:cubicBezTo>
                    <a:pt x="90" y="32"/>
                    <a:pt x="94" y="25"/>
                    <a:pt x="95" y="24"/>
                  </a:cubicBezTo>
                  <a:cubicBezTo>
                    <a:pt x="96" y="23"/>
                    <a:pt x="99" y="23"/>
                    <a:pt x="100" y="21"/>
                  </a:cubicBezTo>
                  <a:cubicBezTo>
                    <a:pt x="100" y="19"/>
                    <a:pt x="101" y="16"/>
                    <a:pt x="99" y="16"/>
                  </a:cubicBezTo>
                  <a:cubicBezTo>
                    <a:pt x="98" y="15"/>
                    <a:pt x="96" y="14"/>
                    <a:pt x="96" y="12"/>
                  </a:cubicBezTo>
                  <a:cubicBezTo>
                    <a:pt x="96" y="12"/>
                    <a:pt x="96" y="10"/>
                    <a:pt x="96" y="8"/>
                  </a:cubicBezTo>
                  <a:cubicBezTo>
                    <a:pt x="94" y="8"/>
                    <a:pt x="94" y="6"/>
                    <a:pt x="93" y="4"/>
                  </a:cubicBezTo>
                  <a:cubicBezTo>
                    <a:pt x="92" y="3"/>
                    <a:pt x="92" y="2"/>
                    <a:pt x="90" y="3"/>
                  </a:cubicBezTo>
                  <a:cubicBezTo>
                    <a:pt x="88" y="3"/>
                    <a:pt x="86" y="7"/>
                    <a:pt x="84" y="8"/>
                  </a:cubicBezTo>
                  <a:cubicBezTo>
                    <a:pt x="82" y="9"/>
                    <a:pt x="79" y="7"/>
                    <a:pt x="77" y="6"/>
                  </a:cubicBezTo>
                  <a:cubicBezTo>
                    <a:pt x="76" y="6"/>
                    <a:pt x="69" y="6"/>
                    <a:pt x="66" y="6"/>
                  </a:cubicBezTo>
                  <a:cubicBezTo>
                    <a:pt x="64" y="6"/>
                    <a:pt x="62" y="9"/>
                    <a:pt x="60" y="10"/>
                  </a:cubicBezTo>
                  <a:cubicBezTo>
                    <a:pt x="58" y="11"/>
                    <a:pt x="53" y="11"/>
                    <a:pt x="52" y="10"/>
                  </a:cubicBezTo>
                  <a:cubicBezTo>
                    <a:pt x="50" y="10"/>
                    <a:pt x="47" y="7"/>
                    <a:pt x="45" y="7"/>
                  </a:cubicBezTo>
                  <a:cubicBezTo>
                    <a:pt x="44" y="7"/>
                    <a:pt x="41" y="7"/>
                    <a:pt x="38" y="9"/>
                  </a:cubicBezTo>
                  <a:cubicBezTo>
                    <a:pt x="36" y="10"/>
                    <a:pt x="35" y="6"/>
                    <a:pt x="34" y="4"/>
                  </a:cubicBezTo>
                  <a:cubicBezTo>
                    <a:pt x="32" y="2"/>
                    <a:pt x="29" y="4"/>
                    <a:pt x="27" y="2"/>
                  </a:cubicBezTo>
                  <a:cubicBezTo>
                    <a:pt x="25" y="0"/>
                    <a:pt x="24" y="4"/>
                    <a:pt x="22" y="4"/>
                  </a:cubicBezTo>
                  <a:cubicBezTo>
                    <a:pt x="20" y="4"/>
                    <a:pt x="16" y="3"/>
                    <a:pt x="14" y="4"/>
                  </a:cubicBezTo>
                  <a:cubicBezTo>
                    <a:pt x="13" y="5"/>
                    <a:pt x="13" y="10"/>
                    <a:pt x="12" y="11"/>
                  </a:cubicBezTo>
                  <a:cubicBezTo>
                    <a:pt x="12" y="11"/>
                    <a:pt x="9" y="15"/>
                    <a:pt x="9" y="17"/>
                  </a:cubicBezTo>
                  <a:cubicBezTo>
                    <a:pt x="9" y="17"/>
                    <a:pt x="8" y="18"/>
                    <a:pt x="8" y="18"/>
                  </a:cubicBezTo>
                  <a:cubicBezTo>
                    <a:pt x="8" y="20"/>
                    <a:pt x="9" y="23"/>
                    <a:pt x="9" y="24"/>
                  </a:cubicBezTo>
                  <a:cubicBezTo>
                    <a:pt x="9" y="26"/>
                    <a:pt x="10" y="34"/>
                    <a:pt x="8" y="36"/>
                  </a:cubicBezTo>
                  <a:cubicBezTo>
                    <a:pt x="6" y="38"/>
                    <a:pt x="5" y="41"/>
                    <a:pt x="5" y="41"/>
                  </a:cubicBezTo>
                  <a:cubicBezTo>
                    <a:pt x="5" y="41"/>
                    <a:pt x="2" y="43"/>
                    <a:pt x="1" y="47"/>
                  </a:cubicBezTo>
                  <a:cubicBezTo>
                    <a:pt x="0" y="51"/>
                    <a:pt x="1" y="54"/>
                    <a:pt x="1" y="57"/>
                  </a:cubicBezTo>
                  <a:cubicBezTo>
                    <a:pt x="1" y="59"/>
                    <a:pt x="3" y="61"/>
                    <a:pt x="4" y="63"/>
                  </a:cubicBezTo>
                  <a:cubicBezTo>
                    <a:pt x="4" y="63"/>
                    <a:pt x="4" y="63"/>
                    <a:pt x="4" y="64"/>
                  </a:cubicBezTo>
                  <a:cubicBezTo>
                    <a:pt x="5" y="66"/>
                    <a:pt x="12" y="66"/>
                    <a:pt x="16" y="67"/>
                  </a:cubicBezTo>
                  <a:cubicBezTo>
                    <a:pt x="20" y="68"/>
                    <a:pt x="25" y="73"/>
                    <a:pt x="24" y="75"/>
                  </a:cubicBezTo>
                  <a:cubicBezTo>
                    <a:pt x="24" y="77"/>
                    <a:pt x="27" y="82"/>
                    <a:pt x="29" y="83"/>
                  </a:cubicBezTo>
                  <a:cubicBezTo>
                    <a:pt x="31" y="84"/>
                    <a:pt x="35" y="81"/>
                    <a:pt x="37" y="81"/>
                  </a:cubicBezTo>
                  <a:cubicBezTo>
                    <a:pt x="40" y="81"/>
                    <a:pt x="47" y="81"/>
                    <a:pt x="49" y="79"/>
                  </a:cubicBezTo>
                  <a:cubicBezTo>
                    <a:pt x="49" y="79"/>
                    <a:pt x="50" y="79"/>
                    <a:pt x="50" y="79"/>
                  </a:cubicBezTo>
                  <a:cubicBezTo>
                    <a:pt x="52" y="75"/>
                    <a:pt x="52" y="70"/>
                    <a:pt x="52" y="70"/>
                  </a:cubicBezTo>
                  <a:cubicBezTo>
                    <a:pt x="52" y="70"/>
                    <a:pt x="61" y="61"/>
                    <a:pt x="62" y="6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4">
              <a:extLst>
                <a:ext uri="{FF2B5EF4-FFF2-40B4-BE49-F238E27FC236}">
                  <a16:creationId xmlns:a16="http://schemas.microsoft.com/office/drawing/2014/main" id="{241935D1-D8AD-4D9F-80CC-AE025FC23437}"/>
                </a:ext>
              </a:extLst>
            </p:cNvPr>
            <p:cNvSpPr>
              <a:spLocks/>
            </p:cNvSpPr>
            <p:nvPr/>
          </p:nvSpPr>
          <p:spPr bwMode="auto">
            <a:xfrm>
              <a:off x="3665399" y="4168589"/>
              <a:ext cx="46397" cy="100001"/>
            </a:xfrm>
            <a:custGeom>
              <a:avLst/>
              <a:gdLst>
                <a:gd name="T0" fmla="*/ 17 w 26"/>
                <a:gd name="T1" fmla="*/ 34 h 53"/>
                <a:gd name="T2" fmla="*/ 21 w 26"/>
                <a:gd name="T3" fmla="*/ 28 h 53"/>
                <a:gd name="T4" fmla="*/ 24 w 26"/>
                <a:gd name="T5" fmla="*/ 23 h 53"/>
                <a:gd name="T6" fmla="*/ 25 w 26"/>
                <a:gd name="T7" fmla="*/ 11 h 53"/>
                <a:gd name="T8" fmla="*/ 24 w 26"/>
                <a:gd name="T9" fmla="*/ 5 h 53"/>
                <a:gd name="T10" fmla="*/ 21 w 26"/>
                <a:gd name="T11" fmla="*/ 5 h 53"/>
                <a:gd name="T12" fmla="*/ 18 w 26"/>
                <a:gd name="T13" fmla="*/ 1 h 53"/>
                <a:gd name="T14" fmla="*/ 15 w 26"/>
                <a:gd name="T15" fmla="*/ 5 h 53"/>
                <a:gd name="T16" fmla="*/ 13 w 26"/>
                <a:gd name="T17" fmla="*/ 8 h 53"/>
                <a:gd name="T18" fmla="*/ 6 w 26"/>
                <a:gd name="T19" fmla="*/ 10 h 53"/>
                <a:gd name="T20" fmla="*/ 1 w 26"/>
                <a:gd name="T21" fmla="*/ 13 h 53"/>
                <a:gd name="T22" fmla="*/ 0 w 26"/>
                <a:gd name="T23" fmla="*/ 13 h 53"/>
                <a:gd name="T24" fmla="*/ 5 w 26"/>
                <a:gd name="T25" fmla="*/ 21 h 53"/>
                <a:gd name="T26" fmla="*/ 6 w 26"/>
                <a:gd name="T27" fmla="*/ 27 h 53"/>
                <a:gd name="T28" fmla="*/ 8 w 26"/>
                <a:gd name="T29" fmla="*/ 37 h 53"/>
                <a:gd name="T30" fmla="*/ 8 w 26"/>
                <a:gd name="T31" fmla="*/ 53 h 53"/>
                <a:gd name="T32" fmla="*/ 14 w 26"/>
                <a:gd name="T33" fmla="*/ 52 h 53"/>
                <a:gd name="T34" fmla="*/ 20 w 26"/>
                <a:gd name="T35" fmla="*/ 50 h 53"/>
                <a:gd name="T36" fmla="*/ 17 w 26"/>
                <a:gd name="T37" fmla="*/ 44 h 53"/>
                <a:gd name="T38" fmla="*/ 17 w 26"/>
                <a:gd name="T3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3">
                  <a:moveTo>
                    <a:pt x="17" y="34"/>
                  </a:moveTo>
                  <a:cubicBezTo>
                    <a:pt x="18" y="30"/>
                    <a:pt x="21" y="28"/>
                    <a:pt x="21" y="28"/>
                  </a:cubicBezTo>
                  <a:cubicBezTo>
                    <a:pt x="21" y="28"/>
                    <a:pt x="22" y="25"/>
                    <a:pt x="24" y="23"/>
                  </a:cubicBezTo>
                  <a:cubicBezTo>
                    <a:pt x="26" y="21"/>
                    <a:pt x="25" y="13"/>
                    <a:pt x="25" y="11"/>
                  </a:cubicBezTo>
                  <a:cubicBezTo>
                    <a:pt x="25" y="10"/>
                    <a:pt x="24" y="7"/>
                    <a:pt x="24" y="5"/>
                  </a:cubicBezTo>
                  <a:cubicBezTo>
                    <a:pt x="23" y="6"/>
                    <a:pt x="22" y="6"/>
                    <a:pt x="21" y="5"/>
                  </a:cubicBezTo>
                  <a:cubicBezTo>
                    <a:pt x="19" y="4"/>
                    <a:pt x="21" y="2"/>
                    <a:pt x="18" y="1"/>
                  </a:cubicBezTo>
                  <a:cubicBezTo>
                    <a:pt x="16" y="0"/>
                    <a:pt x="15" y="3"/>
                    <a:pt x="15" y="5"/>
                  </a:cubicBezTo>
                  <a:cubicBezTo>
                    <a:pt x="16" y="7"/>
                    <a:pt x="14" y="7"/>
                    <a:pt x="13" y="8"/>
                  </a:cubicBezTo>
                  <a:cubicBezTo>
                    <a:pt x="12" y="10"/>
                    <a:pt x="8" y="10"/>
                    <a:pt x="6" y="10"/>
                  </a:cubicBezTo>
                  <a:cubicBezTo>
                    <a:pt x="5" y="10"/>
                    <a:pt x="3" y="13"/>
                    <a:pt x="1" y="13"/>
                  </a:cubicBezTo>
                  <a:cubicBezTo>
                    <a:pt x="1" y="13"/>
                    <a:pt x="1" y="13"/>
                    <a:pt x="0" y="13"/>
                  </a:cubicBezTo>
                  <a:cubicBezTo>
                    <a:pt x="0" y="20"/>
                    <a:pt x="2" y="19"/>
                    <a:pt x="5" y="21"/>
                  </a:cubicBezTo>
                  <a:cubicBezTo>
                    <a:pt x="8" y="23"/>
                    <a:pt x="5" y="26"/>
                    <a:pt x="6" y="27"/>
                  </a:cubicBezTo>
                  <a:cubicBezTo>
                    <a:pt x="8" y="29"/>
                    <a:pt x="7" y="33"/>
                    <a:pt x="8" y="37"/>
                  </a:cubicBezTo>
                  <a:cubicBezTo>
                    <a:pt x="8" y="40"/>
                    <a:pt x="8" y="47"/>
                    <a:pt x="8" y="53"/>
                  </a:cubicBezTo>
                  <a:cubicBezTo>
                    <a:pt x="10" y="52"/>
                    <a:pt x="13" y="52"/>
                    <a:pt x="14" y="52"/>
                  </a:cubicBezTo>
                  <a:cubicBezTo>
                    <a:pt x="17" y="52"/>
                    <a:pt x="18" y="49"/>
                    <a:pt x="20" y="50"/>
                  </a:cubicBezTo>
                  <a:cubicBezTo>
                    <a:pt x="19" y="48"/>
                    <a:pt x="17" y="46"/>
                    <a:pt x="17" y="44"/>
                  </a:cubicBezTo>
                  <a:cubicBezTo>
                    <a:pt x="17" y="41"/>
                    <a:pt x="16" y="38"/>
                    <a:pt x="17" y="3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5">
              <a:extLst>
                <a:ext uri="{FF2B5EF4-FFF2-40B4-BE49-F238E27FC236}">
                  <a16:creationId xmlns:a16="http://schemas.microsoft.com/office/drawing/2014/main" id="{16139788-A52B-4771-8B56-289A526C754B}"/>
                </a:ext>
              </a:extLst>
            </p:cNvPr>
            <p:cNvSpPr>
              <a:spLocks/>
            </p:cNvSpPr>
            <p:nvPr/>
          </p:nvSpPr>
          <p:spPr bwMode="auto">
            <a:xfrm>
              <a:off x="3653530" y="4190942"/>
              <a:ext cx="25896" cy="83530"/>
            </a:xfrm>
            <a:custGeom>
              <a:avLst/>
              <a:gdLst>
                <a:gd name="T0" fmla="*/ 13 w 15"/>
                <a:gd name="T1" fmla="*/ 15 h 44"/>
                <a:gd name="T2" fmla="*/ 12 w 15"/>
                <a:gd name="T3" fmla="*/ 9 h 44"/>
                <a:gd name="T4" fmla="*/ 7 w 15"/>
                <a:gd name="T5" fmla="*/ 1 h 44"/>
                <a:gd name="T6" fmla="*/ 1 w 15"/>
                <a:gd name="T7" fmla="*/ 0 h 44"/>
                <a:gd name="T8" fmla="*/ 0 w 15"/>
                <a:gd name="T9" fmla="*/ 0 h 44"/>
                <a:gd name="T10" fmla="*/ 1 w 15"/>
                <a:gd name="T11" fmla="*/ 6 h 44"/>
                <a:gd name="T12" fmla="*/ 3 w 15"/>
                <a:gd name="T13" fmla="*/ 11 h 44"/>
                <a:gd name="T14" fmla="*/ 4 w 15"/>
                <a:gd name="T15" fmla="*/ 22 h 44"/>
                <a:gd name="T16" fmla="*/ 6 w 15"/>
                <a:gd name="T17" fmla="*/ 34 h 44"/>
                <a:gd name="T18" fmla="*/ 9 w 15"/>
                <a:gd name="T19" fmla="*/ 44 h 44"/>
                <a:gd name="T20" fmla="*/ 11 w 15"/>
                <a:gd name="T21" fmla="*/ 43 h 44"/>
                <a:gd name="T22" fmla="*/ 15 w 15"/>
                <a:gd name="T23" fmla="*/ 41 h 44"/>
                <a:gd name="T24" fmla="*/ 15 w 15"/>
                <a:gd name="T25" fmla="*/ 25 h 44"/>
                <a:gd name="T26" fmla="*/ 13 w 15"/>
                <a:gd name="T27"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44">
                  <a:moveTo>
                    <a:pt x="13" y="15"/>
                  </a:moveTo>
                  <a:cubicBezTo>
                    <a:pt x="12" y="14"/>
                    <a:pt x="15" y="11"/>
                    <a:pt x="12" y="9"/>
                  </a:cubicBezTo>
                  <a:cubicBezTo>
                    <a:pt x="9" y="7"/>
                    <a:pt x="7" y="8"/>
                    <a:pt x="7" y="1"/>
                  </a:cubicBezTo>
                  <a:cubicBezTo>
                    <a:pt x="5" y="1"/>
                    <a:pt x="3" y="0"/>
                    <a:pt x="1" y="0"/>
                  </a:cubicBezTo>
                  <a:cubicBezTo>
                    <a:pt x="0" y="0"/>
                    <a:pt x="0" y="0"/>
                    <a:pt x="0" y="0"/>
                  </a:cubicBezTo>
                  <a:cubicBezTo>
                    <a:pt x="0" y="3"/>
                    <a:pt x="1" y="5"/>
                    <a:pt x="1" y="6"/>
                  </a:cubicBezTo>
                  <a:cubicBezTo>
                    <a:pt x="3" y="6"/>
                    <a:pt x="4" y="8"/>
                    <a:pt x="3" y="11"/>
                  </a:cubicBezTo>
                  <a:cubicBezTo>
                    <a:pt x="3" y="13"/>
                    <a:pt x="3" y="20"/>
                    <a:pt x="4" y="22"/>
                  </a:cubicBezTo>
                  <a:cubicBezTo>
                    <a:pt x="5" y="25"/>
                    <a:pt x="6" y="30"/>
                    <a:pt x="6" y="34"/>
                  </a:cubicBezTo>
                  <a:cubicBezTo>
                    <a:pt x="6" y="37"/>
                    <a:pt x="7" y="41"/>
                    <a:pt x="9" y="44"/>
                  </a:cubicBezTo>
                  <a:cubicBezTo>
                    <a:pt x="10" y="43"/>
                    <a:pt x="10" y="43"/>
                    <a:pt x="11" y="43"/>
                  </a:cubicBezTo>
                  <a:cubicBezTo>
                    <a:pt x="12" y="42"/>
                    <a:pt x="14" y="41"/>
                    <a:pt x="15" y="41"/>
                  </a:cubicBezTo>
                  <a:cubicBezTo>
                    <a:pt x="15" y="35"/>
                    <a:pt x="15" y="28"/>
                    <a:pt x="15" y="25"/>
                  </a:cubicBezTo>
                  <a:cubicBezTo>
                    <a:pt x="14" y="21"/>
                    <a:pt x="15" y="17"/>
                    <a:pt x="13" y="1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6">
              <a:extLst>
                <a:ext uri="{FF2B5EF4-FFF2-40B4-BE49-F238E27FC236}">
                  <a16:creationId xmlns:a16="http://schemas.microsoft.com/office/drawing/2014/main" id="{D2E73E67-C261-472B-ADFD-23D8F07F5514}"/>
                </a:ext>
              </a:extLst>
            </p:cNvPr>
            <p:cNvSpPr>
              <a:spLocks/>
            </p:cNvSpPr>
            <p:nvPr/>
          </p:nvSpPr>
          <p:spPr bwMode="auto">
            <a:xfrm>
              <a:off x="3780851" y="4158001"/>
              <a:ext cx="108979" cy="184707"/>
            </a:xfrm>
            <a:custGeom>
              <a:avLst/>
              <a:gdLst>
                <a:gd name="T0" fmla="*/ 26 w 62"/>
                <a:gd name="T1" fmla="*/ 92 h 97"/>
                <a:gd name="T2" fmla="*/ 48 w 62"/>
                <a:gd name="T3" fmla="*/ 93 h 97"/>
                <a:gd name="T4" fmla="*/ 60 w 62"/>
                <a:gd name="T5" fmla="*/ 97 h 97"/>
                <a:gd name="T6" fmla="*/ 62 w 62"/>
                <a:gd name="T7" fmla="*/ 89 h 97"/>
                <a:gd name="T8" fmla="*/ 61 w 62"/>
                <a:gd name="T9" fmla="*/ 88 h 97"/>
                <a:gd name="T10" fmla="*/ 56 w 62"/>
                <a:gd name="T11" fmla="*/ 82 h 97"/>
                <a:gd name="T12" fmla="*/ 54 w 62"/>
                <a:gd name="T13" fmla="*/ 80 h 97"/>
                <a:gd name="T14" fmla="*/ 52 w 62"/>
                <a:gd name="T15" fmla="*/ 75 h 97"/>
                <a:gd name="T16" fmla="*/ 50 w 62"/>
                <a:gd name="T17" fmla="*/ 68 h 97"/>
                <a:gd name="T18" fmla="*/ 49 w 62"/>
                <a:gd name="T19" fmla="*/ 61 h 97"/>
                <a:gd name="T20" fmla="*/ 53 w 62"/>
                <a:gd name="T21" fmla="*/ 53 h 97"/>
                <a:gd name="T22" fmla="*/ 57 w 62"/>
                <a:gd name="T23" fmla="*/ 47 h 97"/>
                <a:gd name="T24" fmla="*/ 55 w 62"/>
                <a:gd name="T25" fmla="*/ 41 h 97"/>
                <a:gd name="T26" fmla="*/ 48 w 62"/>
                <a:gd name="T27" fmla="*/ 34 h 97"/>
                <a:gd name="T28" fmla="*/ 46 w 62"/>
                <a:gd name="T29" fmla="*/ 28 h 97"/>
                <a:gd name="T30" fmla="*/ 53 w 62"/>
                <a:gd name="T31" fmla="*/ 27 h 97"/>
                <a:gd name="T32" fmla="*/ 56 w 62"/>
                <a:gd name="T33" fmla="*/ 26 h 97"/>
                <a:gd name="T34" fmla="*/ 53 w 62"/>
                <a:gd name="T35" fmla="*/ 15 h 97"/>
                <a:gd name="T36" fmla="*/ 52 w 62"/>
                <a:gd name="T37" fmla="*/ 8 h 97"/>
                <a:gd name="T38" fmla="*/ 47 w 62"/>
                <a:gd name="T39" fmla="*/ 0 h 97"/>
                <a:gd name="T40" fmla="*/ 46 w 62"/>
                <a:gd name="T41" fmla="*/ 0 h 97"/>
                <a:gd name="T42" fmla="*/ 46 w 62"/>
                <a:gd name="T43" fmla="*/ 4 h 97"/>
                <a:gd name="T44" fmla="*/ 49 w 62"/>
                <a:gd name="T45" fmla="*/ 8 h 97"/>
                <a:gd name="T46" fmla="*/ 50 w 62"/>
                <a:gd name="T47" fmla="*/ 13 h 97"/>
                <a:gd name="T48" fmla="*/ 45 w 62"/>
                <a:gd name="T49" fmla="*/ 16 h 97"/>
                <a:gd name="T50" fmla="*/ 40 w 62"/>
                <a:gd name="T51" fmla="*/ 25 h 97"/>
                <a:gd name="T52" fmla="*/ 38 w 62"/>
                <a:gd name="T53" fmla="*/ 30 h 97"/>
                <a:gd name="T54" fmla="*/ 37 w 62"/>
                <a:gd name="T55" fmla="*/ 35 h 97"/>
                <a:gd name="T56" fmla="*/ 33 w 62"/>
                <a:gd name="T57" fmla="*/ 40 h 97"/>
                <a:gd name="T58" fmla="*/ 27 w 62"/>
                <a:gd name="T59" fmla="*/ 53 h 97"/>
                <a:gd name="T60" fmla="*/ 23 w 62"/>
                <a:gd name="T61" fmla="*/ 57 h 97"/>
                <a:gd name="T62" fmla="*/ 17 w 62"/>
                <a:gd name="T63" fmla="*/ 52 h 97"/>
                <a:gd name="T64" fmla="*/ 12 w 62"/>
                <a:gd name="T65" fmla="*/ 53 h 97"/>
                <a:gd name="T66" fmla="*/ 2 w 62"/>
                <a:gd name="T67" fmla="*/ 62 h 97"/>
                <a:gd name="T68" fmla="*/ 0 w 62"/>
                <a:gd name="T69" fmla="*/ 71 h 97"/>
                <a:gd name="T70" fmla="*/ 4 w 62"/>
                <a:gd name="T71" fmla="*/ 76 h 97"/>
                <a:gd name="T72" fmla="*/ 10 w 62"/>
                <a:gd name="T73" fmla="*/ 77 h 97"/>
                <a:gd name="T74" fmla="*/ 12 w 62"/>
                <a:gd name="T75" fmla="*/ 86 h 97"/>
                <a:gd name="T76" fmla="*/ 11 w 62"/>
                <a:gd name="T77" fmla="*/ 93 h 97"/>
                <a:gd name="T78" fmla="*/ 22 w 62"/>
                <a:gd name="T79" fmla="*/ 93 h 97"/>
                <a:gd name="T80" fmla="*/ 26 w 62"/>
                <a:gd name="T81" fmla="*/ 9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 h="97">
                  <a:moveTo>
                    <a:pt x="26" y="92"/>
                  </a:moveTo>
                  <a:cubicBezTo>
                    <a:pt x="26" y="92"/>
                    <a:pt x="46" y="93"/>
                    <a:pt x="48" y="93"/>
                  </a:cubicBezTo>
                  <a:cubicBezTo>
                    <a:pt x="51" y="92"/>
                    <a:pt x="60" y="97"/>
                    <a:pt x="60" y="97"/>
                  </a:cubicBezTo>
                  <a:cubicBezTo>
                    <a:pt x="60" y="97"/>
                    <a:pt x="61" y="92"/>
                    <a:pt x="62" y="89"/>
                  </a:cubicBezTo>
                  <a:cubicBezTo>
                    <a:pt x="62" y="89"/>
                    <a:pt x="61" y="88"/>
                    <a:pt x="61" y="88"/>
                  </a:cubicBezTo>
                  <a:cubicBezTo>
                    <a:pt x="61" y="86"/>
                    <a:pt x="57" y="84"/>
                    <a:pt x="56" y="82"/>
                  </a:cubicBezTo>
                  <a:cubicBezTo>
                    <a:pt x="54" y="81"/>
                    <a:pt x="54" y="80"/>
                    <a:pt x="54" y="80"/>
                  </a:cubicBezTo>
                  <a:cubicBezTo>
                    <a:pt x="54" y="80"/>
                    <a:pt x="54" y="77"/>
                    <a:pt x="52" y="75"/>
                  </a:cubicBezTo>
                  <a:cubicBezTo>
                    <a:pt x="51" y="72"/>
                    <a:pt x="50" y="71"/>
                    <a:pt x="50" y="68"/>
                  </a:cubicBezTo>
                  <a:cubicBezTo>
                    <a:pt x="50" y="65"/>
                    <a:pt x="49" y="63"/>
                    <a:pt x="49" y="61"/>
                  </a:cubicBezTo>
                  <a:cubicBezTo>
                    <a:pt x="49" y="59"/>
                    <a:pt x="52" y="56"/>
                    <a:pt x="53" y="53"/>
                  </a:cubicBezTo>
                  <a:cubicBezTo>
                    <a:pt x="54" y="50"/>
                    <a:pt x="56" y="49"/>
                    <a:pt x="57" y="47"/>
                  </a:cubicBezTo>
                  <a:cubicBezTo>
                    <a:pt x="56" y="46"/>
                    <a:pt x="55" y="44"/>
                    <a:pt x="55" y="41"/>
                  </a:cubicBezTo>
                  <a:cubicBezTo>
                    <a:pt x="54" y="38"/>
                    <a:pt x="51" y="37"/>
                    <a:pt x="48" y="34"/>
                  </a:cubicBezTo>
                  <a:cubicBezTo>
                    <a:pt x="45" y="31"/>
                    <a:pt x="46" y="29"/>
                    <a:pt x="46" y="28"/>
                  </a:cubicBezTo>
                  <a:cubicBezTo>
                    <a:pt x="46" y="27"/>
                    <a:pt x="50" y="27"/>
                    <a:pt x="53" y="27"/>
                  </a:cubicBezTo>
                  <a:cubicBezTo>
                    <a:pt x="56" y="27"/>
                    <a:pt x="58" y="27"/>
                    <a:pt x="56" y="26"/>
                  </a:cubicBezTo>
                  <a:cubicBezTo>
                    <a:pt x="55" y="25"/>
                    <a:pt x="53" y="19"/>
                    <a:pt x="53" y="15"/>
                  </a:cubicBezTo>
                  <a:cubicBezTo>
                    <a:pt x="53" y="11"/>
                    <a:pt x="52" y="10"/>
                    <a:pt x="52" y="8"/>
                  </a:cubicBezTo>
                  <a:cubicBezTo>
                    <a:pt x="52" y="6"/>
                    <a:pt x="49" y="0"/>
                    <a:pt x="47" y="0"/>
                  </a:cubicBezTo>
                  <a:cubicBezTo>
                    <a:pt x="47" y="0"/>
                    <a:pt x="46" y="0"/>
                    <a:pt x="46" y="0"/>
                  </a:cubicBezTo>
                  <a:cubicBezTo>
                    <a:pt x="46" y="2"/>
                    <a:pt x="46" y="4"/>
                    <a:pt x="46" y="4"/>
                  </a:cubicBezTo>
                  <a:cubicBezTo>
                    <a:pt x="46" y="6"/>
                    <a:pt x="48" y="7"/>
                    <a:pt x="49" y="8"/>
                  </a:cubicBezTo>
                  <a:cubicBezTo>
                    <a:pt x="51" y="8"/>
                    <a:pt x="50" y="11"/>
                    <a:pt x="50" y="13"/>
                  </a:cubicBezTo>
                  <a:cubicBezTo>
                    <a:pt x="49" y="15"/>
                    <a:pt x="46" y="15"/>
                    <a:pt x="45" y="16"/>
                  </a:cubicBezTo>
                  <a:cubicBezTo>
                    <a:pt x="44" y="17"/>
                    <a:pt x="40" y="24"/>
                    <a:pt x="40" y="25"/>
                  </a:cubicBezTo>
                  <a:cubicBezTo>
                    <a:pt x="40" y="26"/>
                    <a:pt x="39" y="30"/>
                    <a:pt x="38" y="30"/>
                  </a:cubicBezTo>
                  <a:cubicBezTo>
                    <a:pt x="37" y="31"/>
                    <a:pt x="37" y="34"/>
                    <a:pt x="37" y="35"/>
                  </a:cubicBezTo>
                  <a:cubicBezTo>
                    <a:pt x="37" y="36"/>
                    <a:pt x="33" y="38"/>
                    <a:pt x="33" y="40"/>
                  </a:cubicBezTo>
                  <a:cubicBezTo>
                    <a:pt x="33" y="42"/>
                    <a:pt x="28" y="50"/>
                    <a:pt x="27" y="53"/>
                  </a:cubicBezTo>
                  <a:cubicBezTo>
                    <a:pt x="25" y="56"/>
                    <a:pt x="24" y="59"/>
                    <a:pt x="23" y="57"/>
                  </a:cubicBezTo>
                  <a:cubicBezTo>
                    <a:pt x="23" y="54"/>
                    <a:pt x="19" y="51"/>
                    <a:pt x="17" y="52"/>
                  </a:cubicBezTo>
                  <a:cubicBezTo>
                    <a:pt x="15" y="54"/>
                    <a:pt x="13" y="53"/>
                    <a:pt x="12" y="53"/>
                  </a:cubicBezTo>
                  <a:cubicBezTo>
                    <a:pt x="11" y="53"/>
                    <a:pt x="2" y="62"/>
                    <a:pt x="2" y="62"/>
                  </a:cubicBezTo>
                  <a:cubicBezTo>
                    <a:pt x="2" y="62"/>
                    <a:pt x="2" y="67"/>
                    <a:pt x="0" y="71"/>
                  </a:cubicBezTo>
                  <a:cubicBezTo>
                    <a:pt x="1" y="72"/>
                    <a:pt x="2" y="74"/>
                    <a:pt x="4" y="76"/>
                  </a:cubicBezTo>
                  <a:cubicBezTo>
                    <a:pt x="5" y="79"/>
                    <a:pt x="9" y="77"/>
                    <a:pt x="10" y="77"/>
                  </a:cubicBezTo>
                  <a:cubicBezTo>
                    <a:pt x="11" y="78"/>
                    <a:pt x="13" y="84"/>
                    <a:pt x="12" y="86"/>
                  </a:cubicBezTo>
                  <a:cubicBezTo>
                    <a:pt x="12" y="87"/>
                    <a:pt x="10" y="91"/>
                    <a:pt x="11" y="93"/>
                  </a:cubicBezTo>
                  <a:cubicBezTo>
                    <a:pt x="22" y="93"/>
                    <a:pt x="22" y="93"/>
                    <a:pt x="22" y="93"/>
                  </a:cubicBezTo>
                  <a:lnTo>
                    <a:pt x="26" y="92"/>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7">
              <a:extLst>
                <a:ext uri="{FF2B5EF4-FFF2-40B4-BE49-F238E27FC236}">
                  <a16:creationId xmlns:a16="http://schemas.microsoft.com/office/drawing/2014/main" id="{6319856A-8F0C-40AB-924D-D3774CDDBA5F}"/>
                </a:ext>
              </a:extLst>
            </p:cNvPr>
            <p:cNvSpPr>
              <a:spLocks/>
            </p:cNvSpPr>
            <p:nvPr/>
          </p:nvSpPr>
          <p:spPr bwMode="auto">
            <a:xfrm>
              <a:off x="3526208" y="4196825"/>
              <a:ext cx="92794" cy="102354"/>
            </a:xfrm>
            <a:custGeom>
              <a:avLst/>
              <a:gdLst>
                <a:gd name="T0" fmla="*/ 50 w 53"/>
                <a:gd name="T1" fmla="*/ 45 h 54"/>
                <a:gd name="T2" fmla="*/ 46 w 53"/>
                <a:gd name="T3" fmla="*/ 36 h 54"/>
                <a:gd name="T4" fmla="*/ 49 w 53"/>
                <a:gd name="T5" fmla="*/ 27 h 54"/>
                <a:gd name="T6" fmla="*/ 53 w 53"/>
                <a:gd name="T7" fmla="*/ 22 h 54"/>
                <a:gd name="T8" fmla="*/ 50 w 53"/>
                <a:gd name="T9" fmla="*/ 9 h 54"/>
                <a:gd name="T10" fmla="*/ 48 w 53"/>
                <a:gd name="T11" fmla="*/ 8 h 54"/>
                <a:gd name="T12" fmla="*/ 38 w 53"/>
                <a:gd name="T13" fmla="*/ 9 h 54"/>
                <a:gd name="T14" fmla="*/ 31 w 53"/>
                <a:gd name="T15" fmla="*/ 6 h 54"/>
                <a:gd name="T16" fmla="*/ 24 w 53"/>
                <a:gd name="T17" fmla="*/ 4 h 54"/>
                <a:gd name="T18" fmla="*/ 21 w 53"/>
                <a:gd name="T19" fmla="*/ 3 h 54"/>
                <a:gd name="T20" fmla="*/ 17 w 53"/>
                <a:gd name="T21" fmla="*/ 3 h 54"/>
                <a:gd name="T22" fmla="*/ 12 w 53"/>
                <a:gd name="T23" fmla="*/ 5 h 54"/>
                <a:gd name="T24" fmla="*/ 8 w 53"/>
                <a:gd name="T25" fmla="*/ 4 h 54"/>
                <a:gd name="T26" fmla="*/ 5 w 53"/>
                <a:gd name="T27" fmla="*/ 5 h 54"/>
                <a:gd name="T28" fmla="*/ 5 w 53"/>
                <a:gd name="T29" fmla="*/ 11 h 54"/>
                <a:gd name="T30" fmla="*/ 7 w 53"/>
                <a:gd name="T31" fmla="*/ 15 h 54"/>
                <a:gd name="T32" fmla="*/ 8 w 53"/>
                <a:gd name="T33" fmla="*/ 21 h 54"/>
                <a:gd name="T34" fmla="*/ 4 w 53"/>
                <a:gd name="T35" fmla="*/ 21 h 54"/>
                <a:gd name="T36" fmla="*/ 5 w 53"/>
                <a:gd name="T37" fmla="*/ 26 h 54"/>
                <a:gd name="T38" fmla="*/ 3 w 53"/>
                <a:gd name="T39" fmla="*/ 31 h 54"/>
                <a:gd name="T40" fmla="*/ 2 w 53"/>
                <a:gd name="T41" fmla="*/ 37 h 54"/>
                <a:gd name="T42" fmla="*/ 4 w 53"/>
                <a:gd name="T43" fmla="*/ 39 h 54"/>
                <a:gd name="T44" fmla="*/ 11 w 53"/>
                <a:gd name="T45" fmla="*/ 46 h 54"/>
                <a:gd name="T46" fmla="*/ 8 w 53"/>
                <a:gd name="T47" fmla="*/ 54 h 54"/>
                <a:gd name="T48" fmla="*/ 33 w 53"/>
                <a:gd name="T49" fmla="*/ 48 h 54"/>
                <a:gd name="T50" fmla="*/ 50 w 53"/>
                <a:gd name="T51" fmla="*/ 49 h 54"/>
                <a:gd name="T52" fmla="*/ 50 w 53"/>
                <a:gd name="T5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54">
                  <a:moveTo>
                    <a:pt x="50" y="45"/>
                  </a:moveTo>
                  <a:cubicBezTo>
                    <a:pt x="49" y="44"/>
                    <a:pt x="46" y="37"/>
                    <a:pt x="46" y="36"/>
                  </a:cubicBezTo>
                  <a:cubicBezTo>
                    <a:pt x="46" y="34"/>
                    <a:pt x="50" y="30"/>
                    <a:pt x="49" y="27"/>
                  </a:cubicBezTo>
                  <a:cubicBezTo>
                    <a:pt x="49" y="25"/>
                    <a:pt x="53" y="24"/>
                    <a:pt x="53" y="22"/>
                  </a:cubicBezTo>
                  <a:cubicBezTo>
                    <a:pt x="53" y="20"/>
                    <a:pt x="52" y="13"/>
                    <a:pt x="50" y="9"/>
                  </a:cubicBezTo>
                  <a:cubicBezTo>
                    <a:pt x="49" y="9"/>
                    <a:pt x="49" y="9"/>
                    <a:pt x="48" y="8"/>
                  </a:cubicBezTo>
                  <a:cubicBezTo>
                    <a:pt x="47" y="7"/>
                    <a:pt x="40" y="7"/>
                    <a:pt x="38" y="9"/>
                  </a:cubicBezTo>
                  <a:cubicBezTo>
                    <a:pt x="36" y="12"/>
                    <a:pt x="31" y="7"/>
                    <a:pt x="31" y="6"/>
                  </a:cubicBezTo>
                  <a:cubicBezTo>
                    <a:pt x="30" y="5"/>
                    <a:pt x="27" y="2"/>
                    <a:pt x="24" y="4"/>
                  </a:cubicBezTo>
                  <a:cubicBezTo>
                    <a:pt x="22" y="5"/>
                    <a:pt x="21" y="5"/>
                    <a:pt x="21" y="3"/>
                  </a:cubicBezTo>
                  <a:cubicBezTo>
                    <a:pt x="21" y="0"/>
                    <a:pt x="17" y="1"/>
                    <a:pt x="17" y="3"/>
                  </a:cubicBezTo>
                  <a:cubicBezTo>
                    <a:pt x="16" y="5"/>
                    <a:pt x="13" y="7"/>
                    <a:pt x="12" y="5"/>
                  </a:cubicBezTo>
                  <a:cubicBezTo>
                    <a:pt x="11" y="4"/>
                    <a:pt x="9" y="2"/>
                    <a:pt x="8" y="4"/>
                  </a:cubicBezTo>
                  <a:cubicBezTo>
                    <a:pt x="7" y="6"/>
                    <a:pt x="6" y="5"/>
                    <a:pt x="5" y="5"/>
                  </a:cubicBezTo>
                  <a:cubicBezTo>
                    <a:pt x="5" y="7"/>
                    <a:pt x="4" y="11"/>
                    <a:pt x="5" y="11"/>
                  </a:cubicBezTo>
                  <a:cubicBezTo>
                    <a:pt x="7" y="12"/>
                    <a:pt x="7" y="14"/>
                    <a:pt x="7" y="15"/>
                  </a:cubicBezTo>
                  <a:cubicBezTo>
                    <a:pt x="6" y="16"/>
                    <a:pt x="9" y="19"/>
                    <a:pt x="8" y="21"/>
                  </a:cubicBezTo>
                  <a:cubicBezTo>
                    <a:pt x="7" y="22"/>
                    <a:pt x="5" y="19"/>
                    <a:pt x="4" y="21"/>
                  </a:cubicBezTo>
                  <a:cubicBezTo>
                    <a:pt x="3" y="23"/>
                    <a:pt x="6" y="25"/>
                    <a:pt x="5" y="26"/>
                  </a:cubicBezTo>
                  <a:cubicBezTo>
                    <a:pt x="4" y="28"/>
                    <a:pt x="2" y="28"/>
                    <a:pt x="3" y="31"/>
                  </a:cubicBezTo>
                  <a:cubicBezTo>
                    <a:pt x="3" y="34"/>
                    <a:pt x="3" y="36"/>
                    <a:pt x="2" y="37"/>
                  </a:cubicBezTo>
                  <a:cubicBezTo>
                    <a:pt x="0" y="38"/>
                    <a:pt x="2" y="38"/>
                    <a:pt x="4" y="39"/>
                  </a:cubicBezTo>
                  <a:cubicBezTo>
                    <a:pt x="7" y="41"/>
                    <a:pt x="11" y="43"/>
                    <a:pt x="11" y="46"/>
                  </a:cubicBezTo>
                  <a:cubicBezTo>
                    <a:pt x="11" y="48"/>
                    <a:pt x="9" y="49"/>
                    <a:pt x="8" y="54"/>
                  </a:cubicBezTo>
                  <a:cubicBezTo>
                    <a:pt x="14" y="54"/>
                    <a:pt x="23" y="50"/>
                    <a:pt x="33" y="48"/>
                  </a:cubicBezTo>
                  <a:cubicBezTo>
                    <a:pt x="40" y="47"/>
                    <a:pt x="46" y="48"/>
                    <a:pt x="50" y="49"/>
                  </a:cubicBezTo>
                  <a:cubicBezTo>
                    <a:pt x="50" y="48"/>
                    <a:pt x="50" y="46"/>
                    <a:pt x="50" y="4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8">
              <a:extLst>
                <a:ext uri="{FF2B5EF4-FFF2-40B4-BE49-F238E27FC236}">
                  <a16:creationId xmlns:a16="http://schemas.microsoft.com/office/drawing/2014/main" id="{EC6EA404-A694-41C6-8C7D-CA4DB981F64D}"/>
                </a:ext>
              </a:extLst>
            </p:cNvPr>
            <p:cNvSpPr>
              <a:spLocks/>
            </p:cNvSpPr>
            <p:nvPr/>
          </p:nvSpPr>
          <p:spPr bwMode="auto">
            <a:xfrm>
              <a:off x="3606054" y="4190942"/>
              <a:ext cx="63661" cy="104707"/>
            </a:xfrm>
            <a:custGeom>
              <a:avLst/>
              <a:gdLst>
                <a:gd name="T0" fmla="*/ 31 w 36"/>
                <a:gd name="T1" fmla="*/ 22 h 55"/>
                <a:gd name="T2" fmla="*/ 30 w 36"/>
                <a:gd name="T3" fmla="*/ 11 h 55"/>
                <a:gd name="T4" fmla="*/ 28 w 36"/>
                <a:gd name="T5" fmla="*/ 6 h 55"/>
                <a:gd name="T6" fmla="*/ 27 w 36"/>
                <a:gd name="T7" fmla="*/ 0 h 55"/>
                <a:gd name="T8" fmla="*/ 25 w 36"/>
                <a:gd name="T9" fmla="*/ 2 h 55"/>
                <a:gd name="T10" fmla="*/ 3 w 36"/>
                <a:gd name="T11" fmla="*/ 2 h 55"/>
                <a:gd name="T12" fmla="*/ 5 w 36"/>
                <a:gd name="T13" fmla="*/ 10 h 55"/>
                <a:gd name="T14" fmla="*/ 4 w 36"/>
                <a:gd name="T15" fmla="*/ 12 h 55"/>
                <a:gd name="T16" fmla="*/ 7 w 36"/>
                <a:gd name="T17" fmla="*/ 25 h 55"/>
                <a:gd name="T18" fmla="*/ 3 w 36"/>
                <a:gd name="T19" fmla="*/ 30 h 55"/>
                <a:gd name="T20" fmla="*/ 0 w 36"/>
                <a:gd name="T21" fmla="*/ 39 h 55"/>
                <a:gd name="T22" fmla="*/ 4 w 36"/>
                <a:gd name="T23" fmla="*/ 48 h 55"/>
                <a:gd name="T24" fmla="*/ 4 w 36"/>
                <a:gd name="T25" fmla="*/ 52 h 55"/>
                <a:gd name="T26" fmla="*/ 10 w 36"/>
                <a:gd name="T27" fmla="*/ 54 h 55"/>
                <a:gd name="T28" fmla="*/ 26 w 36"/>
                <a:gd name="T29" fmla="*/ 48 h 55"/>
                <a:gd name="T30" fmla="*/ 36 w 36"/>
                <a:gd name="T31" fmla="*/ 44 h 55"/>
                <a:gd name="T32" fmla="*/ 33 w 36"/>
                <a:gd name="T33" fmla="*/ 34 h 55"/>
                <a:gd name="T34" fmla="*/ 31 w 36"/>
                <a:gd name="T35"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55">
                  <a:moveTo>
                    <a:pt x="31" y="22"/>
                  </a:moveTo>
                  <a:cubicBezTo>
                    <a:pt x="30" y="20"/>
                    <a:pt x="30" y="13"/>
                    <a:pt x="30" y="11"/>
                  </a:cubicBezTo>
                  <a:cubicBezTo>
                    <a:pt x="31" y="8"/>
                    <a:pt x="30" y="6"/>
                    <a:pt x="28" y="6"/>
                  </a:cubicBezTo>
                  <a:cubicBezTo>
                    <a:pt x="28" y="5"/>
                    <a:pt x="27" y="3"/>
                    <a:pt x="27" y="0"/>
                  </a:cubicBezTo>
                  <a:cubicBezTo>
                    <a:pt x="25" y="1"/>
                    <a:pt x="25" y="3"/>
                    <a:pt x="25" y="2"/>
                  </a:cubicBezTo>
                  <a:cubicBezTo>
                    <a:pt x="24" y="1"/>
                    <a:pt x="4" y="0"/>
                    <a:pt x="3" y="2"/>
                  </a:cubicBezTo>
                  <a:cubicBezTo>
                    <a:pt x="2" y="3"/>
                    <a:pt x="5" y="9"/>
                    <a:pt x="5" y="10"/>
                  </a:cubicBezTo>
                  <a:cubicBezTo>
                    <a:pt x="5" y="11"/>
                    <a:pt x="4" y="12"/>
                    <a:pt x="4" y="12"/>
                  </a:cubicBezTo>
                  <a:cubicBezTo>
                    <a:pt x="6" y="16"/>
                    <a:pt x="7" y="23"/>
                    <a:pt x="7" y="25"/>
                  </a:cubicBezTo>
                  <a:cubicBezTo>
                    <a:pt x="7" y="27"/>
                    <a:pt x="3" y="28"/>
                    <a:pt x="3" y="30"/>
                  </a:cubicBezTo>
                  <a:cubicBezTo>
                    <a:pt x="4" y="33"/>
                    <a:pt x="0" y="37"/>
                    <a:pt x="0" y="39"/>
                  </a:cubicBezTo>
                  <a:cubicBezTo>
                    <a:pt x="0" y="40"/>
                    <a:pt x="3" y="47"/>
                    <a:pt x="4" y="48"/>
                  </a:cubicBezTo>
                  <a:cubicBezTo>
                    <a:pt x="4" y="49"/>
                    <a:pt x="4" y="51"/>
                    <a:pt x="4" y="52"/>
                  </a:cubicBezTo>
                  <a:cubicBezTo>
                    <a:pt x="7" y="53"/>
                    <a:pt x="9" y="54"/>
                    <a:pt x="10" y="54"/>
                  </a:cubicBezTo>
                  <a:cubicBezTo>
                    <a:pt x="11" y="55"/>
                    <a:pt x="22" y="50"/>
                    <a:pt x="26" y="48"/>
                  </a:cubicBezTo>
                  <a:cubicBezTo>
                    <a:pt x="30" y="46"/>
                    <a:pt x="33" y="45"/>
                    <a:pt x="36" y="44"/>
                  </a:cubicBezTo>
                  <a:cubicBezTo>
                    <a:pt x="34" y="41"/>
                    <a:pt x="33" y="37"/>
                    <a:pt x="33" y="34"/>
                  </a:cubicBezTo>
                  <a:cubicBezTo>
                    <a:pt x="33" y="30"/>
                    <a:pt x="32" y="25"/>
                    <a:pt x="31" y="2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9">
              <a:extLst>
                <a:ext uri="{FF2B5EF4-FFF2-40B4-BE49-F238E27FC236}">
                  <a16:creationId xmlns:a16="http://schemas.microsoft.com/office/drawing/2014/main" id="{23301EB4-6DDA-4C6F-B8FF-9F00E05C8980}"/>
                </a:ext>
              </a:extLst>
            </p:cNvPr>
            <p:cNvSpPr>
              <a:spLocks/>
            </p:cNvSpPr>
            <p:nvPr/>
          </p:nvSpPr>
          <p:spPr bwMode="auto">
            <a:xfrm>
              <a:off x="3431256" y="4166236"/>
              <a:ext cx="111137" cy="91765"/>
            </a:xfrm>
            <a:custGeom>
              <a:avLst/>
              <a:gdLst>
                <a:gd name="T0" fmla="*/ 21 w 63"/>
                <a:gd name="T1" fmla="*/ 25 h 48"/>
                <a:gd name="T2" fmla="*/ 25 w 63"/>
                <a:gd name="T3" fmla="*/ 24 h 48"/>
                <a:gd name="T4" fmla="*/ 31 w 63"/>
                <a:gd name="T5" fmla="*/ 23 h 48"/>
                <a:gd name="T6" fmla="*/ 38 w 63"/>
                <a:gd name="T7" fmla="*/ 31 h 48"/>
                <a:gd name="T8" fmla="*/ 39 w 63"/>
                <a:gd name="T9" fmla="*/ 36 h 48"/>
                <a:gd name="T10" fmla="*/ 39 w 63"/>
                <a:gd name="T11" fmla="*/ 37 h 48"/>
                <a:gd name="T12" fmla="*/ 45 w 63"/>
                <a:gd name="T13" fmla="*/ 36 h 48"/>
                <a:gd name="T14" fmla="*/ 48 w 63"/>
                <a:gd name="T15" fmla="*/ 43 h 48"/>
                <a:gd name="T16" fmla="*/ 52 w 63"/>
                <a:gd name="T17" fmla="*/ 46 h 48"/>
                <a:gd name="T18" fmla="*/ 55 w 63"/>
                <a:gd name="T19" fmla="*/ 43 h 48"/>
                <a:gd name="T20" fmla="*/ 57 w 63"/>
                <a:gd name="T21" fmla="*/ 45 h 48"/>
                <a:gd name="T22" fmla="*/ 59 w 63"/>
                <a:gd name="T23" fmla="*/ 42 h 48"/>
                <a:gd name="T24" fmla="*/ 58 w 63"/>
                <a:gd name="T25" fmla="*/ 37 h 48"/>
                <a:gd name="T26" fmla="*/ 62 w 63"/>
                <a:gd name="T27" fmla="*/ 37 h 48"/>
                <a:gd name="T28" fmla="*/ 61 w 63"/>
                <a:gd name="T29" fmla="*/ 31 h 48"/>
                <a:gd name="T30" fmla="*/ 59 w 63"/>
                <a:gd name="T31" fmla="*/ 27 h 48"/>
                <a:gd name="T32" fmla="*/ 59 w 63"/>
                <a:gd name="T33" fmla="*/ 21 h 48"/>
                <a:gd name="T34" fmla="*/ 58 w 63"/>
                <a:gd name="T35" fmla="*/ 20 h 48"/>
                <a:gd name="T36" fmla="*/ 56 w 63"/>
                <a:gd name="T37" fmla="*/ 15 h 48"/>
                <a:gd name="T38" fmla="*/ 56 w 63"/>
                <a:gd name="T39" fmla="*/ 12 h 48"/>
                <a:gd name="T40" fmla="*/ 53 w 63"/>
                <a:gd name="T41" fmla="*/ 8 h 48"/>
                <a:gd name="T42" fmla="*/ 50 w 63"/>
                <a:gd name="T43" fmla="*/ 2 h 48"/>
                <a:gd name="T44" fmla="*/ 44 w 63"/>
                <a:gd name="T45" fmla="*/ 6 h 48"/>
                <a:gd name="T46" fmla="*/ 38 w 63"/>
                <a:gd name="T47" fmla="*/ 5 h 48"/>
                <a:gd name="T48" fmla="*/ 33 w 63"/>
                <a:gd name="T49" fmla="*/ 6 h 48"/>
                <a:gd name="T50" fmla="*/ 31 w 63"/>
                <a:gd name="T51" fmla="*/ 4 h 48"/>
                <a:gd name="T52" fmla="*/ 31 w 63"/>
                <a:gd name="T53" fmla="*/ 2 h 48"/>
                <a:gd name="T54" fmla="*/ 30 w 63"/>
                <a:gd name="T55" fmla="*/ 3 h 48"/>
                <a:gd name="T56" fmla="*/ 18 w 63"/>
                <a:gd name="T57" fmla="*/ 2 h 48"/>
                <a:gd name="T58" fmla="*/ 12 w 63"/>
                <a:gd name="T59" fmla="*/ 0 h 48"/>
                <a:gd name="T60" fmla="*/ 10 w 63"/>
                <a:gd name="T61" fmla="*/ 4 h 48"/>
                <a:gd name="T62" fmla="*/ 10 w 63"/>
                <a:gd name="T63" fmla="*/ 7 h 48"/>
                <a:gd name="T64" fmla="*/ 7 w 63"/>
                <a:gd name="T65" fmla="*/ 9 h 48"/>
                <a:gd name="T66" fmla="*/ 1 w 63"/>
                <a:gd name="T67" fmla="*/ 13 h 48"/>
                <a:gd name="T68" fmla="*/ 0 w 63"/>
                <a:gd name="T69" fmla="*/ 14 h 48"/>
                <a:gd name="T70" fmla="*/ 6 w 63"/>
                <a:gd name="T71" fmla="*/ 21 h 48"/>
                <a:gd name="T72" fmla="*/ 15 w 63"/>
                <a:gd name="T73" fmla="*/ 31 h 48"/>
                <a:gd name="T74" fmla="*/ 21 w 63"/>
                <a:gd name="T75"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 h="48">
                  <a:moveTo>
                    <a:pt x="21" y="25"/>
                  </a:moveTo>
                  <a:cubicBezTo>
                    <a:pt x="21" y="23"/>
                    <a:pt x="23" y="24"/>
                    <a:pt x="25" y="24"/>
                  </a:cubicBezTo>
                  <a:cubicBezTo>
                    <a:pt x="27" y="25"/>
                    <a:pt x="29" y="23"/>
                    <a:pt x="31" y="23"/>
                  </a:cubicBezTo>
                  <a:cubicBezTo>
                    <a:pt x="33" y="23"/>
                    <a:pt x="38" y="29"/>
                    <a:pt x="38" y="31"/>
                  </a:cubicBezTo>
                  <a:cubicBezTo>
                    <a:pt x="38" y="33"/>
                    <a:pt x="38" y="35"/>
                    <a:pt x="39" y="36"/>
                  </a:cubicBezTo>
                  <a:cubicBezTo>
                    <a:pt x="39" y="37"/>
                    <a:pt x="39" y="37"/>
                    <a:pt x="39" y="37"/>
                  </a:cubicBezTo>
                  <a:cubicBezTo>
                    <a:pt x="42" y="36"/>
                    <a:pt x="45" y="36"/>
                    <a:pt x="45" y="36"/>
                  </a:cubicBezTo>
                  <a:cubicBezTo>
                    <a:pt x="46" y="36"/>
                    <a:pt x="48" y="40"/>
                    <a:pt x="48" y="43"/>
                  </a:cubicBezTo>
                  <a:cubicBezTo>
                    <a:pt x="47" y="46"/>
                    <a:pt x="50" y="48"/>
                    <a:pt x="52" y="46"/>
                  </a:cubicBezTo>
                  <a:cubicBezTo>
                    <a:pt x="53" y="44"/>
                    <a:pt x="55" y="42"/>
                    <a:pt x="55" y="43"/>
                  </a:cubicBezTo>
                  <a:cubicBezTo>
                    <a:pt x="55" y="44"/>
                    <a:pt x="56" y="44"/>
                    <a:pt x="57" y="45"/>
                  </a:cubicBezTo>
                  <a:cubicBezTo>
                    <a:pt x="57" y="44"/>
                    <a:pt x="58" y="43"/>
                    <a:pt x="59" y="42"/>
                  </a:cubicBezTo>
                  <a:cubicBezTo>
                    <a:pt x="60" y="41"/>
                    <a:pt x="57" y="39"/>
                    <a:pt x="58" y="37"/>
                  </a:cubicBezTo>
                  <a:cubicBezTo>
                    <a:pt x="59" y="35"/>
                    <a:pt x="61" y="38"/>
                    <a:pt x="62" y="37"/>
                  </a:cubicBezTo>
                  <a:cubicBezTo>
                    <a:pt x="63" y="35"/>
                    <a:pt x="60" y="32"/>
                    <a:pt x="61" y="31"/>
                  </a:cubicBezTo>
                  <a:cubicBezTo>
                    <a:pt x="61" y="30"/>
                    <a:pt x="61" y="28"/>
                    <a:pt x="59" y="27"/>
                  </a:cubicBezTo>
                  <a:cubicBezTo>
                    <a:pt x="58" y="27"/>
                    <a:pt x="59" y="23"/>
                    <a:pt x="59" y="21"/>
                  </a:cubicBezTo>
                  <a:cubicBezTo>
                    <a:pt x="59" y="20"/>
                    <a:pt x="58" y="20"/>
                    <a:pt x="58" y="20"/>
                  </a:cubicBezTo>
                  <a:cubicBezTo>
                    <a:pt x="57" y="18"/>
                    <a:pt x="58" y="15"/>
                    <a:pt x="56" y="15"/>
                  </a:cubicBezTo>
                  <a:cubicBezTo>
                    <a:pt x="54" y="15"/>
                    <a:pt x="55" y="12"/>
                    <a:pt x="56" y="12"/>
                  </a:cubicBezTo>
                  <a:cubicBezTo>
                    <a:pt x="58" y="11"/>
                    <a:pt x="53" y="10"/>
                    <a:pt x="53" y="8"/>
                  </a:cubicBezTo>
                  <a:cubicBezTo>
                    <a:pt x="53" y="6"/>
                    <a:pt x="51" y="2"/>
                    <a:pt x="50" y="2"/>
                  </a:cubicBezTo>
                  <a:cubicBezTo>
                    <a:pt x="49" y="1"/>
                    <a:pt x="45" y="6"/>
                    <a:pt x="44" y="6"/>
                  </a:cubicBezTo>
                  <a:cubicBezTo>
                    <a:pt x="42" y="6"/>
                    <a:pt x="39" y="3"/>
                    <a:pt x="38" y="5"/>
                  </a:cubicBezTo>
                  <a:cubicBezTo>
                    <a:pt x="37" y="8"/>
                    <a:pt x="35" y="4"/>
                    <a:pt x="33" y="6"/>
                  </a:cubicBezTo>
                  <a:cubicBezTo>
                    <a:pt x="32" y="8"/>
                    <a:pt x="31" y="4"/>
                    <a:pt x="31" y="4"/>
                  </a:cubicBezTo>
                  <a:cubicBezTo>
                    <a:pt x="31" y="4"/>
                    <a:pt x="31" y="3"/>
                    <a:pt x="31" y="2"/>
                  </a:cubicBezTo>
                  <a:cubicBezTo>
                    <a:pt x="31" y="3"/>
                    <a:pt x="30" y="3"/>
                    <a:pt x="30" y="3"/>
                  </a:cubicBezTo>
                  <a:cubicBezTo>
                    <a:pt x="26" y="4"/>
                    <a:pt x="18" y="3"/>
                    <a:pt x="18" y="2"/>
                  </a:cubicBezTo>
                  <a:cubicBezTo>
                    <a:pt x="17" y="1"/>
                    <a:pt x="12" y="0"/>
                    <a:pt x="12" y="0"/>
                  </a:cubicBezTo>
                  <a:cubicBezTo>
                    <a:pt x="12" y="0"/>
                    <a:pt x="12" y="3"/>
                    <a:pt x="10" y="4"/>
                  </a:cubicBezTo>
                  <a:cubicBezTo>
                    <a:pt x="8" y="4"/>
                    <a:pt x="10" y="7"/>
                    <a:pt x="10" y="7"/>
                  </a:cubicBezTo>
                  <a:cubicBezTo>
                    <a:pt x="10" y="8"/>
                    <a:pt x="9" y="9"/>
                    <a:pt x="7" y="9"/>
                  </a:cubicBezTo>
                  <a:cubicBezTo>
                    <a:pt x="6" y="8"/>
                    <a:pt x="2" y="12"/>
                    <a:pt x="1" y="13"/>
                  </a:cubicBezTo>
                  <a:cubicBezTo>
                    <a:pt x="0" y="13"/>
                    <a:pt x="0" y="13"/>
                    <a:pt x="0" y="14"/>
                  </a:cubicBezTo>
                  <a:cubicBezTo>
                    <a:pt x="3" y="16"/>
                    <a:pt x="2" y="19"/>
                    <a:pt x="6" y="21"/>
                  </a:cubicBezTo>
                  <a:cubicBezTo>
                    <a:pt x="9" y="23"/>
                    <a:pt x="13" y="27"/>
                    <a:pt x="15" y="31"/>
                  </a:cubicBezTo>
                  <a:cubicBezTo>
                    <a:pt x="18" y="29"/>
                    <a:pt x="21" y="27"/>
                    <a:pt x="21" y="2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30">
              <a:extLst>
                <a:ext uri="{FF2B5EF4-FFF2-40B4-BE49-F238E27FC236}">
                  <a16:creationId xmlns:a16="http://schemas.microsoft.com/office/drawing/2014/main" id="{D6D5E74E-DE63-4B92-966A-193A47FC4628}"/>
                </a:ext>
              </a:extLst>
            </p:cNvPr>
            <p:cNvSpPr>
              <a:spLocks/>
            </p:cNvSpPr>
            <p:nvPr/>
          </p:nvSpPr>
          <p:spPr bwMode="auto">
            <a:xfrm>
              <a:off x="3484128" y="4234472"/>
              <a:ext cx="61503" cy="64706"/>
            </a:xfrm>
            <a:custGeom>
              <a:avLst/>
              <a:gdLst>
                <a:gd name="T0" fmla="*/ 28 w 35"/>
                <a:gd name="T1" fmla="*/ 19 h 34"/>
                <a:gd name="T2" fmla="*/ 26 w 35"/>
                <a:gd name="T3" fmla="*/ 17 h 34"/>
                <a:gd name="T4" fmla="*/ 27 w 35"/>
                <a:gd name="T5" fmla="*/ 11 h 34"/>
                <a:gd name="T6" fmla="*/ 27 w 35"/>
                <a:gd name="T7" fmla="*/ 9 h 34"/>
                <a:gd name="T8" fmla="*/ 25 w 35"/>
                <a:gd name="T9" fmla="*/ 7 h 34"/>
                <a:gd name="T10" fmla="*/ 22 w 35"/>
                <a:gd name="T11" fmla="*/ 10 h 34"/>
                <a:gd name="T12" fmla="*/ 18 w 35"/>
                <a:gd name="T13" fmla="*/ 7 h 34"/>
                <a:gd name="T14" fmla="*/ 15 w 35"/>
                <a:gd name="T15" fmla="*/ 0 h 34"/>
                <a:gd name="T16" fmla="*/ 9 w 35"/>
                <a:gd name="T17" fmla="*/ 1 h 34"/>
                <a:gd name="T18" fmla="*/ 8 w 35"/>
                <a:gd name="T19" fmla="*/ 5 h 34"/>
                <a:gd name="T20" fmla="*/ 2 w 35"/>
                <a:gd name="T21" fmla="*/ 11 h 34"/>
                <a:gd name="T22" fmla="*/ 0 w 35"/>
                <a:gd name="T23" fmla="*/ 14 h 34"/>
                <a:gd name="T24" fmla="*/ 11 w 35"/>
                <a:gd name="T25" fmla="*/ 21 h 34"/>
                <a:gd name="T26" fmla="*/ 30 w 35"/>
                <a:gd name="T27" fmla="*/ 33 h 34"/>
                <a:gd name="T28" fmla="*/ 32 w 35"/>
                <a:gd name="T29" fmla="*/ 34 h 34"/>
                <a:gd name="T30" fmla="*/ 35 w 35"/>
                <a:gd name="T31" fmla="*/ 26 h 34"/>
                <a:gd name="T32" fmla="*/ 28 w 35"/>
                <a:gd name="T33"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4">
                  <a:moveTo>
                    <a:pt x="28" y="19"/>
                  </a:moveTo>
                  <a:cubicBezTo>
                    <a:pt x="26" y="18"/>
                    <a:pt x="24" y="18"/>
                    <a:pt x="26" y="17"/>
                  </a:cubicBezTo>
                  <a:cubicBezTo>
                    <a:pt x="27" y="16"/>
                    <a:pt x="27" y="14"/>
                    <a:pt x="27" y="11"/>
                  </a:cubicBezTo>
                  <a:cubicBezTo>
                    <a:pt x="26" y="10"/>
                    <a:pt x="27" y="9"/>
                    <a:pt x="27" y="9"/>
                  </a:cubicBezTo>
                  <a:cubicBezTo>
                    <a:pt x="26" y="8"/>
                    <a:pt x="25" y="8"/>
                    <a:pt x="25" y="7"/>
                  </a:cubicBezTo>
                  <a:cubicBezTo>
                    <a:pt x="25" y="6"/>
                    <a:pt x="23" y="8"/>
                    <a:pt x="22" y="10"/>
                  </a:cubicBezTo>
                  <a:cubicBezTo>
                    <a:pt x="20" y="12"/>
                    <a:pt x="17" y="10"/>
                    <a:pt x="18" y="7"/>
                  </a:cubicBezTo>
                  <a:cubicBezTo>
                    <a:pt x="18" y="4"/>
                    <a:pt x="16" y="0"/>
                    <a:pt x="15" y="0"/>
                  </a:cubicBezTo>
                  <a:cubicBezTo>
                    <a:pt x="15" y="0"/>
                    <a:pt x="12" y="0"/>
                    <a:pt x="9" y="1"/>
                  </a:cubicBezTo>
                  <a:cubicBezTo>
                    <a:pt x="10" y="2"/>
                    <a:pt x="9" y="4"/>
                    <a:pt x="8" y="5"/>
                  </a:cubicBezTo>
                  <a:cubicBezTo>
                    <a:pt x="8" y="7"/>
                    <a:pt x="4" y="9"/>
                    <a:pt x="2" y="11"/>
                  </a:cubicBezTo>
                  <a:cubicBezTo>
                    <a:pt x="1" y="11"/>
                    <a:pt x="1" y="12"/>
                    <a:pt x="0" y="14"/>
                  </a:cubicBezTo>
                  <a:cubicBezTo>
                    <a:pt x="3" y="16"/>
                    <a:pt x="7" y="18"/>
                    <a:pt x="11" y="21"/>
                  </a:cubicBezTo>
                  <a:cubicBezTo>
                    <a:pt x="17" y="26"/>
                    <a:pt x="26" y="32"/>
                    <a:pt x="30" y="33"/>
                  </a:cubicBezTo>
                  <a:cubicBezTo>
                    <a:pt x="31" y="34"/>
                    <a:pt x="32" y="34"/>
                    <a:pt x="32" y="34"/>
                  </a:cubicBezTo>
                  <a:cubicBezTo>
                    <a:pt x="33" y="29"/>
                    <a:pt x="35" y="28"/>
                    <a:pt x="35" y="26"/>
                  </a:cubicBezTo>
                  <a:cubicBezTo>
                    <a:pt x="35" y="23"/>
                    <a:pt x="31" y="21"/>
                    <a:pt x="28" y="1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31">
              <a:extLst>
                <a:ext uri="{FF2B5EF4-FFF2-40B4-BE49-F238E27FC236}">
                  <a16:creationId xmlns:a16="http://schemas.microsoft.com/office/drawing/2014/main" id="{2E003A74-ED50-4A58-B312-B25C0667DCBC}"/>
                </a:ext>
              </a:extLst>
            </p:cNvPr>
            <p:cNvSpPr>
              <a:spLocks/>
            </p:cNvSpPr>
            <p:nvPr/>
          </p:nvSpPr>
          <p:spPr bwMode="auto">
            <a:xfrm>
              <a:off x="3458232" y="4209765"/>
              <a:ext cx="43160" cy="51765"/>
            </a:xfrm>
            <a:custGeom>
              <a:avLst/>
              <a:gdLst>
                <a:gd name="T0" fmla="*/ 23 w 25"/>
                <a:gd name="T1" fmla="*/ 18 h 27"/>
                <a:gd name="T2" fmla="*/ 24 w 25"/>
                <a:gd name="T3" fmla="*/ 13 h 27"/>
                <a:gd name="T4" fmla="*/ 23 w 25"/>
                <a:gd name="T5" fmla="*/ 8 h 27"/>
                <a:gd name="T6" fmla="*/ 16 w 25"/>
                <a:gd name="T7" fmla="*/ 0 h 27"/>
                <a:gd name="T8" fmla="*/ 10 w 25"/>
                <a:gd name="T9" fmla="*/ 1 h 27"/>
                <a:gd name="T10" fmla="*/ 6 w 25"/>
                <a:gd name="T11" fmla="*/ 2 h 27"/>
                <a:gd name="T12" fmla="*/ 0 w 25"/>
                <a:gd name="T13" fmla="*/ 8 h 27"/>
                <a:gd name="T14" fmla="*/ 1 w 25"/>
                <a:gd name="T15" fmla="*/ 12 h 27"/>
                <a:gd name="T16" fmla="*/ 8 w 25"/>
                <a:gd name="T17" fmla="*/ 22 h 27"/>
                <a:gd name="T18" fmla="*/ 15 w 25"/>
                <a:gd name="T19" fmla="*/ 27 h 27"/>
                <a:gd name="T20" fmla="*/ 17 w 25"/>
                <a:gd name="T21" fmla="*/ 24 h 27"/>
                <a:gd name="T22" fmla="*/ 23 w 25"/>
                <a:gd name="T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7">
                  <a:moveTo>
                    <a:pt x="23" y="18"/>
                  </a:moveTo>
                  <a:cubicBezTo>
                    <a:pt x="24" y="17"/>
                    <a:pt x="25" y="15"/>
                    <a:pt x="24" y="13"/>
                  </a:cubicBezTo>
                  <a:cubicBezTo>
                    <a:pt x="23" y="12"/>
                    <a:pt x="23" y="10"/>
                    <a:pt x="23" y="8"/>
                  </a:cubicBezTo>
                  <a:cubicBezTo>
                    <a:pt x="23" y="6"/>
                    <a:pt x="18" y="0"/>
                    <a:pt x="16" y="0"/>
                  </a:cubicBezTo>
                  <a:cubicBezTo>
                    <a:pt x="14" y="0"/>
                    <a:pt x="12" y="2"/>
                    <a:pt x="10" y="1"/>
                  </a:cubicBezTo>
                  <a:cubicBezTo>
                    <a:pt x="8" y="1"/>
                    <a:pt x="6" y="0"/>
                    <a:pt x="6" y="2"/>
                  </a:cubicBezTo>
                  <a:cubicBezTo>
                    <a:pt x="6" y="4"/>
                    <a:pt x="3" y="6"/>
                    <a:pt x="0" y="8"/>
                  </a:cubicBezTo>
                  <a:cubicBezTo>
                    <a:pt x="1" y="9"/>
                    <a:pt x="1" y="10"/>
                    <a:pt x="1" y="12"/>
                  </a:cubicBezTo>
                  <a:cubicBezTo>
                    <a:pt x="3" y="18"/>
                    <a:pt x="5" y="20"/>
                    <a:pt x="8" y="22"/>
                  </a:cubicBezTo>
                  <a:cubicBezTo>
                    <a:pt x="9" y="23"/>
                    <a:pt x="12" y="25"/>
                    <a:pt x="15" y="27"/>
                  </a:cubicBezTo>
                  <a:cubicBezTo>
                    <a:pt x="16" y="25"/>
                    <a:pt x="16" y="24"/>
                    <a:pt x="17" y="24"/>
                  </a:cubicBezTo>
                  <a:cubicBezTo>
                    <a:pt x="19" y="22"/>
                    <a:pt x="23" y="20"/>
                    <a:pt x="23" y="1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2">
              <a:extLst>
                <a:ext uri="{FF2B5EF4-FFF2-40B4-BE49-F238E27FC236}">
                  <a16:creationId xmlns:a16="http://schemas.microsoft.com/office/drawing/2014/main" id="{FD01C25E-0D60-4C61-8214-96CB8398DE15}"/>
                </a:ext>
              </a:extLst>
            </p:cNvPr>
            <p:cNvSpPr>
              <a:spLocks/>
            </p:cNvSpPr>
            <p:nvPr/>
          </p:nvSpPr>
          <p:spPr bwMode="auto">
            <a:xfrm>
              <a:off x="3402124" y="3913294"/>
              <a:ext cx="124085" cy="108236"/>
            </a:xfrm>
            <a:custGeom>
              <a:avLst/>
              <a:gdLst>
                <a:gd name="T0" fmla="*/ 34 w 71"/>
                <a:gd name="T1" fmla="*/ 44 h 57"/>
                <a:gd name="T2" fmla="*/ 42 w 71"/>
                <a:gd name="T3" fmla="*/ 38 h 57"/>
                <a:gd name="T4" fmla="*/ 42 w 71"/>
                <a:gd name="T5" fmla="*/ 15 h 57"/>
                <a:gd name="T6" fmla="*/ 71 w 71"/>
                <a:gd name="T7" fmla="*/ 15 h 57"/>
                <a:gd name="T8" fmla="*/ 71 w 71"/>
                <a:gd name="T9" fmla="*/ 3 h 57"/>
                <a:gd name="T10" fmla="*/ 65 w 71"/>
                <a:gd name="T11" fmla="*/ 0 h 57"/>
                <a:gd name="T12" fmla="*/ 34 w 71"/>
                <a:gd name="T13" fmla="*/ 0 h 57"/>
                <a:gd name="T14" fmla="*/ 29 w 71"/>
                <a:gd name="T15" fmla="*/ 8 h 57"/>
                <a:gd name="T16" fmla="*/ 18 w 71"/>
                <a:gd name="T17" fmla="*/ 23 h 57"/>
                <a:gd name="T18" fmla="*/ 3 w 71"/>
                <a:gd name="T19" fmla="*/ 49 h 57"/>
                <a:gd name="T20" fmla="*/ 0 w 71"/>
                <a:gd name="T21" fmla="*/ 57 h 57"/>
                <a:gd name="T22" fmla="*/ 34 w 71"/>
                <a:gd name="T23" fmla="*/ 57 h 57"/>
                <a:gd name="T24" fmla="*/ 34 w 71"/>
                <a:gd name="T25"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57">
                  <a:moveTo>
                    <a:pt x="34" y="44"/>
                  </a:moveTo>
                  <a:cubicBezTo>
                    <a:pt x="34" y="42"/>
                    <a:pt x="42" y="40"/>
                    <a:pt x="42" y="38"/>
                  </a:cubicBezTo>
                  <a:cubicBezTo>
                    <a:pt x="42" y="36"/>
                    <a:pt x="42" y="15"/>
                    <a:pt x="42" y="15"/>
                  </a:cubicBezTo>
                  <a:cubicBezTo>
                    <a:pt x="42" y="15"/>
                    <a:pt x="70" y="16"/>
                    <a:pt x="71" y="15"/>
                  </a:cubicBezTo>
                  <a:cubicBezTo>
                    <a:pt x="71" y="15"/>
                    <a:pt x="71" y="9"/>
                    <a:pt x="71" y="3"/>
                  </a:cubicBezTo>
                  <a:cubicBezTo>
                    <a:pt x="70" y="1"/>
                    <a:pt x="71" y="0"/>
                    <a:pt x="65" y="0"/>
                  </a:cubicBezTo>
                  <a:cubicBezTo>
                    <a:pt x="60" y="0"/>
                    <a:pt x="44" y="0"/>
                    <a:pt x="34" y="0"/>
                  </a:cubicBezTo>
                  <a:cubicBezTo>
                    <a:pt x="31" y="2"/>
                    <a:pt x="30" y="5"/>
                    <a:pt x="29" y="8"/>
                  </a:cubicBezTo>
                  <a:cubicBezTo>
                    <a:pt x="27" y="12"/>
                    <a:pt x="18" y="17"/>
                    <a:pt x="18" y="23"/>
                  </a:cubicBezTo>
                  <a:cubicBezTo>
                    <a:pt x="17" y="29"/>
                    <a:pt x="9" y="37"/>
                    <a:pt x="3" y="49"/>
                  </a:cubicBezTo>
                  <a:cubicBezTo>
                    <a:pt x="1" y="53"/>
                    <a:pt x="1" y="55"/>
                    <a:pt x="0" y="57"/>
                  </a:cubicBezTo>
                  <a:cubicBezTo>
                    <a:pt x="34" y="57"/>
                    <a:pt x="34" y="57"/>
                    <a:pt x="34" y="57"/>
                  </a:cubicBezTo>
                  <a:cubicBezTo>
                    <a:pt x="34" y="57"/>
                    <a:pt x="34" y="46"/>
                    <a:pt x="34" y="4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AE4BE443-1635-4DB3-8BB7-5C7C7C24CCDB}"/>
                </a:ext>
              </a:extLst>
            </p:cNvPr>
            <p:cNvSpPr>
              <a:spLocks/>
            </p:cNvSpPr>
            <p:nvPr/>
          </p:nvSpPr>
          <p:spPr bwMode="auto">
            <a:xfrm>
              <a:off x="3402124" y="3919177"/>
              <a:ext cx="178035" cy="212942"/>
            </a:xfrm>
            <a:custGeom>
              <a:avLst/>
              <a:gdLst>
                <a:gd name="T0" fmla="*/ 8 w 102"/>
                <a:gd name="T1" fmla="*/ 97 h 112"/>
                <a:gd name="T2" fmla="*/ 16 w 102"/>
                <a:gd name="T3" fmla="*/ 97 h 112"/>
                <a:gd name="T4" fmla="*/ 22 w 102"/>
                <a:gd name="T5" fmla="*/ 96 h 112"/>
                <a:gd name="T6" fmla="*/ 27 w 102"/>
                <a:gd name="T7" fmla="*/ 100 h 112"/>
                <a:gd name="T8" fmla="*/ 30 w 102"/>
                <a:gd name="T9" fmla="*/ 100 h 112"/>
                <a:gd name="T10" fmla="*/ 36 w 102"/>
                <a:gd name="T11" fmla="*/ 108 h 112"/>
                <a:gd name="T12" fmla="*/ 40 w 102"/>
                <a:gd name="T13" fmla="*/ 112 h 112"/>
                <a:gd name="T14" fmla="*/ 44 w 102"/>
                <a:gd name="T15" fmla="*/ 109 h 112"/>
                <a:gd name="T16" fmla="*/ 49 w 102"/>
                <a:gd name="T17" fmla="*/ 108 h 112"/>
                <a:gd name="T18" fmla="*/ 54 w 102"/>
                <a:gd name="T19" fmla="*/ 107 h 112"/>
                <a:gd name="T20" fmla="*/ 59 w 102"/>
                <a:gd name="T21" fmla="*/ 107 h 112"/>
                <a:gd name="T22" fmla="*/ 65 w 102"/>
                <a:gd name="T23" fmla="*/ 106 h 112"/>
                <a:gd name="T24" fmla="*/ 98 w 102"/>
                <a:gd name="T25" fmla="*/ 105 h 112"/>
                <a:gd name="T26" fmla="*/ 99 w 102"/>
                <a:gd name="T27" fmla="*/ 98 h 112"/>
                <a:gd name="T28" fmla="*/ 96 w 102"/>
                <a:gd name="T29" fmla="*/ 95 h 112"/>
                <a:gd name="T30" fmla="*/ 88 w 102"/>
                <a:gd name="T31" fmla="*/ 21 h 112"/>
                <a:gd name="T32" fmla="*/ 102 w 102"/>
                <a:gd name="T33" fmla="*/ 21 h 112"/>
                <a:gd name="T34" fmla="*/ 73 w 102"/>
                <a:gd name="T35" fmla="*/ 2 h 112"/>
                <a:gd name="T36" fmla="*/ 71 w 102"/>
                <a:gd name="T37" fmla="*/ 0 h 112"/>
                <a:gd name="T38" fmla="*/ 71 w 102"/>
                <a:gd name="T39" fmla="*/ 12 h 112"/>
                <a:gd name="T40" fmla="*/ 42 w 102"/>
                <a:gd name="T41" fmla="*/ 12 h 112"/>
                <a:gd name="T42" fmla="*/ 42 w 102"/>
                <a:gd name="T43" fmla="*/ 35 h 112"/>
                <a:gd name="T44" fmla="*/ 34 w 102"/>
                <a:gd name="T45" fmla="*/ 41 h 112"/>
                <a:gd name="T46" fmla="*/ 34 w 102"/>
                <a:gd name="T47" fmla="*/ 54 h 112"/>
                <a:gd name="T48" fmla="*/ 0 w 102"/>
                <a:gd name="T49" fmla="*/ 54 h 112"/>
                <a:gd name="T50" fmla="*/ 5 w 102"/>
                <a:gd name="T51" fmla="*/ 64 h 112"/>
                <a:gd name="T52" fmla="*/ 7 w 102"/>
                <a:gd name="T53" fmla="*/ 77 h 112"/>
                <a:gd name="T54" fmla="*/ 4 w 102"/>
                <a:gd name="T55" fmla="*/ 94 h 112"/>
                <a:gd name="T56" fmla="*/ 3 w 102"/>
                <a:gd name="T57" fmla="*/ 101 h 112"/>
                <a:gd name="T58" fmla="*/ 3 w 102"/>
                <a:gd name="T59" fmla="*/ 101 h 112"/>
                <a:gd name="T60" fmla="*/ 8 w 102"/>
                <a:gd name="T61" fmla="*/ 9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112">
                  <a:moveTo>
                    <a:pt x="8" y="97"/>
                  </a:moveTo>
                  <a:cubicBezTo>
                    <a:pt x="11" y="98"/>
                    <a:pt x="16" y="97"/>
                    <a:pt x="16" y="97"/>
                  </a:cubicBezTo>
                  <a:cubicBezTo>
                    <a:pt x="16" y="97"/>
                    <a:pt x="20" y="95"/>
                    <a:pt x="22" y="96"/>
                  </a:cubicBezTo>
                  <a:cubicBezTo>
                    <a:pt x="25" y="98"/>
                    <a:pt x="27" y="100"/>
                    <a:pt x="27" y="100"/>
                  </a:cubicBezTo>
                  <a:cubicBezTo>
                    <a:pt x="30" y="100"/>
                    <a:pt x="30" y="100"/>
                    <a:pt x="30" y="100"/>
                  </a:cubicBezTo>
                  <a:cubicBezTo>
                    <a:pt x="30" y="100"/>
                    <a:pt x="32" y="107"/>
                    <a:pt x="36" y="108"/>
                  </a:cubicBezTo>
                  <a:cubicBezTo>
                    <a:pt x="38" y="109"/>
                    <a:pt x="39" y="111"/>
                    <a:pt x="40" y="112"/>
                  </a:cubicBezTo>
                  <a:cubicBezTo>
                    <a:pt x="42" y="112"/>
                    <a:pt x="44" y="111"/>
                    <a:pt x="44" y="109"/>
                  </a:cubicBezTo>
                  <a:cubicBezTo>
                    <a:pt x="44" y="107"/>
                    <a:pt x="46" y="104"/>
                    <a:pt x="49" y="108"/>
                  </a:cubicBezTo>
                  <a:cubicBezTo>
                    <a:pt x="53" y="111"/>
                    <a:pt x="53" y="108"/>
                    <a:pt x="54" y="107"/>
                  </a:cubicBezTo>
                  <a:cubicBezTo>
                    <a:pt x="55" y="106"/>
                    <a:pt x="57" y="107"/>
                    <a:pt x="59" y="107"/>
                  </a:cubicBezTo>
                  <a:cubicBezTo>
                    <a:pt x="62" y="107"/>
                    <a:pt x="65" y="106"/>
                    <a:pt x="65" y="106"/>
                  </a:cubicBezTo>
                  <a:cubicBezTo>
                    <a:pt x="65" y="106"/>
                    <a:pt x="96" y="106"/>
                    <a:pt x="98" y="105"/>
                  </a:cubicBezTo>
                  <a:cubicBezTo>
                    <a:pt x="99" y="105"/>
                    <a:pt x="99" y="98"/>
                    <a:pt x="99" y="98"/>
                  </a:cubicBezTo>
                  <a:cubicBezTo>
                    <a:pt x="96" y="95"/>
                    <a:pt x="96" y="95"/>
                    <a:pt x="96" y="95"/>
                  </a:cubicBezTo>
                  <a:cubicBezTo>
                    <a:pt x="88" y="21"/>
                    <a:pt x="88" y="21"/>
                    <a:pt x="88" y="21"/>
                  </a:cubicBezTo>
                  <a:cubicBezTo>
                    <a:pt x="102" y="21"/>
                    <a:pt x="102" y="21"/>
                    <a:pt x="102" y="21"/>
                  </a:cubicBezTo>
                  <a:cubicBezTo>
                    <a:pt x="87" y="11"/>
                    <a:pt x="74" y="3"/>
                    <a:pt x="73" y="2"/>
                  </a:cubicBezTo>
                  <a:cubicBezTo>
                    <a:pt x="72" y="1"/>
                    <a:pt x="71" y="1"/>
                    <a:pt x="71" y="0"/>
                  </a:cubicBezTo>
                  <a:cubicBezTo>
                    <a:pt x="71" y="6"/>
                    <a:pt x="71" y="12"/>
                    <a:pt x="71" y="12"/>
                  </a:cubicBezTo>
                  <a:cubicBezTo>
                    <a:pt x="70" y="13"/>
                    <a:pt x="42" y="12"/>
                    <a:pt x="42" y="12"/>
                  </a:cubicBezTo>
                  <a:cubicBezTo>
                    <a:pt x="42" y="12"/>
                    <a:pt x="42" y="33"/>
                    <a:pt x="42" y="35"/>
                  </a:cubicBezTo>
                  <a:cubicBezTo>
                    <a:pt x="42" y="37"/>
                    <a:pt x="34" y="39"/>
                    <a:pt x="34" y="41"/>
                  </a:cubicBezTo>
                  <a:cubicBezTo>
                    <a:pt x="34" y="43"/>
                    <a:pt x="34" y="54"/>
                    <a:pt x="34" y="54"/>
                  </a:cubicBezTo>
                  <a:cubicBezTo>
                    <a:pt x="0" y="54"/>
                    <a:pt x="0" y="54"/>
                    <a:pt x="0" y="54"/>
                  </a:cubicBezTo>
                  <a:cubicBezTo>
                    <a:pt x="0" y="60"/>
                    <a:pt x="3" y="62"/>
                    <a:pt x="5" y="64"/>
                  </a:cubicBezTo>
                  <a:cubicBezTo>
                    <a:pt x="8" y="67"/>
                    <a:pt x="3" y="72"/>
                    <a:pt x="7" y="77"/>
                  </a:cubicBezTo>
                  <a:cubicBezTo>
                    <a:pt x="11" y="83"/>
                    <a:pt x="6" y="91"/>
                    <a:pt x="4" y="94"/>
                  </a:cubicBezTo>
                  <a:cubicBezTo>
                    <a:pt x="3" y="96"/>
                    <a:pt x="3" y="98"/>
                    <a:pt x="3" y="101"/>
                  </a:cubicBezTo>
                  <a:cubicBezTo>
                    <a:pt x="3" y="101"/>
                    <a:pt x="3" y="101"/>
                    <a:pt x="3" y="101"/>
                  </a:cubicBezTo>
                  <a:cubicBezTo>
                    <a:pt x="6" y="100"/>
                    <a:pt x="5" y="96"/>
                    <a:pt x="8" y="9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4">
              <a:extLst>
                <a:ext uri="{FF2B5EF4-FFF2-40B4-BE49-F238E27FC236}">
                  <a16:creationId xmlns:a16="http://schemas.microsoft.com/office/drawing/2014/main" id="{A7A15B71-7FCB-4831-919E-318064A89347}"/>
                </a:ext>
              </a:extLst>
            </p:cNvPr>
            <p:cNvSpPr>
              <a:spLocks/>
            </p:cNvSpPr>
            <p:nvPr/>
          </p:nvSpPr>
          <p:spPr bwMode="auto">
            <a:xfrm>
              <a:off x="3472258" y="3959177"/>
              <a:ext cx="246011" cy="250589"/>
            </a:xfrm>
            <a:custGeom>
              <a:avLst/>
              <a:gdLst>
                <a:gd name="T0" fmla="*/ 133 w 141"/>
                <a:gd name="T1" fmla="*/ 55 h 132"/>
                <a:gd name="T2" fmla="*/ 129 w 141"/>
                <a:gd name="T3" fmla="*/ 46 h 132"/>
                <a:gd name="T4" fmla="*/ 120 w 141"/>
                <a:gd name="T5" fmla="*/ 43 h 132"/>
                <a:gd name="T6" fmla="*/ 114 w 141"/>
                <a:gd name="T7" fmla="*/ 35 h 132"/>
                <a:gd name="T8" fmla="*/ 62 w 141"/>
                <a:gd name="T9" fmla="*/ 0 h 132"/>
                <a:gd name="T10" fmla="*/ 48 w 141"/>
                <a:gd name="T11" fmla="*/ 0 h 132"/>
                <a:gd name="T12" fmla="*/ 56 w 141"/>
                <a:gd name="T13" fmla="*/ 74 h 132"/>
                <a:gd name="T14" fmla="*/ 59 w 141"/>
                <a:gd name="T15" fmla="*/ 77 h 132"/>
                <a:gd name="T16" fmla="*/ 58 w 141"/>
                <a:gd name="T17" fmla="*/ 84 h 132"/>
                <a:gd name="T18" fmla="*/ 25 w 141"/>
                <a:gd name="T19" fmla="*/ 85 h 132"/>
                <a:gd name="T20" fmla="*/ 19 w 141"/>
                <a:gd name="T21" fmla="*/ 86 h 132"/>
                <a:gd name="T22" fmla="*/ 14 w 141"/>
                <a:gd name="T23" fmla="*/ 86 h 132"/>
                <a:gd name="T24" fmla="*/ 9 w 141"/>
                <a:gd name="T25" fmla="*/ 87 h 132"/>
                <a:gd name="T26" fmla="*/ 4 w 141"/>
                <a:gd name="T27" fmla="*/ 88 h 132"/>
                <a:gd name="T28" fmla="*/ 0 w 141"/>
                <a:gd name="T29" fmla="*/ 91 h 132"/>
                <a:gd name="T30" fmla="*/ 1 w 141"/>
                <a:gd name="T31" fmla="*/ 93 h 132"/>
                <a:gd name="T32" fmla="*/ 2 w 141"/>
                <a:gd name="T33" fmla="*/ 95 h 132"/>
                <a:gd name="T34" fmla="*/ 3 w 141"/>
                <a:gd name="T35" fmla="*/ 101 h 132"/>
                <a:gd name="T36" fmla="*/ 8 w 141"/>
                <a:gd name="T37" fmla="*/ 106 h 132"/>
                <a:gd name="T38" fmla="*/ 8 w 141"/>
                <a:gd name="T39" fmla="*/ 113 h 132"/>
                <a:gd name="T40" fmla="*/ 10 w 141"/>
                <a:gd name="T41" fmla="*/ 115 h 132"/>
                <a:gd name="T42" fmla="*/ 15 w 141"/>
                <a:gd name="T43" fmla="*/ 114 h 132"/>
                <a:gd name="T44" fmla="*/ 21 w 141"/>
                <a:gd name="T45" fmla="*/ 115 h 132"/>
                <a:gd name="T46" fmla="*/ 27 w 141"/>
                <a:gd name="T47" fmla="*/ 111 h 132"/>
                <a:gd name="T48" fmla="*/ 30 w 141"/>
                <a:gd name="T49" fmla="*/ 117 h 132"/>
                <a:gd name="T50" fmla="*/ 33 w 141"/>
                <a:gd name="T51" fmla="*/ 121 h 132"/>
                <a:gd name="T52" fmla="*/ 33 w 141"/>
                <a:gd name="T53" fmla="*/ 124 h 132"/>
                <a:gd name="T54" fmla="*/ 35 w 141"/>
                <a:gd name="T55" fmla="*/ 129 h 132"/>
                <a:gd name="T56" fmla="*/ 39 w 141"/>
                <a:gd name="T57" fmla="*/ 129 h 132"/>
                <a:gd name="T58" fmla="*/ 43 w 141"/>
                <a:gd name="T59" fmla="*/ 130 h 132"/>
                <a:gd name="T60" fmla="*/ 48 w 141"/>
                <a:gd name="T61" fmla="*/ 128 h 132"/>
                <a:gd name="T62" fmla="*/ 52 w 141"/>
                <a:gd name="T63" fmla="*/ 128 h 132"/>
                <a:gd name="T64" fmla="*/ 55 w 141"/>
                <a:gd name="T65" fmla="*/ 129 h 132"/>
                <a:gd name="T66" fmla="*/ 58 w 141"/>
                <a:gd name="T67" fmla="*/ 128 h 132"/>
                <a:gd name="T68" fmla="*/ 60 w 141"/>
                <a:gd name="T69" fmla="*/ 122 h 132"/>
                <a:gd name="T70" fmla="*/ 59 w 141"/>
                <a:gd name="T71" fmla="*/ 116 h 132"/>
                <a:gd name="T72" fmla="*/ 66 w 141"/>
                <a:gd name="T73" fmla="*/ 113 h 132"/>
                <a:gd name="T74" fmla="*/ 69 w 141"/>
                <a:gd name="T75" fmla="*/ 108 h 132"/>
                <a:gd name="T76" fmla="*/ 72 w 141"/>
                <a:gd name="T77" fmla="*/ 102 h 132"/>
                <a:gd name="T78" fmla="*/ 77 w 141"/>
                <a:gd name="T79" fmla="*/ 102 h 132"/>
                <a:gd name="T80" fmla="*/ 81 w 141"/>
                <a:gd name="T81" fmla="*/ 98 h 132"/>
                <a:gd name="T82" fmla="*/ 85 w 141"/>
                <a:gd name="T83" fmla="*/ 96 h 132"/>
                <a:gd name="T84" fmla="*/ 88 w 141"/>
                <a:gd name="T85" fmla="*/ 94 h 132"/>
                <a:gd name="T86" fmla="*/ 95 w 141"/>
                <a:gd name="T87" fmla="*/ 91 h 132"/>
                <a:gd name="T88" fmla="*/ 101 w 141"/>
                <a:gd name="T89" fmla="*/ 88 h 132"/>
                <a:gd name="T90" fmla="*/ 112 w 141"/>
                <a:gd name="T91" fmla="*/ 89 h 132"/>
                <a:gd name="T92" fmla="*/ 119 w 141"/>
                <a:gd name="T93" fmla="*/ 87 h 132"/>
                <a:gd name="T94" fmla="*/ 132 w 141"/>
                <a:gd name="T95" fmla="*/ 85 h 132"/>
                <a:gd name="T96" fmla="*/ 137 w 141"/>
                <a:gd name="T97" fmla="*/ 82 h 132"/>
                <a:gd name="T98" fmla="*/ 140 w 141"/>
                <a:gd name="T99" fmla="*/ 75 h 132"/>
                <a:gd name="T100" fmla="*/ 140 w 141"/>
                <a:gd name="T101" fmla="*/ 53 h 132"/>
                <a:gd name="T102" fmla="*/ 133 w 141"/>
                <a:gd name="T103" fmla="*/ 5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1" h="132">
                  <a:moveTo>
                    <a:pt x="133" y="55"/>
                  </a:moveTo>
                  <a:cubicBezTo>
                    <a:pt x="133" y="55"/>
                    <a:pt x="133" y="48"/>
                    <a:pt x="129" y="46"/>
                  </a:cubicBezTo>
                  <a:cubicBezTo>
                    <a:pt x="125" y="43"/>
                    <a:pt x="120" y="43"/>
                    <a:pt x="120" y="43"/>
                  </a:cubicBezTo>
                  <a:cubicBezTo>
                    <a:pt x="120" y="43"/>
                    <a:pt x="117" y="37"/>
                    <a:pt x="114" y="35"/>
                  </a:cubicBezTo>
                  <a:cubicBezTo>
                    <a:pt x="113" y="34"/>
                    <a:pt x="85" y="15"/>
                    <a:pt x="62" y="0"/>
                  </a:cubicBezTo>
                  <a:cubicBezTo>
                    <a:pt x="48" y="0"/>
                    <a:pt x="48" y="0"/>
                    <a:pt x="48" y="0"/>
                  </a:cubicBezTo>
                  <a:cubicBezTo>
                    <a:pt x="56" y="74"/>
                    <a:pt x="56" y="74"/>
                    <a:pt x="56" y="74"/>
                  </a:cubicBezTo>
                  <a:cubicBezTo>
                    <a:pt x="59" y="77"/>
                    <a:pt x="59" y="77"/>
                    <a:pt x="59" y="77"/>
                  </a:cubicBezTo>
                  <a:cubicBezTo>
                    <a:pt x="59" y="77"/>
                    <a:pt x="59" y="84"/>
                    <a:pt x="58" y="84"/>
                  </a:cubicBezTo>
                  <a:cubicBezTo>
                    <a:pt x="56" y="85"/>
                    <a:pt x="25" y="85"/>
                    <a:pt x="25" y="85"/>
                  </a:cubicBezTo>
                  <a:cubicBezTo>
                    <a:pt x="25" y="85"/>
                    <a:pt x="22" y="86"/>
                    <a:pt x="19" y="86"/>
                  </a:cubicBezTo>
                  <a:cubicBezTo>
                    <a:pt x="17" y="86"/>
                    <a:pt x="15" y="85"/>
                    <a:pt x="14" y="86"/>
                  </a:cubicBezTo>
                  <a:cubicBezTo>
                    <a:pt x="13" y="87"/>
                    <a:pt x="13" y="90"/>
                    <a:pt x="9" y="87"/>
                  </a:cubicBezTo>
                  <a:cubicBezTo>
                    <a:pt x="6" y="83"/>
                    <a:pt x="4" y="86"/>
                    <a:pt x="4" y="88"/>
                  </a:cubicBezTo>
                  <a:cubicBezTo>
                    <a:pt x="4" y="90"/>
                    <a:pt x="2" y="91"/>
                    <a:pt x="0" y="91"/>
                  </a:cubicBezTo>
                  <a:cubicBezTo>
                    <a:pt x="0" y="92"/>
                    <a:pt x="1" y="93"/>
                    <a:pt x="1" y="93"/>
                  </a:cubicBezTo>
                  <a:cubicBezTo>
                    <a:pt x="2" y="95"/>
                    <a:pt x="2" y="95"/>
                    <a:pt x="2" y="95"/>
                  </a:cubicBezTo>
                  <a:cubicBezTo>
                    <a:pt x="2" y="95"/>
                    <a:pt x="2" y="99"/>
                    <a:pt x="3" y="101"/>
                  </a:cubicBezTo>
                  <a:cubicBezTo>
                    <a:pt x="5" y="102"/>
                    <a:pt x="8" y="105"/>
                    <a:pt x="8" y="106"/>
                  </a:cubicBezTo>
                  <a:cubicBezTo>
                    <a:pt x="8" y="107"/>
                    <a:pt x="8" y="113"/>
                    <a:pt x="8" y="113"/>
                  </a:cubicBezTo>
                  <a:cubicBezTo>
                    <a:pt x="8" y="113"/>
                    <a:pt x="9" y="117"/>
                    <a:pt x="10" y="115"/>
                  </a:cubicBezTo>
                  <a:cubicBezTo>
                    <a:pt x="12" y="113"/>
                    <a:pt x="14" y="117"/>
                    <a:pt x="15" y="114"/>
                  </a:cubicBezTo>
                  <a:cubicBezTo>
                    <a:pt x="16" y="112"/>
                    <a:pt x="19" y="115"/>
                    <a:pt x="21" y="115"/>
                  </a:cubicBezTo>
                  <a:cubicBezTo>
                    <a:pt x="22" y="115"/>
                    <a:pt x="26" y="110"/>
                    <a:pt x="27" y="111"/>
                  </a:cubicBezTo>
                  <a:cubicBezTo>
                    <a:pt x="28" y="111"/>
                    <a:pt x="30" y="115"/>
                    <a:pt x="30" y="117"/>
                  </a:cubicBezTo>
                  <a:cubicBezTo>
                    <a:pt x="30" y="119"/>
                    <a:pt x="35" y="120"/>
                    <a:pt x="33" y="121"/>
                  </a:cubicBezTo>
                  <a:cubicBezTo>
                    <a:pt x="32" y="121"/>
                    <a:pt x="31" y="124"/>
                    <a:pt x="33" y="124"/>
                  </a:cubicBezTo>
                  <a:cubicBezTo>
                    <a:pt x="35" y="124"/>
                    <a:pt x="34" y="127"/>
                    <a:pt x="35" y="129"/>
                  </a:cubicBezTo>
                  <a:cubicBezTo>
                    <a:pt x="36" y="130"/>
                    <a:pt x="38" y="131"/>
                    <a:pt x="39" y="129"/>
                  </a:cubicBezTo>
                  <a:cubicBezTo>
                    <a:pt x="40" y="127"/>
                    <a:pt x="42" y="129"/>
                    <a:pt x="43" y="130"/>
                  </a:cubicBezTo>
                  <a:cubicBezTo>
                    <a:pt x="44" y="132"/>
                    <a:pt x="47" y="130"/>
                    <a:pt x="48" y="128"/>
                  </a:cubicBezTo>
                  <a:cubicBezTo>
                    <a:pt x="48" y="126"/>
                    <a:pt x="52" y="125"/>
                    <a:pt x="52" y="128"/>
                  </a:cubicBezTo>
                  <a:cubicBezTo>
                    <a:pt x="52" y="130"/>
                    <a:pt x="53" y="130"/>
                    <a:pt x="55" y="129"/>
                  </a:cubicBezTo>
                  <a:cubicBezTo>
                    <a:pt x="56" y="128"/>
                    <a:pt x="57" y="128"/>
                    <a:pt x="58" y="128"/>
                  </a:cubicBezTo>
                  <a:cubicBezTo>
                    <a:pt x="58" y="125"/>
                    <a:pt x="59" y="122"/>
                    <a:pt x="60" y="122"/>
                  </a:cubicBezTo>
                  <a:cubicBezTo>
                    <a:pt x="61" y="120"/>
                    <a:pt x="58" y="117"/>
                    <a:pt x="59" y="116"/>
                  </a:cubicBezTo>
                  <a:cubicBezTo>
                    <a:pt x="61" y="116"/>
                    <a:pt x="65" y="117"/>
                    <a:pt x="66" y="113"/>
                  </a:cubicBezTo>
                  <a:cubicBezTo>
                    <a:pt x="67" y="110"/>
                    <a:pt x="69" y="108"/>
                    <a:pt x="69" y="108"/>
                  </a:cubicBezTo>
                  <a:cubicBezTo>
                    <a:pt x="69" y="108"/>
                    <a:pt x="69" y="100"/>
                    <a:pt x="72" y="102"/>
                  </a:cubicBezTo>
                  <a:cubicBezTo>
                    <a:pt x="74" y="103"/>
                    <a:pt x="77" y="105"/>
                    <a:pt x="77" y="102"/>
                  </a:cubicBezTo>
                  <a:cubicBezTo>
                    <a:pt x="77" y="99"/>
                    <a:pt x="80" y="101"/>
                    <a:pt x="81" y="98"/>
                  </a:cubicBezTo>
                  <a:cubicBezTo>
                    <a:pt x="81" y="95"/>
                    <a:pt x="83" y="95"/>
                    <a:pt x="85" y="96"/>
                  </a:cubicBezTo>
                  <a:cubicBezTo>
                    <a:pt x="86" y="96"/>
                    <a:pt x="88" y="96"/>
                    <a:pt x="88" y="94"/>
                  </a:cubicBezTo>
                  <a:cubicBezTo>
                    <a:pt x="88" y="93"/>
                    <a:pt x="92" y="93"/>
                    <a:pt x="95" y="91"/>
                  </a:cubicBezTo>
                  <a:cubicBezTo>
                    <a:pt x="98" y="89"/>
                    <a:pt x="100" y="87"/>
                    <a:pt x="101" y="88"/>
                  </a:cubicBezTo>
                  <a:cubicBezTo>
                    <a:pt x="103" y="90"/>
                    <a:pt x="111" y="89"/>
                    <a:pt x="112" y="89"/>
                  </a:cubicBezTo>
                  <a:cubicBezTo>
                    <a:pt x="113" y="88"/>
                    <a:pt x="116" y="86"/>
                    <a:pt x="119" y="87"/>
                  </a:cubicBezTo>
                  <a:cubicBezTo>
                    <a:pt x="122" y="87"/>
                    <a:pt x="129" y="85"/>
                    <a:pt x="132" y="85"/>
                  </a:cubicBezTo>
                  <a:cubicBezTo>
                    <a:pt x="135" y="85"/>
                    <a:pt x="136" y="83"/>
                    <a:pt x="137" y="82"/>
                  </a:cubicBezTo>
                  <a:cubicBezTo>
                    <a:pt x="138" y="81"/>
                    <a:pt x="139" y="76"/>
                    <a:pt x="140" y="75"/>
                  </a:cubicBezTo>
                  <a:cubicBezTo>
                    <a:pt x="141" y="75"/>
                    <a:pt x="140" y="59"/>
                    <a:pt x="140" y="53"/>
                  </a:cubicBezTo>
                  <a:cubicBezTo>
                    <a:pt x="137" y="54"/>
                    <a:pt x="133" y="55"/>
                    <a:pt x="133" y="5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5">
              <a:extLst>
                <a:ext uri="{FF2B5EF4-FFF2-40B4-BE49-F238E27FC236}">
                  <a16:creationId xmlns:a16="http://schemas.microsoft.com/office/drawing/2014/main" id="{68D24FAA-66AE-476A-8D13-D35E09608F64}"/>
                </a:ext>
              </a:extLst>
            </p:cNvPr>
            <p:cNvSpPr>
              <a:spLocks/>
            </p:cNvSpPr>
            <p:nvPr/>
          </p:nvSpPr>
          <p:spPr bwMode="auto">
            <a:xfrm>
              <a:off x="3573684" y="4123883"/>
              <a:ext cx="119769" cy="95295"/>
            </a:xfrm>
            <a:custGeom>
              <a:avLst/>
              <a:gdLst>
                <a:gd name="T0" fmla="*/ 68 w 69"/>
                <a:gd name="T1" fmla="*/ 28 h 50"/>
                <a:gd name="T2" fmla="*/ 65 w 69"/>
                <a:gd name="T3" fmla="*/ 26 h 50"/>
                <a:gd name="T4" fmla="*/ 64 w 69"/>
                <a:gd name="T5" fmla="*/ 22 h 50"/>
                <a:gd name="T6" fmla="*/ 60 w 69"/>
                <a:gd name="T7" fmla="*/ 22 h 50"/>
                <a:gd name="T8" fmla="*/ 57 w 69"/>
                <a:gd name="T9" fmla="*/ 19 h 50"/>
                <a:gd name="T10" fmla="*/ 55 w 69"/>
                <a:gd name="T11" fmla="*/ 16 h 50"/>
                <a:gd name="T12" fmla="*/ 51 w 69"/>
                <a:gd name="T13" fmla="*/ 12 h 50"/>
                <a:gd name="T14" fmla="*/ 49 w 69"/>
                <a:gd name="T15" fmla="*/ 7 h 50"/>
                <a:gd name="T16" fmla="*/ 48 w 69"/>
                <a:gd name="T17" fmla="*/ 2 h 50"/>
                <a:gd name="T18" fmla="*/ 43 w 69"/>
                <a:gd name="T19" fmla="*/ 1 h 50"/>
                <a:gd name="T20" fmla="*/ 37 w 69"/>
                <a:gd name="T21" fmla="*/ 4 h 50"/>
                <a:gd name="T22" fmla="*/ 30 w 69"/>
                <a:gd name="T23" fmla="*/ 7 h 50"/>
                <a:gd name="T24" fmla="*/ 27 w 69"/>
                <a:gd name="T25" fmla="*/ 9 h 50"/>
                <a:gd name="T26" fmla="*/ 23 w 69"/>
                <a:gd name="T27" fmla="*/ 11 h 50"/>
                <a:gd name="T28" fmla="*/ 19 w 69"/>
                <a:gd name="T29" fmla="*/ 15 h 50"/>
                <a:gd name="T30" fmla="*/ 14 w 69"/>
                <a:gd name="T31" fmla="*/ 15 h 50"/>
                <a:gd name="T32" fmla="*/ 11 w 69"/>
                <a:gd name="T33" fmla="*/ 21 h 50"/>
                <a:gd name="T34" fmla="*/ 8 w 69"/>
                <a:gd name="T35" fmla="*/ 26 h 50"/>
                <a:gd name="T36" fmla="*/ 1 w 69"/>
                <a:gd name="T37" fmla="*/ 29 h 50"/>
                <a:gd name="T38" fmla="*/ 2 w 69"/>
                <a:gd name="T39" fmla="*/ 35 h 50"/>
                <a:gd name="T40" fmla="*/ 0 w 69"/>
                <a:gd name="T41" fmla="*/ 41 h 50"/>
                <a:gd name="T42" fmla="*/ 4 w 69"/>
                <a:gd name="T43" fmla="*/ 44 h 50"/>
                <a:gd name="T44" fmla="*/ 11 w 69"/>
                <a:gd name="T45" fmla="*/ 47 h 50"/>
                <a:gd name="T46" fmla="*/ 21 w 69"/>
                <a:gd name="T47" fmla="*/ 46 h 50"/>
                <a:gd name="T48" fmla="*/ 24 w 69"/>
                <a:gd name="T49" fmla="*/ 45 h 50"/>
                <a:gd name="T50" fmla="*/ 22 w 69"/>
                <a:gd name="T51" fmla="*/ 37 h 50"/>
                <a:gd name="T52" fmla="*/ 44 w 69"/>
                <a:gd name="T53" fmla="*/ 37 h 50"/>
                <a:gd name="T54" fmla="*/ 47 w 69"/>
                <a:gd name="T55" fmla="*/ 35 h 50"/>
                <a:gd name="T56" fmla="*/ 54 w 69"/>
                <a:gd name="T57" fmla="*/ 36 h 50"/>
                <a:gd name="T58" fmla="*/ 59 w 69"/>
                <a:gd name="T59" fmla="*/ 33 h 50"/>
                <a:gd name="T60" fmla="*/ 66 w 69"/>
                <a:gd name="T61" fmla="*/ 31 h 50"/>
                <a:gd name="T62" fmla="*/ 68 w 69"/>
                <a:gd name="T63" fmla="*/ 28 h 50"/>
                <a:gd name="T64" fmla="*/ 68 w 69"/>
                <a:gd name="T65"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68" y="28"/>
                  </a:moveTo>
                  <a:cubicBezTo>
                    <a:pt x="67" y="27"/>
                    <a:pt x="65" y="26"/>
                    <a:pt x="65" y="26"/>
                  </a:cubicBezTo>
                  <a:cubicBezTo>
                    <a:pt x="64" y="26"/>
                    <a:pt x="65" y="22"/>
                    <a:pt x="64" y="22"/>
                  </a:cubicBezTo>
                  <a:cubicBezTo>
                    <a:pt x="64" y="21"/>
                    <a:pt x="62" y="23"/>
                    <a:pt x="60" y="22"/>
                  </a:cubicBezTo>
                  <a:cubicBezTo>
                    <a:pt x="59" y="22"/>
                    <a:pt x="58" y="19"/>
                    <a:pt x="57" y="19"/>
                  </a:cubicBezTo>
                  <a:cubicBezTo>
                    <a:pt x="55" y="19"/>
                    <a:pt x="55" y="18"/>
                    <a:pt x="55" y="16"/>
                  </a:cubicBezTo>
                  <a:cubicBezTo>
                    <a:pt x="55" y="14"/>
                    <a:pt x="53" y="13"/>
                    <a:pt x="51" y="12"/>
                  </a:cubicBezTo>
                  <a:cubicBezTo>
                    <a:pt x="50" y="11"/>
                    <a:pt x="49" y="7"/>
                    <a:pt x="49" y="7"/>
                  </a:cubicBezTo>
                  <a:cubicBezTo>
                    <a:pt x="48" y="7"/>
                    <a:pt x="48" y="4"/>
                    <a:pt x="48" y="2"/>
                  </a:cubicBezTo>
                  <a:cubicBezTo>
                    <a:pt x="46" y="2"/>
                    <a:pt x="44" y="2"/>
                    <a:pt x="43" y="1"/>
                  </a:cubicBezTo>
                  <a:cubicBezTo>
                    <a:pt x="42" y="0"/>
                    <a:pt x="40" y="2"/>
                    <a:pt x="37" y="4"/>
                  </a:cubicBezTo>
                  <a:cubicBezTo>
                    <a:pt x="34" y="6"/>
                    <a:pt x="30" y="6"/>
                    <a:pt x="30" y="7"/>
                  </a:cubicBezTo>
                  <a:cubicBezTo>
                    <a:pt x="30" y="9"/>
                    <a:pt x="28" y="9"/>
                    <a:pt x="27" y="9"/>
                  </a:cubicBezTo>
                  <a:cubicBezTo>
                    <a:pt x="25" y="8"/>
                    <a:pt x="23" y="8"/>
                    <a:pt x="23" y="11"/>
                  </a:cubicBezTo>
                  <a:cubicBezTo>
                    <a:pt x="22" y="14"/>
                    <a:pt x="19" y="12"/>
                    <a:pt x="19" y="15"/>
                  </a:cubicBezTo>
                  <a:cubicBezTo>
                    <a:pt x="19" y="18"/>
                    <a:pt x="16" y="16"/>
                    <a:pt x="14" y="15"/>
                  </a:cubicBezTo>
                  <a:cubicBezTo>
                    <a:pt x="11" y="13"/>
                    <a:pt x="11" y="21"/>
                    <a:pt x="11" y="21"/>
                  </a:cubicBezTo>
                  <a:cubicBezTo>
                    <a:pt x="11" y="21"/>
                    <a:pt x="9" y="23"/>
                    <a:pt x="8" y="26"/>
                  </a:cubicBezTo>
                  <a:cubicBezTo>
                    <a:pt x="7" y="30"/>
                    <a:pt x="3" y="29"/>
                    <a:pt x="1" y="29"/>
                  </a:cubicBezTo>
                  <a:cubicBezTo>
                    <a:pt x="0" y="30"/>
                    <a:pt x="3" y="33"/>
                    <a:pt x="2" y="35"/>
                  </a:cubicBezTo>
                  <a:cubicBezTo>
                    <a:pt x="1" y="35"/>
                    <a:pt x="0" y="38"/>
                    <a:pt x="0" y="41"/>
                  </a:cubicBezTo>
                  <a:cubicBezTo>
                    <a:pt x="1" y="41"/>
                    <a:pt x="3" y="43"/>
                    <a:pt x="4" y="44"/>
                  </a:cubicBezTo>
                  <a:cubicBezTo>
                    <a:pt x="4" y="45"/>
                    <a:pt x="9" y="50"/>
                    <a:pt x="11" y="47"/>
                  </a:cubicBezTo>
                  <a:cubicBezTo>
                    <a:pt x="13" y="45"/>
                    <a:pt x="20" y="45"/>
                    <a:pt x="21" y="46"/>
                  </a:cubicBezTo>
                  <a:cubicBezTo>
                    <a:pt x="23" y="47"/>
                    <a:pt x="24" y="47"/>
                    <a:pt x="24" y="45"/>
                  </a:cubicBezTo>
                  <a:cubicBezTo>
                    <a:pt x="24" y="44"/>
                    <a:pt x="21" y="38"/>
                    <a:pt x="22" y="37"/>
                  </a:cubicBezTo>
                  <a:cubicBezTo>
                    <a:pt x="23" y="35"/>
                    <a:pt x="43" y="36"/>
                    <a:pt x="44" y="37"/>
                  </a:cubicBezTo>
                  <a:cubicBezTo>
                    <a:pt x="44" y="39"/>
                    <a:pt x="44" y="35"/>
                    <a:pt x="47" y="35"/>
                  </a:cubicBezTo>
                  <a:cubicBezTo>
                    <a:pt x="49" y="35"/>
                    <a:pt x="53" y="37"/>
                    <a:pt x="54" y="36"/>
                  </a:cubicBezTo>
                  <a:cubicBezTo>
                    <a:pt x="56" y="36"/>
                    <a:pt x="58" y="33"/>
                    <a:pt x="59" y="33"/>
                  </a:cubicBezTo>
                  <a:cubicBezTo>
                    <a:pt x="61" y="33"/>
                    <a:pt x="65" y="33"/>
                    <a:pt x="66" y="31"/>
                  </a:cubicBezTo>
                  <a:cubicBezTo>
                    <a:pt x="67" y="30"/>
                    <a:pt x="69" y="30"/>
                    <a:pt x="68" y="28"/>
                  </a:cubicBezTo>
                  <a:cubicBezTo>
                    <a:pt x="68" y="28"/>
                    <a:pt x="68" y="28"/>
                    <a:pt x="68" y="2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6">
              <a:extLst>
                <a:ext uri="{FF2B5EF4-FFF2-40B4-BE49-F238E27FC236}">
                  <a16:creationId xmlns:a16="http://schemas.microsoft.com/office/drawing/2014/main" id="{257355A6-D04B-4B1E-A5D0-CC38BB286A22}"/>
                </a:ext>
              </a:extLst>
            </p:cNvPr>
            <p:cNvSpPr>
              <a:spLocks/>
            </p:cNvSpPr>
            <p:nvPr/>
          </p:nvSpPr>
          <p:spPr bwMode="auto">
            <a:xfrm>
              <a:off x="3656767" y="3985059"/>
              <a:ext cx="228747" cy="194119"/>
            </a:xfrm>
            <a:custGeom>
              <a:avLst/>
              <a:gdLst>
                <a:gd name="T0" fmla="*/ 125 w 131"/>
                <a:gd name="T1" fmla="*/ 15 h 102"/>
                <a:gd name="T2" fmla="*/ 124 w 131"/>
                <a:gd name="T3" fmla="*/ 4 h 102"/>
                <a:gd name="T4" fmla="*/ 118 w 131"/>
                <a:gd name="T5" fmla="*/ 7 h 102"/>
                <a:gd name="T6" fmla="*/ 112 w 131"/>
                <a:gd name="T7" fmla="*/ 2 h 102"/>
                <a:gd name="T8" fmla="*/ 100 w 131"/>
                <a:gd name="T9" fmla="*/ 0 h 102"/>
                <a:gd name="T10" fmla="*/ 64 w 131"/>
                <a:gd name="T11" fmla="*/ 22 h 102"/>
                <a:gd name="T12" fmla="*/ 49 w 131"/>
                <a:gd name="T13" fmla="*/ 35 h 102"/>
                <a:gd name="T14" fmla="*/ 36 w 131"/>
                <a:gd name="T15" fmla="*/ 39 h 102"/>
                <a:gd name="T16" fmla="*/ 34 w 131"/>
                <a:gd name="T17" fmla="*/ 39 h 102"/>
                <a:gd name="T18" fmla="*/ 34 w 131"/>
                <a:gd name="T19" fmla="*/ 61 h 102"/>
                <a:gd name="T20" fmla="*/ 31 w 131"/>
                <a:gd name="T21" fmla="*/ 68 h 102"/>
                <a:gd name="T22" fmla="*/ 26 w 131"/>
                <a:gd name="T23" fmla="*/ 71 h 102"/>
                <a:gd name="T24" fmla="*/ 13 w 131"/>
                <a:gd name="T25" fmla="*/ 73 h 102"/>
                <a:gd name="T26" fmla="*/ 6 w 131"/>
                <a:gd name="T27" fmla="*/ 75 h 102"/>
                <a:gd name="T28" fmla="*/ 0 w 131"/>
                <a:gd name="T29" fmla="*/ 75 h 102"/>
                <a:gd name="T30" fmla="*/ 1 w 131"/>
                <a:gd name="T31" fmla="*/ 80 h 102"/>
                <a:gd name="T32" fmla="*/ 3 w 131"/>
                <a:gd name="T33" fmla="*/ 85 h 102"/>
                <a:gd name="T34" fmla="*/ 7 w 131"/>
                <a:gd name="T35" fmla="*/ 89 h 102"/>
                <a:gd name="T36" fmla="*/ 9 w 131"/>
                <a:gd name="T37" fmla="*/ 92 h 102"/>
                <a:gd name="T38" fmla="*/ 12 w 131"/>
                <a:gd name="T39" fmla="*/ 95 h 102"/>
                <a:gd name="T40" fmla="*/ 16 w 131"/>
                <a:gd name="T41" fmla="*/ 95 h 102"/>
                <a:gd name="T42" fmla="*/ 17 w 131"/>
                <a:gd name="T43" fmla="*/ 99 h 102"/>
                <a:gd name="T44" fmla="*/ 20 w 131"/>
                <a:gd name="T45" fmla="*/ 101 h 102"/>
                <a:gd name="T46" fmla="*/ 23 w 131"/>
                <a:gd name="T47" fmla="*/ 97 h 102"/>
                <a:gd name="T48" fmla="*/ 26 w 131"/>
                <a:gd name="T49" fmla="*/ 101 h 102"/>
                <a:gd name="T50" fmla="*/ 30 w 131"/>
                <a:gd name="T51" fmla="*/ 100 h 102"/>
                <a:gd name="T52" fmla="*/ 33 w 131"/>
                <a:gd name="T53" fmla="*/ 94 h 102"/>
                <a:gd name="T54" fmla="*/ 35 w 131"/>
                <a:gd name="T55" fmla="*/ 87 h 102"/>
                <a:gd name="T56" fmla="*/ 43 w 131"/>
                <a:gd name="T57" fmla="*/ 87 h 102"/>
                <a:gd name="T58" fmla="*/ 48 w 131"/>
                <a:gd name="T59" fmla="*/ 85 h 102"/>
                <a:gd name="T60" fmla="*/ 55 w 131"/>
                <a:gd name="T61" fmla="*/ 87 h 102"/>
                <a:gd name="T62" fmla="*/ 59 w 131"/>
                <a:gd name="T63" fmla="*/ 92 h 102"/>
                <a:gd name="T64" fmla="*/ 66 w 131"/>
                <a:gd name="T65" fmla="*/ 90 h 102"/>
                <a:gd name="T66" fmla="*/ 73 w 131"/>
                <a:gd name="T67" fmla="*/ 93 h 102"/>
                <a:gd name="T68" fmla="*/ 81 w 131"/>
                <a:gd name="T69" fmla="*/ 93 h 102"/>
                <a:gd name="T70" fmla="*/ 87 w 131"/>
                <a:gd name="T71" fmla="*/ 89 h 102"/>
                <a:gd name="T72" fmla="*/ 98 w 131"/>
                <a:gd name="T73" fmla="*/ 89 h 102"/>
                <a:gd name="T74" fmla="*/ 105 w 131"/>
                <a:gd name="T75" fmla="*/ 91 h 102"/>
                <a:gd name="T76" fmla="*/ 111 w 131"/>
                <a:gd name="T77" fmla="*/ 86 h 102"/>
                <a:gd name="T78" fmla="*/ 112 w 131"/>
                <a:gd name="T79" fmla="*/ 86 h 102"/>
                <a:gd name="T80" fmla="*/ 112 w 131"/>
                <a:gd name="T81" fmla="*/ 83 h 102"/>
                <a:gd name="T82" fmla="*/ 114 w 131"/>
                <a:gd name="T83" fmla="*/ 76 h 102"/>
                <a:gd name="T84" fmla="*/ 127 w 131"/>
                <a:gd name="T85" fmla="*/ 59 h 102"/>
                <a:gd name="T86" fmla="*/ 128 w 131"/>
                <a:gd name="T87" fmla="*/ 38 h 102"/>
                <a:gd name="T88" fmla="*/ 130 w 131"/>
                <a:gd name="T89" fmla="*/ 29 h 102"/>
                <a:gd name="T90" fmla="*/ 128 w 131"/>
                <a:gd name="T91" fmla="*/ 22 h 102"/>
                <a:gd name="T92" fmla="*/ 125 w 131"/>
                <a:gd name="T93" fmla="*/ 1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1" h="102">
                  <a:moveTo>
                    <a:pt x="125" y="15"/>
                  </a:moveTo>
                  <a:cubicBezTo>
                    <a:pt x="125" y="13"/>
                    <a:pt x="125" y="8"/>
                    <a:pt x="124" y="4"/>
                  </a:cubicBezTo>
                  <a:cubicBezTo>
                    <a:pt x="118" y="7"/>
                    <a:pt x="118" y="7"/>
                    <a:pt x="118" y="7"/>
                  </a:cubicBezTo>
                  <a:cubicBezTo>
                    <a:pt x="118" y="7"/>
                    <a:pt x="116" y="5"/>
                    <a:pt x="112" y="2"/>
                  </a:cubicBezTo>
                  <a:cubicBezTo>
                    <a:pt x="109" y="0"/>
                    <a:pt x="100" y="0"/>
                    <a:pt x="100" y="0"/>
                  </a:cubicBezTo>
                  <a:cubicBezTo>
                    <a:pt x="64" y="22"/>
                    <a:pt x="64" y="22"/>
                    <a:pt x="64" y="22"/>
                  </a:cubicBezTo>
                  <a:cubicBezTo>
                    <a:pt x="49" y="35"/>
                    <a:pt x="49" y="35"/>
                    <a:pt x="49" y="35"/>
                  </a:cubicBezTo>
                  <a:cubicBezTo>
                    <a:pt x="49" y="35"/>
                    <a:pt x="38" y="38"/>
                    <a:pt x="36" y="39"/>
                  </a:cubicBezTo>
                  <a:cubicBezTo>
                    <a:pt x="35" y="39"/>
                    <a:pt x="35" y="39"/>
                    <a:pt x="34" y="39"/>
                  </a:cubicBezTo>
                  <a:cubicBezTo>
                    <a:pt x="34" y="45"/>
                    <a:pt x="35" y="61"/>
                    <a:pt x="34" y="61"/>
                  </a:cubicBezTo>
                  <a:cubicBezTo>
                    <a:pt x="33" y="62"/>
                    <a:pt x="32" y="67"/>
                    <a:pt x="31" y="68"/>
                  </a:cubicBezTo>
                  <a:cubicBezTo>
                    <a:pt x="30" y="69"/>
                    <a:pt x="29" y="71"/>
                    <a:pt x="26" y="71"/>
                  </a:cubicBezTo>
                  <a:cubicBezTo>
                    <a:pt x="23" y="71"/>
                    <a:pt x="16" y="73"/>
                    <a:pt x="13" y="73"/>
                  </a:cubicBezTo>
                  <a:cubicBezTo>
                    <a:pt x="10" y="72"/>
                    <a:pt x="7" y="74"/>
                    <a:pt x="6" y="75"/>
                  </a:cubicBezTo>
                  <a:cubicBezTo>
                    <a:pt x="5" y="75"/>
                    <a:pt x="3" y="75"/>
                    <a:pt x="0" y="75"/>
                  </a:cubicBezTo>
                  <a:cubicBezTo>
                    <a:pt x="0" y="77"/>
                    <a:pt x="0" y="80"/>
                    <a:pt x="1" y="80"/>
                  </a:cubicBezTo>
                  <a:cubicBezTo>
                    <a:pt x="1" y="80"/>
                    <a:pt x="2" y="84"/>
                    <a:pt x="3" y="85"/>
                  </a:cubicBezTo>
                  <a:cubicBezTo>
                    <a:pt x="5" y="86"/>
                    <a:pt x="7" y="87"/>
                    <a:pt x="7" y="89"/>
                  </a:cubicBezTo>
                  <a:cubicBezTo>
                    <a:pt x="7" y="91"/>
                    <a:pt x="7" y="92"/>
                    <a:pt x="9" y="92"/>
                  </a:cubicBezTo>
                  <a:cubicBezTo>
                    <a:pt x="10" y="92"/>
                    <a:pt x="11" y="95"/>
                    <a:pt x="12" y="95"/>
                  </a:cubicBezTo>
                  <a:cubicBezTo>
                    <a:pt x="14" y="96"/>
                    <a:pt x="16" y="94"/>
                    <a:pt x="16" y="95"/>
                  </a:cubicBezTo>
                  <a:cubicBezTo>
                    <a:pt x="17" y="95"/>
                    <a:pt x="16" y="99"/>
                    <a:pt x="17" y="99"/>
                  </a:cubicBezTo>
                  <a:cubicBezTo>
                    <a:pt x="17" y="99"/>
                    <a:pt x="19" y="100"/>
                    <a:pt x="20" y="101"/>
                  </a:cubicBezTo>
                  <a:cubicBezTo>
                    <a:pt x="20" y="99"/>
                    <a:pt x="21" y="96"/>
                    <a:pt x="23" y="97"/>
                  </a:cubicBezTo>
                  <a:cubicBezTo>
                    <a:pt x="26" y="98"/>
                    <a:pt x="24" y="100"/>
                    <a:pt x="26" y="101"/>
                  </a:cubicBezTo>
                  <a:cubicBezTo>
                    <a:pt x="28" y="102"/>
                    <a:pt x="30" y="101"/>
                    <a:pt x="30" y="100"/>
                  </a:cubicBezTo>
                  <a:cubicBezTo>
                    <a:pt x="30" y="98"/>
                    <a:pt x="33" y="94"/>
                    <a:pt x="33" y="94"/>
                  </a:cubicBezTo>
                  <a:cubicBezTo>
                    <a:pt x="34" y="93"/>
                    <a:pt x="34" y="88"/>
                    <a:pt x="35" y="87"/>
                  </a:cubicBezTo>
                  <a:cubicBezTo>
                    <a:pt x="37" y="86"/>
                    <a:pt x="41" y="87"/>
                    <a:pt x="43" y="87"/>
                  </a:cubicBezTo>
                  <a:cubicBezTo>
                    <a:pt x="45" y="87"/>
                    <a:pt x="46" y="83"/>
                    <a:pt x="48" y="85"/>
                  </a:cubicBezTo>
                  <a:cubicBezTo>
                    <a:pt x="50" y="87"/>
                    <a:pt x="53" y="85"/>
                    <a:pt x="55" y="87"/>
                  </a:cubicBezTo>
                  <a:cubicBezTo>
                    <a:pt x="56" y="89"/>
                    <a:pt x="57" y="93"/>
                    <a:pt x="59" y="92"/>
                  </a:cubicBezTo>
                  <a:cubicBezTo>
                    <a:pt x="62" y="90"/>
                    <a:pt x="65" y="90"/>
                    <a:pt x="66" y="90"/>
                  </a:cubicBezTo>
                  <a:cubicBezTo>
                    <a:pt x="68" y="90"/>
                    <a:pt x="71" y="93"/>
                    <a:pt x="73" y="93"/>
                  </a:cubicBezTo>
                  <a:cubicBezTo>
                    <a:pt x="74" y="94"/>
                    <a:pt x="79" y="94"/>
                    <a:pt x="81" y="93"/>
                  </a:cubicBezTo>
                  <a:cubicBezTo>
                    <a:pt x="83" y="92"/>
                    <a:pt x="85" y="89"/>
                    <a:pt x="87" y="89"/>
                  </a:cubicBezTo>
                  <a:cubicBezTo>
                    <a:pt x="90" y="89"/>
                    <a:pt x="97" y="89"/>
                    <a:pt x="98" y="89"/>
                  </a:cubicBezTo>
                  <a:cubicBezTo>
                    <a:pt x="100" y="90"/>
                    <a:pt x="103" y="92"/>
                    <a:pt x="105" y="91"/>
                  </a:cubicBezTo>
                  <a:cubicBezTo>
                    <a:pt x="107" y="90"/>
                    <a:pt x="109" y="86"/>
                    <a:pt x="111" y="86"/>
                  </a:cubicBezTo>
                  <a:cubicBezTo>
                    <a:pt x="112" y="85"/>
                    <a:pt x="112" y="86"/>
                    <a:pt x="112" y="86"/>
                  </a:cubicBezTo>
                  <a:cubicBezTo>
                    <a:pt x="112" y="85"/>
                    <a:pt x="112" y="84"/>
                    <a:pt x="112" y="83"/>
                  </a:cubicBezTo>
                  <a:cubicBezTo>
                    <a:pt x="112" y="78"/>
                    <a:pt x="113" y="80"/>
                    <a:pt x="114" y="76"/>
                  </a:cubicBezTo>
                  <a:cubicBezTo>
                    <a:pt x="115" y="71"/>
                    <a:pt x="126" y="59"/>
                    <a:pt x="127" y="59"/>
                  </a:cubicBezTo>
                  <a:cubicBezTo>
                    <a:pt x="128" y="58"/>
                    <a:pt x="128" y="40"/>
                    <a:pt x="128" y="38"/>
                  </a:cubicBezTo>
                  <a:cubicBezTo>
                    <a:pt x="128" y="35"/>
                    <a:pt x="129" y="32"/>
                    <a:pt x="130" y="29"/>
                  </a:cubicBezTo>
                  <a:cubicBezTo>
                    <a:pt x="131" y="25"/>
                    <a:pt x="128" y="26"/>
                    <a:pt x="128" y="22"/>
                  </a:cubicBezTo>
                  <a:cubicBezTo>
                    <a:pt x="129" y="19"/>
                    <a:pt x="125" y="17"/>
                    <a:pt x="125" y="1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7">
              <a:extLst>
                <a:ext uri="{FF2B5EF4-FFF2-40B4-BE49-F238E27FC236}">
                  <a16:creationId xmlns:a16="http://schemas.microsoft.com/office/drawing/2014/main" id="{13349B9F-1BD9-43BC-BD7E-D5160C5D409A}"/>
                </a:ext>
              </a:extLst>
            </p:cNvPr>
            <p:cNvSpPr>
              <a:spLocks/>
            </p:cNvSpPr>
            <p:nvPr/>
          </p:nvSpPr>
          <p:spPr bwMode="auto">
            <a:xfrm>
              <a:off x="3853144" y="3985059"/>
              <a:ext cx="147823" cy="267060"/>
            </a:xfrm>
            <a:custGeom>
              <a:avLst/>
              <a:gdLst>
                <a:gd name="T0" fmla="*/ 84 w 85"/>
                <a:gd name="T1" fmla="*/ 34 h 140"/>
                <a:gd name="T2" fmla="*/ 20 w 85"/>
                <a:gd name="T3" fmla="*/ 0 h 140"/>
                <a:gd name="T4" fmla="*/ 12 w 85"/>
                <a:gd name="T5" fmla="*/ 4 h 140"/>
                <a:gd name="T6" fmla="*/ 13 w 85"/>
                <a:gd name="T7" fmla="*/ 15 h 140"/>
                <a:gd name="T8" fmla="*/ 16 w 85"/>
                <a:gd name="T9" fmla="*/ 22 h 140"/>
                <a:gd name="T10" fmla="*/ 18 w 85"/>
                <a:gd name="T11" fmla="*/ 29 h 140"/>
                <a:gd name="T12" fmla="*/ 16 w 85"/>
                <a:gd name="T13" fmla="*/ 38 h 140"/>
                <a:gd name="T14" fmla="*/ 15 w 85"/>
                <a:gd name="T15" fmla="*/ 59 h 140"/>
                <a:gd name="T16" fmla="*/ 2 w 85"/>
                <a:gd name="T17" fmla="*/ 76 h 140"/>
                <a:gd name="T18" fmla="*/ 0 w 85"/>
                <a:gd name="T19" fmla="*/ 83 h 140"/>
                <a:gd name="T20" fmla="*/ 0 w 85"/>
                <a:gd name="T21" fmla="*/ 86 h 140"/>
                <a:gd name="T22" fmla="*/ 2 w 85"/>
                <a:gd name="T23" fmla="*/ 87 h 140"/>
                <a:gd name="T24" fmla="*/ 6 w 85"/>
                <a:gd name="T25" fmla="*/ 91 h 140"/>
                <a:gd name="T26" fmla="*/ 11 w 85"/>
                <a:gd name="T27" fmla="*/ 99 h 140"/>
                <a:gd name="T28" fmla="*/ 12 w 85"/>
                <a:gd name="T29" fmla="*/ 106 h 140"/>
                <a:gd name="T30" fmla="*/ 15 w 85"/>
                <a:gd name="T31" fmla="*/ 117 h 140"/>
                <a:gd name="T32" fmla="*/ 12 w 85"/>
                <a:gd name="T33" fmla="*/ 118 h 140"/>
                <a:gd name="T34" fmla="*/ 5 w 85"/>
                <a:gd name="T35" fmla="*/ 119 h 140"/>
                <a:gd name="T36" fmla="*/ 7 w 85"/>
                <a:gd name="T37" fmla="*/ 125 h 140"/>
                <a:gd name="T38" fmla="*/ 14 w 85"/>
                <a:gd name="T39" fmla="*/ 132 h 140"/>
                <a:gd name="T40" fmla="*/ 17 w 85"/>
                <a:gd name="T41" fmla="*/ 139 h 140"/>
                <a:gd name="T42" fmla="*/ 22 w 85"/>
                <a:gd name="T43" fmla="*/ 137 h 140"/>
                <a:gd name="T44" fmla="*/ 27 w 85"/>
                <a:gd name="T45" fmla="*/ 137 h 140"/>
                <a:gd name="T46" fmla="*/ 36 w 85"/>
                <a:gd name="T47" fmla="*/ 134 h 140"/>
                <a:gd name="T48" fmla="*/ 44 w 85"/>
                <a:gd name="T49" fmla="*/ 130 h 140"/>
                <a:gd name="T50" fmla="*/ 44 w 85"/>
                <a:gd name="T51" fmla="*/ 126 h 140"/>
                <a:gd name="T52" fmla="*/ 56 w 85"/>
                <a:gd name="T53" fmla="*/ 123 h 140"/>
                <a:gd name="T54" fmla="*/ 65 w 85"/>
                <a:gd name="T55" fmla="*/ 115 h 140"/>
                <a:gd name="T56" fmla="*/ 66 w 85"/>
                <a:gd name="T57" fmla="*/ 111 h 140"/>
                <a:gd name="T58" fmla="*/ 73 w 85"/>
                <a:gd name="T59" fmla="*/ 108 h 140"/>
                <a:gd name="T60" fmla="*/ 75 w 85"/>
                <a:gd name="T61" fmla="*/ 109 h 140"/>
                <a:gd name="T62" fmla="*/ 74 w 85"/>
                <a:gd name="T63" fmla="*/ 108 h 140"/>
                <a:gd name="T64" fmla="*/ 75 w 85"/>
                <a:gd name="T65" fmla="*/ 105 h 140"/>
                <a:gd name="T66" fmla="*/ 71 w 85"/>
                <a:gd name="T67" fmla="*/ 99 h 140"/>
                <a:gd name="T68" fmla="*/ 70 w 85"/>
                <a:gd name="T69" fmla="*/ 93 h 140"/>
                <a:gd name="T70" fmla="*/ 69 w 85"/>
                <a:gd name="T71" fmla="*/ 89 h 140"/>
                <a:gd name="T72" fmla="*/ 69 w 85"/>
                <a:gd name="T73" fmla="*/ 82 h 140"/>
                <a:gd name="T74" fmla="*/ 73 w 85"/>
                <a:gd name="T75" fmla="*/ 76 h 140"/>
                <a:gd name="T76" fmla="*/ 76 w 85"/>
                <a:gd name="T77" fmla="*/ 71 h 140"/>
                <a:gd name="T78" fmla="*/ 83 w 85"/>
                <a:gd name="T79" fmla="*/ 66 h 140"/>
                <a:gd name="T80" fmla="*/ 84 w 85"/>
                <a:gd name="T81" fmla="*/ 57 h 140"/>
                <a:gd name="T82" fmla="*/ 84 w 85"/>
                <a:gd name="T83" fmla="*/ 3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140">
                  <a:moveTo>
                    <a:pt x="84" y="34"/>
                  </a:moveTo>
                  <a:cubicBezTo>
                    <a:pt x="20" y="0"/>
                    <a:pt x="20" y="0"/>
                    <a:pt x="20" y="0"/>
                  </a:cubicBezTo>
                  <a:cubicBezTo>
                    <a:pt x="12" y="4"/>
                    <a:pt x="12" y="4"/>
                    <a:pt x="12" y="4"/>
                  </a:cubicBezTo>
                  <a:cubicBezTo>
                    <a:pt x="13" y="8"/>
                    <a:pt x="13" y="13"/>
                    <a:pt x="13" y="15"/>
                  </a:cubicBezTo>
                  <a:cubicBezTo>
                    <a:pt x="13" y="17"/>
                    <a:pt x="17" y="19"/>
                    <a:pt x="16" y="22"/>
                  </a:cubicBezTo>
                  <a:cubicBezTo>
                    <a:pt x="16" y="26"/>
                    <a:pt x="19" y="25"/>
                    <a:pt x="18" y="29"/>
                  </a:cubicBezTo>
                  <a:cubicBezTo>
                    <a:pt x="17" y="32"/>
                    <a:pt x="16" y="35"/>
                    <a:pt x="16" y="38"/>
                  </a:cubicBezTo>
                  <a:cubicBezTo>
                    <a:pt x="16" y="40"/>
                    <a:pt x="16" y="58"/>
                    <a:pt x="15" y="59"/>
                  </a:cubicBezTo>
                  <a:cubicBezTo>
                    <a:pt x="14" y="59"/>
                    <a:pt x="3" y="71"/>
                    <a:pt x="2" y="76"/>
                  </a:cubicBezTo>
                  <a:cubicBezTo>
                    <a:pt x="1" y="80"/>
                    <a:pt x="0" y="78"/>
                    <a:pt x="0" y="83"/>
                  </a:cubicBezTo>
                  <a:cubicBezTo>
                    <a:pt x="0" y="84"/>
                    <a:pt x="0" y="85"/>
                    <a:pt x="0" y="86"/>
                  </a:cubicBezTo>
                  <a:cubicBezTo>
                    <a:pt x="1" y="86"/>
                    <a:pt x="1" y="87"/>
                    <a:pt x="2" y="87"/>
                  </a:cubicBezTo>
                  <a:cubicBezTo>
                    <a:pt x="3" y="89"/>
                    <a:pt x="3" y="91"/>
                    <a:pt x="6" y="91"/>
                  </a:cubicBezTo>
                  <a:cubicBezTo>
                    <a:pt x="8" y="91"/>
                    <a:pt x="11" y="97"/>
                    <a:pt x="11" y="99"/>
                  </a:cubicBezTo>
                  <a:cubicBezTo>
                    <a:pt x="11" y="101"/>
                    <a:pt x="12" y="102"/>
                    <a:pt x="12" y="106"/>
                  </a:cubicBezTo>
                  <a:cubicBezTo>
                    <a:pt x="12" y="110"/>
                    <a:pt x="14" y="116"/>
                    <a:pt x="15" y="117"/>
                  </a:cubicBezTo>
                  <a:cubicBezTo>
                    <a:pt x="17" y="118"/>
                    <a:pt x="15" y="118"/>
                    <a:pt x="12" y="118"/>
                  </a:cubicBezTo>
                  <a:cubicBezTo>
                    <a:pt x="9" y="118"/>
                    <a:pt x="5" y="118"/>
                    <a:pt x="5" y="119"/>
                  </a:cubicBezTo>
                  <a:cubicBezTo>
                    <a:pt x="5" y="120"/>
                    <a:pt x="4" y="122"/>
                    <a:pt x="7" y="125"/>
                  </a:cubicBezTo>
                  <a:cubicBezTo>
                    <a:pt x="10" y="128"/>
                    <a:pt x="13" y="129"/>
                    <a:pt x="14" y="132"/>
                  </a:cubicBezTo>
                  <a:cubicBezTo>
                    <a:pt x="15" y="135"/>
                    <a:pt x="16" y="138"/>
                    <a:pt x="17" y="139"/>
                  </a:cubicBezTo>
                  <a:cubicBezTo>
                    <a:pt x="18" y="140"/>
                    <a:pt x="20" y="140"/>
                    <a:pt x="22" y="137"/>
                  </a:cubicBezTo>
                  <a:cubicBezTo>
                    <a:pt x="23" y="135"/>
                    <a:pt x="25" y="139"/>
                    <a:pt x="27" y="137"/>
                  </a:cubicBezTo>
                  <a:cubicBezTo>
                    <a:pt x="29" y="135"/>
                    <a:pt x="35" y="135"/>
                    <a:pt x="36" y="134"/>
                  </a:cubicBezTo>
                  <a:cubicBezTo>
                    <a:pt x="38" y="134"/>
                    <a:pt x="42" y="132"/>
                    <a:pt x="44" y="130"/>
                  </a:cubicBezTo>
                  <a:cubicBezTo>
                    <a:pt x="45" y="129"/>
                    <a:pt x="42" y="127"/>
                    <a:pt x="44" y="126"/>
                  </a:cubicBezTo>
                  <a:cubicBezTo>
                    <a:pt x="47" y="125"/>
                    <a:pt x="54" y="127"/>
                    <a:pt x="56" y="123"/>
                  </a:cubicBezTo>
                  <a:cubicBezTo>
                    <a:pt x="59" y="120"/>
                    <a:pt x="63" y="116"/>
                    <a:pt x="65" y="115"/>
                  </a:cubicBezTo>
                  <a:cubicBezTo>
                    <a:pt x="66" y="114"/>
                    <a:pt x="65" y="113"/>
                    <a:pt x="66" y="111"/>
                  </a:cubicBezTo>
                  <a:cubicBezTo>
                    <a:pt x="68" y="109"/>
                    <a:pt x="71" y="107"/>
                    <a:pt x="73" y="108"/>
                  </a:cubicBezTo>
                  <a:cubicBezTo>
                    <a:pt x="74" y="109"/>
                    <a:pt x="74" y="109"/>
                    <a:pt x="75" y="109"/>
                  </a:cubicBezTo>
                  <a:cubicBezTo>
                    <a:pt x="75" y="108"/>
                    <a:pt x="74" y="108"/>
                    <a:pt x="74" y="108"/>
                  </a:cubicBezTo>
                  <a:cubicBezTo>
                    <a:pt x="75" y="105"/>
                    <a:pt x="75" y="105"/>
                    <a:pt x="75" y="105"/>
                  </a:cubicBezTo>
                  <a:cubicBezTo>
                    <a:pt x="75" y="105"/>
                    <a:pt x="71" y="103"/>
                    <a:pt x="71" y="99"/>
                  </a:cubicBezTo>
                  <a:cubicBezTo>
                    <a:pt x="71" y="96"/>
                    <a:pt x="72" y="93"/>
                    <a:pt x="70" y="93"/>
                  </a:cubicBezTo>
                  <a:cubicBezTo>
                    <a:pt x="67" y="93"/>
                    <a:pt x="67" y="91"/>
                    <a:pt x="69" y="89"/>
                  </a:cubicBezTo>
                  <a:cubicBezTo>
                    <a:pt x="71" y="86"/>
                    <a:pt x="66" y="82"/>
                    <a:pt x="69" y="82"/>
                  </a:cubicBezTo>
                  <a:cubicBezTo>
                    <a:pt x="73" y="82"/>
                    <a:pt x="70" y="77"/>
                    <a:pt x="73" y="76"/>
                  </a:cubicBezTo>
                  <a:cubicBezTo>
                    <a:pt x="75" y="76"/>
                    <a:pt x="76" y="74"/>
                    <a:pt x="76" y="71"/>
                  </a:cubicBezTo>
                  <a:cubicBezTo>
                    <a:pt x="76" y="68"/>
                    <a:pt x="82" y="67"/>
                    <a:pt x="83" y="66"/>
                  </a:cubicBezTo>
                  <a:cubicBezTo>
                    <a:pt x="85" y="66"/>
                    <a:pt x="84" y="57"/>
                    <a:pt x="84" y="57"/>
                  </a:cubicBezTo>
                  <a:lnTo>
                    <a:pt x="84" y="34"/>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8">
              <a:extLst>
                <a:ext uri="{FF2B5EF4-FFF2-40B4-BE49-F238E27FC236}">
                  <a16:creationId xmlns:a16="http://schemas.microsoft.com/office/drawing/2014/main" id="{78E0E670-6930-4953-A31F-8EFC23D57667}"/>
                </a:ext>
              </a:extLst>
            </p:cNvPr>
            <p:cNvSpPr>
              <a:spLocks/>
            </p:cNvSpPr>
            <p:nvPr/>
          </p:nvSpPr>
          <p:spPr bwMode="auto">
            <a:xfrm>
              <a:off x="4008520" y="3836824"/>
              <a:ext cx="161849" cy="175295"/>
            </a:xfrm>
            <a:custGeom>
              <a:avLst/>
              <a:gdLst>
                <a:gd name="T0" fmla="*/ 87 w 93"/>
                <a:gd name="T1" fmla="*/ 20 h 92"/>
                <a:gd name="T2" fmla="*/ 81 w 93"/>
                <a:gd name="T3" fmla="*/ 5 h 92"/>
                <a:gd name="T4" fmla="*/ 80 w 93"/>
                <a:gd name="T5" fmla="*/ 7 h 92"/>
                <a:gd name="T6" fmla="*/ 71 w 93"/>
                <a:gd name="T7" fmla="*/ 6 h 92"/>
                <a:gd name="T8" fmla="*/ 60 w 93"/>
                <a:gd name="T9" fmla="*/ 4 h 92"/>
                <a:gd name="T10" fmla="*/ 42 w 93"/>
                <a:gd name="T11" fmla="*/ 7 h 92"/>
                <a:gd name="T12" fmla="*/ 33 w 93"/>
                <a:gd name="T13" fmla="*/ 8 h 92"/>
                <a:gd name="T14" fmla="*/ 18 w 93"/>
                <a:gd name="T15" fmla="*/ 3 h 92"/>
                <a:gd name="T16" fmla="*/ 5 w 93"/>
                <a:gd name="T17" fmla="*/ 0 h 92"/>
                <a:gd name="T18" fmla="*/ 4 w 93"/>
                <a:gd name="T19" fmla="*/ 2 h 92"/>
                <a:gd name="T20" fmla="*/ 3 w 93"/>
                <a:gd name="T21" fmla="*/ 13 h 92"/>
                <a:gd name="T22" fmla="*/ 3 w 93"/>
                <a:gd name="T23" fmla="*/ 25 h 92"/>
                <a:gd name="T24" fmla="*/ 3 w 93"/>
                <a:gd name="T25" fmla="*/ 90 h 92"/>
                <a:gd name="T26" fmla="*/ 54 w 93"/>
                <a:gd name="T27" fmla="*/ 90 h 92"/>
                <a:gd name="T28" fmla="*/ 57 w 93"/>
                <a:gd name="T29" fmla="*/ 88 h 92"/>
                <a:gd name="T30" fmla="*/ 61 w 93"/>
                <a:gd name="T31" fmla="*/ 90 h 92"/>
                <a:gd name="T32" fmla="*/ 72 w 93"/>
                <a:gd name="T33" fmla="*/ 90 h 92"/>
                <a:gd name="T34" fmla="*/ 77 w 93"/>
                <a:gd name="T35" fmla="*/ 92 h 92"/>
                <a:gd name="T36" fmla="*/ 82 w 93"/>
                <a:gd name="T37" fmla="*/ 88 h 92"/>
                <a:gd name="T38" fmla="*/ 87 w 93"/>
                <a:gd name="T39" fmla="*/ 82 h 92"/>
                <a:gd name="T40" fmla="*/ 92 w 93"/>
                <a:gd name="T41" fmla="*/ 79 h 92"/>
                <a:gd name="T42" fmla="*/ 92 w 93"/>
                <a:gd name="T43" fmla="*/ 79 h 92"/>
                <a:gd name="T44" fmla="*/ 92 w 93"/>
                <a:gd name="T45" fmla="*/ 76 h 92"/>
                <a:gd name="T46" fmla="*/ 88 w 93"/>
                <a:gd name="T47" fmla="*/ 66 h 92"/>
                <a:gd name="T48" fmla="*/ 79 w 93"/>
                <a:gd name="T49" fmla="*/ 49 h 92"/>
                <a:gd name="T50" fmla="*/ 75 w 93"/>
                <a:gd name="T51" fmla="*/ 40 h 92"/>
                <a:gd name="T52" fmla="*/ 69 w 93"/>
                <a:gd name="T53" fmla="*/ 31 h 92"/>
                <a:gd name="T54" fmla="*/ 66 w 93"/>
                <a:gd name="T55" fmla="*/ 16 h 92"/>
                <a:gd name="T56" fmla="*/ 71 w 93"/>
                <a:gd name="T57" fmla="*/ 26 h 92"/>
                <a:gd name="T58" fmla="*/ 80 w 93"/>
                <a:gd name="T59" fmla="*/ 38 h 92"/>
                <a:gd name="T60" fmla="*/ 85 w 93"/>
                <a:gd name="T61" fmla="*/ 26 h 92"/>
                <a:gd name="T62" fmla="*/ 85 w 93"/>
                <a:gd name="T63" fmla="*/ 26 h 92"/>
                <a:gd name="T64" fmla="*/ 85 w 93"/>
                <a:gd name="T65" fmla="*/ 24 h 92"/>
                <a:gd name="T66" fmla="*/ 87 w 93"/>
                <a:gd name="T67"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92">
                  <a:moveTo>
                    <a:pt x="87" y="20"/>
                  </a:moveTo>
                  <a:cubicBezTo>
                    <a:pt x="81" y="5"/>
                    <a:pt x="81" y="5"/>
                    <a:pt x="81" y="5"/>
                  </a:cubicBezTo>
                  <a:cubicBezTo>
                    <a:pt x="80" y="6"/>
                    <a:pt x="80" y="7"/>
                    <a:pt x="80" y="7"/>
                  </a:cubicBezTo>
                  <a:cubicBezTo>
                    <a:pt x="79" y="8"/>
                    <a:pt x="74" y="5"/>
                    <a:pt x="71" y="6"/>
                  </a:cubicBezTo>
                  <a:cubicBezTo>
                    <a:pt x="67" y="7"/>
                    <a:pt x="64" y="6"/>
                    <a:pt x="60" y="4"/>
                  </a:cubicBezTo>
                  <a:cubicBezTo>
                    <a:pt x="56" y="2"/>
                    <a:pt x="44" y="5"/>
                    <a:pt x="42" y="7"/>
                  </a:cubicBezTo>
                  <a:cubicBezTo>
                    <a:pt x="41" y="9"/>
                    <a:pt x="37" y="9"/>
                    <a:pt x="33" y="8"/>
                  </a:cubicBezTo>
                  <a:cubicBezTo>
                    <a:pt x="29" y="6"/>
                    <a:pt x="24" y="4"/>
                    <a:pt x="18" y="3"/>
                  </a:cubicBezTo>
                  <a:cubicBezTo>
                    <a:pt x="11" y="3"/>
                    <a:pt x="6" y="2"/>
                    <a:pt x="5" y="0"/>
                  </a:cubicBezTo>
                  <a:cubicBezTo>
                    <a:pt x="5" y="1"/>
                    <a:pt x="4" y="2"/>
                    <a:pt x="4" y="2"/>
                  </a:cubicBezTo>
                  <a:cubicBezTo>
                    <a:pt x="2" y="8"/>
                    <a:pt x="6" y="10"/>
                    <a:pt x="3" y="13"/>
                  </a:cubicBezTo>
                  <a:cubicBezTo>
                    <a:pt x="0" y="16"/>
                    <a:pt x="3" y="20"/>
                    <a:pt x="3" y="25"/>
                  </a:cubicBezTo>
                  <a:cubicBezTo>
                    <a:pt x="3" y="29"/>
                    <a:pt x="3" y="67"/>
                    <a:pt x="3" y="90"/>
                  </a:cubicBezTo>
                  <a:cubicBezTo>
                    <a:pt x="54" y="90"/>
                    <a:pt x="54" y="90"/>
                    <a:pt x="54" y="90"/>
                  </a:cubicBezTo>
                  <a:cubicBezTo>
                    <a:pt x="54" y="90"/>
                    <a:pt x="56" y="89"/>
                    <a:pt x="57" y="88"/>
                  </a:cubicBezTo>
                  <a:cubicBezTo>
                    <a:pt x="59" y="87"/>
                    <a:pt x="61" y="90"/>
                    <a:pt x="61" y="90"/>
                  </a:cubicBezTo>
                  <a:cubicBezTo>
                    <a:pt x="72" y="90"/>
                    <a:pt x="72" y="90"/>
                    <a:pt x="72" y="90"/>
                  </a:cubicBezTo>
                  <a:cubicBezTo>
                    <a:pt x="72" y="90"/>
                    <a:pt x="74" y="92"/>
                    <a:pt x="77" y="92"/>
                  </a:cubicBezTo>
                  <a:cubicBezTo>
                    <a:pt x="79" y="92"/>
                    <a:pt x="78" y="88"/>
                    <a:pt x="82" y="88"/>
                  </a:cubicBezTo>
                  <a:cubicBezTo>
                    <a:pt x="86" y="88"/>
                    <a:pt x="85" y="82"/>
                    <a:pt x="87" y="82"/>
                  </a:cubicBezTo>
                  <a:cubicBezTo>
                    <a:pt x="90" y="82"/>
                    <a:pt x="89" y="83"/>
                    <a:pt x="92" y="79"/>
                  </a:cubicBezTo>
                  <a:cubicBezTo>
                    <a:pt x="92" y="79"/>
                    <a:pt x="92" y="79"/>
                    <a:pt x="92" y="79"/>
                  </a:cubicBezTo>
                  <a:cubicBezTo>
                    <a:pt x="92" y="78"/>
                    <a:pt x="92" y="77"/>
                    <a:pt x="92" y="76"/>
                  </a:cubicBezTo>
                  <a:cubicBezTo>
                    <a:pt x="93" y="72"/>
                    <a:pt x="90" y="72"/>
                    <a:pt x="88" y="66"/>
                  </a:cubicBezTo>
                  <a:cubicBezTo>
                    <a:pt x="86" y="61"/>
                    <a:pt x="79" y="52"/>
                    <a:pt x="79" y="49"/>
                  </a:cubicBezTo>
                  <a:cubicBezTo>
                    <a:pt x="79" y="46"/>
                    <a:pt x="75" y="44"/>
                    <a:pt x="75" y="40"/>
                  </a:cubicBezTo>
                  <a:cubicBezTo>
                    <a:pt x="75" y="37"/>
                    <a:pt x="73" y="37"/>
                    <a:pt x="69" y="31"/>
                  </a:cubicBezTo>
                  <a:cubicBezTo>
                    <a:pt x="66" y="26"/>
                    <a:pt x="64" y="16"/>
                    <a:pt x="66" y="16"/>
                  </a:cubicBezTo>
                  <a:cubicBezTo>
                    <a:pt x="67" y="15"/>
                    <a:pt x="70" y="24"/>
                    <a:pt x="71" y="26"/>
                  </a:cubicBezTo>
                  <a:cubicBezTo>
                    <a:pt x="72" y="29"/>
                    <a:pt x="77" y="38"/>
                    <a:pt x="80" y="38"/>
                  </a:cubicBezTo>
                  <a:cubicBezTo>
                    <a:pt x="83" y="38"/>
                    <a:pt x="84" y="25"/>
                    <a:pt x="85" y="26"/>
                  </a:cubicBezTo>
                  <a:cubicBezTo>
                    <a:pt x="85" y="26"/>
                    <a:pt x="85" y="26"/>
                    <a:pt x="85" y="26"/>
                  </a:cubicBezTo>
                  <a:cubicBezTo>
                    <a:pt x="85" y="24"/>
                    <a:pt x="85" y="24"/>
                    <a:pt x="85" y="24"/>
                  </a:cubicBezTo>
                  <a:lnTo>
                    <a:pt x="87" y="20"/>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9">
              <a:extLst>
                <a:ext uri="{FF2B5EF4-FFF2-40B4-BE49-F238E27FC236}">
                  <a16:creationId xmlns:a16="http://schemas.microsoft.com/office/drawing/2014/main" id="{158A5E2E-2EF2-41EF-A6F3-AA3612E7517D}"/>
                </a:ext>
              </a:extLst>
            </p:cNvPr>
            <p:cNvSpPr>
              <a:spLocks/>
            </p:cNvSpPr>
            <p:nvPr/>
          </p:nvSpPr>
          <p:spPr bwMode="auto">
            <a:xfrm>
              <a:off x="3783009" y="4333295"/>
              <a:ext cx="84162" cy="101177"/>
            </a:xfrm>
            <a:custGeom>
              <a:avLst/>
              <a:gdLst>
                <a:gd name="T0" fmla="*/ 24 w 48"/>
                <a:gd name="T1" fmla="*/ 50 h 53"/>
                <a:gd name="T2" fmla="*/ 25 w 48"/>
                <a:gd name="T3" fmla="*/ 44 h 53"/>
                <a:gd name="T4" fmla="*/ 30 w 48"/>
                <a:gd name="T5" fmla="*/ 40 h 53"/>
                <a:gd name="T6" fmla="*/ 34 w 48"/>
                <a:gd name="T7" fmla="*/ 35 h 53"/>
                <a:gd name="T8" fmla="*/ 39 w 48"/>
                <a:gd name="T9" fmla="*/ 41 h 53"/>
                <a:gd name="T10" fmla="*/ 45 w 48"/>
                <a:gd name="T11" fmla="*/ 42 h 53"/>
                <a:gd name="T12" fmla="*/ 48 w 48"/>
                <a:gd name="T13" fmla="*/ 32 h 53"/>
                <a:gd name="T14" fmla="*/ 46 w 48"/>
                <a:gd name="T15" fmla="*/ 23 h 53"/>
                <a:gd name="T16" fmla="*/ 44 w 48"/>
                <a:gd name="T17" fmla="*/ 16 h 53"/>
                <a:gd name="T18" fmla="*/ 45 w 48"/>
                <a:gd name="T19" fmla="*/ 9 h 53"/>
                <a:gd name="T20" fmla="*/ 37 w 48"/>
                <a:gd name="T21" fmla="*/ 9 h 53"/>
                <a:gd name="T22" fmla="*/ 38 w 48"/>
                <a:gd name="T23" fmla="*/ 1 h 53"/>
                <a:gd name="T24" fmla="*/ 25 w 48"/>
                <a:gd name="T25" fmla="*/ 0 h 53"/>
                <a:gd name="T26" fmla="*/ 24 w 48"/>
                <a:gd name="T27" fmla="*/ 1 h 53"/>
                <a:gd name="T28" fmla="*/ 23 w 48"/>
                <a:gd name="T29" fmla="*/ 11 h 53"/>
                <a:gd name="T30" fmla="*/ 12 w 48"/>
                <a:gd name="T31" fmla="*/ 12 h 53"/>
                <a:gd name="T32" fmla="*/ 8 w 48"/>
                <a:gd name="T33" fmla="*/ 12 h 53"/>
                <a:gd name="T34" fmla="*/ 6 w 48"/>
                <a:gd name="T35" fmla="*/ 14 h 53"/>
                <a:gd name="T36" fmla="*/ 10 w 48"/>
                <a:gd name="T37" fmla="*/ 18 h 53"/>
                <a:gd name="T38" fmla="*/ 5 w 48"/>
                <a:gd name="T39" fmla="*/ 22 h 53"/>
                <a:gd name="T40" fmla="*/ 2 w 48"/>
                <a:gd name="T41" fmla="*/ 27 h 53"/>
                <a:gd name="T42" fmla="*/ 6 w 48"/>
                <a:gd name="T43" fmla="*/ 35 h 53"/>
                <a:gd name="T44" fmla="*/ 12 w 48"/>
                <a:gd name="T45" fmla="*/ 42 h 53"/>
                <a:gd name="T46" fmla="*/ 20 w 48"/>
                <a:gd name="T47" fmla="*/ 53 h 53"/>
                <a:gd name="T48" fmla="*/ 24 w 48"/>
                <a:gd name="T49"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3">
                  <a:moveTo>
                    <a:pt x="24" y="50"/>
                  </a:moveTo>
                  <a:cubicBezTo>
                    <a:pt x="28" y="50"/>
                    <a:pt x="27" y="48"/>
                    <a:pt x="25" y="44"/>
                  </a:cubicBezTo>
                  <a:cubicBezTo>
                    <a:pt x="24" y="39"/>
                    <a:pt x="28" y="40"/>
                    <a:pt x="30" y="40"/>
                  </a:cubicBezTo>
                  <a:cubicBezTo>
                    <a:pt x="33" y="40"/>
                    <a:pt x="32" y="35"/>
                    <a:pt x="34" y="35"/>
                  </a:cubicBezTo>
                  <a:cubicBezTo>
                    <a:pt x="36" y="35"/>
                    <a:pt x="37" y="41"/>
                    <a:pt x="39" y="41"/>
                  </a:cubicBezTo>
                  <a:cubicBezTo>
                    <a:pt x="41" y="40"/>
                    <a:pt x="42" y="42"/>
                    <a:pt x="45" y="42"/>
                  </a:cubicBezTo>
                  <a:cubicBezTo>
                    <a:pt x="48" y="41"/>
                    <a:pt x="48" y="36"/>
                    <a:pt x="48" y="32"/>
                  </a:cubicBezTo>
                  <a:cubicBezTo>
                    <a:pt x="48" y="27"/>
                    <a:pt x="48" y="24"/>
                    <a:pt x="46" y="23"/>
                  </a:cubicBezTo>
                  <a:cubicBezTo>
                    <a:pt x="43" y="21"/>
                    <a:pt x="41" y="18"/>
                    <a:pt x="44" y="16"/>
                  </a:cubicBezTo>
                  <a:cubicBezTo>
                    <a:pt x="47" y="14"/>
                    <a:pt x="48" y="11"/>
                    <a:pt x="45" y="9"/>
                  </a:cubicBezTo>
                  <a:cubicBezTo>
                    <a:pt x="42" y="7"/>
                    <a:pt x="37" y="11"/>
                    <a:pt x="37" y="9"/>
                  </a:cubicBezTo>
                  <a:cubicBezTo>
                    <a:pt x="37" y="8"/>
                    <a:pt x="37" y="4"/>
                    <a:pt x="38" y="1"/>
                  </a:cubicBezTo>
                  <a:cubicBezTo>
                    <a:pt x="32" y="0"/>
                    <a:pt x="25" y="0"/>
                    <a:pt x="25" y="0"/>
                  </a:cubicBezTo>
                  <a:cubicBezTo>
                    <a:pt x="24" y="1"/>
                    <a:pt x="24" y="1"/>
                    <a:pt x="24" y="1"/>
                  </a:cubicBezTo>
                  <a:cubicBezTo>
                    <a:pt x="24" y="7"/>
                    <a:pt x="23" y="11"/>
                    <a:pt x="23" y="11"/>
                  </a:cubicBezTo>
                  <a:cubicBezTo>
                    <a:pt x="23" y="11"/>
                    <a:pt x="14" y="12"/>
                    <a:pt x="12" y="12"/>
                  </a:cubicBezTo>
                  <a:cubicBezTo>
                    <a:pt x="11" y="12"/>
                    <a:pt x="10" y="12"/>
                    <a:pt x="8" y="12"/>
                  </a:cubicBezTo>
                  <a:cubicBezTo>
                    <a:pt x="7" y="13"/>
                    <a:pt x="7" y="14"/>
                    <a:pt x="6" y="14"/>
                  </a:cubicBezTo>
                  <a:cubicBezTo>
                    <a:pt x="5" y="15"/>
                    <a:pt x="9" y="17"/>
                    <a:pt x="10" y="18"/>
                  </a:cubicBezTo>
                  <a:cubicBezTo>
                    <a:pt x="10" y="20"/>
                    <a:pt x="5" y="20"/>
                    <a:pt x="5" y="22"/>
                  </a:cubicBezTo>
                  <a:cubicBezTo>
                    <a:pt x="5" y="24"/>
                    <a:pt x="3" y="26"/>
                    <a:pt x="2" y="27"/>
                  </a:cubicBezTo>
                  <a:cubicBezTo>
                    <a:pt x="0" y="28"/>
                    <a:pt x="6" y="33"/>
                    <a:pt x="6" y="35"/>
                  </a:cubicBezTo>
                  <a:cubicBezTo>
                    <a:pt x="6" y="36"/>
                    <a:pt x="7" y="38"/>
                    <a:pt x="12" y="42"/>
                  </a:cubicBezTo>
                  <a:cubicBezTo>
                    <a:pt x="16" y="47"/>
                    <a:pt x="14" y="48"/>
                    <a:pt x="20" y="53"/>
                  </a:cubicBezTo>
                  <a:cubicBezTo>
                    <a:pt x="21" y="52"/>
                    <a:pt x="22" y="50"/>
                    <a:pt x="24" y="5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0">
              <a:extLst>
                <a:ext uri="{FF2B5EF4-FFF2-40B4-BE49-F238E27FC236}">
                  <a16:creationId xmlns:a16="http://schemas.microsoft.com/office/drawing/2014/main" id="{1242B935-B1A2-4C36-8D37-F1D620266EF5}"/>
                </a:ext>
              </a:extLst>
            </p:cNvPr>
            <p:cNvSpPr>
              <a:spLocks/>
            </p:cNvSpPr>
            <p:nvPr/>
          </p:nvSpPr>
          <p:spPr bwMode="auto">
            <a:xfrm>
              <a:off x="3791641" y="4335648"/>
              <a:ext cx="33449" cy="21177"/>
            </a:xfrm>
            <a:custGeom>
              <a:avLst/>
              <a:gdLst>
                <a:gd name="T0" fmla="*/ 18 w 19"/>
                <a:gd name="T1" fmla="*/ 10 h 11"/>
                <a:gd name="T2" fmla="*/ 19 w 19"/>
                <a:gd name="T3" fmla="*/ 0 h 11"/>
                <a:gd name="T4" fmla="*/ 16 w 19"/>
                <a:gd name="T5" fmla="*/ 0 h 11"/>
                <a:gd name="T6" fmla="*/ 5 w 19"/>
                <a:gd name="T7" fmla="*/ 0 h 11"/>
                <a:gd name="T8" fmla="*/ 5 w 19"/>
                <a:gd name="T9" fmla="*/ 0 h 11"/>
                <a:gd name="T10" fmla="*/ 3 w 19"/>
                <a:gd name="T11" fmla="*/ 6 h 11"/>
                <a:gd name="T12" fmla="*/ 3 w 19"/>
                <a:gd name="T13" fmla="*/ 9 h 11"/>
                <a:gd name="T14" fmla="*/ 3 w 19"/>
                <a:gd name="T15" fmla="*/ 11 h 11"/>
                <a:gd name="T16" fmla="*/ 7 w 19"/>
                <a:gd name="T17" fmla="*/ 11 h 11"/>
                <a:gd name="T18" fmla="*/ 18 w 19"/>
                <a:gd name="T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1">
                  <a:moveTo>
                    <a:pt x="18" y="10"/>
                  </a:moveTo>
                  <a:cubicBezTo>
                    <a:pt x="18" y="10"/>
                    <a:pt x="19" y="6"/>
                    <a:pt x="19" y="0"/>
                  </a:cubicBezTo>
                  <a:cubicBezTo>
                    <a:pt x="16" y="0"/>
                    <a:pt x="16" y="0"/>
                    <a:pt x="16" y="0"/>
                  </a:cubicBezTo>
                  <a:cubicBezTo>
                    <a:pt x="5" y="0"/>
                    <a:pt x="5" y="0"/>
                    <a:pt x="5" y="0"/>
                  </a:cubicBezTo>
                  <a:cubicBezTo>
                    <a:pt x="5" y="0"/>
                    <a:pt x="5" y="0"/>
                    <a:pt x="5" y="0"/>
                  </a:cubicBezTo>
                  <a:cubicBezTo>
                    <a:pt x="6" y="2"/>
                    <a:pt x="6" y="5"/>
                    <a:pt x="3" y="6"/>
                  </a:cubicBezTo>
                  <a:cubicBezTo>
                    <a:pt x="0" y="7"/>
                    <a:pt x="0" y="9"/>
                    <a:pt x="3" y="9"/>
                  </a:cubicBezTo>
                  <a:cubicBezTo>
                    <a:pt x="4" y="9"/>
                    <a:pt x="4" y="10"/>
                    <a:pt x="3" y="11"/>
                  </a:cubicBezTo>
                  <a:cubicBezTo>
                    <a:pt x="5" y="11"/>
                    <a:pt x="6" y="11"/>
                    <a:pt x="7" y="11"/>
                  </a:cubicBezTo>
                  <a:cubicBezTo>
                    <a:pt x="9" y="11"/>
                    <a:pt x="18" y="10"/>
                    <a:pt x="18" y="1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1">
              <a:extLst>
                <a:ext uri="{FF2B5EF4-FFF2-40B4-BE49-F238E27FC236}">
                  <a16:creationId xmlns:a16="http://schemas.microsoft.com/office/drawing/2014/main" id="{9DED36C2-C62A-4073-B2EF-6E0E7AFA1233}"/>
                </a:ext>
              </a:extLst>
            </p:cNvPr>
            <p:cNvSpPr>
              <a:spLocks/>
            </p:cNvSpPr>
            <p:nvPr/>
          </p:nvSpPr>
          <p:spPr bwMode="auto">
            <a:xfrm>
              <a:off x="3817537" y="4310942"/>
              <a:ext cx="104663" cy="140001"/>
            </a:xfrm>
            <a:custGeom>
              <a:avLst/>
              <a:gdLst>
                <a:gd name="T0" fmla="*/ 16 w 60"/>
                <a:gd name="T1" fmla="*/ 70 h 74"/>
                <a:gd name="T2" fmla="*/ 22 w 60"/>
                <a:gd name="T3" fmla="*/ 71 h 74"/>
                <a:gd name="T4" fmla="*/ 29 w 60"/>
                <a:gd name="T5" fmla="*/ 71 h 74"/>
                <a:gd name="T6" fmla="*/ 32 w 60"/>
                <a:gd name="T7" fmla="*/ 71 h 74"/>
                <a:gd name="T8" fmla="*/ 38 w 60"/>
                <a:gd name="T9" fmla="*/ 66 h 74"/>
                <a:gd name="T10" fmla="*/ 41 w 60"/>
                <a:gd name="T11" fmla="*/ 60 h 74"/>
                <a:gd name="T12" fmla="*/ 41 w 60"/>
                <a:gd name="T13" fmla="*/ 46 h 74"/>
                <a:gd name="T14" fmla="*/ 48 w 60"/>
                <a:gd name="T15" fmla="*/ 36 h 74"/>
                <a:gd name="T16" fmla="*/ 55 w 60"/>
                <a:gd name="T17" fmla="*/ 19 h 74"/>
                <a:gd name="T18" fmla="*/ 58 w 60"/>
                <a:gd name="T19" fmla="*/ 10 h 74"/>
                <a:gd name="T20" fmla="*/ 59 w 60"/>
                <a:gd name="T21" fmla="*/ 1 h 74"/>
                <a:gd name="T22" fmla="*/ 59 w 60"/>
                <a:gd name="T23" fmla="*/ 1 h 74"/>
                <a:gd name="T24" fmla="*/ 52 w 60"/>
                <a:gd name="T25" fmla="*/ 0 h 74"/>
                <a:gd name="T26" fmla="*/ 48 w 60"/>
                <a:gd name="T27" fmla="*/ 1 h 74"/>
                <a:gd name="T28" fmla="*/ 44 w 60"/>
                <a:gd name="T29" fmla="*/ 2 h 74"/>
                <a:gd name="T30" fmla="*/ 42 w 60"/>
                <a:gd name="T31" fmla="*/ 8 h 74"/>
                <a:gd name="T32" fmla="*/ 39 w 60"/>
                <a:gd name="T33" fmla="*/ 17 h 74"/>
                <a:gd name="T34" fmla="*/ 27 w 60"/>
                <a:gd name="T35" fmla="*/ 13 h 74"/>
                <a:gd name="T36" fmla="*/ 18 w 60"/>
                <a:gd name="T37" fmla="*/ 13 h 74"/>
                <a:gd name="T38" fmla="*/ 17 w 60"/>
                <a:gd name="T39" fmla="*/ 21 h 74"/>
                <a:gd name="T40" fmla="*/ 25 w 60"/>
                <a:gd name="T41" fmla="*/ 21 h 74"/>
                <a:gd name="T42" fmla="*/ 24 w 60"/>
                <a:gd name="T43" fmla="*/ 28 h 74"/>
                <a:gd name="T44" fmla="*/ 26 w 60"/>
                <a:gd name="T45" fmla="*/ 35 h 74"/>
                <a:gd name="T46" fmla="*/ 28 w 60"/>
                <a:gd name="T47" fmla="*/ 44 h 74"/>
                <a:gd name="T48" fmla="*/ 25 w 60"/>
                <a:gd name="T49" fmla="*/ 54 h 74"/>
                <a:gd name="T50" fmla="*/ 19 w 60"/>
                <a:gd name="T51" fmla="*/ 53 h 74"/>
                <a:gd name="T52" fmla="*/ 14 w 60"/>
                <a:gd name="T53" fmla="*/ 47 h 74"/>
                <a:gd name="T54" fmla="*/ 10 w 60"/>
                <a:gd name="T55" fmla="*/ 52 h 74"/>
                <a:gd name="T56" fmla="*/ 5 w 60"/>
                <a:gd name="T57" fmla="*/ 56 h 74"/>
                <a:gd name="T58" fmla="*/ 4 w 60"/>
                <a:gd name="T59" fmla="*/ 62 h 74"/>
                <a:gd name="T60" fmla="*/ 0 w 60"/>
                <a:gd name="T61" fmla="*/ 65 h 74"/>
                <a:gd name="T62" fmla="*/ 1 w 60"/>
                <a:gd name="T63" fmla="*/ 66 h 74"/>
                <a:gd name="T64" fmla="*/ 8 w 60"/>
                <a:gd name="T65" fmla="*/ 74 h 74"/>
                <a:gd name="T66" fmla="*/ 16 w 60"/>
                <a:gd name="T67"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74">
                  <a:moveTo>
                    <a:pt x="16" y="70"/>
                  </a:moveTo>
                  <a:cubicBezTo>
                    <a:pt x="18" y="71"/>
                    <a:pt x="19" y="73"/>
                    <a:pt x="22" y="71"/>
                  </a:cubicBezTo>
                  <a:cubicBezTo>
                    <a:pt x="25" y="68"/>
                    <a:pt x="29" y="69"/>
                    <a:pt x="29" y="71"/>
                  </a:cubicBezTo>
                  <a:cubicBezTo>
                    <a:pt x="29" y="74"/>
                    <a:pt x="30" y="73"/>
                    <a:pt x="32" y="71"/>
                  </a:cubicBezTo>
                  <a:cubicBezTo>
                    <a:pt x="35" y="68"/>
                    <a:pt x="38" y="71"/>
                    <a:pt x="38" y="66"/>
                  </a:cubicBezTo>
                  <a:cubicBezTo>
                    <a:pt x="38" y="61"/>
                    <a:pt x="41" y="66"/>
                    <a:pt x="41" y="60"/>
                  </a:cubicBezTo>
                  <a:cubicBezTo>
                    <a:pt x="41" y="54"/>
                    <a:pt x="41" y="48"/>
                    <a:pt x="41" y="46"/>
                  </a:cubicBezTo>
                  <a:cubicBezTo>
                    <a:pt x="41" y="43"/>
                    <a:pt x="48" y="41"/>
                    <a:pt x="48" y="36"/>
                  </a:cubicBezTo>
                  <a:cubicBezTo>
                    <a:pt x="48" y="32"/>
                    <a:pt x="55" y="24"/>
                    <a:pt x="55" y="19"/>
                  </a:cubicBezTo>
                  <a:cubicBezTo>
                    <a:pt x="55" y="13"/>
                    <a:pt x="56" y="12"/>
                    <a:pt x="58" y="10"/>
                  </a:cubicBezTo>
                  <a:cubicBezTo>
                    <a:pt x="59" y="8"/>
                    <a:pt x="60" y="4"/>
                    <a:pt x="59" y="1"/>
                  </a:cubicBezTo>
                  <a:cubicBezTo>
                    <a:pt x="59" y="1"/>
                    <a:pt x="59" y="1"/>
                    <a:pt x="59" y="1"/>
                  </a:cubicBezTo>
                  <a:cubicBezTo>
                    <a:pt x="52" y="0"/>
                    <a:pt x="52" y="0"/>
                    <a:pt x="52" y="0"/>
                  </a:cubicBezTo>
                  <a:cubicBezTo>
                    <a:pt x="48" y="1"/>
                    <a:pt x="48" y="1"/>
                    <a:pt x="48" y="1"/>
                  </a:cubicBezTo>
                  <a:cubicBezTo>
                    <a:pt x="44" y="2"/>
                    <a:pt x="44" y="2"/>
                    <a:pt x="44" y="2"/>
                  </a:cubicBezTo>
                  <a:cubicBezTo>
                    <a:pt x="44" y="2"/>
                    <a:pt x="44" y="6"/>
                    <a:pt x="42" y="8"/>
                  </a:cubicBezTo>
                  <a:cubicBezTo>
                    <a:pt x="40" y="11"/>
                    <a:pt x="39" y="17"/>
                    <a:pt x="39" y="17"/>
                  </a:cubicBezTo>
                  <a:cubicBezTo>
                    <a:pt x="39" y="17"/>
                    <a:pt x="30" y="12"/>
                    <a:pt x="27" y="13"/>
                  </a:cubicBezTo>
                  <a:cubicBezTo>
                    <a:pt x="26" y="13"/>
                    <a:pt x="22" y="13"/>
                    <a:pt x="18" y="13"/>
                  </a:cubicBezTo>
                  <a:cubicBezTo>
                    <a:pt x="17" y="16"/>
                    <a:pt x="17" y="20"/>
                    <a:pt x="17" y="21"/>
                  </a:cubicBezTo>
                  <a:cubicBezTo>
                    <a:pt x="17" y="23"/>
                    <a:pt x="22" y="19"/>
                    <a:pt x="25" y="21"/>
                  </a:cubicBezTo>
                  <a:cubicBezTo>
                    <a:pt x="28" y="23"/>
                    <a:pt x="27" y="26"/>
                    <a:pt x="24" y="28"/>
                  </a:cubicBezTo>
                  <a:cubicBezTo>
                    <a:pt x="21" y="30"/>
                    <a:pt x="23" y="33"/>
                    <a:pt x="26" y="35"/>
                  </a:cubicBezTo>
                  <a:cubicBezTo>
                    <a:pt x="28" y="36"/>
                    <a:pt x="28" y="39"/>
                    <a:pt x="28" y="44"/>
                  </a:cubicBezTo>
                  <a:cubicBezTo>
                    <a:pt x="28" y="48"/>
                    <a:pt x="28" y="53"/>
                    <a:pt x="25" y="54"/>
                  </a:cubicBezTo>
                  <a:cubicBezTo>
                    <a:pt x="22" y="54"/>
                    <a:pt x="21" y="52"/>
                    <a:pt x="19" y="53"/>
                  </a:cubicBezTo>
                  <a:cubicBezTo>
                    <a:pt x="17" y="53"/>
                    <a:pt x="16" y="47"/>
                    <a:pt x="14" y="47"/>
                  </a:cubicBezTo>
                  <a:cubicBezTo>
                    <a:pt x="12" y="47"/>
                    <a:pt x="13" y="52"/>
                    <a:pt x="10" y="52"/>
                  </a:cubicBezTo>
                  <a:cubicBezTo>
                    <a:pt x="8" y="52"/>
                    <a:pt x="4" y="51"/>
                    <a:pt x="5" y="56"/>
                  </a:cubicBezTo>
                  <a:cubicBezTo>
                    <a:pt x="7" y="60"/>
                    <a:pt x="8" y="62"/>
                    <a:pt x="4" y="62"/>
                  </a:cubicBezTo>
                  <a:cubicBezTo>
                    <a:pt x="2" y="62"/>
                    <a:pt x="1" y="64"/>
                    <a:pt x="0" y="65"/>
                  </a:cubicBezTo>
                  <a:cubicBezTo>
                    <a:pt x="0" y="65"/>
                    <a:pt x="1" y="65"/>
                    <a:pt x="1" y="66"/>
                  </a:cubicBezTo>
                  <a:cubicBezTo>
                    <a:pt x="5" y="68"/>
                    <a:pt x="7" y="71"/>
                    <a:pt x="8" y="74"/>
                  </a:cubicBezTo>
                  <a:cubicBezTo>
                    <a:pt x="12" y="72"/>
                    <a:pt x="15" y="70"/>
                    <a:pt x="16" y="7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2">
              <a:extLst>
                <a:ext uri="{FF2B5EF4-FFF2-40B4-BE49-F238E27FC236}">
                  <a16:creationId xmlns:a16="http://schemas.microsoft.com/office/drawing/2014/main" id="{C620B107-FC77-47F5-AB7E-0AD578C97F04}"/>
                </a:ext>
              </a:extLst>
            </p:cNvPr>
            <p:cNvSpPr>
              <a:spLocks/>
            </p:cNvSpPr>
            <p:nvPr/>
          </p:nvSpPr>
          <p:spPr bwMode="auto">
            <a:xfrm>
              <a:off x="3968596" y="3987412"/>
              <a:ext cx="242774" cy="327060"/>
            </a:xfrm>
            <a:custGeom>
              <a:avLst/>
              <a:gdLst>
                <a:gd name="T0" fmla="*/ 105 w 139"/>
                <a:gd name="T1" fmla="*/ 9 h 172"/>
                <a:gd name="T2" fmla="*/ 95 w 139"/>
                <a:gd name="T3" fmla="*/ 11 h 172"/>
                <a:gd name="T4" fmla="*/ 80 w 139"/>
                <a:gd name="T5" fmla="*/ 9 h 172"/>
                <a:gd name="T6" fmla="*/ 26 w 139"/>
                <a:gd name="T7" fmla="*/ 11 h 172"/>
                <a:gd name="T8" fmla="*/ 18 w 139"/>
                <a:gd name="T9" fmla="*/ 29 h 172"/>
                <a:gd name="T10" fmla="*/ 17 w 139"/>
                <a:gd name="T11" fmla="*/ 65 h 172"/>
                <a:gd name="T12" fmla="*/ 7 w 139"/>
                <a:gd name="T13" fmla="*/ 75 h 172"/>
                <a:gd name="T14" fmla="*/ 3 w 139"/>
                <a:gd name="T15" fmla="*/ 88 h 172"/>
                <a:gd name="T16" fmla="*/ 5 w 139"/>
                <a:gd name="T17" fmla="*/ 98 h 172"/>
                <a:gd name="T18" fmla="*/ 8 w 139"/>
                <a:gd name="T19" fmla="*/ 107 h 172"/>
                <a:gd name="T20" fmla="*/ 15 w 139"/>
                <a:gd name="T21" fmla="*/ 123 h 172"/>
                <a:gd name="T22" fmla="*/ 18 w 139"/>
                <a:gd name="T23" fmla="*/ 127 h 172"/>
                <a:gd name="T24" fmla="*/ 26 w 139"/>
                <a:gd name="T25" fmla="*/ 132 h 172"/>
                <a:gd name="T26" fmla="*/ 34 w 139"/>
                <a:gd name="T27" fmla="*/ 142 h 172"/>
                <a:gd name="T28" fmla="*/ 43 w 139"/>
                <a:gd name="T29" fmla="*/ 152 h 172"/>
                <a:gd name="T30" fmla="*/ 47 w 139"/>
                <a:gd name="T31" fmla="*/ 159 h 172"/>
                <a:gd name="T32" fmla="*/ 56 w 139"/>
                <a:gd name="T33" fmla="*/ 163 h 172"/>
                <a:gd name="T34" fmla="*/ 65 w 139"/>
                <a:gd name="T35" fmla="*/ 163 h 172"/>
                <a:gd name="T36" fmla="*/ 81 w 139"/>
                <a:gd name="T37" fmla="*/ 169 h 172"/>
                <a:gd name="T38" fmla="*/ 92 w 139"/>
                <a:gd name="T39" fmla="*/ 169 h 172"/>
                <a:gd name="T40" fmla="*/ 100 w 139"/>
                <a:gd name="T41" fmla="*/ 166 h 172"/>
                <a:gd name="T42" fmla="*/ 108 w 139"/>
                <a:gd name="T43" fmla="*/ 160 h 172"/>
                <a:gd name="T44" fmla="*/ 115 w 139"/>
                <a:gd name="T45" fmla="*/ 162 h 172"/>
                <a:gd name="T46" fmla="*/ 108 w 139"/>
                <a:gd name="T47" fmla="*/ 148 h 172"/>
                <a:gd name="T48" fmla="*/ 93 w 139"/>
                <a:gd name="T49" fmla="*/ 135 h 172"/>
                <a:gd name="T50" fmla="*/ 101 w 139"/>
                <a:gd name="T51" fmla="*/ 128 h 172"/>
                <a:gd name="T52" fmla="*/ 105 w 139"/>
                <a:gd name="T53" fmla="*/ 111 h 172"/>
                <a:gd name="T54" fmla="*/ 111 w 139"/>
                <a:gd name="T55" fmla="*/ 99 h 172"/>
                <a:gd name="T56" fmla="*/ 120 w 139"/>
                <a:gd name="T57" fmla="*/ 89 h 172"/>
                <a:gd name="T58" fmla="*/ 123 w 139"/>
                <a:gd name="T59" fmla="*/ 67 h 172"/>
                <a:gd name="T60" fmla="*/ 131 w 139"/>
                <a:gd name="T61" fmla="*/ 54 h 172"/>
                <a:gd name="T62" fmla="*/ 134 w 139"/>
                <a:gd name="T63" fmla="*/ 42 h 172"/>
                <a:gd name="T64" fmla="*/ 127 w 139"/>
                <a:gd name="T65" fmla="*/ 15 h 172"/>
                <a:gd name="T66" fmla="*/ 115 w 139"/>
                <a:gd name="T67" fmla="*/ 0 h 172"/>
                <a:gd name="T68" fmla="*/ 110 w 139"/>
                <a:gd name="T69" fmla="*/ 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 h="172">
                  <a:moveTo>
                    <a:pt x="110" y="3"/>
                  </a:moveTo>
                  <a:cubicBezTo>
                    <a:pt x="108" y="3"/>
                    <a:pt x="109" y="9"/>
                    <a:pt x="105" y="9"/>
                  </a:cubicBezTo>
                  <a:cubicBezTo>
                    <a:pt x="101" y="9"/>
                    <a:pt x="102" y="13"/>
                    <a:pt x="100" y="13"/>
                  </a:cubicBezTo>
                  <a:cubicBezTo>
                    <a:pt x="97" y="13"/>
                    <a:pt x="95" y="11"/>
                    <a:pt x="95" y="11"/>
                  </a:cubicBezTo>
                  <a:cubicBezTo>
                    <a:pt x="84" y="11"/>
                    <a:pt x="84" y="11"/>
                    <a:pt x="84" y="11"/>
                  </a:cubicBezTo>
                  <a:cubicBezTo>
                    <a:pt x="84" y="11"/>
                    <a:pt x="82" y="8"/>
                    <a:pt x="80" y="9"/>
                  </a:cubicBezTo>
                  <a:cubicBezTo>
                    <a:pt x="79" y="10"/>
                    <a:pt x="77" y="11"/>
                    <a:pt x="77" y="11"/>
                  </a:cubicBezTo>
                  <a:cubicBezTo>
                    <a:pt x="26" y="11"/>
                    <a:pt x="26" y="11"/>
                    <a:pt x="26" y="11"/>
                  </a:cubicBezTo>
                  <a:cubicBezTo>
                    <a:pt x="26" y="22"/>
                    <a:pt x="26" y="29"/>
                    <a:pt x="26" y="29"/>
                  </a:cubicBezTo>
                  <a:cubicBezTo>
                    <a:pt x="18" y="29"/>
                    <a:pt x="18" y="29"/>
                    <a:pt x="18" y="29"/>
                  </a:cubicBezTo>
                  <a:cubicBezTo>
                    <a:pt x="18" y="56"/>
                    <a:pt x="18" y="56"/>
                    <a:pt x="18" y="56"/>
                  </a:cubicBezTo>
                  <a:cubicBezTo>
                    <a:pt x="18" y="56"/>
                    <a:pt x="19" y="65"/>
                    <a:pt x="17" y="65"/>
                  </a:cubicBezTo>
                  <a:cubicBezTo>
                    <a:pt x="16" y="66"/>
                    <a:pt x="10" y="67"/>
                    <a:pt x="10" y="70"/>
                  </a:cubicBezTo>
                  <a:cubicBezTo>
                    <a:pt x="10" y="73"/>
                    <a:pt x="9" y="75"/>
                    <a:pt x="7" y="75"/>
                  </a:cubicBezTo>
                  <a:cubicBezTo>
                    <a:pt x="4" y="76"/>
                    <a:pt x="7" y="81"/>
                    <a:pt x="3" y="81"/>
                  </a:cubicBezTo>
                  <a:cubicBezTo>
                    <a:pt x="0" y="81"/>
                    <a:pt x="5" y="85"/>
                    <a:pt x="3" y="88"/>
                  </a:cubicBezTo>
                  <a:cubicBezTo>
                    <a:pt x="1" y="90"/>
                    <a:pt x="1" y="92"/>
                    <a:pt x="4" y="92"/>
                  </a:cubicBezTo>
                  <a:cubicBezTo>
                    <a:pt x="6" y="92"/>
                    <a:pt x="5" y="95"/>
                    <a:pt x="5" y="98"/>
                  </a:cubicBezTo>
                  <a:cubicBezTo>
                    <a:pt x="5" y="102"/>
                    <a:pt x="9" y="104"/>
                    <a:pt x="9" y="104"/>
                  </a:cubicBezTo>
                  <a:cubicBezTo>
                    <a:pt x="8" y="107"/>
                    <a:pt x="8" y="107"/>
                    <a:pt x="8" y="107"/>
                  </a:cubicBezTo>
                  <a:cubicBezTo>
                    <a:pt x="8" y="107"/>
                    <a:pt x="14" y="114"/>
                    <a:pt x="15" y="116"/>
                  </a:cubicBezTo>
                  <a:cubicBezTo>
                    <a:pt x="15" y="117"/>
                    <a:pt x="18" y="121"/>
                    <a:pt x="15" y="123"/>
                  </a:cubicBezTo>
                  <a:cubicBezTo>
                    <a:pt x="12" y="124"/>
                    <a:pt x="14" y="126"/>
                    <a:pt x="14" y="126"/>
                  </a:cubicBezTo>
                  <a:cubicBezTo>
                    <a:pt x="18" y="127"/>
                    <a:pt x="18" y="127"/>
                    <a:pt x="18" y="127"/>
                  </a:cubicBezTo>
                  <a:cubicBezTo>
                    <a:pt x="19" y="129"/>
                    <a:pt x="19" y="129"/>
                    <a:pt x="19" y="129"/>
                  </a:cubicBezTo>
                  <a:cubicBezTo>
                    <a:pt x="19" y="129"/>
                    <a:pt x="23" y="129"/>
                    <a:pt x="26" y="132"/>
                  </a:cubicBezTo>
                  <a:cubicBezTo>
                    <a:pt x="28" y="135"/>
                    <a:pt x="29" y="136"/>
                    <a:pt x="29" y="137"/>
                  </a:cubicBezTo>
                  <a:cubicBezTo>
                    <a:pt x="29" y="139"/>
                    <a:pt x="31" y="139"/>
                    <a:pt x="34" y="142"/>
                  </a:cubicBezTo>
                  <a:cubicBezTo>
                    <a:pt x="37" y="145"/>
                    <a:pt x="37" y="146"/>
                    <a:pt x="37" y="148"/>
                  </a:cubicBezTo>
                  <a:cubicBezTo>
                    <a:pt x="37" y="149"/>
                    <a:pt x="43" y="152"/>
                    <a:pt x="43" y="152"/>
                  </a:cubicBezTo>
                  <a:cubicBezTo>
                    <a:pt x="45" y="157"/>
                    <a:pt x="45" y="157"/>
                    <a:pt x="45" y="157"/>
                  </a:cubicBezTo>
                  <a:cubicBezTo>
                    <a:pt x="46" y="157"/>
                    <a:pt x="47" y="158"/>
                    <a:pt x="47" y="159"/>
                  </a:cubicBezTo>
                  <a:cubicBezTo>
                    <a:pt x="48" y="162"/>
                    <a:pt x="51" y="163"/>
                    <a:pt x="51" y="163"/>
                  </a:cubicBezTo>
                  <a:cubicBezTo>
                    <a:pt x="51" y="163"/>
                    <a:pt x="54" y="165"/>
                    <a:pt x="56" y="163"/>
                  </a:cubicBezTo>
                  <a:cubicBezTo>
                    <a:pt x="58" y="161"/>
                    <a:pt x="61" y="164"/>
                    <a:pt x="61" y="164"/>
                  </a:cubicBezTo>
                  <a:cubicBezTo>
                    <a:pt x="61" y="164"/>
                    <a:pt x="63" y="162"/>
                    <a:pt x="65" y="163"/>
                  </a:cubicBezTo>
                  <a:cubicBezTo>
                    <a:pt x="66" y="163"/>
                    <a:pt x="71" y="167"/>
                    <a:pt x="75" y="171"/>
                  </a:cubicBezTo>
                  <a:cubicBezTo>
                    <a:pt x="75" y="171"/>
                    <a:pt x="79" y="169"/>
                    <a:pt x="81" y="169"/>
                  </a:cubicBezTo>
                  <a:cubicBezTo>
                    <a:pt x="83" y="169"/>
                    <a:pt x="85" y="172"/>
                    <a:pt x="86" y="171"/>
                  </a:cubicBezTo>
                  <a:cubicBezTo>
                    <a:pt x="87" y="170"/>
                    <a:pt x="91" y="168"/>
                    <a:pt x="92" y="169"/>
                  </a:cubicBezTo>
                  <a:cubicBezTo>
                    <a:pt x="94" y="170"/>
                    <a:pt x="97" y="170"/>
                    <a:pt x="98" y="168"/>
                  </a:cubicBezTo>
                  <a:cubicBezTo>
                    <a:pt x="98" y="168"/>
                    <a:pt x="99" y="167"/>
                    <a:pt x="100" y="166"/>
                  </a:cubicBezTo>
                  <a:cubicBezTo>
                    <a:pt x="101" y="165"/>
                    <a:pt x="101" y="165"/>
                    <a:pt x="102" y="164"/>
                  </a:cubicBezTo>
                  <a:cubicBezTo>
                    <a:pt x="102" y="163"/>
                    <a:pt x="106" y="160"/>
                    <a:pt x="108" y="160"/>
                  </a:cubicBezTo>
                  <a:cubicBezTo>
                    <a:pt x="110" y="160"/>
                    <a:pt x="112" y="159"/>
                    <a:pt x="113" y="160"/>
                  </a:cubicBezTo>
                  <a:cubicBezTo>
                    <a:pt x="114" y="161"/>
                    <a:pt x="115" y="161"/>
                    <a:pt x="115" y="162"/>
                  </a:cubicBezTo>
                  <a:cubicBezTo>
                    <a:pt x="116" y="157"/>
                    <a:pt x="117" y="154"/>
                    <a:pt x="116" y="154"/>
                  </a:cubicBezTo>
                  <a:cubicBezTo>
                    <a:pt x="113" y="154"/>
                    <a:pt x="109" y="152"/>
                    <a:pt x="108" y="148"/>
                  </a:cubicBezTo>
                  <a:cubicBezTo>
                    <a:pt x="106" y="144"/>
                    <a:pt x="101" y="141"/>
                    <a:pt x="100" y="139"/>
                  </a:cubicBezTo>
                  <a:cubicBezTo>
                    <a:pt x="99" y="136"/>
                    <a:pt x="94" y="137"/>
                    <a:pt x="93" y="135"/>
                  </a:cubicBezTo>
                  <a:cubicBezTo>
                    <a:pt x="92" y="132"/>
                    <a:pt x="94" y="132"/>
                    <a:pt x="94" y="130"/>
                  </a:cubicBezTo>
                  <a:cubicBezTo>
                    <a:pt x="94" y="127"/>
                    <a:pt x="100" y="129"/>
                    <a:pt x="101" y="128"/>
                  </a:cubicBezTo>
                  <a:cubicBezTo>
                    <a:pt x="101" y="128"/>
                    <a:pt x="102" y="122"/>
                    <a:pt x="102" y="119"/>
                  </a:cubicBezTo>
                  <a:cubicBezTo>
                    <a:pt x="102" y="116"/>
                    <a:pt x="106" y="113"/>
                    <a:pt x="105" y="111"/>
                  </a:cubicBezTo>
                  <a:cubicBezTo>
                    <a:pt x="103" y="110"/>
                    <a:pt x="106" y="109"/>
                    <a:pt x="108" y="107"/>
                  </a:cubicBezTo>
                  <a:cubicBezTo>
                    <a:pt x="110" y="106"/>
                    <a:pt x="109" y="101"/>
                    <a:pt x="111" y="99"/>
                  </a:cubicBezTo>
                  <a:cubicBezTo>
                    <a:pt x="113" y="97"/>
                    <a:pt x="114" y="93"/>
                    <a:pt x="116" y="93"/>
                  </a:cubicBezTo>
                  <a:cubicBezTo>
                    <a:pt x="118" y="93"/>
                    <a:pt x="120" y="91"/>
                    <a:pt x="120" y="89"/>
                  </a:cubicBezTo>
                  <a:cubicBezTo>
                    <a:pt x="120" y="87"/>
                    <a:pt x="123" y="82"/>
                    <a:pt x="123" y="79"/>
                  </a:cubicBezTo>
                  <a:cubicBezTo>
                    <a:pt x="122" y="75"/>
                    <a:pt x="121" y="71"/>
                    <a:pt x="123" y="67"/>
                  </a:cubicBezTo>
                  <a:cubicBezTo>
                    <a:pt x="126" y="64"/>
                    <a:pt x="127" y="62"/>
                    <a:pt x="126" y="59"/>
                  </a:cubicBezTo>
                  <a:cubicBezTo>
                    <a:pt x="126" y="56"/>
                    <a:pt x="130" y="56"/>
                    <a:pt x="131" y="54"/>
                  </a:cubicBezTo>
                  <a:cubicBezTo>
                    <a:pt x="132" y="53"/>
                    <a:pt x="136" y="52"/>
                    <a:pt x="139" y="47"/>
                  </a:cubicBezTo>
                  <a:cubicBezTo>
                    <a:pt x="137" y="45"/>
                    <a:pt x="135" y="43"/>
                    <a:pt x="134" y="42"/>
                  </a:cubicBezTo>
                  <a:cubicBezTo>
                    <a:pt x="131" y="41"/>
                    <a:pt x="129" y="35"/>
                    <a:pt x="129" y="29"/>
                  </a:cubicBezTo>
                  <a:cubicBezTo>
                    <a:pt x="129" y="22"/>
                    <a:pt x="127" y="17"/>
                    <a:pt x="127" y="15"/>
                  </a:cubicBezTo>
                  <a:cubicBezTo>
                    <a:pt x="127" y="13"/>
                    <a:pt x="124" y="8"/>
                    <a:pt x="120" y="6"/>
                  </a:cubicBezTo>
                  <a:cubicBezTo>
                    <a:pt x="117" y="5"/>
                    <a:pt x="115" y="2"/>
                    <a:pt x="115" y="0"/>
                  </a:cubicBezTo>
                  <a:cubicBezTo>
                    <a:pt x="115" y="0"/>
                    <a:pt x="115" y="0"/>
                    <a:pt x="115" y="0"/>
                  </a:cubicBezTo>
                  <a:cubicBezTo>
                    <a:pt x="112" y="4"/>
                    <a:pt x="113" y="3"/>
                    <a:pt x="110"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3">
              <a:extLst>
                <a:ext uri="{FF2B5EF4-FFF2-40B4-BE49-F238E27FC236}">
                  <a16:creationId xmlns:a16="http://schemas.microsoft.com/office/drawing/2014/main" id="{F8A92C29-FE0B-4A60-BE2F-BE0A2F3F7671}"/>
                </a:ext>
              </a:extLst>
            </p:cNvPr>
            <p:cNvSpPr>
              <a:spLocks/>
            </p:cNvSpPr>
            <p:nvPr/>
          </p:nvSpPr>
          <p:spPr bwMode="auto">
            <a:xfrm>
              <a:off x="4257767" y="4163883"/>
              <a:ext cx="28054" cy="30588"/>
            </a:xfrm>
            <a:custGeom>
              <a:avLst/>
              <a:gdLst>
                <a:gd name="T0" fmla="*/ 5 w 16"/>
                <a:gd name="T1" fmla="*/ 2 h 16"/>
                <a:gd name="T2" fmla="*/ 1 w 16"/>
                <a:gd name="T3" fmla="*/ 8 h 16"/>
                <a:gd name="T4" fmla="*/ 1 w 16"/>
                <a:gd name="T5" fmla="*/ 15 h 16"/>
                <a:gd name="T6" fmla="*/ 6 w 16"/>
                <a:gd name="T7" fmla="*/ 15 h 16"/>
                <a:gd name="T8" fmla="*/ 10 w 16"/>
                <a:gd name="T9" fmla="*/ 16 h 16"/>
                <a:gd name="T10" fmla="*/ 13 w 16"/>
                <a:gd name="T11" fmla="*/ 12 h 16"/>
                <a:gd name="T12" fmla="*/ 9 w 16"/>
                <a:gd name="T13" fmla="*/ 10 h 16"/>
                <a:gd name="T14" fmla="*/ 14 w 16"/>
                <a:gd name="T15" fmla="*/ 6 h 16"/>
                <a:gd name="T16" fmla="*/ 13 w 16"/>
                <a:gd name="T17" fmla="*/ 1 h 16"/>
                <a:gd name="T18" fmla="*/ 12 w 16"/>
                <a:gd name="T19" fmla="*/ 0 h 16"/>
                <a:gd name="T20" fmla="*/ 9 w 16"/>
                <a:gd name="T21" fmla="*/ 2 h 16"/>
                <a:gd name="T22" fmla="*/ 5 w 16"/>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6">
                  <a:moveTo>
                    <a:pt x="5" y="2"/>
                  </a:moveTo>
                  <a:cubicBezTo>
                    <a:pt x="5" y="3"/>
                    <a:pt x="3" y="6"/>
                    <a:pt x="1" y="8"/>
                  </a:cubicBezTo>
                  <a:cubicBezTo>
                    <a:pt x="0" y="10"/>
                    <a:pt x="1" y="14"/>
                    <a:pt x="1" y="15"/>
                  </a:cubicBezTo>
                  <a:cubicBezTo>
                    <a:pt x="2" y="16"/>
                    <a:pt x="4" y="16"/>
                    <a:pt x="6" y="15"/>
                  </a:cubicBezTo>
                  <a:cubicBezTo>
                    <a:pt x="7" y="14"/>
                    <a:pt x="8" y="14"/>
                    <a:pt x="10" y="16"/>
                  </a:cubicBezTo>
                  <a:cubicBezTo>
                    <a:pt x="11" y="15"/>
                    <a:pt x="12" y="13"/>
                    <a:pt x="13" y="12"/>
                  </a:cubicBezTo>
                  <a:cubicBezTo>
                    <a:pt x="11" y="11"/>
                    <a:pt x="9" y="11"/>
                    <a:pt x="9" y="10"/>
                  </a:cubicBezTo>
                  <a:cubicBezTo>
                    <a:pt x="8" y="9"/>
                    <a:pt x="11" y="7"/>
                    <a:pt x="14" y="6"/>
                  </a:cubicBezTo>
                  <a:cubicBezTo>
                    <a:pt x="16" y="6"/>
                    <a:pt x="15" y="3"/>
                    <a:pt x="13" y="1"/>
                  </a:cubicBezTo>
                  <a:cubicBezTo>
                    <a:pt x="13" y="1"/>
                    <a:pt x="12" y="1"/>
                    <a:pt x="12" y="0"/>
                  </a:cubicBezTo>
                  <a:cubicBezTo>
                    <a:pt x="11" y="1"/>
                    <a:pt x="10" y="1"/>
                    <a:pt x="9" y="2"/>
                  </a:cubicBezTo>
                  <a:cubicBezTo>
                    <a:pt x="9" y="3"/>
                    <a:pt x="7" y="2"/>
                    <a:pt x="5"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4">
              <a:extLst>
                <a:ext uri="{FF2B5EF4-FFF2-40B4-BE49-F238E27FC236}">
                  <a16:creationId xmlns:a16="http://schemas.microsoft.com/office/drawing/2014/main" id="{31FBBF30-9B74-44CC-B399-64B252412D3B}"/>
                </a:ext>
              </a:extLst>
            </p:cNvPr>
            <p:cNvSpPr>
              <a:spLocks/>
            </p:cNvSpPr>
            <p:nvPr/>
          </p:nvSpPr>
          <p:spPr bwMode="auto">
            <a:xfrm>
              <a:off x="4180080" y="4076824"/>
              <a:ext cx="99268" cy="92942"/>
            </a:xfrm>
            <a:custGeom>
              <a:avLst/>
              <a:gdLst>
                <a:gd name="T0" fmla="*/ 10 w 57"/>
                <a:gd name="T1" fmla="*/ 7 h 49"/>
                <a:gd name="T2" fmla="*/ 5 w 57"/>
                <a:gd name="T3" fmla="*/ 12 h 49"/>
                <a:gd name="T4" fmla="*/ 2 w 57"/>
                <a:gd name="T5" fmla="*/ 20 h 49"/>
                <a:gd name="T6" fmla="*/ 2 w 57"/>
                <a:gd name="T7" fmla="*/ 32 h 49"/>
                <a:gd name="T8" fmla="*/ 9 w 57"/>
                <a:gd name="T9" fmla="*/ 32 h 49"/>
                <a:gd name="T10" fmla="*/ 11 w 57"/>
                <a:gd name="T11" fmla="*/ 30 h 49"/>
                <a:gd name="T12" fmla="*/ 15 w 57"/>
                <a:gd name="T13" fmla="*/ 28 h 49"/>
                <a:gd name="T14" fmla="*/ 21 w 57"/>
                <a:gd name="T15" fmla="*/ 31 h 49"/>
                <a:gd name="T16" fmla="*/ 24 w 57"/>
                <a:gd name="T17" fmla="*/ 31 h 49"/>
                <a:gd name="T18" fmla="*/ 33 w 57"/>
                <a:gd name="T19" fmla="*/ 31 h 49"/>
                <a:gd name="T20" fmla="*/ 51 w 57"/>
                <a:gd name="T21" fmla="*/ 48 h 49"/>
                <a:gd name="T22" fmla="*/ 50 w 57"/>
                <a:gd name="T23" fmla="*/ 48 h 49"/>
                <a:gd name="T24" fmla="*/ 54 w 57"/>
                <a:gd name="T25" fmla="*/ 48 h 49"/>
                <a:gd name="T26" fmla="*/ 57 w 57"/>
                <a:gd name="T27" fmla="*/ 46 h 49"/>
                <a:gd name="T28" fmla="*/ 48 w 57"/>
                <a:gd name="T29" fmla="*/ 36 h 49"/>
                <a:gd name="T30" fmla="*/ 34 w 57"/>
                <a:gd name="T31" fmla="*/ 27 h 49"/>
                <a:gd name="T32" fmla="*/ 29 w 57"/>
                <a:gd name="T33" fmla="*/ 22 h 49"/>
                <a:gd name="T34" fmla="*/ 23 w 57"/>
                <a:gd name="T35" fmla="*/ 9 h 49"/>
                <a:gd name="T36" fmla="*/ 18 w 57"/>
                <a:gd name="T37" fmla="*/ 0 h 49"/>
                <a:gd name="T38" fmla="*/ 10 w 57"/>
                <a:gd name="T39"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49">
                  <a:moveTo>
                    <a:pt x="10" y="7"/>
                  </a:moveTo>
                  <a:cubicBezTo>
                    <a:pt x="9" y="9"/>
                    <a:pt x="5" y="9"/>
                    <a:pt x="5" y="12"/>
                  </a:cubicBezTo>
                  <a:cubicBezTo>
                    <a:pt x="6" y="15"/>
                    <a:pt x="5" y="17"/>
                    <a:pt x="2" y="20"/>
                  </a:cubicBezTo>
                  <a:cubicBezTo>
                    <a:pt x="0" y="24"/>
                    <a:pt x="1" y="28"/>
                    <a:pt x="2" y="32"/>
                  </a:cubicBezTo>
                  <a:cubicBezTo>
                    <a:pt x="5" y="32"/>
                    <a:pt x="8" y="32"/>
                    <a:pt x="9" y="32"/>
                  </a:cubicBezTo>
                  <a:cubicBezTo>
                    <a:pt x="10" y="33"/>
                    <a:pt x="11" y="32"/>
                    <a:pt x="11" y="30"/>
                  </a:cubicBezTo>
                  <a:cubicBezTo>
                    <a:pt x="12" y="27"/>
                    <a:pt x="14" y="27"/>
                    <a:pt x="15" y="28"/>
                  </a:cubicBezTo>
                  <a:cubicBezTo>
                    <a:pt x="17" y="30"/>
                    <a:pt x="18" y="32"/>
                    <a:pt x="21" y="31"/>
                  </a:cubicBezTo>
                  <a:cubicBezTo>
                    <a:pt x="23" y="29"/>
                    <a:pt x="23" y="30"/>
                    <a:pt x="24" y="31"/>
                  </a:cubicBezTo>
                  <a:cubicBezTo>
                    <a:pt x="26" y="31"/>
                    <a:pt x="31" y="30"/>
                    <a:pt x="33" y="31"/>
                  </a:cubicBezTo>
                  <a:cubicBezTo>
                    <a:pt x="35" y="31"/>
                    <a:pt x="51" y="48"/>
                    <a:pt x="51" y="48"/>
                  </a:cubicBezTo>
                  <a:cubicBezTo>
                    <a:pt x="51" y="48"/>
                    <a:pt x="51" y="48"/>
                    <a:pt x="50" y="48"/>
                  </a:cubicBezTo>
                  <a:cubicBezTo>
                    <a:pt x="52" y="48"/>
                    <a:pt x="54" y="49"/>
                    <a:pt x="54" y="48"/>
                  </a:cubicBezTo>
                  <a:cubicBezTo>
                    <a:pt x="55" y="47"/>
                    <a:pt x="56" y="47"/>
                    <a:pt x="57" y="46"/>
                  </a:cubicBezTo>
                  <a:cubicBezTo>
                    <a:pt x="55" y="44"/>
                    <a:pt x="52" y="41"/>
                    <a:pt x="48" y="36"/>
                  </a:cubicBezTo>
                  <a:cubicBezTo>
                    <a:pt x="43" y="30"/>
                    <a:pt x="37" y="27"/>
                    <a:pt x="34" y="27"/>
                  </a:cubicBezTo>
                  <a:cubicBezTo>
                    <a:pt x="31" y="27"/>
                    <a:pt x="31" y="22"/>
                    <a:pt x="29" y="22"/>
                  </a:cubicBezTo>
                  <a:cubicBezTo>
                    <a:pt x="27" y="21"/>
                    <a:pt x="23" y="14"/>
                    <a:pt x="23" y="9"/>
                  </a:cubicBezTo>
                  <a:cubicBezTo>
                    <a:pt x="23" y="7"/>
                    <a:pt x="21" y="3"/>
                    <a:pt x="18" y="0"/>
                  </a:cubicBezTo>
                  <a:cubicBezTo>
                    <a:pt x="15" y="5"/>
                    <a:pt x="11" y="6"/>
                    <a:pt x="10" y="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5">
              <a:extLst>
                <a:ext uri="{FF2B5EF4-FFF2-40B4-BE49-F238E27FC236}">
                  <a16:creationId xmlns:a16="http://schemas.microsoft.com/office/drawing/2014/main" id="{FF2D9291-10FA-4F60-88B2-892E8C8B4F3C}"/>
                </a:ext>
              </a:extLst>
            </p:cNvPr>
            <p:cNvSpPr>
              <a:spLocks/>
            </p:cNvSpPr>
            <p:nvPr/>
          </p:nvSpPr>
          <p:spPr bwMode="auto">
            <a:xfrm>
              <a:off x="4129367" y="4128589"/>
              <a:ext cx="221194" cy="188236"/>
            </a:xfrm>
            <a:custGeom>
              <a:avLst/>
              <a:gdLst>
                <a:gd name="T0" fmla="*/ 8 w 127"/>
                <a:gd name="T1" fmla="*/ 65 h 99"/>
                <a:gd name="T2" fmla="*/ 16 w 127"/>
                <a:gd name="T3" fmla="*/ 74 h 99"/>
                <a:gd name="T4" fmla="*/ 24 w 127"/>
                <a:gd name="T5" fmla="*/ 80 h 99"/>
                <a:gd name="T6" fmla="*/ 23 w 127"/>
                <a:gd name="T7" fmla="*/ 88 h 99"/>
                <a:gd name="T8" fmla="*/ 26 w 127"/>
                <a:gd name="T9" fmla="*/ 89 h 99"/>
                <a:gd name="T10" fmla="*/ 35 w 127"/>
                <a:gd name="T11" fmla="*/ 91 h 99"/>
                <a:gd name="T12" fmla="*/ 44 w 127"/>
                <a:gd name="T13" fmla="*/ 96 h 99"/>
                <a:gd name="T14" fmla="*/ 54 w 127"/>
                <a:gd name="T15" fmla="*/ 98 h 99"/>
                <a:gd name="T16" fmla="*/ 60 w 127"/>
                <a:gd name="T17" fmla="*/ 93 h 99"/>
                <a:gd name="T18" fmla="*/ 67 w 127"/>
                <a:gd name="T19" fmla="*/ 92 h 99"/>
                <a:gd name="T20" fmla="*/ 71 w 127"/>
                <a:gd name="T21" fmla="*/ 94 h 99"/>
                <a:gd name="T22" fmla="*/ 75 w 127"/>
                <a:gd name="T23" fmla="*/ 92 h 99"/>
                <a:gd name="T24" fmla="*/ 82 w 127"/>
                <a:gd name="T25" fmla="*/ 91 h 99"/>
                <a:gd name="T26" fmla="*/ 93 w 127"/>
                <a:gd name="T27" fmla="*/ 86 h 99"/>
                <a:gd name="T28" fmla="*/ 102 w 127"/>
                <a:gd name="T29" fmla="*/ 84 h 99"/>
                <a:gd name="T30" fmla="*/ 125 w 127"/>
                <a:gd name="T31" fmla="*/ 61 h 99"/>
                <a:gd name="T32" fmla="*/ 122 w 127"/>
                <a:gd name="T33" fmla="*/ 60 h 99"/>
                <a:gd name="T34" fmla="*/ 110 w 127"/>
                <a:gd name="T35" fmla="*/ 57 h 99"/>
                <a:gd name="T36" fmla="*/ 93 w 127"/>
                <a:gd name="T37" fmla="*/ 51 h 99"/>
                <a:gd name="T38" fmla="*/ 88 w 127"/>
                <a:gd name="T39" fmla="*/ 46 h 99"/>
                <a:gd name="T40" fmla="*/ 83 w 127"/>
                <a:gd name="T41" fmla="*/ 38 h 99"/>
                <a:gd name="T42" fmla="*/ 84 w 127"/>
                <a:gd name="T43" fmla="*/ 35 h 99"/>
                <a:gd name="T44" fmla="*/ 80 w 127"/>
                <a:gd name="T45" fmla="*/ 34 h 99"/>
                <a:gd name="T46" fmla="*/ 75 w 127"/>
                <a:gd name="T47" fmla="*/ 34 h 99"/>
                <a:gd name="T48" fmla="*/ 75 w 127"/>
                <a:gd name="T49" fmla="*/ 27 h 99"/>
                <a:gd name="T50" fmla="*/ 80 w 127"/>
                <a:gd name="T51" fmla="*/ 21 h 99"/>
                <a:gd name="T52" fmla="*/ 62 w 127"/>
                <a:gd name="T53" fmla="*/ 4 h 99"/>
                <a:gd name="T54" fmla="*/ 53 w 127"/>
                <a:gd name="T55" fmla="*/ 4 h 99"/>
                <a:gd name="T56" fmla="*/ 50 w 127"/>
                <a:gd name="T57" fmla="*/ 4 h 99"/>
                <a:gd name="T58" fmla="*/ 44 w 127"/>
                <a:gd name="T59" fmla="*/ 1 h 99"/>
                <a:gd name="T60" fmla="*/ 40 w 127"/>
                <a:gd name="T61" fmla="*/ 3 h 99"/>
                <a:gd name="T62" fmla="*/ 38 w 127"/>
                <a:gd name="T63" fmla="*/ 5 h 99"/>
                <a:gd name="T64" fmla="*/ 31 w 127"/>
                <a:gd name="T65" fmla="*/ 5 h 99"/>
                <a:gd name="T66" fmla="*/ 31 w 127"/>
                <a:gd name="T67" fmla="*/ 5 h 99"/>
                <a:gd name="T68" fmla="*/ 28 w 127"/>
                <a:gd name="T69" fmla="*/ 15 h 99"/>
                <a:gd name="T70" fmla="*/ 24 w 127"/>
                <a:gd name="T71" fmla="*/ 19 h 99"/>
                <a:gd name="T72" fmla="*/ 19 w 127"/>
                <a:gd name="T73" fmla="*/ 25 h 99"/>
                <a:gd name="T74" fmla="*/ 16 w 127"/>
                <a:gd name="T75" fmla="*/ 33 h 99"/>
                <a:gd name="T76" fmla="*/ 13 w 127"/>
                <a:gd name="T77" fmla="*/ 37 h 99"/>
                <a:gd name="T78" fmla="*/ 10 w 127"/>
                <a:gd name="T79" fmla="*/ 45 h 99"/>
                <a:gd name="T80" fmla="*/ 9 w 127"/>
                <a:gd name="T81" fmla="*/ 54 h 99"/>
                <a:gd name="T82" fmla="*/ 2 w 127"/>
                <a:gd name="T83" fmla="*/ 56 h 99"/>
                <a:gd name="T84" fmla="*/ 1 w 127"/>
                <a:gd name="T85" fmla="*/ 61 h 99"/>
                <a:gd name="T86" fmla="*/ 8 w 127"/>
                <a:gd name="T87" fmla="*/ 6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 h="99">
                  <a:moveTo>
                    <a:pt x="8" y="65"/>
                  </a:moveTo>
                  <a:cubicBezTo>
                    <a:pt x="9" y="67"/>
                    <a:pt x="14" y="70"/>
                    <a:pt x="16" y="74"/>
                  </a:cubicBezTo>
                  <a:cubicBezTo>
                    <a:pt x="17" y="78"/>
                    <a:pt x="21" y="80"/>
                    <a:pt x="24" y="80"/>
                  </a:cubicBezTo>
                  <a:cubicBezTo>
                    <a:pt x="25" y="80"/>
                    <a:pt x="24" y="83"/>
                    <a:pt x="23" y="88"/>
                  </a:cubicBezTo>
                  <a:cubicBezTo>
                    <a:pt x="24" y="88"/>
                    <a:pt x="25" y="88"/>
                    <a:pt x="26" y="89"/>
                  </a:cubicBezTo>
                  <a:cubicBezTo>
                    <a:pt x="27" y="90"/>
                    <a:pt x="33" y="89"/>
                    <a:pt x="35" y="91"/>
                  </a:cubicBezTo>
                  <a:cubicBezTo>
                    <a:pt x="37" y="92"/>
                    <a:pt x="43" y="96"/>
                    <a:pt x="44" y="96"/>
                  </a:cubicBezTo>
                  <a:cubicBezTo>
                    <a:pt x="46" y="96"/>
                    <a:pt x="53" y="97"/>
                    <a:pt x="54" y="98"/>
                  </a:cubicBezTo>
                  <a:cubicBezTo>
                    <a:pt x="55" y="99"/>
                    <a:pt x="57" y="95"/>
                    <a:pt x="60" y="93"/>
                  </a:cubicBezTo>
                  <a:cubicBezTo>
                    <a:pt x="63" y="92"/>
                    <a:pt x="66" y="91"/>
                    <a:pt x="67" y="92"/>
                  </a:cubicBezTo>
                  <a:cubicBezTo>
                    <a:pt x="68" y="93"/>
                    <a:pt x="70" y="94"/>
                    <a:pt x="71" y="94"/>
                  </a:cubicBezTo>
                  <a:cubicBezTo>
                    <a:pt x="72" y="93"/>
                    <a:pt x="73" y="93"/>
                    <a:pt x="75" y="92"/>
                  </a:cubicBezTo>
                  <a:cubicBezTo>
                    <a:pt x="78" y="92"/>
                    <a:pt x="81" y="91"/>
                    <a:pt x="82" y="91"/>
                  </a:cubicBezTo>
                  <a:cubicBezTo>
                    <a:pt x="84" y="91"/>
                    <a:pt x="88" y="86"/>
                    <a:pt x="93" y="86"/>
                  </a:cubicBezTo>
                  <a:cubicBezTo>
                    <a:pt x="99" y="86"/>
                    <a:pt x="100" y="86"/>
                    <a:pt x="102" y="84"/>
                  </a:cubicBezTo>
                  <a:cubicBezTo>
                    <a:pt x="105" y="81"/>
                    <a:pt x="123" y="63"/>
                    <a:pt x="125" y="61"/>
                  </a:cubicBezTo>
                  <a:cubicBezTo>
                    <a:pt x="127" y="60"/>
                    <a:pt x="124" y="60"/>
                    <a:pt x="122" y="60"/>
                  </a:cubicBezTo>
                  <a:cubicBezTo>
                    <a:pt x="120" y="60"/>
                    <a:pt x="116" y="59"/>
                    <a:pt x="110" y="57"/>
                  </a:cubicBezTo>
                  <a:cubicBezTo>
                    <a:pt x="104" y="55"/>
                    <a:pt x="95" y="51"/>
                    <a:pt x="93" y="51"/>
                  </a:cubicBezTo>
                  <a:cubicBezTo>
                    <a:pt x="92" y="51"/>
                    <a:pt x="89" y="47"/>
                    <a:pt x="88" y="46"/>
                  </a:cubicBezTo>
                  <a:cubicBezTo>
                    <a:pt x="86" y="45"/>
                    <a:pt x="83" y="40"/>
                    <a:pt x="83" y="38"/>
                  </a:cubicBezTo>
                  <a:cubicBezTo>
                    <a:pt x="82" y="38"/>
                    <a:pt x="83" y="36"/>
                    <a:pt x="84" y="35"/>
                  </a:cubicBezTo>
                  <a:cubicBezTo>
                    <a:pt x="82" y="33"/>
                    <a:pt x="81" y="33"/>
                    <a:pt x="80" y="34"/>
                  </a:cubicBezTo>
                  <a:cubicBezTo>
                    <a:pt x="78" y="35"/>
                    <a:pt x="76" y="35"/>
                    <a:pt x="75" y="34"/>
                  </a:cubicBezTo>
                  <a:cubicBezTo>
                    <a:pt x="75" y="33"/>
                    <a:pt x="74" y="29"/>
                    <a:pt x="75" y="27"/>
                  </a:cubicBezTo>
                  <a:cubicBezTo>
                    <a:pt x="77" y="25"/>
                    <a:pt x="80" y="21"/>
                    <a:pt x="80" y="21"/>
                  </a:cubicBezTo>
                  <a:cubicBezTo>
                    <a:pt x="80" y="21"/>
                    <a:pt x="64" y="4"/>
                    <a:pt x="62" y="4"/>
                  </a:cubicBezTo>
                  <a:cubicBezTo>
                    <a:pt x="60" y="3"/>
                    <a:pt x="55" y="4"/>
                    <a:pt x="53" y="4"/>
                  </a:cubicBezTo>
                  <a:cubicBezTo>
                    <a:pt x="52" y="3"/>
                    <a:pt x="52" y="2"/>
                    <a:pt x="50" y="4"/>
                  </a:cubicBezTo>
                  <a:cubicBezTo>
                    <a:pt x="47" y="5"/>
                    <a:pt x="46" y="3"/>
                    <a:pt x="44" y="1"/>
                  </a:cubicBezTo>
                  <a:cubicBezTo>
                    <a:pt x="43" y="0"/>
                    <a:pt x="41" y="0"/>
                    <a:pt x="40" y="3"/>
                  </a:cubicBezTo>
                  <a:cubicBezTo>
                    <a:pt x="40" y="5"/>
                    <a:pt x="39" y="6"/>
                    <a:pt x="38" y="5"/>
                  </a:cubicBezTo>
                  <a:cubicBezTo>
                    <a:pt x="37" y="5"/>
                    <a:pt x="34" y="5"/>
                    <a:pt x="31" y="5"/>
                  </a:cubicBezTo>
                  <a:cubicBezTo>
                    <a:pt x="31" y="5"/>
                    <a:pt x="31" y="5"/>
                    <a:pt x="31" y="5"/>
                  </a:cubicBezTo>
                  <a:cubicBezTo>
                    <a:pt x="31" y="8"/>
                    <a:pt x="28" y="13"/>
                    <a:pt x="28" y="15"/>
                  </a:cubicBezTo>
                  <a:cubicBezTo>
                    <a:pt x="28" y="17"/>
                    <a:pt x="26" y="19"/>
                    <a:pt x="24" y="19"/>
                  </a:cubicBezTo>
                  <a:cubicBezTo>
                    <a:pt x="22" y="19"/>
                    <a:pt x="21" y="23"/>
                    <a:pt x="19" y="25"/>
                  </a:cubicBezTo>
                  <a:cubicBezTo>
                    <a:pt x="17" y="27"/>
                    <a:pt x="18" y="32"/>
                    <a:pt x="16" y="33"/>
                  </a:cubicBezTo>
                  <a:cubicBezTo>
                    <a:pt x="14" y="35"/>
                    <a:pt x="11" y="36"/>
                    <a:pt x="13" y="37"/>
                  </a:cubicBezTo>
                  <a:cubicBezTo>
                    <a:pt x="14" y="39"/>
                    <a:pt x="10" y="42"/>
                    <a:pt x="10" y="45"/>
                  </a:cubicBezTo>
                  <a:cubicBezTo>
                    <a:pt x="10" y="48"/>
                    <a:pt x="9" y="54"/>
                    <a:pt x="9" y="54"/>
                  </a:cubicBezTo>
                  <a:cubicBezTo>
                    <a:pt x="8" y="55"/>
                    <a:pt x="2" y="53"/>
                    <a:pt x="2" y="56"/>
                  </a:cubicBezTo>
                  <a:cubicBezTo>
                    <a:pt x="2" y="58"/>
                    <a:pt x="0" y="58"/>
                    <a:pt x="1" y="61"/>
                  </a:cubicBezTo>
                  <a:cubicBezTo>
                    <a:pt x="2" y="63"/>
                    <a:pt x="7" y="62"/>
                    <a:pt x="8" y="6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6">
              <a:extLst>
                <a:ext uri="{FF2B5EF4-FFF2-40B4-BE49-F238E27FC236}">
                  <a16:creationId xmlns:a16="http://schemas.microsoft.com/office/drawing/2014/main" id="{BD2B3319-7E1A-494C-99BB-8003EBC36AD3}"/>
                </a:ext>
              </a:extLst>
            </p:cNvPr>
            <p:cNvSpPr>
              <a:spLocks/>
            </p:cNvSpPr>
            <p:nvPr/>
          </p:nvSpPr>
          <p:spPr bwMode="auto">
            <a:xfrm>
              <a:off x="4163895" y="3785059"/>
              <a:ext cx="20501" cy="29412"/>
            </a:xfrm>
            <a:custGeom>
              <a:avLst/>
              <a:gdLst>
                <a:gd name="T0" fmla="*/ 10 w 12"/>
                <a:gd name="T1" fmla="*/ 6 h 15"/>
                <a:gd name="T2" fmla="*/ 6 w 12"/>
                <a:gd name="T3" fmla="*/ 0 h 15"/>
                <a:gd name="T4" fmla="*/ 6 w 12"/>
                <a:gd name="T5" fmla="*/ 1 h 15"/>
                <a:gd name="T6" fmla="*/ 0 w 12"/>
                <a:gd name="T7" fmla="*/ 14 h 15"/>
                <a:gd name="T8" fmla="*/ 3 w 12"/>
                <a:gd name="T9" fmla="*/ 15 h 15"/>
                <a:gd name="T10" fmla="*/ 10 w 12"/>
                <a:gd name="T11" fmla="*/ 6 h 15"/>
              </a:gdLst>
              <a:ahLst/>
              <a:cxnLst>
                <a:cxn ang="0">
                  <a:pos x="T0" y="T1"/>
                </a:cxn>
                <a:cxn ang="0">
                  <a:pos x="T2" y="T3"/>
                </a:cxn>
                <a:cxn ang="0">
                  <a:pos x="T4" y="T5"/>
                </a:cxn>
                <a:cxn ang="0">
                  <a:pos x="T6" y="T7"/>
                </a:cxn>
                <a:cxn ang="0">
                  <a:pos x="T8" y="T9"/>
                </a:cxn>
                <a:cxn ang="0">
                  <a:pos x="T10" y="T11"/>
                </a:cxn>
              </a:cxnLst>
              <a:rect l="0" t="0" r="r" b="b"/>
              <a:pathLst>
                <a:path w="12" h="15">
                  <a:moveTo>
                    <a:pt x="10" y="6"/>
                  </a:moveTo>
                  <a:cubicBezTo>
                    <a:pt x="12" y="5"/>
                    <a:pt x="12" y="0"/>
                    <a:pt x="6" y="0"/>
                  </a:cubicBezTo>
                  <a:cubicBezTo>
                    <a:pt x="6" y="0"/>
                    <a:pt x="6" y="1"/>
                    <a:pt x="6" y="1"/>
                  </a:cubicBezTo>
                  <a:cubicBezTo>
                    <a:pt x="6" y="3"/>
                    <a:pt x="2" y="9"/>
                    <a:pt x="0" y="14"/>
                  </a:cubicBezTo>
                  <a:cubicBezTo>
                    <a:pt x="3" y="15"/>
                    <a:pt x="3" y="15"/>
                    <a:pt x="3" y="15"/>
                  </a:cubicBezTo>
                  <a:cubicBezTo>
                    <a:pt x="6" y="12"/>
                    <a:pt x="9" y="7"/>
                    <a:pt x="10" y="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7">
              <a:extLst>
                <a:ext uri="{FF2B5EF4-FFF2-40B4-BE49-F238E27FC236}">
                  <a16:creationId xmlns:a16="http://schemas.microsoft.com/office/drawing/2014/main" id="{5168C3EE-80B9-4963-91C5-DC52439D30F8}"/>
                </a:ext>
              </a:extLst>
            </p:cNvPr>
            <p:cNvSpPr>
              <a:spLocks/>
            </p:cNvSpPr>
            <p:nvPr/>
          </p:nvSpPr>
          <p:spPr bwMode="auto">
            <a:xfrm>
              <a:off x="4169290" y="3740353"/>
              <a:ext cx="101426" cy="87059"/>
            </a:xfrm>
            <a:custGeom>
              <a:avLst/>
              <a:gdLst>
                <a:gd name="T0" fmla="*/ 7 w 58"/>
                <a:gd name="T1" fmla="*/ 30 h 46"/>
                <a:gd name="T2" fmla="*/ 0 w 58"/>
                <a:gd name="T3" fmla="*/ 39 h 46"/>
                <a:gd name="T4" fmla="*/ 1 w 58"/>
                <a:gd name="T5" fmla="*/ 39 h 46"/>
                <a:gd name="T6" fmla="*/ 2 w 58"/>
                <a:gd name="T7" fmla="*/ 42 h 46"/>
                <a:gd name="T8" fmla="*/ 9 w 58"/>
                <a:gd name="T9" fmla="*/ 46 h 46"/>
                <a:gd name="T10" fmla="*/ 17 w 58"/>
                <a:gd name="T11" fmla="*/ 42 h 46"/>
                <a:gd name="T12" fmla="*/ 46 w 58"/>
                <a:gd name="T13" fmla="*/ 27 h 46"/>
                <a:gd name="T14" fmla="*/ 48 w 58"/>
                <a:gd name="T15" fmla="*/ 22 h 46"/>
                <a:gd name="T16" fmla="*/ 49 w 58"/>
                <a:gd name="T17" fmla="*/ 16 h 46"/>
                <a:gd name="T18" fmla="*/ 48 w 58"/>
                <a:gd name="T19" fmla="*/ 9 h 46"/>
                <a:gd name="T20" fmla="*/ 53 w 58"/>
                <a:gd name="T21" fmla="*/ 5 h 46"/>
                <a:gd name="T22" fmla="*/ 58 w 58"/>
                <a:gd name="T23" fmla="*/ 1 h 46"/>
                <a:gd name="T24" fmla="*/ 55 w 58"/>
                <a:gd name="T25" fmla="*/ 0 h 46"/>
                <a:gd name="T26" fmla="*/ 46 w 58"/>
                <a:gd name="T27" fmla="*/ 2 h 46"/>
                <a:gd name="T28" fmla="*/ 34 w 58"/>
                <a:gd name="T29" fmla="*/ 5 h 46"/>
                <a:gd name="T30" fmla="*/ 25 w 58"/>
                <a:gd name="T31" fmla="*/ 5 h 46"/>
                <a:gd name="T32" fmla="*/ 20 w 58"/>
                <a:gd name="T33" fmla="*/ 6 h 46"/>
                <a:gd name="T34" fmla="*/ 12 w 58"/>
                <a:gd name="T35" fmla="*/ 6 h 46"/>
                <a:gd name="T36" fmla="*/ 9 w 58"/>
                <a:gd name="T37" fmla="*/ 8 h 46"/>
                <a:gd name="T38" fmla="*/ 4 w 58"/>
                <a:gd name="T39" fmla="*/ 13 h 46"/>
                <a:gd name="T40" fmla="*/ 3 w 58"/>
                <a:gd name="T41" fmla="*/ 18 h 46"/>
                <a:gd name="T42" fmla="*/ 3 w 58"/>
                <a:gd name="T43" fmla="*/ 24 h 46"/>
                <a:gd name="T44" fmla="*/ 7 w 58"/>
                <a:gd name="T4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46">
                  <a:moveTo>
                    <a:pt x="7" y="30"/>
                  </a:moveTo>
                  <a:cubicBezTo>
                    <a:pt x="6" y="31"/>
                    <a:pt x="3" y="36"/>
                    <a:pt x="0" y="39"/>
                  </a:cubicBezTo>
                  <a:cubicBezTo>
                    <a:pt x="1" y="39"/>
                    <a:pt x="1" y="39"/>
                    <a:pt x="1" y="39"/>
                  </a:cubicBezTo>
                  <a:cubicBezTo>
                    <a:pt x="2" y="42"/>
                    <a:pt x="2" y="42"/>
                    <a:pt x="2" y="42"/>
                  </a:cubicBezTo>
                  <a:cubicBezTo>
                    <a:pt x="9" y="46"/>
                    <a:pt x="9" y="46"/>
                    <a:pt x="9" y="46"/>
                  </a:cubicBezTo>
                  <a:cubicBezTo>
                    <a:pt x="9" y="46"/>
                    <a:pt x="15" y="42"/>
                    <a:pt x="17" y="42"/>
                  </a:cubicBezTo>
                  <a:cubicBezTo>
                    <a:pt x="20" y="42"/>
                    <a:pt x="46" y="27"/>
                    <a:pt x="46" y="27"/>
                  </a:cubicBezTo>
                  <a:cubicBezTo>
                    <a:pt x="46" y="27"/>
                    <a:pt x="48" y="24"/>
                    <a:pt x="48" y="22"/>
                  </a:cubicBezTo>
                  <a:cubicBezTo>
                    <a:pt x="48" y="21"/>
                    <a:pt x="47" y="17"/>
                    <a:pt x="49" y="16"/>
                  </a:cubicBezTo>
                  <a:cubicBezTo>
                    <a:pt x="50" y="14"/>
                    <a:pt x="47" y="11"/>
                    <a:pt x="48" y="9"/>
                  </a:cubicBezTo>
                  <a:cubicBezTo>
                    <a:pt x="49" y="6"/>
                    <a:pt x="53" y="5"/>
                    <a:pt x="53" y="5"/>
                  </a:cubicBezTo>
                  <a:cubicBezTo>
                    <a:pt x="58" y="1"/>
                    <a:pt x="58" y="1"/>
                    <a:pt x="58" y="1"/>
                  </a:cubicBezTo>
                  <a:cubicBezTo>
                    <a:pt x="55" y="0"/>
                    <a:pt x="55" y="0"/>
                    <a:pt x="55" y="0"/>
                  </a:cubicBezTo>
                  <a:cubicBezTo>
                    <a:pt x="55" y="0"/>
                    <a:pt x="51" y="2"/>
                    <a:pt x="46" y="2"/>
                  </a:cubicBezTo>
                  <a:cubicBezTo>
                    <a:pt x="41" y="1"/>
                    <a:pt x="40" y="5"/>
                    <a:pt x="34" y="5"/>
                  </a:cubicBezTo>
                  <a:cubicBezTo>
                    <a:pt x="29" y="5"/>
                    <a:pt x="26" y="6"/>
                    <a:pt x="25" y="5"/>
                  </a:cubicBezTo>
                  <a:cubicBezTo>
                    <a:pt x="24" y="3"/>
                    <a:pt x="23" y="4"/>
                    <a:pt x="20" y="6"/>
                  </a:cubicBezTo>
                  <a:cubicBezTo>
                    <a:pt x="16" y="7"/>
                    <a:pt x="14" y="7"/>
                    <a:pt x="12" y="6"/>
                  </a:cubicBezTo>
                  <a:cubicBezTo>
                    <a:pt x="10" y="4"/>
                    <a:pt x="9" y="6"/>
                    <a:pt x="9" y="8"/>
                  </a:cubicBezTo>
                  <a:cubicBezTo>
                    <a:pt x="8" y="9"/>
                    <a:pt x="9" y="13"/>
                    <a:pt x="4" y="13"/>
                  </a:cubicBezTo>
                  <a:cubicBezTo>
                    <a:pt x="3" y="15"/>
                    <a:pt x="3" y="16"/>
                    <a:pt x="3" y="18"/>
                  </a:cubicBezTo>
                  <a:cubicBezTo>
                    <a:pt x="5" y="19"/>
                    <a:pt x="3" y="21"/>
                    <a:pt x="3" y="24"/>
                  </a:cubicBezTo>
                  <a:cubicBezTo>
                    <a:pt x="9" y="24"/>
                    <a:pt x="9" y="29"/>
                    <a:pt x="7" y="3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8">
              <a:extLst>
                <a:ext uri="{FF2B5EF4-FFF2-40B4-BE49-F238E27FC236}">
                  <a16:creationId xmlns:a16="http://schemas.microsoft.com/office/drawing/2014/main" id="{94D371A1-13FA-45BF-9001-B9D92FF08B95}"/>
                </a:ext>
              </a:extLst>
            </p:cNvPr>
            <p:cNvSpPr>
              <a:spLocks/>
            </p:cNvSpPr>
            <p:nvPr/>
          </p:nvSpPr>
          <p:spPr bwMode="auto">
            <a:xfrm>
              <a:off x="5493218" y="3720352"/>
              <a:ext cx="56108" cy="76471"/>
            </a:xfrm>
            <a:custGeom>
              <a:avLst/>
              <a:gdLst>
                <a:gd name="T0" fmla="*/ 8 w 32"/>
                <a:gd name="T1" fmla="*/ 3 h 40"/>
                <a:gd name="T2" fmla="*/ 3 w 32"/>
                <a:gd name="T3" fmla="*/ 7 h 40"/>
                <a:gd name="T4" fmla="*/ 6 w 32"/>
                <a:gd name="T5" fmla="*/ 11 h 40"/>
                <a:gd name="T6" fmla="*/ 5 w 32"/>
                <a:gd name="T7" fmla="*/ 15 h 40"/>
                <a:gd name="T8" fmla="*/ 5 w 32"/>
                <a:gd name="T9" fmla="*/ 23 h 40"/>
                <a:gd name="T10" fmla="*/ 2 w 32"/>
                <a:gd name="T11" fmla="*/ 33 h 40"/>
                <a:gd name="T12" fmla="*/ 3 w 32"/>
                <a:gd name="T13" fmla="*/ 39 h 40"/>
                <a:gd name="T14" fmla="*/ 20 w 32"/>
                <a:gd name="T15" fmla="*/ 33 h 40"/>
                <a:gd name="T16" fmla="*/ 28 w 32"/>
                <a:gd name="T17" fmla="*/ 30 h 40"/>
                <a:gd name="T18" fmla="*/ 31 w 32"/>
                <a:gd name="T19" fmla="*/ 26 h 40"/>
                <a:gd name="T20" fmla="*/ 29 w 32"/>
                <a:gd name="T21" fmla="*/ 14 h 40"/>
                <a:gd name="T22" fmla="*/ 20 w 32"/>
                <a:gd name="T23" fmla="*/ 0 h 40"/>
                <a:gd name="T24" fmla="*/ 16 w 32"/>
                <a:gd name="T25" fmla="*/ 2 h 40"/>
                <a:gd name="T26" fmla="*/ 8 w 32"/>
                <a:gd name="T27"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0">
                  <a:moveTo>
                    <a:pt x="8" y="3"/>
                  </a:moveTo>
                  <a:cubicBezTo>
                    <a:pt x="7" y="4"/>
                    <a:pt x="5" y="5"/>
                    <a:pt x="3" y="7"/>
                  </a:cubicBezTo>
                  <a:cubicBezTo>
                    <a:pt x="4" y="9"/>
                    <a:pt x="4" y="11"/>
                    <a:pt x="6" y="11"/>
                  </a:cubicBezTo>
                  <a:cubicBezTo>
                    <a:pt x="8" y="12"/>
                    <a:pt x="8" y="16"/>
                    <a:pt x="5" y="15"/>
                  </a:cubicBezTo>
                  <a:cubicBezTo>
                    <a:pt x="2" y="14"/>
                    <a:pt x="2" y="19"/>
                    <a:pt x="5" y="23"/>
                  </a:cubicBezTo>
                  <a:cubicBezTo>
                    <a:pt x="7" y="27"/>
                    <a:pt x="0" y="31"/>
                    <a:pt x="2" y="33"/>
                  </a:cubicBezTo>
                  <a:cubicBezTo>
                    <a:pt x="4" y="35"/>
                    <a:pt x="3" y="37"/>
                    <a:pt x="3" y="39"/>
                  </a:cubicBezTo>
                  <a:cubicBezTo>
                    <a:pt x="4" y="40"/>
                    <a:pt x="15" y="38"/>
                    <a:pt x="20" y="33"/>
                  </a:cubicBezTo>
                  <a:cubicBezTo>
                    <a:pt x="24" y="29"/>
                    <a:pt x="25" y="29"/>
                    <a:pt x="28" y="30"/>
                  </a:cubicBezTo>
                  <a:cubicBezTo>
                    <a:pt x="30" y="30"/>
                    <a:pt x="32" y="28"/>
                    <a:pt x="31" y="26"/>
                  </a:cubicBezTo>
                  <a:cubicBezTo>
                    <a:pt x="30" y="24"/>
                    <a:pt x="29" y="20"/>
                    <a:pt x="29" y="14"/>
                  </a:cubicBezTo>
                  <a:cubicBezTo>
                    <a:pt x="29" y="11"/>
                    <a:pt x="25" y="5"/>
                    <a:pt x="20" y="0"/>
                  </a:cubicBezTo>
                  <a:cubicBezTo>
                    <a:pt x="19" y="1"/>
                    <a:pt x="18" y="2"/>
                    <a:pt x="16" y="2"/>
                  </a:cubicBezTo>
                  <a:cubicBezTo>
                    <a:pt x="13" y="2"/>
                    <a:pt x="9" y="2"/>
                    <a:pt x="8"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9">
              <a:extLst>
                <a:ext uri="{FF2B5EF4-FFF2-40B4-BE49-F238E27FC236}">
                  <a16:creationId xmlns:a16="http://schemas.microsoft.com/office/drawing/2014/main" id="{EABEBBA3-2F7F-471F-B2C4-200022721DF2}"/>
                </a:ext>
              </a:extLst>
            </p:cNvPr>
            <p:cNvSpPr>
              <a:spLocks/>
            </p:cNvSpPr>
            <p:nvPr/>
          </p:nvSpPr>
          <p:spPr bwMode="auto">
            <a:xfrm>
              <a:off x="4939693" y="3934471"/>
              <a:ext cx="65819" cy="94118"/>
            </a:xfrm>
            <a:custGeom>
              <a:avLst/>
              <a:gdLst>
                <a:gd name="T0" fmla="*/ 38 w 38"/>
                <a:gd name="T1" fmla="*/ 42 h 50"/>
                <a:gd name="T2" fmla="*/ 35 w 38"/>
                <a:gd name="T3" fmla="*/ 26 h 50"/>
                <a:gd name="T4" fmla="*/ 29 w 38"/>
                <a:gd name="T5" fmla="*/ 32 h 50"/>
                <a:gd name="T6" fmla="*/ 29 w 38"/>
                <a:gd name="T7" fmla="*/ 23 h 50"/>
                <a:gd name="T8" fmla="*/ 36 w 38"/>
                <a:gd name="T9" fmla="*/ 15 h 50"/>
                <a:gd name="T10" fmla="*/ 30 w 38"/>
                <a:gd name="T11" fmla="*/ 13 h 50"/>
                <a:gd name="T12" fmla="*/ 20 w 38"/>
                <a:gd name="T13" fmla="*/ 13 h 50"/>
                <a:gd name="T14" fmla="*/ 16 w 38"/>
                <a:gd name="T15" fmla="*/ 9 h 50"/>
                <a:gd name="T16" fmla="*/ 10 w 38"/>
                <a:gd name="T17" fmla="*/ 4 h 50"/>
                <a:gd name="T18" fmla="*/ 3 w 38"/>
                <a:gd name="T19" fmla="*/ 4 h 50"/>
                <a:gd name="T20" fmla="*/ 9 w 38"/>
                <a:gd name="T21" fmla="*/ 12 h 50"/>
                <a:gd name="T22" fmla="*/ 4 w 38"/>
                <a:gd name="T23" fmla="*/ 15 h 50"/>
                <a:gd name="T24" fmla="*/ 6 w 38"/>
                <a:gd name="T25" fmla="*/ 28 h 50"/>
                <a:gd name="T26" fmla="*/ 9 w 38"/>
                <a:gd name="T27" fmla="*/ 43 h 50"/>
                <a:gd name="T28" fmla="*/ 15 w 38"/>
                <a:gd name="T29" fmla="*/ 42 h 50"/>
                <a:gd name="T30" fmla="*/ 22 w 38"/>
                <a:gd name="T31" fmla="*/ 38 h 50"/>
                <a:gd name="T32" fmla="*/ 27 w 38"/>
                <a:gd name="T33" fmla="*/ 34 h 50"/>
                <a:gd name="T34" fmla="*/ 31 w 38"/>
                <a:gd name="T35" fmla="*/ 46 h 50"/>
                <a:gd name="T36" fmla="*/ 33 w 38"/>
                <a:gd name="T37" fmla="*/ 50 h 50"/>
                <a:gd name="T38" fmla="*/ 36 w 38"/>
                <a:gd name="T39" fmla="*/ 47 h 50"/>
                <a:gd name="T40" fmla="*/ 38 w 38"/>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50">
                  <a:moveTo>
                    <a:pt x="38" y="42"/>
                  </a:moveTo>
                  <a:cubicBezTo>
                    <a:pt x="37" y="34"/>
                    <a:pt x="36" y="26"/>
                    <a:pt x="35" y="26"/>
                  </a:cubicBezTo>
                  <a:cubicBezTo>
                    <a:pt x="33" y="26"/>
                    <a:pt x="31" y="33"/>
                    <a:pt x="29" y="32"/>
                  </a:cubicBezTo>
                  <a:cubicBezTo>
                    <a:pt x="26" y="32"/>
                    <a:pt x="26" y="23"/>
                    <a:pt x="29" y="23"/>
                  </a:cubicBezTo>
                  <a:cubicBezTo>
                    <a:pt x="32" y="23"/>
                    <a:pt x="36" y="17"/>
                    <a:pt x="36" y="15"/>
                  </a:cubicBezTo>
                  <a:cubicBezTo>
                    <a:pt x="36" y="13"/>
                    <a:pt x="33" y="13"/>
                    <a:pt x="30" y="13"/>
                  </a:cubicBezTo>
                  <a:cubicBezTo>
                    <a:pt x="27" y="13"/>
                    <a:pt x="20" y="13"/>
                    <a:pt x="20" y="13"/>
                  </a:cubicBezTo>
                  <a:cubicBezTo>
                    <a:pt x="20" y="13"/>
                    <a:pt x="16" y="12"/>
                    <a:pt x="16" y="9"/>
                  </a:cubicBezTo>
                  <a:cubicBezTo>
                    <a:pt x="16" y="7"/>
                    <a:pt x="14" y="4"/>
                    <a:pt x="10" y="4"/>
                  </a:cubicBezTo>
                  <a:cubicBezTo>
                    <a:pt x="6" y="4"/>
                    <a:pt x="6" y="0"/>
                    <a:pt x="3" y="4"/>
                  </a:cubicBezTo>
                  <a:cubicBezTo>
                    <a:pt x="0" y="9"/>
                    <a:pt x="10" y="9"/>
                    <a:pt x="9" y="12"/>
                  </a:cubicBezTo>
                  <a:cubicBezTo>
                    <a:pt x="8" y="15"/>
                    <a:pt x="5" y="13"/>
                    <a:pt x="4" y="15"/>
                  </a:cubicBezTo>
                  <a:cubicBezTo>
                    <a:pt x="4" y="18"/>
                    <a:pt x="5" y="24"/>
                    <a:pt x="6" y="28"/>
                  </a:cubicBezTo>
                  <a:cubicBezTo>
                    <a:pt x="8" y="30"/>
                    <a:pt x="9" y="37"/>
                    <a:pt x="9" y="43"/>
                  </a:cubicBezTo>
                  <a:cubicBezTo>
                    <a:pt x="12" y="43"/>
                    <a:pt x="13" y="42"/>
                    <a:pt x="15" y="42"/>
                  </a:cubicBezTo>
                  <a:cubicBezTo>
                    <a:pt x="18" y="42"/>
                    <a:pt x="21" y="41"/>
                    <a:pt x="22" y="38"/>
                  </a:cubicBezTo>
                  <a:cubicBezTo>
                    <a:pt x="22" y="35"/>
                    <a:pt x="25" y="33"/>
                    <a:pt x="27" y="34"/>
                  </a:cubicBezTo>
                  <a:cubicBezTo>
                    <a:pt x="29" y="35"/>
                    <a:pt x="31" y="42"/>
                    <a:pt x="31" y="46"/>
                  </a:cubicBezTo>
                  <a:cubicBezTo>
                    <a:pt x="31" y="47"/>
                    <a:pt x="32" y="48"/>
                    <a:pt x="33" y="50"/>
                  </a:cubicBezTo>
                  <a:cubicBezTo>
                    <a:pt x="34" y="49"/>
                    <a:pt x="36" y="47"/>
                    <a:pt x="36" y="47"/>
                  </a:cubicBezTo>
                  <a:cubicBezTo>
                    <a:pt x="36" y="47"/>
                    <a:pt x="37" y="44"/>
                    <a:pt x="38" y="4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0">
              <a:extLst>
                <a:ext uri="{FF2B5EF4-FFF2-40B4-BE49-F238E27FC236}">
                  <a16:creationId xmlns:a16="http://schemas.microsoft.com/office/drawing/2014/main" id="{E34AF0F2-4C0C-4444-BA90-69B63B8816D1}"/>
                </a:ext>
              </a:extLst>
            </p:cNvPr>
            <p:cNvSpPr>
              <a:spLocks/>
            </p:cNvSpPr>
            <p:nvPr/>
          </p:nvSpPr>
          <p:spPr bwMode="auto">
            <a:xfrm>
              <a:off x="4658075" y="3774470"/>
              <a:ext cx="411098" cy="471766"/>
            </a:xfrm>
            <a:custGeom>
              <a:avLst/>
              <a:gdLst>
                <a:gd name="T0" fmla="*/ 165 w 235"/>
                <a:gd name="T1" fmla="*/ 99 h 248"/>
                <a:gd name="T2" fmla="*/ 164 w 235"/>
                <a:gd name="T3" fmla="*/ 88 h 248"/>
                <a:gd name="T4" fmla="*/ 177 w 235"/>
                <a:gd name="T5" fmla="*/ 93 h 248"/>
                <a:gd name="T6" fmla="*/ 191 w 235"/>
                <a:gd name="T7" fmla="*/ 97 h 248"/>
                <a:gd name="T8" fmla="*/ 190 w 235"/>
                <a:gd name="T9" fmla="*/ 107 h 248"/>
                <a:gd name="T10" fmla="*/ 196 w 235"/>
                <a:gd name="T11" fmla="*/ 110 h 248"/>
                <a:gd name="T12" fmla="*/ 200 w 235"/>
                <a:gd name="T13" fmla="*/ 125 h 248"/>
                <a:gd name="T14" fmla="*/ 204 w 235"/>
                <a:gd name="T15" fmla="*/ 108 h 248"/>
                <a:gd name="T16" fmla="*/ 214 w 235"/>
                <a:gd name="T17" fmla="*/ 98 h 248"/>
                <a:gd name="T18" fmla="*/ 222 w 235"/>
                <a:gd name="T19" fmla="*/ 81 h 248"/>
                <a:gd name="T20" fmla="*/ 233 w 235"/>
                <a:gd name="T21" fmla="*/ 78 h 248"/>
                <a:gd name="T22" fmla="*/ 234 w 235"/>
                <a:gd name="T23" fmla="*/ 68 h 248"/>
                <a:gd name="T24" fmla="*/ 226 w 235"/>
                <a:gd name="T25" fmla="*/ 60 h 248"/>
                <a:gd name="T26" fmla="*/ 211 w 235"/>
                <a:gd name="T27" fmla="*/ 61 h 248"/>
                <a:gd name="T28" fmla="*/ 201 w 235"/>
                <a:gd name="T29" fmla="*/ 69 h 248"/>
                <a:gd name="T30" fmla="*/ 192 w 235"/>
                <a:gd name="T31" fmla="*/ 74 h 248"/>
                <a:gd name="T32" fmla="*/ 185 w 235"/>
                <a:gd name="T33" fmla="*/ 83 h 248"/>
                <a:gd name="T34" fmla="*/ 171 w 235"/>
                <a:gd name="T35" fmla="*/ 81 h 248"/>
                <a:gd name="T36" fmla="*/ 166 w 235"/>
                <a:gd name="T37" fmla="*/ 71 h 248"/>
                <a:gd name="T38" fmla="*/ 162 w 235"/>
                <a:gd name="T39" fmla="*/ 83 h 248"/>
                <a:gd name="T40" fmla="*/ 137 w 235"/>
                <a:gd name="T41" fmla="*/ 80 h 248"/>
                <a:gd name="T42" fmla="*/ 124 w 235"/>
                <a:gd name="T43" fmla="*/ 77 h 248"/>
                <a:gd name="T44" fmla="*/ 111 w 235"/>
                <a:gd name="T45" fmla="*/ 70 h 248"/>
                <a:gd name="T46" fmla="*/ 100 w 235"/>
                <a:gd name="T47" fmla="*/ 63 h 248"/>
                <a:gd name="T48" fmla="*/ 105 w 235"/>
                <a:gd name="T49" fmla="*/ 51 h 248"/>
                <a:gd name="T50" fmla="*/ 97 w 235"/>
                <a:gd name="T51" fmla="*/ 43 h 248"/>
                <a:gd name="T52" fmla="*/ 87 w 235"/>
                <a:gd name="T53" fmla="*/ 32 h 248"/>
                <a:gd name="T54" fmla="*/ 94 w 235"/>
                <a:gd name="T55" fmla="*/ 25 h 248"/>
                <a:gd name="T56" fmla="*/ 89 w 235"/>
                <a:gd name="T57" fmla="*/ 10 h 248"/>
                <a:gd name="T58" fmla="*/ 80 w 235"/>
                <a:gd name="T59" fmla="*/ 0 h 248"/>
                <a:gd name="T60" fmla="*/ 74 w 235"/>
                <a:gd name="T61" fmla="*/ 6 h 248"/>
                <a:gd name="T62" fmla="*/ 53 w 235"/>
                <a:gd name="T63" fmla="*/ 7 h 248"/>
                <a:gd name="T64" fmla="*/ 50 w 235"/>
                <a:gd name="T65" fmla="*/ 20 h 248"/>
                <a:gd name="T66" fmla="*/ 59 w 235"/>
                <a:gd name="T67" fmla="*/ 32 h 248"/>
                <a:gd name="T68" fmla="*/ 53 w 235"/>
                <a:gd name="T69" fmla="*/ 44 h 248"/>
                <a:gd name="T70" fmla="*/ 44 w 235"/>
                <a:gd name="T71" fmla="*/ 53 h 248"/>
                <a:gd name="T72" fmla="*/ 33 w 235"/>
                <a:gd name="T73" fmla="*/ 66 h 248"/>
                <a:gd name="T74" fmla="*/ 23 w 235"/>
                <a:gd name="T75" fmla="*/ 73 h 248"/>
                <a:gd name="T76" fmla="*/ 10 w 235"/>
                <a:gd name="T77" fmla="*/ 80 h 248"/>
                <a:gd name="T78" fmla="*/ 19 w 235"/>
                <a:gd name="T79" fmla="*/ 95 h 248"/>
                <a:gd name="T80" fmla="*/ 16 w 235"/>
                <a:gd name="T81" fmla="*/ 104 h 248"/>
                <a:gd name="T82" fmla="*/ 0 w 235"/>
                <a:gd name="T83" fmla="*/ 110 h 248"/>
                <a:gd name="T84" fmla="*/ 8 w 235"/>
                <a:gd name="T85" fmla="*/ 118 h 248"/>
                <a:gd name="T86" fmla="*/ 5 w 235"/>
                <a:gd name="T87" fmla="*/ 122 h 248"/>
                <a:gd name="T88" fmla="*/ 32 w 235"/>
                <a:gd name="T89" fmla="*/ 128 h 248"/>
                <a:gd name="T90" fmla="*/ 37 w 235"/>
                <a:gd name="T91" fmla="*/ 132 h 248"/>
                <a:gd name="T92" fmla="*/ 38 w 235"/>
                <a:gd name="T93" fmla="*/ 154 h 248"/>
                <a:gd name="T94" fmla="*/ 50 w 235"/>
                <a:gd name="T95" fmla="*/ 192 h 248"/>
                <a:gd name="T96" fmla="*/ 66 w 235"/>
                <a:gd name="T97" fmla="*/ 231 h 248"/>
                <a:gd name="T98" fmla="*/ 82 w 235"/>
                <a:gd name="T99" fmla="*/ 241 h 248"/>
                <a:gd name="T100" fmla="*/ 93 w 235"/>
                <a:gd name="T101" fmla="*/ 228 h 248"/>
                <a:gd name="T102" fmla="*/ 98 w 235"/>
                <a:gd name="T103" fmla="*/ 211 h 248"/>
                <a:gd name="T104" fmla="*/ 100 w 235"/>
                <a:gd name="T105" fmla="*/ 187 h 248"/>
                <a:gd name="T106" fmla="*/ 111 w 235"/>
                <a:gd name="T107" fmla="*/ 174 h 248"/>
                <a:gd name="T108" fmla="*/ 138 w 235"/>
                <a:gd name="T109" fmla="*/ 150 h 248"/>
                <a:gd name="T110" fmla="*/ 153 w 235"/>
                <a:gd name="T111" fmla="*/ 132 h 248"/>
                <a:gd name="T112" fmla="*/ 170 w 235"/>
                <a:gd name="T113" fmla="*/ 12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5" h="248">
                  <a:moveTo>
                    <a:pt x="167" y="112"/>
                  </a:moveTo>
                  <a:cubicBezTo>
                    <a:pt x="166" y="108"/>
                    <a:pt x="165" y="102"/>
                    <a:pt x="165" y="99"/>
                  </a:cubicBezTo>
                  <a:cubicBezTo>
                    <a:pt x="166" y="97"/>
                    <a:pt x="169" y="99"/>
                    <a:pt x="170" y="96"/>
                  </a:cubicBezTo>
                  <a:cubicBezTo>
                    <a:pt x="171" y="93"/>
                    <a:pt x="161" y="93"/>
                    <a:pt x="164" y="88"/>
                  </a:cubicBezTo>
                  <a:cubicBezTo>
                    <a:pt x="167" y="84"/>
                    <a:pt x="167" y="88"/>
                    <a:pt x="171" y="88"/>
                  </a:cubicBezTo>
                  <a:cubicBezTo>
                    <a:pt x="175" y="88"/>
                    <a:pt x="177" y="91"/>
                    <a:pt x="177" y="93"/>
                  </a:cubicBezTo>
                  <a:cubicBezTo>
                    <a:pt x="177" y="96"/>
                    <a:pt x="181" y="97"/>
                    <a:pt x="181" y="97"/>
                  </a:cubicBezTo>
                  <a:cubicBezTo>
                    <a:pt x="181" y="97"/>
                    <a:pt x="188" y="97"/>
                    <a:pt x="191" y="97"/>
                  </a:cubicBezTo>
                  <a:cubicBezTo>
                    <a:pt x="194" y="97"/>
                    <a:pt x="197" y="97"/>
                    <a:pt x="197" y="99"/>
                  </a:cubicBezTo>
                  <a:cubicBezTo>
                    <a:pt x="197" y="101"/>
                    <a:pt x="193" y="107"/>
                    <a:pt x="190" y="107"/>
                  </a:cubicBezTo>
                  <a:cubicBezTo>
                    <a:pt x="187" y="107"/>
                    <a:pt x="187" y="116"/>
                    <a:pt x="190" y="116"/>
                  </a:cubicBezTo>
                  <a:cubicBezTo>
                    <a:pt x="192" y="117"/>
                    <a:pt x="194" y="110"/>
                    <a:pt x="196" y="110"/>
                  </a:cubicBezTo>
                  <a:cubicBezTo>
                    <a:pt x="197" y="110"/>
                    <a:pt x="198" y="118"/>
                    <a:pt x="199" y="126"/>
                  </a:cubicBezTo>
                  <a:cubicBezTo>
                    <a:pt x="199" y="125"/>
                    <a:pt x="200" y="125"/>
                    <a:pt x="200" y="125"/>
                  </a:cubicBezTo>
                  <a:cubicBezTo>
                    <a:pt x="202" y="125"/>
                    <a:pt x="201" y="118"/>
                    <a:pt x="203" y="116"/>
                  </a:cubicBezTo>
                  <a:cubicBezTo>
                    <a:pt x="204" y="114"/>
                    <a:pt x="203" y="108"/>
                    <a:pt x="204" y="108"/>
                  </a:cubicBezTo>
                  <a:cubicBezTo>
                    <a:pt x="205" y="108"/>
                    <a:pt x="211" y="110"/>
                    <a:pt x="211" y="108"/>
                  </a:cubicBezTo>
                  <a:cubicBezTo>
                    <a:pt x="211" y="107"/>
                    <a:pt x="215" y="101"/>
                    <a:pt x="214" y="98"/>
                  </a:cubicBezTo>
                  <a:cubicBezTo>
                    <a:pt x="213" y="95"/>
                    <a:pt x="216" y="91"/>
                    <a:pt x="216" y="88"/>
                  </a:cubicBezTo>
                  <a:cubicBezTo>
                    <a:pt x="216" y="84"/>
                    <a:pt x="220" y="83"/>
                    <a:pt x="222" y="81"/>
                  </a:cubicBezTo>
                  <a:cubicBezTo>
                    <a:pt x="224" y="79"/>
                    <a:pt x="228" y="76"/>
                    <a:pt x="229" y="78"/>
                  </a:cubicBezTo>
                  <a:cubicBezTo>
                    <a:pt x="230" y="80"/>
                    <a:pt x="235" y="81"/>
                    <a:pt x="233" y="78"/>
                  </a:cubicBezTo>
                  <a:cubicBezTo>
                    <a:pt x="231" y="75"/>
                    <a:pt x="231" y="73"/>
                    <a:pt x="232" y="72"/>
                  </a:cubicBezTo>
                  <a:cubicBezTo>
                    <a:pt x="233" y="72"/>
                    <a:pt x="234" y="68"/>
                    <a:pt x="234" y="68"/>
                  </a:cubicBezTo>
                  <a:cubicBezTo>
                    <a:pt x="234" y="68"/>
                    <a:pt x="230" y="68"/>
                    <a:pt x="229" y="66"/>
                  </a:cubicBezTo>
                  <a:cubicBezTo>
                    <a:pt x="228" y="64"/>
                    <a:pt x="226" y="62"/>
                    <a:pt x="226" y="60"/>
                  </a:cubicBezTo>
                  <a:cubicBezTo>
                    <a:pt x="226" y="58"/>
                    <a:pt x="223" y="59"/>
                    <a:pt x="221" y="61"/>
                  </a:cubicBezTo>
                  <a:cubicBezTo>
                    <a:pt x="219" y="62"/>
                    <a:pt x="216" y="59"/>
                    <a:pt x="211" y="61"/>
                  </a:cubicBezTo>
                  <a:cubicBezTo>
                    <a:pt x="207" y="63"/>
                    <a:pt x="206" y="66"/>
                    <a:pt x="204" y="66"/>
                  </a:cubicBezTo>
                  <a:cubicBezTo>
                    <a:pt x="202" y="65"/>
                    <a:pt x="202" y="67"/>
                    <a:pt x="201" y="69"/>
                  </a:cubicBezTo>
                  <a:cubicBezTo>
                    <a:pt x="199" y="71"/>
                    <a:pt x="198" y="73"/>
                    <a:pt x="197" y="73"/>
                  </a:cubicBezTo>
                  <a:cubicBezTo>
                    <a:pt x="196" y="73"/>
                    <a:pt x="192" y="74"/>
                    <a:pt x="192" y="74"/>
                  </a:cubicBezTo>
                  <a:cubicBezTo>
                    <a:pt x="192" y="74"/>
                    <a:pt x="195" y="79"/>
                    <a:pt x="193" y="82"/>
                  </a:cubicBezTo>
                  <a:cubicBezTo>
                    <a:pt x="192" y="84"/>
                    <a:pt x="189" y="82"/>
                    <a:pt x="185" y="83"/>
                  </a:cubicBezTo>
                  <a:cubicBezTo>
                    <a:pt x="181" y="84"/>
                    <a:pt x="180" y="81"/>
                    <a:pt x="177" y="82"/>
                  </a:cubicBezTo>
                  <a:cubicBezTo>
                    <a:pt x="174" y="83"/>
                    <a:pt x="173" y="80"/>
                    <a:pt x="171" y="81"/>
                  </a:cubicBezTo>
                  <a:cubicBezTo>
                    <a:pt x="170" y="81"/>
                    <a:pt x="168" y="78"/>
                    <a:pt x="169" y="75"/>
                  </a:cubicBezTo>
                  <a:cubicBezTo>
                    <a:pt x="169" y="72"/>
                    <a:pt x="167" y="69"/>
                    <a:pt x="166" y="71"/>
                  </a:cubicBezTo>
                  <a:cubicBezTo>
                    <a:pt x="165" y="73"/>
                    <a:pt x="163" y="72"/>
                    <a:pt x="163" y="75"/>
                  </a:cubicBezTo>
                  <a:cubicBezTo>
                    <a:pt x="163" y="78"/>
                    <a:pt x="164" y="81"/>
                    <a:pt x="162" y="83"/>
                  </a:cubicBezTo>
                  <a:cubicBezTo>
                    <a:pt x="160" y="85"/>
                    <a:pt x="150" y="86"/>
                    <a:pt x="148" y="85"/>
                  </a:cubicBezTo>
                  <a:cubicBezTo>
                    <a:pt x="146" y="83"/>
                    <a:pt x="137" y="82"/>
                    <a:pt x="137" y="80"/>
                  </a:cubicBezTo>
                  <a:cubicBezTo>
                    <a:pt x="136" y="79"/>
                    <a:pt x="134" y="76"/>
                    <a:pt x="132" y="76"/>
                  </a:cubicBezTo>
                  <a:cubicBezTo>
                    <a:pt x="130" y="76"/>
                    <a:pt x="125" y="78"/>
                    <a:pt x="124" y="77"/>
                  </a:cubicBezTo>
                  <a:cubicBezTo>
                    <a:pt x="123" y="76"/>
                    <a:pt x="119" y="73"/>
                    <a:pt x="117" y="73"/>
                  </a:cubicBezTo>
                  <a:cubicBezTo>
                    <a:pt x="115" y="73"/>
                    <a:pt x="111" y="71"/>
                    <a:pt x="111" y="70"/>
                  </a:cubicBezTo>
                  <a:cubicBezTo>
                    <a:pt x="111" y="68"/>
                    <a:pt x="105" y="68"/>
                    <a:pt x="104" y="66"/>
                  </a:cubicBezTo>
                  <a:cubicBezTo>
                    <a:pt x="103" y="65"/>
                    <a:pt x="100" y="65"/>
                    <a:pt x="100" y="63"/>
                  </a:cubicBezTo>
                  <a:cubicBezTo>
                    <a:pt x="100" y="61"/>
                    <a:pt x="101" y="59"/>
                    <a:pt x="101" y="57"/>
                  </a:cubicBezTo>
                  <a:cubicBezTo>
                    <a:pt x="101" y="55"/>
                    <a:pt x="105" y="53"/>
                    <a:pt x="105" y="51"/>
                  </a:cubicBezTo>
                  <a:cubicBezTo>
                    <a:pt x="105" y="50"/>
                    <a:pt x="102" y="48"/>
                    <a:pt x="102" y="48"/>
                  </a:cubicBezTo>
                  <a:cubicBezTo>
                    <a:pt x="102" y="48"/>
                    <a:pt x="99" y="43"/>
                    <a:pt x="97" y="43"/>
                  </a:cubicBezTo>
                  <a:cubicBezTo>
                    <a:pt x="94" y="43"/>
                    <a:pt x="92" y="39"/>
                    <a:pt x="90" y="38"/>
                  </a:cubicBezTo>
                  <a:cubicBezTo>
                    <a:pt x="87" y="38"/>
                    <a:pt x="88" y="33"/>
                    <a:pt x="87" y="32"/>
                  </a:cubicBezTo>
                  <a:cubicBezTo>
                    <a:pt x="85" y="30"/>
                    <a:pt x="86" y="26"/>
                    <a:pt x="89" y="28"/>
                  </a:cubicBezTo>
                  <a:cubicBezTo>
                    <a:pt x="91" y="30"/>
                    <a:pt x="95" y="28"/>
                    <a:pt x="94" y="25"/>
                  </a:cubicBezTo>
                  <a:cubicBezTo>
                    <a:pt x="92" y="22"/>
                    <a:pt x="89" y="19"/>
                    <a:pt x="89" y="18"/>
                  </a:cubicBezTo>
                  <a:cubicBezTo>
                    <a:pt x="89" y="16"/>
                    <a:pt x="91" y="11"/>
                    <a:pt x="89" y="10"/>
                  </a:cubicBezTo>
                  <a:cubicBezTo>
                    <a:pt x="86" y="8"/>
                    <a:pt x="84" y="6"/>
                    <a:pt x="84" y="4"/>
                  </a:cubicBezTo>
                  <a:cubicBezTo>
                    <a:pt x="83" y="2"/>
                    <a:pt x="80" y="0"/>
                    <a:pt x="80" y="0"/>
                  </a:cubicBezTo>
                  <a:cubicBezTo>
                    <a:pt x="77" y="0"/>
                    <a:pt x="77" y="0"/>
                    <a:pt x="77" y="0"/>
                  </a:cubicBezTo>
                  <a:cubicBezTo>
                    <a:pt x="77" y="0"/>
                    <a:pt x="75" y="6"/>
                    <a:pt x="74" y="6"/>
                  </a:cubicBezTo>
                  <a:cubicBezTo>
                    <a:pt x="72" y="7"/>
                    <a:pt x="68" y="8"/>
                    <a:pt x="65" y="10"/>
                  </a:cubicBezTo>
                  <a:cubicBezTo>
                    <a:pt x="63" y="11"/>
                    <a:pt x="56" y="7"/>
                    <a:pt x="53" y="7"/>
                  </a:cubicBezTo>
                  <a:cubicBezTo>
                    <a:pt x="49" y="7"/>
                    <a:pt x="47" y="11"/>
                    <a:pt x="48" y="12"/>
                  </a:cubicBezTo>
                  <a:cubicBezTo>
                    <a:pt x="50" y="13"/>
                    <a:pt x="50" y="20"/>
                    <a:pt x="50" y="20"/>
                  </a:cubicBezTo>
                  <a:cubicBezTo>
                    <a:pt x="50" y="20"/>
                    <a:pt x="52" y="29"/>
                    <a:pt x="55" y="28"/>
                  </a:cubicBezTo>
                  <a:cubicBezTo>
                    <a:pt x="58" y="27"/>
                    <a:pt x="61" y="31"/>
                    <a:pt x="59" y="32"/>
                  </a:cubicBezTo>
                  <a:cubicBezTo>
                    <a:pt x="56" y="32"/>
                    <a:pt x="55" y="35"/>
                    <a:pt x="54" y="38"/>
                  </a:cubicBezTo>
                  <a:cubicBezTo>
                    <a:pt x="54" y="41"/>
                    <a:pt x="55" y="44"/>
                    <a:pt x="53" y="44"/>
                  </a:cubicBezTo>
                  <a:cubicBezTo>
                    <a:pt x="51" y="45"/>
                    <a:pt x="49" y="45"/>
                    <a:pt x="49" y="49"/>
                  </a:cubicBezTo>
                  <a:cubicBezTo>
                    <a:pt x="49" y="53"/>
                    <a:pt x="44" y="52"/>
                    <a:pt x="44" y="53"/>
                  </a:cubicBezTo>
                  <a:cubicBezTo>
                    <a:pt x="43" y="54"/>
                    <a:pt x="41" y="61"/>
                    <a:pt x="40" y="62"/>
                  </a:cubicBezTo>
                  <a:cubicBezTo>
                    <a:pt x="39" y="63"/>
                    <a:pt x="34" y="63"/>
                    <a:pt x="33" y="66"/>
                  </a:cubicBezTo>
                  <a:cubicBezTo>
                    <a:pt x="33" y="69"/>
                    <a:pt x="30" y="73"/>
                    <a:pt x="29" y="73"/>
                  </a:cubicBezTo>
                  <a:cubicBezTo>
                    <a:pt x="27" y="72"/>
                    <a:pt x="24" y="71"/>
                    <a:pt x="23" y="73"/>
                  </a:cubicBezTo>
                  <a:cubicBezTo>
                    <a:pt x="22" y="75"/>
                    <a:pt x="18" y="71"/>
                    <a:pt x="17" y="72"/>
                  </a:cubicBezTo>
                  <a:cubicBezTo>
                    <a:pt x="16" y="73"/>
                    <a:pt x="10" y="78"/>
                    <a:pt x="10" y="80"/>
                  </a:cubicBezTo>
                  <a:cubicBezTo>
                    <a:pt x="10" y="83"/>
                    <a:pt x="16" y="83"/>
                    <a:pt x="16" y="86"/>
                  </a:cubicBezTo>
                  <a:cubicBezTo>
                    <a:pt x="15" y="90"/>
                    <a:pt x="18" y="93"/>
                    <a:pt x="19" y="95"/>
                  </a:cubicBezTo>
                  <a:cubicBezTo>
                    <a:pt x="21" y="97"/>
                    <a:pt x="24" y="101"/>
                    <a:pt x="22" y="103"/>
                  </a:cubicBezTo>
                  <a:cubicBezTo>
                    <a:pt x="21" y="105"/>
                    <a:pt x="19" y="105"/>
                    <a:pt x="16" y="104"/>
                  </a:cubicBezTo>
                  <a:cubicBezTo>
                    <a:pt x="13" y="104"/>
                    <a:pt x="13" y="106"/>
                    <a:pt x="8" y="105"/>
                  </a:cubicBezTo>
                  <a:cubicBezTo>
                    <a:pt x="3" y="104"/>
                    <a:pt x="2" y="108"/>
                    <a:pt x="0" y="110"/>
                  </a:cubicBezTo>
                  <a:cubicBezTo>
                    <a:pt x="0" y="110"/>
                    <a:pt x="0" y="110"/>
                    <a:pt x="0" y="110"/>
                  </a:cubicBezTo>
                  <a:cubicBezTo>
                    <a:pt x="2" y="112"/>
                    <a:pt x="4" y="116"/>
                    <a:pt x="8" y="118"/>
                  </a:cubicBezTo>
                  <a:cubicBezTo>
                    <a:pt x="13" y="119"/>
                    <a:pt x="17" y="114"/>
                    <a:pt x="17" y="118"/>
                  </a:cubicBezTo>
                  <a:cubicBezTo>
                    <a:pt x="17" y="122"/>
                    <a:pt x="5" y="121"/>
                    <a:pt x="5" y="122"/>
                  </a:cubicBezTo>
                  <a:cubicBezTo>
                    <a:pt x="5" y="123"/>
                    <a:pt x="17" y="138"/>
                    <a:pt x="23" y="137"/>
                  </a:cubicBezTo>
                  <a:cubicBezTo>
                    <a:pt x="29" y="136"/>
                    <a:pt x="34" y="129"/>
                    <a:pt x="32" y="128"/>
                  </a:cubicBezTo>
                  <a:cubicBezTo>
                    <a:pt x="30" y="127"/>
                    <a:pt x="33" y="123"/>
                    <a:pt x="35" y="124"/>
                  </a:cubicBezTo>
                  <a:cubicBezTo>
                    <a:pt x="36" y="124"/>
                    <a:pt x="35" y="131"/>
                    <a:pt x="37" y="132"/>
                  </a:cubicBezTo>
                  <a:cubicBezTo>
                    <a:pt x="39" y="134"/>
                    <a:pt x="38" y="137"/>
                    <a:pt x="37" y="140"/>
                  </a:cubicBezTo>
                  <a:cubicBezTo>
                    <a:pt x="35" y="143"/>
                    <a:pt x="38" y="150"/>
                    <a:pt x="38" y="154"/>
                  </a:cubicBezTo>
                  <a:cubicBezTo>
                    <a:pt x="39" y="158"/>
                    <a:pt x="41" y="164"/>
                    <a:pt x="42" y="169"/>
                  </a:cubicBezTo>
                  <a:cubicBezTo>
                    <a:pt x="43" y="175"/>
                    <a:pt x="47" y="186"/>
                    <a:pt x="50" y="192"/>
                  </a:cubicBezTo>
                  <a:cubicBezTo>
                    <a:pt x="53" y="198"/>
                    <a:pt x="56" y="211"/>
                    <a:pt x="58" y="214"/>
                  </a:cubicBezTo>
                  <a:cubicBezTo>
                    <a:pt x="60" y="217"/>
                    <a:pt x="66" y="226"/>
                    <a:pt x="66" y="231"/>
                  </a:cubicBezTo>
                  <a:cubicBezTo>
                    <a:pt x="66" y="237"/>
                    <a:pt x="72" y="245"/>
                    <a:pt x="74" y="246"/>
                  </a:cubicBezTo>
                  <a:cubicBezTo>
                    <a:pt x="77" y="248"/>
                    <a:pt x="81" y="245"/>
                    <a:pt x="82" y="241"/>
                  </a:cubicBezTo>
                  <a:cubicBezTo>
                    <a:pt x="83" y="238"/>
                    <a:pt x="90" y="236"/>
                    <a:pt x="90" y="233"/>
                  </a:cubicBezTo>
                  <a:cubicBezTo>
                    <a:pt x="90" y="230"/>
                    <a:pt x="91" y="228"/>
                    <a:pt x="93" y="228"/>
                  </a:cubicBezTo>
                  <a:cubicBezTo>
                    <a:pt x="96" y="227"/>
                    <a:pt x="96" y="225"/>
                    <a:pt x="96" y="222"/>
                  </a:cubicBezTo>
                  <a:cubicBezTo>
                    <a:pt x="96" y="218"/>
                    <a:pt x="96" y="214"/>
                    <a:pt x="98" y="211"/>
                  </a:cubicBezTo>
                  <a:cubicBezTo>
                    <a:pt x="100" y="208"/>
                    <a:pt x="101" y="200"/>
                    <a:pt x="99" y="197"/>
                  </a:cubicBezTo>
                  <a:cubicBezTo>
                    <a:pt x="98" y="194"/>
                    <a:pt x="99" y="190"/>
                    <a:pt x="100" y="187"/>
                  </a:cubicBezTo>
                  <a:cubicBezTo>
                    <a:pt x="101" y="183"/>
                    <a:pt x="101" y="180"/>
                    <a:pt x="103" y="180"/>
                  </a:cubicBezTo>
                  <a:cubicBezTo>
                    <a:pt x="105" y="179"/>
                    <a:pt x="109" y="177"/>
                    <a:pt x="111" y="174"/>
                  </a:cubicBezTo>
                  <a:cubicBezTo>
                    <a:pt x="114" y="170"/>
                    <a:pt x="121" y="166"/>
                    <a:pt x="124" y="164"/>
                  </a:cubicBezTo>
                  <a:cubicBezTo>
                    <a:pt x="127" y="161"/>
                    <a:pt x="135" y="154"/>
                    <a:pt x="138" y="150"/>
                  </a:cubicBezTo>
                  <a:cubicBezTo>
                    <a:pt x="140" y="146"/>
                    <a:pt x="147" y="144"/>
                    <a:pt x="151" y="141"/>
                  </a:cubicBezTo>
                  <a:cubicBezTo>
                    <a:pt x="154" y="138"/>
                    <a:pt x="153" y="136"/>
                    <a:pt x="153" y="132"/>
                  </a:cubicBezTo>
                  <a:cubicBezTo>
                    <a:pt x="154" y="129"/>
                    <a:pt x="164" y="127"/>
                    <a:pt x="168" y="127"/>
                  </a:cubicBezTo>
                  <a:cubicBezTo>
                    <a:pt x="169" y="127"/>
                    <a:pt x="170" y="127"/>
                    <a:pt x="170" y="127"/>
                  </a:cubicBezTo>
                  <a:cubicBezTo>
                    <a:pt x="170" y="121"/>
                    <a:pt x="169" y="114"/>
                    <a:pt x="167" y="11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1">
              <a:extLst>
                <a:ext uri="{FF2B5EF4-FFF2-40B4-BE49-F238E27FC236}">
                  <a16:creationId xmlns:a16="http://schemas.microsoft.com/office/drawing/2014/main" id="{7B245C30-1EF6-4D6D-A641-001D38E31A28}"/>
                </a:ext>
              </a:extLst>
            </p:cNvPr>
            <p:cNvSpPr>
              <a:spLocks/>
            </p:cNvSpPr>
            <p:nvPr/>
          </p:nvSpPr>
          <p:spPr bwMode="auto">
            <a:xfrm>
              <a:off x="4940772" y="3445057"/>
              <a:ext cx="463968" cy="216471"/>
            </a:xfrm>
            <a:custGeom>
              <a:avLst/>
              <a:gdLst>
                <a:gd name="T0" fmla="*/ 245 w 265"/>
                <a:gd name="T1" fmla="*/ 49 h 114"/>
                <a:gd name="T2" fmla="*/ 228 w 265"/>
                <a:gd name="T3" fmla="*/ 48 h 114"/>
                <a:gd name="T4" fmla="*/ 230 w 265"/>
                <a:gd name="T5" fmla="*/ 39 h 114"/>
                <a:gd name="T6" fmla="*/ 231 w 265"/>
                <a:gd name="T7" fmla="*/ 25 h 114"/>
                <a:gd name="T8" fmla="*/ 213 w 265"/>
                <a:gd name="T9" fmla="*/ 23 h 114"/>
                <a:gd name="T10" fmla="*/ 200 w 265"/>
                <a:gd name="T11" fmla="*/ 30 h 114"/>
                <a:gd name="T12" fmla="*/ 177 w 265"/>
                <a:gd name="T13" fmla="*/ 33 h 114"/>
                <a:gd name="T14" fmla="*/ 162 w 265"/>
                <a:gd name="T15" fmla="*/ 26 h 114"/>
                <a:gd name="T16" fmla="*/ 149 w 265"/>
                <a:gd name="T17" fmla="*/ 21 h 114"/>
                <a:gd name="T18" fmla="*/ 133 w 265"/>
                <a:gd name="T19" fmla="*/ 20 h 114"/>
                <a:gd name="T20" fmla="*/ 120 w 265"/>
                <a:gd name="T21" fmla="*/ 21 h 114"/>
                <a:gd name="T22" fmla="*/ 114 w 265"/>
                <a:gd name="T23" fmla="*/ 10 h 114"/>
                <a:gd name="T24" fmla="*/ 99 w 265"/>
                <a:gd name="T25" fmla="*/ 5 h 114"/>
                <a:gd name="T26" fmla="*/ 88 w 265"/>
                <a:gd name="T27" fmla="*/ 1 h 114"/>
                <a:gd name="T28" fmla="*/ 80 w 265"/>
                <a:gd name="T29" fmla="*/ 7 h 114"/>
                <a:gd name="T30" fmla="*/ 80 w 265"/>
                <a:gd name="T31" fmla="*/ 18 h 114"/>
                <a:gd name="T32" fmla="*/ 73 w 265"/>
                <a:gd name="T33" fmla="*/ 26 h 114"/>
                <a:gd name="T34" fmla="*/ 60 w 265"/>
                <a:gd name="T35" fmla="*/ 25 h 114"/>
                <a:gd name="T36" fmla="*/ 50 w 265"/>
                <a:gd name="T37" fmla="*/ 18 h 114"/>
                <a:gd name="T38" fmla="*/ 33 w 265"/>
                <a:gd name="T39" fmla="*/ 17 h 114"/>
                <a:gd name="T40" fmla="*/ 21 w 265"/>
                <a:gd name="T41" fmla="*/ 23 h 114"/>
                <a:gd name="T42" fmla="*/ 7 w 265"/>
                <a:gd name="T43" fmla="*/ 30 h 114"/>
                <a:gd name="T44" fmla="*/ 0 w 265"/>
                <a:gd name="T45" fmla="*/ 33 h 114"/>
                <a:gd name="T46" fmla="*/ 6 w 265"/>
                <a:gd name="T47" fmla="*/ 42 h 114"/>
                <a:gd name="T48" fmla="*/ 21 w 265"/>
                <a:gd name="T49" fmla="*/ 52 h 114"/>
                <a:gd name="T50" fmla="*/ 25 w 265"/>
                <a:gd name="T51" fmla="*/ 66 h 114"/>
                <a:gd name="T52" fmla="*/ 42 w 265"/>
                <a:gd name="T53" fmla="*/ 78 h 114"/>
                <a:gd name="T54" fmla="*/ 54 w 265"/>
                <a:gd name="T55" fmla="*/ 86 h 114"/>
                <a:gd name="T56" fmla="*/ 65 w 265"/>
                <a:gd name="T57" fmla="*/ 101 h 114"/>
                <a:gd name="T58" fmla="*/ 96 w 265"/>
                <a:gd name="T59" fmla="*/ 103 h 114"/>
                <a:gd name="T60" fmla="*/ 120 w 265"/>
                <a:gd name="T61" fmla="*/ 108 h 114"/>
                <a:gd name="T62" fmla="*/ 136 w 265"/>
                <a:gd name="T63" fmla="*/ 114 h 114"/>
                <a:gd name="T64" fmla="*/ 169 w 265"/>
                <a:gd name="T65" fmla="*/ 106 h 114"/>
                <a:gd name="T66" fmla="*/ 195 w 265"/>
                <a:gd name="T67" fmla="*/ 91 h 114"/>
                <a:gd name="T68" fmla="*/ 201 w 265"/>
                <a:gd name="T69" fmla="*/ 79 h 114"/>
                <a:gd name="T70" fmla="*/ 227 w 265"/>
                <a:gd name="T71" fmla="*/ 74 h 114"/>
                <a:gd name="T72" fmla="*/ 245 w 265"/>
                <a:gd name="T73" fmla="*/ 63 h 114"/>
                <a:gd name="T74" fmla="*/ 264 w 265"/>
                <a:gd name="T75" fmla="*/ 5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5" h="114">
                  <a:moveTo>
                    <a:pt x="253" y="48"/>
                  </a:moveTo>
                  <a:cubicBezTo>
                    <a:pt x="251" y="45"/>
                    <a:pt x="246" y="46"/>
                    <a:pt x="245" y="49"/>
                  </a:cubicBezTo>
                  <a:cubicBezTo>
                    <a:pt x="244" y="52"/>
                    <a:pt x="242" y="48"/>
                    <a:pt x="237" y="48"/>
                  </a:cubicBezTo>
                  <a:cubicBezTo>
                    <a:pt x="232" y="48"/>
                    <a:pt x="232" y="51"/>
                    <a:pt x="228" y="48"/>
                  </a:cubicBezTo>
                  <a:cubicBezTo>
                    <a:pt x="225" y="44"/>
                    <a:pt x="230" y="43"/>
                    <a:pt x="230" y="43"/>
                  </a:cubicBezTo>
                  <a:cubicBezTo>
                    <a:pt x="230" y="39"/>
                    <a:pt x="230" y="39"/>
                    <a:pt x="230" y="39"/>
                  </a:cubicBezTo>
                  <a:cubicBezTo>
                    <a:pt x="237" y="25"/>
                    <a:pt x="237" y="25"/>
                    <a:pt x="237" y="25"/>
                  </a:cubicBezTo>
                  <a:cubicBezTo>
                    <a:pt x="235" y="25"/>
                    <a:pt x="232" y="24"/>
                    <a:pt x="231" y="25"/>
                  </a:cubicBezTo>
                  <a:cubicBezTo>
                    <a:pt x="229" y="26"/>
                    <a:pt x="224" y="25"/>
                    <a:pt x="223" y="23"/>
                  </a:cubicBezTo>
                  <a:cubicBezTo>
                    <a:pt x="223" y="22"/>
                    <a:pt x="215" y="21"/>
                    <a:pt x="213" y="23"/>
                  </a:cubicBezTo>
                  <a:cubicBezTo>
                    <a:pt x="211" y="24"/>
                    <a:pt x="207" y="26"/>
                    <a:pt x="206" y="27"/>
                  </a:cubicBezTo>
                  <a:cubicBezTo>
                    <a:pt x="206" y="29"/>
                    <a:pt x="201" y="29"/>
                    <a:pt x="200" y="30"/>
                  </a:cubicBezTo>
                  <a:cubicBezTo>
                    <a:pt x="198" y="31"/>
                    <a:pt x="189" y="32"/>
                    <a:pt x="189" y="33"/>
                  </a:cubicBezTo>
                  <a:cubicBezTo>
                    <a:pt x="188" y="34"/>
                    <a:pt x="179" y="34"/>
                    <a:pt x="177" y="33"/>
                  </a:cubicBezTo>
                  <a:cubicBezTo>
                    <a:pt x="176" y="31"/>
                    <a:pt x="168" y="33"/>
                    <a:pt x="167" y="31"/>
                  </a:cubicBezTo>
                  <a:cubicBezTo>
                    <a:pt x="166" y="29"/>
                    <a:pt x="162" y="28"/>
                    <a:pt x="162" y="26"/>
                  </a:cubicBezTo>
                  <a:cubicBezTo>
                    <a:pt x="162" y="24"/>
                    <a:pt x="156" y="24"/>
                    <a:pt x="155" y="23"/>
                  </a:cubicBezTo>
                  <a:cubicBezTo>
                    <a:pt x="155" y="21"/>
                    <a:pt x="150" y="20"/>
                    <a:pt x="149" y="21"/>
                  </a:cubicBezTo>
                  <a:cubicBezTo>
                    <a:pt x="148" y="21"/>
                    <a:pt x="143" y="19"/>
                    <a:pt x="141" y="19"/>
                  </a:cubicBezTo>
                  <a:cubicBezTo>
                    <a:pt x="140" y="19"/>
                    <a:pt x="135" y="20"/>
                    <a:pt x="133" y="20"/>
                  </a:cubicBezTo>
                  <a:cubicBezTo>
                    <a:pt x="132" y="20"/>
                    <a:pt x="129" y="23"/>
                    <a:pt x="127" y="23"/>
                  </a:cubicBezTo>
                  <a:cubicBezTo>
                    <a:pt x="126" y="23"/>
                    <a:pt x="121" y="20"/>
                    <a:pt x="120" y="21"/>
                  </a:cubicBezTo>
                  <a:cubicBezTo>
                    <a:pt x="119" y="22"/>
                    <a:pt x="116" y="18"/>
                    <a:pt x="115" y="17"/>
                  </a:cubicBezTo>
                  <a:cubicBezTo>
                    <a:pt x="113" y="15"/>
                    <a:pt x="115" y="11"/>
                    <a:pt x="114" y="10"/>
                  </a:cubicBezTo>
                  <a:cubicBezTo>
                    <a:pt x="113" y="8"/>
                    <a:pt x="107" y="8"/>
                    <a:pt x="105" y="7"/>
                  </a:cubicBezTo>
                  <a:cubicBezTo>
                    <a:pt x="104" y="6"/>
                    <a:pt x="101" y="5"/>
                    <a:pt x="99" y="5"/>
                  </a:cubicBezTo>
                  <a:cubicBezTo>
                    <a:pt x="98" y="5"/>
                    <a:pt x="95" y="4"/>
                    <a:pt x="94" y="3"/>
                  </a:cubicBezTo>
                  <a:cubicBezTo>
                    <a:pt x="93" y="3"/>
                    <a:pt x="90" y="1"/>
                    <a:pt x="88" y="1"/>
                  </a:cubicBezTo>
                  <a:cubicBezTo>
                    <a:pt x="86" y="0"/>
                    <a:pt x="86" y="3"/>
                    <a:pt x="85" y="4"/>
                  </a:cubicBezTo>
                  <a:cubicBezTo>
                    <a:pt x="84" y="5"/>
                    <a:pt x="81" y="5"/>
                    <a:pt x="80" y="7"/>
                  </a:cubicBezTo>
                  <a:cubicBezTo>
                    <a:pt x="80" y="8"/>
                    <a:pt x="76" y="9"/>
                    <a:pt x="77" y="11"/>
                  </a:cubicBezTo>
                  <a:cubicBezTo>
                    <a:pt x="77" y="13"/>
                    <a:pt x="79" y="17"/>
                    <a:pt x="80" y="18"/>
                  </a:cubicBezTo>
                  <a:cubicBezTo>
                    <a:pt x="81" y="19"/>
                    <a:pt x="80" y="22"/>
                    <a:pt x="80" y="23"/>
                  </a:cubicBezTo>
                  <a:cubicBezTo>
                    <a:pt x="79" y="24"/>
                    <a:pt x="74" y="25"/>
                    <a:pt x="73" y="26"/>
                  </a:cubicBezTo>
                  <a:cubicBezTo>
                    <a:pt x="72" y="28"/>
                    <a:pt x="69" y="26"/>
                    <a:pt x="67" y="25"/>
                  </a:cubicBezTo>
                  <a:cubicBezTo>
                    <a:pt x="64" y="23"/>
                    <a:pt x="61" y="24"/>
                    <a:pt x="60" y="25"/>
                  </a:cubicBezTo>
                  <a:cubicBezTo>
                    <a:pt x="59" y="26"/>
                    <a:pt x="54" y="23"/>
                    <a:pt x="53" y="22"/>
                  </a:cubicBezTo>
                  <a:cubicBezTo>
                    <a:pt x="52" y="22"/>
                    <a:pt x="51" y="17"/>
                    <a:pt x="50" y="18"/>
                  </a:cubicBezTo>
                  <a:cubicBezTo>
                    <a:pt x="49" y="18"/>
                    <a:pt x="40" y="16"/>
                    <a:pt x="39" y="16"/>
                  </a:cubicBezTo>
                  <a:cubicBezTo>
                    <a:pt x="37" y="15"/>
                    <a:pt x="33" y="15"/>
                    <a:pt x="33" y="17"/>
                  </a:cubicBezTo>
                  <a:cubicBezTo>
                    <a:pt x="32" y="18"/>
                    <a:pt x="28" y="18"/>
                    <a:pt x="27" y="19"/>
                  </a:cubicBezTo>
                  <a:cubicBezTo>
                    <a:pt x="26" y="21"/>
                    <a:pt x="23" y="21"/>
                    <a:pt x="21" y="23"/>
                  </a:cubicBezTo>
                  <a:cubicBezTo>
                    <a:pt x="20" y="24"/>
                    <a:pt x="16" y="24"/>
                    <a:pt x="15" y="27"/>
                  </a:cubicBezTo>
                  <a:cubicBezTo>
                    <a:pt x="14" y="29"/>
                    <a:pt x="9" y="30"/>
                    <a:pt x="7" y="30"/>
                  </a:cubicBezTo>
                  <a:cubicBezTo>
                    <a:pt x="6" y="30"/>
                    <a:pt x="2" y="31"/>
                    <a:pt x="1" y="32"/>
                  </a:cubicBezTo>
                  <a:cubicBezTo>
                    <a:pt x="1" y="33"/>
                    <a:pt x="1" y="33"/>
                    <a:pt x="0" y="33"/>
                  </a:cubicBezTo>
                  <a:cubicBezTo>
                    <a:pt x="0" y="33"/>
                    <a:pt x="0" y="33"/>
                    <a:pt x="0" y="34"/>
                  </a:cubicBezTo>
                  <a:cubicBezTo>
                    <a:pt x="1" y="39"/>
                    <a:pt x="4" y="39"/>
                    <a:pt x="6" y="42"/>
                  </a:cubicBezTo>
                  <a:cubicBezTo>
                    <a:pt x="9" y="44"/>
                    <a:pt x="11" y="46"/>
                    <a:pt x="14" y="46"/>
                  </a:cubicBezTo>
                  <a:cubicBezTo>
                    <a:pt x="17" y="46"/>
                    <a:pt x="21" y="49"/>
                    <a:pt x="21" y="52"/>
                  </a:cubicBezTo>
                  <a:cubicBezTo>
                    <a:pt x="21" y="54"/>
                    <a:pt x="24" y="57"/>
                    <a:pt x="25" y="58"/>
                  </a:cubicBezTo>
                  <a:cubicBezTo>
                    <a:pt x="27" y="59"/>
                    <a:pt x="25" y="63"/>
                    <a:pt x="25" y="66"/>
                  </a:cubicBezTo>
                  <a:cubicBezTo>
                    <a:pt x="25" y="69"/>
                    <a:pt x="21" y="70"/>
                    <a:pt x="23" y="73"/>
                  </a:cubicBezTo>
                  <a:cubicBezTo>
                    <a:pt x="25" y="76"/>
                    <a:pt x="38" y="78"/>
                    <a:pt x="42" y="78"/>
                  </a:cubicBezTo>
                  <a:cubicBezTo>
                    <a:pt x="46" y="78"/>
                    <a:pt x="47" y="82"/>
                    <a:pt x="48" y="82"/>
                  </a:cubicBezTo>
                  <a:cubicBezTo>
                    <a:pt x="51" y="82"/>
                    <a:pt x="51" y="85"/>
                    <a:pt x="54" y="86"/>
                  </a:cubicBezTo>
                  <a:cubicBezTo>
                    <a:pt x="56" y="86"/>
                    <a:pt x="59" y="88"/>
                    <a:pt x="60" y="93"/>
                  </a:cubicBezTo>
                  <a:cubicBezTo>
                    <a:pt x="61" y="97"/>
                    <a:pt x="65" y="99"/>
                    <a:pt x="65" y="101"/>
                  </a:cubicBezTo>
                  <a:cubicBezTo>
                    <a:pt x="66" y="103"/>
                    <a:pt x="72" y="102"/>
                    <a:pt x="76" y="102"/>
                  </a:cubicBezTo>
                  <a:cubicBezTo>
                    <a:pt x="80" y="103"/>
                    <a:pt x="93" y="102"/>
                    <a:pt x="96" y="103"/>
                  </a:cubicBezTo>
                  <a:cubicBezTo>
                    <a:pt x="99" y="103"/>
                    <a:pt x="107" y="103"/>
                    <a:pt x="111" y="106"/>
                  </a:cubicBezTo>
                  <a:cubicBezTo>
                    <a:pt x="116" y="109"/>
                    <a:pt x="118" y="107"/>
                    <a:pt x="120" y="108"/>
                  </a:cubicBezTo>
                  <a:cubicBezTo>
                    <a:pt x="123" y="110"/>
                    <a:pt x="125" y="111"/>
                    <a:pt x="129" y="110"/>
                  </a:cubicBezTo>
                  <a:cubicBezTo>
                    <a:pt x="133" y="110"/>
                    <a:pt x="133" y="113"/>
                    <a:pt x="136" y="114"/>
                  </a:cubicBezTo>
                  <a:cubicBezTo>
                    <a:pt x="138" y="114"/>
                    <a:pt x="143" y="109"/>
                    <a:pt x="150" y="106"/>
                  </a:cubicBezTo>
                  <a:cubicBezTo>
                    <a:pt x="157" y="103"/>
                    <a:pt x="166" y="105"/>
                    <a:pt x="169" y="106"/>
                  </a:cubicBezTo>
                  <a:cubicBezTo>
                    <a:pt x="173" y="106"/>
                    <a:pt x="180" y="104"/>
                    <a:pt x="184" y="99"/>
                  </a:cubicBezTo>
                  <a:cubicBezTo>
                    <a:pt x="189" y="94"/>
                    <a:pt x="194" y="95"/>
                    <a:pt x="195" y="91"/>
                  </a:cubicBezTo>
                  <a:cubicBezTo>
                    <a:pt x="195" y="87"/>
                    <a:pt x="190" y="85"/>
                    <a:pt x="193" y="81"/>
                  </a:cubicBezTo>
                  <a:cubicBezTo>
                    <a:pt x="195" y="77"/>
                    <a:pt x="199" y="78"/>
                    <a:pt x="201" y="79"/>
                  </a:cubicBezTo>
                  <a:cubicBezTo>
                    <a:pt x="203" y="80"/>
                    <a:pt x="209" y="82"/>
                    <a:pt x="214" y="78"/>
                  </a:cubicBezTo>
                  <a:cubicBezTo>
                    <a:pt x="220" y="74"/>
                    <a:pt x="222" y="75"/>
                    <a:pt x="227" y="74"/>
                  </a:cubicBezTo>
                  <a:cubicBezTo>
                    <a:pt x="232" y="74"/>
                    <a:pt x="231" y="70"/>
                    <a:pt x="234" y="67"/>
                  </a:cubicBezTo>
                  <a:cubicBezTo>
                    <a:pt x="238" y="64"/>
                    <a:pt x="241" y="63"/>
                    <a:pt x="245" y="63"/>
                  </a:cubicBezTo>
                  <a:cubicBezTo>
                    <a:pt x="248" y="63"/>
                    <a:pt x="252" y="59"/>
                    <a:pt x="256" y="61"/>
                  </a:cubicBezTo>
                  <a:cubicBezTo>
                    <a:pt x="259" y="62"/>
                    <a:pt x="264" y="62"/>
                    <a:pt x="264" y="59"/>
                  </a:cubicBezTo>
                  <a:cubicBezTo>
                    <a:pt x="265" y="57"/>
                    <a:pt x="256" y="51"/>
                    <a:pt x="253" y="4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2">
              <a:extLst>
                <a:ext uri="{FF2B5EF4-FFF2-40B4-BE49-F238E27FC236}">
                  <a16:creationId xmlns:a16="http://schemas.microsoft.com/office/drawing/2014/main" id="{D680F10E-1BC2-4B4C-9597-C54B064060EA}"/>
                </a:ext>
              </a:extLst>
            </p:cNvPr>
            <p:cNvSpPr>
              <a:spLocks/>
            </p:cNvSpPr>
            <p:nvPr/>
          </p:nvSpPr>
          <p:spPr bwMode="auto">
            <a:xfrm>
              <a:off x="4161737" y="3825059"/>
              <a:ext cx="7553" cy="21177"/>
            </a:xfrm>
            <a:custGeom>
              <a:avLst/>
              <a:gdLst>
                <a:gd name="T0" fmla="*/ 2 w 4"/>
                <a:gd name="T1" fmla="*/ 0 h 11"/>
                <a:gd name="T2" fmla="*/ 0 w 4"/>
                <a:gd name="T3" fmla="*/ 6 h 11"/>
                <a:gd name="T4" fmla="*/ 3 w 4"/>
                <a:gd name="T5" fmla="*/ 11 h 11"/>
                <a:gd name="T6" fmla="*/ 4 w 4"/>
                <a:gd name="T7" fmla="*/ 2 h 11"/>
                <a:gd name="T8" fmla="*/ 4 w 4"/>
                <a:gd name="T9" fmla="*/ 0 h 11"/>
                <a:gd name="T10" fmla="*/ 2 w 4"/>
                <a:gd name="T11" fmla="*/ 0 h 11"/>
              </a:gdLst>
              <a:ahLst/>
              <a:cxnLst>
                <a:cxn ang="0">
                  <a:pos x="T0" y="T1"/>
                </a:cxn>
                <a:cxn ang="0">
                  <a:pos x="T2" y="T3"/>
                </a:cxn>
                <a:cxn ang="0">
                  <a:pos x="T4" y="T5"/>
                </a:cxn>
                <a:cxn ang="0">
                  <a:pos x="T6" y="T7"/>
                </a:cxn>
                <a:cxn ang="0">
                  <a:pos x="T8" y="T9"/>
                </a:cxn>
                <a:cxn ang="0">
                  <a:pos x="T10" y="T11"/>
                </a:cxn>
              </a:cxnLst>
              <a:rect l="0" t="0" r="r" b="b"/>
              <a:pathLst>
                <a:path w="4" h="11">
                  <a:moveTo>
                    <a:pt x="2" y="0"/>
                  </a:moveTo>
                  <a:cubicBezTo>
                    <a:pt x="0" y="1"/>
                    <a:pt x="0" y="5"/>
                    <a:pt x="0" y="6"/>
                  </a:cubicBezTo>
                  <a:cubicBezTo>
                    <a:pt x="0" y="7"/>
                    <a:pt x="1" y="9"/>
                    <a:pt x="3" y="11"/>
                  </a:cubicBezTo>
                  <a:cubicBezTo>
                    <a:pt x="3" y="8"/>
                    <a:pt x="3" y="3"/>
                    <a:pt x="4" y="2"/>
                  </a:cubicBezTo>
                  <a:cubicBezTo>
                    <a:pt x="4" y="1"/>
                    <a:pt x="4" y="1"/>
                    <a:pt x="4" y="0"/>
                  </a:cubicBezTo>
                  <a:cubicBezTo>
                    <a:pt x="3" y="0"/>
                    <a:pt x="2" y="0"/>
                    <a:pt x="2"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3">
              <a:extLst>
                <a:ext uri="{FF2B5EF4-FFF2-40B4-BE49-F238E27FC236}">
                  <a16:creationId xmlns:a16="http://schemas.microsoft.com/office/drawing/2014/main" id="{3A9C96CB-33C1-416E-90BA-8DA7D6B5A66B}"/>
                </a:ext>
              </a:extLst>
            </p:cNvPr>
            <p:cNvSpPr>
              <a:spLocks/>
            </p:cNvSpPr>
            <p:nvPr/>
          </p:nvSpPr>
          <p:spPr bwMode="auto">
            <a:xfrm>
              <a:off x="4149868" y="3812117"/>
              <a:ext cx="20501" cy="67059"/>
            </a:xfrm>
            <a:custGeom>
              <a:avLst/>
              <a:gdLst>
                <a:gd name="T0" fmla="*/ 5 w 12"/>
                <a:gd name="T1" fmla="*/ 34 h 35"/>
                <a:gd name="T2" fmla="*/ 6 w 12"/>
                <a:gd name="T3" fmla="*/ 35 h 35"/>
                <a:gd name="T4" fmla="*/ 9 w 12"/>
                <a:gd name="T5" fmla="*/ 23 h 35"/>
                <a:gd name="T6" fmla="*/ 10 w 12"/>
                <a:gd name="T7" fmla="*/ 18 h 35"/>
                <a:gd name="T8" fmla="*/ 7 w 12"/>
                <a:gd name="T9" fmla="*/ 13 h 35"/>
                <a:gd name="T10" fmla="*/ 9 w 12"/>
                <a:gd name="T11" fmla="*/ 7 h 35"/>
                <a:gd name="T12" fmla="*/ 11 w 12"/>
                <a:gd name="T13" fmla="*/ 7 h 35"/>
                <a:gd name="T14" fmla="*/ 12 w 12"/>
                <a:gd name="T15" fmla="*/ 1 h 35"/>
                <a:gd name="T16" fmla="*/ 8 w 12"/>
                <a:gd name="T17" fmla="*/ 0 h 35"/>
                <a:gd name="T18" fmla="*/ 6 w 12"/>
                <a:gd name="T19" fmla="*/ 3 h 35"/>
                <a:gd name="T20" fmla="*/ 0 w 12"/>
                <a:gd name="T21" fmla="*/ 18 h 35"/>
                <a:gd name="T22" fmla="*/ 6 w 12"/>
                <a:gd name="T23" fmla="*/ 33 h 35"/>
                <a:gd name="T24" fmla="*/ 5 w 12"/>
                <a:gd name="T25"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5" y="34"/>
                  </a:moveTo>
                  <a:cubicBezTo>
                    <a:pt x="5" y="34"/>
                    <a:pt x="6" y="35"/>
                    <a:pt x="6" y="35"/>
                  </a:cubicBezTo>
                  <a:cubicBezTo>
                    <a:pt x="7" y="30"/>
                    <a:pt x="8" y="24"/>
                    <a:pt x="9" y="23"/>
                  </a:cubicBezTo>
                  <a:cubicBezTo>
                    <a:pt x="9" y="22"/>
                    <a:pt x="10" y="20"/>
                    <a:pt x="10" y="18"/>
                  </a:cubicBezTo>
                  <a:cubicBezTo>
                    <a:pt x="8" y="16"/>
                    <a:pt x="7" y="14"/>
                    <a:pt x="7" y="13"/>
                  </a:cubicBezTo>
                  <a:cubicBezTo>
                    <a:pt x="7" y="12"/>
                    <a:pt x="7" y="8"/>
                    <a:pt x="9" y="7"/>
                  </a:cubicBezTo>
                  <a:cubicBezTo>
                    <a:pt x="9" y="7"/>
                    <a:pt x="10" y="7"/>
                    <a:pt x="11" y="7"/>
                  </a:cubicBezTo>
                  <a:cubicBezTo>
                    <a:pt x="11" y="5"/>
                    <a:pt x="12" y="3"/>
                    <a:pt x="12" y="1"/>
                  </a:cubicBezTo>
                  <a:cubicBezTo>
                    <a:pt x="8" y="0"/>
                    <a:pt x="8" y="0"/>
                    <a:pt x="8" y="0"/>
                  </a:cubicBezTo>
                  <a:cubicBezTo>
                    <a:pt x="7" y="1"/>
                    <a:pt x="6" y="2"/>
                    <a:pt x="6" y="3"/>
                  </a:cubicBezTo>
                  <a:cubicBezTo>
                    <a:pt x="5" y="8"/>
                    <a:pt x="1" y="15"/>
                    <a:pt x="0" y="18"/>
                  </a:cubicBezTo>
                  <a:cubicBezTo>
                    <a:pt x="6" y="33"/>
                    <a:pt x="6" y="33"/>
                    <a:pt x="6" y="33"/>
                  </a:cubicBezTo>
                  <a:lnTo>
                    <a:pt x="5" y="34"/>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4">
              <a:extLst>
                <a:ext uri="{FF2B5EF4-FFF2-40B4-BE49-F238E27FC236}">
                  <a16:creationId xmlns:a16="http://schemas.microsoft.com/office/drawing/2014/main" id="{1F1C6E9D-1C0C-435F-A7A7-7BDCDB4FCE76}"/>
                </a:ext>
              </a:extLst>
            </p:cNvPr>
            <p:cNvSpPr>
              <a:spLocks/>
            </p:cNvSpPr>
            <p:nvPr/>
          </p:nvSpPr>
          <p:spPr bwMode="auto">
            <a:xfrm>
              <a:off x="4160658" y="3809764"/>
              <a:ext cx="62582" cy="75294"/>
            </a:xfrm>
            <a:custGeom>
              <a:avLst/>
              <a:gdLst>
                <a:gd name="T0" fmla="*/ 33 w 36"/>
                <a:gd name="T1" fmla="*/ 0 h 39"/>
                <a:gd name="T2" fmla="*/ 22 w 36"/>
                <a:gd name="T3" fmla="*/ 5 h 39"/>
                <a:gd name="T4" fmla="*/ 14 w 36"/>
                <a:gd name="T5" fmla="*/ 9 h 39"/>
                <a:gd name="T6" fmla="*/ 7 w 36"/>
                <a:gd name="T7" fmla="*/ 5 h 39"/>
                <a:gd name="T8" fmla="*/ 6 w 36"/>
                <a:gd name="T9" fmla="*/ 2 h 39"/>
                <a:gd name="T10" fmla="*/ 6 w 36"/>
                <a:gd name="T11" fmla="*/ 2 h 39"/>
                <a:gd name="T12" fmla="*/ 5 w 36"/>
                <a:gd name="T13" fmla="*/ 10 h 39"/>
                <a:gd name="T14" fmla="*/ 3 w 36"/>
                <a:gd name="T15" fmla="*/ 24 h 39"/>
                <a:gd name="T16" fmla="*/ 0 w 36"/>
                <a:gd name="T17" fmla="*/ 36 h 39"/>
                <a:gd name="T18" fmla="*/ 8 w 36"/>
                <a:gd name="T19" fmla="*/ 39 h 39"/>
                <a:gd name="T20" fmla="*/ 14 w 36"/>
                <a:gd name="T21" fmla="*/ 34 h 39"/>
                <a:gd name="T22" fmla="*/ 20 w 36"/>
                <a:gd name="T23" fmla="*/ 32 h 39"/>
                <a:gd name="T24" fmla="*/ 25 w 36"/>
                <a:gd name="T25" fmla="*/ 28 h 39"/>
                <a:gd name="T26" fmla="*/ 18 w 36"/>
                <a:gd name="T27" fmla="*/ 20 h 39"/>
                <a:gd name="T28" fmla="*/ 27 w 36"/>
                <a:gd name="T29" fmla="*/ 15 h 39"/>
                <a:gd name="T30" fmla="*/ 35 w 36"/>
                <a:gd name="T31" fmla="*/ 12 h 39"/>
                <a:gd name="T32" fmla="*/ 36 w 36"/>
                <a:gd name="T33" fmla="*/ 12 h 39"/>
                <a:gd name="T34" fmla="*/ 34 w 36"/>
                <a:gd name="T35" fmla="*/ 4 h 39"/>
                <a:gd name="T36" fmla="*/ 33 w 36"/>
                <a:gd name="T3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9">
                  <a:moveTo>
                    <a:pt x="33" y="0"/>
                  </a:moveTo>
                  <a:cubicBezTo>
                    <a:pt x="28" y="3"/>
                    <a:pt x="23" y="5"/>
                    <a:pt x="22" y="5"/>
                  </a:cubicBezTo>
                  <a:cubicBezTo>
                    <a:pt x="20" y="5"/>
                    <a:pt x="14" y="9"/>
                    <a:pt x="14" y="9"/>
                  </a:cubicBezTo>
                  <a:cubicBezTo>
                    <a:pt x="7" y="5"/>
                    <a:pt x="7" y="5"/>
                    <a:pt x="7" y="5"/>
                  </a:cubicBezTo>
                  <a:cubicBezTo>
                    <a:pt x="6" y="2"/>
                    <a:pt x="6" y="2"/>
                    <a:pt x="6" y="2"/>
                  </a:cubicBezTo>
                  <a:cubicBezTo>
                    <a:pt x="6" y="2"/>
                    <a:pt x="6" y="2"/>
                    <a:pt x="6" y="2"/>
                  </a:cubicBezTo>
                  <a:cubicBezTo>
                    <a:pt x="5" y="5"/>
                    <a:pt x="5" y="9"/>
                    <a:pt x="5" y="10"/>
                  </a:cubicBezTo>
                  <a:cubicBezTo>
                    <a:pt x="4" y="12"/>
                    <a:pt x="4" y="22"/>
                    <a:pt x="3" y="24"/>
                  </a:cubicBezTo>
                  <a:cubicBezTo>
                    <a:pt x="2" y="25"/>
                    <a:pt x="1" y="31"/>
                    <a:pt x="0" y="36"/>
                  </a:cubicBezTo>
                  <a:cubicBezTo>
                    <a:pt x="3" y="37"/>
                    <a:pt x="6" y="39"/>
                    <a:pt x="8" y="39"/>
                  </a:cubicBezTo>
                  <a:cubicBezTo>
                    <a:pt x="11" y="39"/>
                    <a:pt x="14" y="36"/>
                    <a:pt x="14" y="34"/>
                  </a:cubicBezTo>
                  <a:cubicBezTo>
                    <a:pt x="14" y="32"/>
                    <a:pt x="17" y="32"/>
                    <a:pt x="20" y="32"/>
                  </a:cubicBezTo>
                  <a:cubicBezTo>
                    <a:pt x="22" y="32"/>
                    <a:pt x="23" y="29"/>
                    <a:pt x="25" y="28"/>
                  </a:cubicBezTo>
                  <a:cubicBezTo>
                    <a:pt x="27" y="27"/>
                    <a:pt x="20" y="21"/>
                    <a:pt x="18" y="20"/>
                  </a:cubicBezTo>
                  <a:cubicBezTo>
                    <a:pt x="16" y="20"/>
                    <a:pt x="20" y="15"/>
                    <a:pt x="27" y="15"/>
                  </a:cubicBezTo>
                  <a:cubicBezTo>
                    <a:pt x="33" y="15"/>
                    <a:pt x="32" y="12"/>
                    <a:pt x="35" y="12"/>
                  </a:cubicBezTo>
                  <a:cubicBezTo>
                    <a:pt x="35" y="12"/>
                    <a:pt x="35" y="12"/>
                    <a:pt x="36" y="12"/>
                  </a:cubicBezTo>
                  <a:cubicBezTo>
                    <a:pt x="35" y="9"/>
                    <a:pt x="34" y="6"/>
                    <a:pt x="34" y="4"/>
                  </a:cubicBezTo>
                  <a:cubicBezTo>
                    <a:pt x="33" y="3"/>
                    <a:pt x="33" y="2"/>
                    <a:pt x="33"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5">
              <a:extLst>
                <a:ext uri="{FF2B5EF4-FFF2-40B4-BE49-F238E27FC236}">
                  <a16:creationId xmlns:a16="http://schemas.microsoft.com/office/drawing/2014/main" id="{0ECA74D7-EE04-4902-90C7-13707EA10C20}"/>
                </a:ext>
              </a:extLst>
            </p:cNvPr>
            <p:cNvSpPr>
              <a:spLocks/>
            </p:cNvSpPr>
            <p:nvPr/>
          </p:nvSpPr>
          <p:spPr bwMode="auto">
            <a:xfrm>
              <a:off x="4674260" y="3627411"/>
              <a:ext cx="160771" cy="76471"/>
            </a:xfrm>
            <a:custGeom>
              <a:avLst/>
              <a:gdLst>
                <a:gd name="T0" fmla="*/ 85 w 92"/>
                <a:gd name="T1" fmla="*/ 8 h 40"/>
                <a:gd name="T2" fmla="*/ 77 w 92"/>
                <a:gd name="T3" fmla="*/ 5 h 40"/>
                <a:gd name="T4" fmla="*/ 56 w 92"/>
                <a:gd name="T5" fmla="*/ 4 h 40"/>
                <a:gd name="T6" fmla="*/ 44 w 92"/>
                <a:gd name="T7" fmla="*/ 1 h 40"/>
                <a:gd name="T8" fmla="*/ 36 w 92"/>
                <a:gd name="T9" fmla="*/ 4 h 40"/>
                <a:gd name="T10" fmla="*/ 28 w 92"/>
                <a:gd name="T11" fmla="*/ 6 h 40"/>
                <a:gd name="T12" fmla="*/ 17 w 92"/>
                <a:gd name="T13" fmla="*/ 6 h 40"/>
                <a:gd name="T14" fmla="*/ 12 w 92"/>
                <a:gd name="T15" fmla="*/ 11 h 40"/>
                <a:gd name="T16" fmla="*/ 9 w 92"/>
                <a:gd name="T17" fmla="*/ 16 h 40"/>
                <a:gd name="T18" fmla="*/ 12 w 92"/>
                <a:gd name="T19" fmla="*/ 19 h 40"/>
                <a:gd name="T20" fmla="*/ 19 w 92"/>
                <a:gd name="T21" fmla="*/ 19 h 40"/>
                <a:gd name="T22" fmla="*/ 30 w 92"/>
                <a:gd name="T23" fmla="*/ 24 h 40"/>
                <a:gd name="T24" fmla="*/ 27 w 92"/>
                <a:gd name="T25" fmla="*/ 28 h 40"/>
                <a:gd name="T26" fmla="*/ 19 w 92"/>
                <a:gd name="T27" fmla="*/ 30 h 40"/>
                <a:gd name="T28" fmla="*/ 6 w 92"/>
                <a:gd name="T29" fmla="*/ 31 h 40"/>
                <a:gd name="T30" fmla="*/ 0 w 92"/>
                <a:gd name="T31" fmla="*/ 36 h 40"/>
                <a:gd name="T32" fmla="*/ 12 w 92"/>
                <a:gd name="T33" fmla="*/ 37 h 40"/>
                <a:gd name="T34" fmla="*/ 20 w 92"/>
                <a:gd name="T35" fmla="*/ 38 h 40"/>
                <a:gd name="T36" fmla="*/ 27 w 92"/>
                <a:gd name="T37" fmla="*/ 39 h 40"/>
                <a:gd name="T38" fmla="*/ 38 w 92"/>
                <a:gd name="T39" fmla="*/ 38 h 40"/>
                <a:gd name="T40" fmla="*/ 39 w 92"/>
                <a:gd name="T41" fmla="*/ 34 h 40"/>
                <a:gd name="T42" fmla="*/ 43 w 92"/>
                <a:gd name="T43" fmla="*/ 32 h 40"/>
                <a:gd name="T44" fmla="*/ 48 w 92"/>
                <a:gd name="T45" fmla="*/ 29 h 40"/>
                <a:gd name="T46" fmla="*/ 53 w 92"/>
                <a:gd name="T47" fmla="*/ 27 h 40"/>
                <a:gd name="T48" fmla="*/ 58 w 92"/>
                <a:gd name="T49" fmla="*/ 29 h 40"/>
                <a:gd name="T50" fmla="*/ 63 w 92"/>
                <a:gd name="T51" fmla="*/ 25 h 40"/>
                <a:gd name="T52" fmla="*/ 71 w 92"/>
                <a:gd name="T53" fmla="*/ 23 h 40"/>
                <a:gd name="T54" fmla="*/ 77 w 92"/>
                <a:gd name="T55" fmla="*/ 20 h 40"/>
                <a:gd name="T56" fmla="*/ 84 w 92"/>
                <a:gd name="T57" fmla="*/ 16 h 40"/>
                <a:gd name="T58" fmla="*/ 91 w 92"/>
                <a:gd name="T59" fmla="*/ 12 h 40"/>
                <a:gd name="T60" fmla="*/ 92 w 92"/>
                <a:gd name="T61" fmla="*/ 10 h 40"/>
                <a:gd name="T62" fmla="*/ 85 w 92"/>
                <a:gd name="T6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0">
                  <a:moveTo>
                    <a:pt x="85" y="8"/>
                  </a:moveTo>
                  <a:cubicBezTo>
                    <a:pt x="82" y="4"/>
                    <a:pt x="81" y="6"/>
                    <a:pt x="77" y="5"/>
                  </a:cubicBezTo>
                  <a:cubicBezTo>
                    <a:pt x="73" y="4"/>
                    <a:pt x="59" y="3"/>
                    <a:pt x="56" y="4"/>
                  </a:cubicBezTo>
                  <a:cubicBezTo>
                    <a:pt x="53" y="5"/>
                    <a:pt x="46" y="2"/>
                    <a:pt x="44" y="1"/>
                  </a:cubicBezTo>
                  <a:cubicBezTo>
                    <a:pt x="42" y="0"/>
                    <a:pt x="36" y="1"/>
                    <a:pt x="36" y="4"/>
                  </a:cubicBezTo>
                  <a:cubicBezTo>
                    <a:pt x="35" y="8"/>
                    <a:pt x="33" y="8"/>
                    <a:pt x="28" y="6"/>
                  </a:cubicBezTo>
                  <a:cubicBezTo>
                    <a:pt x="24" y="3"/>
                    <a:pt x="17" y="3"/>
                    <a:pt x="17" y="6"/>
                  </a:cubicBezTo>
                  <a:cubicBezTo>
                    <a:pt x="16" y="8"/>
                    <a:pt x="13" y="11"/>
                    <a:pt x="12" y="11"/>
                  </a:cubicBezTo>
                  <a:cubicBezTo>
                    <a:pt x="11" y="12"/>
                    <a:pt x="10" y="14"/>
                    <a:pt x="9" y="16"/>
                  </a:cubicBezTo>
                  <a:cubicBezTo>
                    <a:pt x="10" y="17"/>
                    <a:pt x="11" y="18"/>
                    <a:pt x="12" y="19"/>
                  </a:cubicBezTo>
                  <a:cubicBezTo>
                    <a:pt x="14" y="21"/>
                    <a:pt x="18" y="21"/>
                    <a:pt x="19" y="19"/>
                  </a:cubicBezTo>
                  <a:cubicBezTo>
                    <a:pt x="19" y="17"/>
                    <a:pt x="26" y="21"/>
                    <a:pt x="30" y="24"/>
                  </a:cubicBezTo>
                  <a:cubicBezTo>
                    <a:pt x="34" y="27"/>
                    <a:pt x="28" y="25"/>
                    <a:pt x="27" y="28"/>
                  </a:cubicBezTo>
                  <a:cubicBezTo>
                    <a:pt x="25" y="32"/>
                    <a:pt x="20" y="28"/>
                    <a:pt x="19" y="30"/>
                  </a:cubicBezTo>
                  <a:cubicBezTo>
                    <a:pt x="17" y="31"/>
                    <a:pt x="9" y="32"/>
                    <a:pt x="6" y="31"/>
                  </a:cubicBezTo>
                  <a:cubicBezTo>
                    <a:pt x="4" y="31"/>
                    <a:pt x="0" y="35"/>
                    <a:pt x="0" y="36"/>
                  </a:cubicBezTo>
                  <a:cubicBezTo>
                    <a:pt x="1" y="38"/>
                    <a:pt x="9" y="35"/>
                    <a:pt x="12" y="37"/>
                  </a:cubicBezTo>
                  <a:cubicBezTo>
                    <a:pt x="15" y="39"/>
                    <a:pt x="18" y="35"/>
                    <a:pt x="20" y="38"/>
                  </a:cubicBezTo>
                  <a:cubicBezTo>
                    <a:pt x="22" y="40"/>
                    <a:pt x="25" y="38"/>
                    <a:pt x="27" y="39"/>
                  </a:cubicBezTo>
                  <a:cubicBezTo>
                    <a:pt x="29" y="40"/>
                    <a:pt x="38" y="38"/>
                    <a:pt x="38" y="38"/>
                  </a:cubicBezTo>
                  <a:cubicBezTo>
                    <a:pt x="39" y="37"/>
                    <a:pt x="39" y="35"/>
                    <a:pt x="39" y="34"/>
                  </a:cubicBezTo>
                  <a:cubicBezTo>
                    <a:pt x="39" y="32"/>
                    <a:pt x="41" y="32"/>
                    <a:pt x="43" y="32"/>
                  </a:cubicBezTo>
                  <a:cubicBezTo>
                    <a:pt x="45" y="31"/>
                    <a:pt x="46" y="29"/>
                    <a:pt x="48" y="29"/>
                  </a:cubicBezTo>
                  <a:cubicBezTo>
                    <a:pt x="49" y="29"/>
                    <a:pt x="51" y="27"/>
                    <a:pt x="53" y="27"/>
                  </a:cubicBezTo>
                  <a:cubicBezTo>
                    <a:pt x="54" y="28"/>
                    <a:pt x="56" y="30"/>
                    <a:pt x="58" y="29"/>
                  </a:cubicBezTo>
                  <a:cubicBezTo>
                    <a:pt x="60" y="27"/>
                    <a:pt x="60" y="29"/>
                    <a:pt x="63" y="25"/>
                  </a:cubicBezTo>
                  <a:cubicBezTo>
                    <a:pt x="66" y="22"/>
                    <a:pt x="67" y="23"/>
                    <a:pt x="71" y="23"/>
                  </a:cubicBezTo>
                  <a:cubicBezTo>
                    <a:pt x="75" y="24"/>
                    <a:pt x="76" y="22"/>
                    <a:pt x="77" y="20"/>
                  </a:cubicBezTo>
                  <a:cubicBezTo>
                    <a:pt x="79" y="17"/>
                    <a:pt x="82" y="17"/>
                    <a:pt x="84" y="16"/>
                  </a:cubicBezTo>
                  <a:cubicBezTo>
                    <a:pt x="86" y="14"/>
                    <a:pt x="90" y="13"/>
                    <a:pt x="91" y="12"/>
                  </a:cubicBezTo>
                  <a:cubicBezTo>
                    <a:pt x="92" y="12"/>
                    <a:pt x="92" y="11"/>
                    <a:pt x="92" y="10"/>
                  </a:cubicBezTo>
                  <a:cubicBezTo>
                    <a:pt x="89" y="8"/>
                    <a:pt x="88" y="11"/>
                    <a:pt x="85" y="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6">
              <a:extLst>
                <a:ext uri="{FF2B5EF4-FFF2-40B4-BE49-F238E27FC236}">
                  <a16:creationId xmlns:a16="http://schemas.microsoft.com/office/drawing/2014/main" id="{57B0B2B9-D57E-4E48-979A-DE3E03E0DD4E}"/>
                </a:ext>
              </a:extLst>
            </p:cNvPr>
            <p:cNvSpPr>
              <a:spLocks/>
            </p:cNvSpPr>
            <p:nvPr/>
          </p:nvSpPr>
          <p:spPr bwMode="auto">
            <a:xfrm>
              <a:off x="4234029" y="3617999"/>
              <a:ext cx="101426" cy="49412"/>
            </a:xfrm>
            <a:custGeom>
              <a:avLst/>
              <a:gdLst>
                <a:gd name="T0" fmla="*/ 23 w 58"/>
                <a:gd name="T1" fmla="*/ 20 h 26"/>
                <a:gd name="T2" fmla="*/ 29 w 58"/>
                <a:gd name="T3" fmla="*/ 25 h 26"/>
                <a:gd name="T4" fmla="*/ 29 w 58"/>
                <a:gd name="T5" fmla="*/ 26 h 26"/>
                <a:gd name="T6" fmla="*/ 38 w 58"/>
                <a:gd name="T7" fmla="*/ 24 h 26"/>
                <a:gd name="T8" fmla="*/ 45 w 58"/>
                <a:gd name="T9" fmla="*/ 25 h 26"/>
                <a:gd name="T10" fmla="*/ 45 w 58"/>
                <a:gd name="T11" fmla="*/ 23 h 26"/>
                <a:gd name="T12" fmla="*/ 51 w 58"/>
                <a:gd name="T13" fmla="*/ 25 h 26"/>
                <a:gd name="T14" fmla="*/ 57 w 58"/>
                <a:gd name="T15" fmla="*/ 25 h 26"/>
                <a:gd name="T16" fmla="*/ 54 w 58"/>
                <a:gd name="T17" fmla="*/ 21 h 26"/>
                <a:gd name="T18" fmla="*/ 56 w 58"/>
                <a:gd name="T19" fmla="*/ 18 h 26"/>
                <a:gd name="T20" fmla="*/ 51 w 58"/>
                <a:gd name="T21" fmla="*/ 16 h 26"/>
                <a:gd name="T22" fmla="*/ 48 w 58"/>
                <a:gd name="T23" fmla="*/ 11 h 26"/>
                <a:gd name="T24" fmla="*/ 45 w 58"/>
                <a:gd name="T25" fmla="*/ 9 h 26"/>
                <a:gd name="T26" fmla="*/ 37 w 58"/>
                <a:gd name="T27" fmla="*/ 11 h 26"/>
                <a:gd name="T28" fmla="*/ 31 w 58"/>
                <a:gd name="T29" fmla="*/ 8 h 26"/>
                <a:gd name="T30" fmla="*/ 26 w 58"/>
                <a:gd name="T31" fmla="*/ 5 h 26"/>
                <a:gd name="T32" fmla="*/ 13 w 58"/>
                <a:gd name="T33" fmla="*/ 3 h 26"/>
                <a:gd name="T34" fmla="*/ 3 w 58"/>
                <a:gd name="T35" fmla="*/ 0 h 26"/>
                <a:gd name="T36" fmla="*/ 0 w 58"/>
                <a:gd name="T37" fmla="*/ 2 h 26"/>
                <a:gd name="T38" fmla="*/ 13 w 58"/>
                <a:gd name="T39" fmla="*/ 9 h 26"/>
                <a:gd name="T40" fmla="*/ 16 w 58"/>
                <a:gd name="T41" fmla="*/ 18 h 26"/>
                <a:gd name="T42" fmla="*/ 14 w 58"/>
                <a:gd name="T43" fmla="*/ 21 h 26"/>
                <a:gd name="T44" fmla="*/ 23 w 58"/>
                <a:gd name="T45"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26">
                  <a:moveTo>
                    <a:pt x="23" y="20"/>
                  </a:moveTo>
                  <a:cubicBezTo>
                    <a:pt x="26" y="19"/>
                    <a:pt x="27" y="22"/>
                    <a:pt x="29" y="25"/>
                  </a:cubicBezTo>
                  <a:cubicBezTo>
                    <a:pt x="29" y="25"/>
                    <a:pt x="29" y="26"/>
                    <a:pt x="29" y="26"/>
                  </a:cubicBezTo>
                  <a:cubicBezTo>
                    <a:pt x="32" y="25"/>
                    <a:pt x="35" y="24"/>
                    <a:pt x="38" y="24"/>
                  </a:cubicBezTo>
                  <a:cubicBezTo>
                    <a:pt x="40" y="24"/>
                    <a:pt x="43" y="24"/>
                    <a:pt x="45" y="25"/>
                  </a:cubicBezTo>
                  <a:cubicBezTo>
                    <a:pt x="45" y="24"/>
                    <a:pt x="45" y="23"/>
                    <a:pt x="45" y="23"/>
                  </a:cubicBezTo>
                  <a:cubicBezTo>
                    <a:pt x="46" y="21"/>
                    <a:pt x="49" y="23"/>
                    <a:pt x="51" y="25"/>
                  </a:cubicBezTo>
                  <a:cubicBezTo>
                    <a:pt x="52" y="26"/>
                    <a:pt x="56" y="26"/>
                    <a:pt x="57" y="25"/>
                  </a:cubicBezTo>
                  <a:cubicBezTo>
                    <a:pt x="58" y="24"/>
                    <a:pt x="55" y="23"/>
                    <a:pt x="54" y="21"/>
                  </a:cubicBezTo>
                  <a:cubicBezTo>
                    <a:pt x="54" y="21"/>
                    <a:pt x="55" y="20"/>
                    <a:pt x="56" y="18"/>
                  </a:cubicBezTo>
                  <a:cubicBezTo>
                    <a:pt x="54" y="17"/>
                    <a:pt x="52" y="15"/>
                    <a:pt x="51" y="16"/>
                  </a:cubicBezTo>
                  <a:cubicBezTo>
                    <a:pt x="50" y="16"/>
                    <a:pt x="50" y="11"/>
                    <a:pt x="48" y="11"/>
                  </a:cubicBezTo>
                  <a:cubicBezTo>
                    <a:pt x="47" y="11"/>
                    <a:pt x="47" y="9"/>
                    <a:pt x="45" y="9"/>
                  </a:cubicBezTo>
                  <a:cubicBezTo>
                    <a:pt x="44" y="9"/>
                    <a:pt x="38" y="9"/>
                    <a:pt x="37" y="11"/>
                  </a:cubicBezTo>
                  <a:cubicBezTo>
                    <a:pt x="35" y="12"/>
                    <a:pt x="33" y="8"/>
                    <a:pt x="31" y="8"/>
                  </a:cubicBezTo>
                  <a:cubicBezTo>
                    <a:pt x="30" y="8"/>
                    <a:pt x="27" y="6"/>
                    <a:pt x="26" y="5"/>
                  </a:cubicBezTo>
                  <a:cubicBezTo>
                    <a:pt x="25" y="3"/>
                    <a:pt x="16" y="5"/>
                    <a:pt x="13" y="3"/>
                  </a:cubicBezTo>
                  <a:cubicBezTo>
                    <a:pt x="11" y="2"/>
                    <a:pt x="6" y="0"/>
                    <a:pt x="3" y="0"/>
                  </a:cubicBezTo>
                  <a:cubicBezTo>
                    <a:pt x="2" y="1"/>
                    <a:pt x="1" y="1"/>
                    <a:pt x="0" y="2"/>
                  </a:cubicBezTo>
                  <a:cubicBezTo>
                    <a:pt x="5" y="5"/>
                    <a:pt x="12" y="4"/>
                    <a:pt x="13" y="9"/>
                  </a:cubicBezTo>
                  <a:cubicBezTo>
                    <a:pt x="14" y="15"/>
                    <a:pt x="17" y="13"/>
                    <a:pt x="16" y="18"/>
                  </a:cubicBezTo>
                  <a:cubicBezTo>
                    <a:pt x="16" y="19"/>
                    <a:pt x="15" y="20"/>
                    <a:pt x="14" y="21"/>
                  </a:cubicBezTo>
                  <a:cubicBezTo>
                    <a:pt x="18" y="21"/>
                    <a:pt x="22" y="21"/>
                    <a:pt x="23" y="2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7">
              <a:extLst>
                <a:ext uri="{FF2B5EF4-FFF2-40B4-BE49-F238E27FC236}">
                  <a16:creationId xmlns:a16="http://schemas.microsoft.com/office/drawing/2014/main" id="{1236DD88-3184-4D2F-851A-0079B4AF1364}"/>
                </a:ext>
              </a:extLst>
            </p:cNvPr>
            <p:cNvSpPr>
              <a:spLocks noEditPoints="1"/>
            </p:cNvSpPr>
            <p:nvPr/>
          </p:nvSpPr>
          <p:spPr bwMode="auto">
            <a:xfrm>
              <a:off x="4029020" y="3646235"/>
              <a:ext cx="278381" cy="118824"/>
            </a:xfrm>
            <a:custGeom>
              <a:avLst/>
              <a:gdLst>
                <a:gd name="T0" fmla="*/ 154 w 159"/>
                <a:gd name="T1" fmla="*/ 44 h 62"/>
                <a:gd name="T2" fmla="*/ 154 w 159"/>
                <a:gd name="T3" fmla="*/ 35 h 62"/>
                <a:gd name="T4" fmla="*/ 154 w 159"/>
                <a:gd name="T5" fmla="*/ 28 h 62"/>
                <a:gd name="T6" fmla="*/ 156 w 159"/>
                <a:gd name="T7" fmla="*/ 23 h 62"/>
                <a:gd name="T8" fmla="*/ 155 w 159"/>
                <a:gd name="T9" fmla="*/ 20 h 62"/>
                <a:gd name="T10" fmla="*/ 148 w 159"/>
                <a:gd name="T11" fmla="*/ 17 h 62"/>
                <a:gd name="T12" fmla="*/ 146 w 159"/>
                <a:gd name="T13" fmla="*/ 10 h 62"/>
                <a:gd name="T14" fmla="*/ 140 w 159"/>
                <a:gd name="T15" fmla="*/ 5 h 62"/>
                <a:gd name="T16" fmla="*/ 131 w 159"/>
                <a:gd name="T17" fmla="*/ 6 h 62"/>
                <a:gd name="T18" fmla="*/ 116 w 159"/>
                <a:gd name="T19" fmla="*/ 11 h 62"/>
                <a:gd name="T20" fmla="*/ 101 w 159"/>
                <a:gd name="T21" fmla="*/ 11 h 62"/>
                <a:gd name="T22" fmla="*/ 91 w 159"/>
                <a:gd name="T23" fmla="*/ 8 h 62"/>
                <a:gd name="T24" fmla="*/ 83 w 159"/>
                <a:gd name="T25" fmla="*/ 5 h 62"/>
                <a:gd name="T26" fmla="*/ 71 w 159"/>
                <a:gd name="T27" fmla="*/ 1 h 62"/>
                <a:gd name="T28" fmla="*/ 45 w 159"/>
                <a:gd name="T29" fmla="*/ 9 h 62"/>
                <a:gd name="T30" fmla="*/ 27 w 159"/>
                <a:gd name="T31" fmla="*/ 10 h 62"/>
                <a:gd name="T32" fmla="*/ 23 w 159"/>
                <a:gd name="T33" fmla="*/ 17 h 62"/>
                <a:gd name="T34" fmla="*/ 5 w 159"/>
                <a:gd name="T35" fmla="*/ 18 h 62"/>
                <a:gd name="T36" fmla="*/ 3 w 159"/>
                <a:gd name="T37" fmla="*/ 24 h 62"/>
                <a:gd name="T38" fmla="*/ 7 w 159"/>
                <a:gd name="T39" fmla="*/ 27 h 62"/>
                <a:gd name="T40" fmla="*/ 8 w 159"/>
                <a:gd name="T41" fmla="*/ 33 h 62"/>
                <a:gd name="T42" fmla="*/ 8 w 159"/>
                <a:gd name="T43" fmla="*/ 39 h 62"/>
                <a:gd name="T44" fmla="*/ 8 w 159"/>
                <a:gd name="T45" fmla="*/ 43 h 62"/>
                <a:gd name="T46" fmla="*/ 12 w 159"/>
                <a:gd name="T47" fmla="*/ 48 h 62"/>
                <a:gd name="T48" fmla="*/ 18 w 159"/>
                <a:gd name="T49" fmla="*/ 51 h 62"/>
                <a:gd name="T50" fmla="*/ 22 w 159"/>
                <a:gd name="T51" fmla="*/ 52 h 62"/>
                <a:gd name="T52" fmla="*/ 27 w 159"/>
                <a:gd name="T53" fmla="*/ 58 h 62"/>
                <a:gd name="T54" fmla="*/ 38 w 159"/>
                <a:gd name="T55" fmla="*/ 56 h 62"/>
                <a:gd name="T56" fmla="*/ 45 w 159"/>
                <a:gd name="T57" fmla="*/ 53 h 62"/>
                <a:gd name="T58" fmla="*/ 56 w 159"/>
                <a:gd name="T59" fmla="*/ 59 h 62"/>
                <a:gd name="T60" fmla="*/ 65 w 159"/>
                <a:gd name="T61" fmla="*/ 58 h 62"/>
                <a:gd name="T62" fmla="*/ 73 w 159"/>
                <a:gd name="T63" fmla="*/ 53 h 62"/>
                <a:gd name="T64" fmla="*/ 79 w 159"/>
                <a:gd name="T65" fmla="*/ 55 h 62"/>
                <a:gd name="T66" fmla="*/ 86 w 159"/>
                <a:gd name="T67" fmla="*/ 53 h 62"/>
                <a:gd name="T68" fmla="*/ 83 w 159"/>
                <a:gd name="T69" fmla="*/ 59 h 62"/>
                <a:gd name="T70" fmla="*/ 84 w 159"/>
                <a:gd name="T71" fmla="*/ 62 h 62"/>
                <a:gd name="T72" fmla="*/ 89 w 159"/>
                <a:gd name="T73" fmla="*/ 57 h 62"/>
                <a:gd name="T74" fmla="*/ 92 w 159"/>
                <a:gd name="T75" fmla="*/ 55 h 62"/>
                <a:gd name="T76" fmla="*/ 100 w 159"/>
                <a:gd name="T77" fmla="*/ 55 h 62"/>
                <a:gd name="T78" fmla="*/ 105 w 159"/>
                <a:gd name="T79" fmla="*/ 54 h 62"/>
                <a:gd name="T80" fmla="*/ 114 w 159"/>
                <a:gd name="T81" fmla="*/ 54 h 62"/>
                <a:gd name="T82" fmla="*/ 126 w 159"/>
                <a:gd name="T83" fmla="*/ 51 h 62"/>
                <a:gd name="T84" fmla="*/ 135 w 159"/>
                <a:gd name="T85" fmla="*/ 49 h 62"/>
                <a:gd name="T86" fmla="*/ 138 w 159"/>
                <a:gd name="T87" fmla="*/ 50 h 62"/>
                <a:gd name="T88" fmla="*/ 142 w 159"/>
                <a:gd name="T89" fmla="*/ 47 h 62"/>
                <a:gd name="T90" fmla="*/ 149 w 159"/>
                <a:gd name="T91" fmla="*/ 49 h 62"/>
                <a:gd name="T92" fmla="*/ 158 w 159"/>
                <a:gd name="T93" fmla="*/ 50 h 62"/>
                <a:gd name="T94" fmla="*/ 154 w 159"/>
                <a:gd name="T95" fmla="*/ 44 h 62"/>
                <a:gd name="T96" fmla="*/ 14 w 159"/>
                <a:gd name="T97" fmla="*/ 11 h 62"/>
                <a:gd name="T98" fmla="*/ 25 w 159"/>
                <a:gd name="T99" fmla="*/ 10 h 62"/>
                <a:gd name="T100" fmla="*/ 19 w 159"/>
                <a:gd name="T101" fmla="*/ 5 h 62"/>
                <a:gd name="T102" fmla="*/ 17 w 159"/>
                <a:gd name="T103" fmla="*/ 1 h 62"/>
                <a:gd name="T104" fmla="*/ 14 w 159"/>
                <a:gd name="T105" fmla="*/ 1 h 62"/>
                <a:gd name="T106" fmla="*/ 5 w 159"/>
                <a:gd name="T107" fmla="*/ 1 h 62"/>
                <a:gd name="T108" fmla="*/ 6 w 159"/>
                <a:gd name="T109" fmla="*/ 7 h 62"/>
                <a:gd name="T110" fmla="*/ 3 w 159"/>
                <a:gd name="T111" fmla="*/ 11 h 62"/>
                <a:gd name="T112" fmla="*/ 1 w 159"/>
                <a:gd name="T113" fmla="*/ 14 h 62"/>
                <a:gd name="T114" fmla="*/ 6 w 159"/>
                <a:gd name="T115" fmla="*/ 16 h 62"/>
                <a:gd name="T116" fmla="*/ 14 w 159"/>
                <a:gd name="T117"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 h="62">
                  <a:moveTo>
                    <a:pt x="154" y="44"/>
                  </a:moveTo>
                  <a:cubicBezTo>
                    <a:pt x="153" y="43"/>
                    <a:pt x="155" y="36"/>
                    <a:pt x="154" y="35"/>
                  </a:cubicBezTo>
                  <a:cubicBezTo>
                    <a:pt x="154" y="33"/>
                    <a:pt x="152" y="28"/>
                    <a:pt x="154" y="28"/>
                  </a:cubicBezTo>
                  <a:cubicBezTo>
                    <a:pt x="156" y="28"/>
                    <a:pt x="154" y="23"/>
                    <a:pt x="156" y="23"/>
                  </a:cubicBezTo>
                  <a:cubicBezTo>
                    <a:pt x="156" y="22"/>
                    <a:pt x="155" y="21"/>
                    <a:pt x="155" y="20"/>
                  </a:cubicBezTo>
                  <a:cubicBezTo>
                    <a:pt x="153" y="19"/>
                    <a:pt x="150" y="21"/>
                    <a:pt x="148" y="17"/>
                  </a:cubicBezTo>
                  <a:cubicBezTo>
                    <a:pt x="147" y="14"/>
                    <a:pt x="148" y="13"/>
                    <a:pt x="146" y="10"/>
                  </a:cubicBezTo>
                  <a:cubicBezTo>
                    <a:pt x="144" y="7"/>
                    <a:pt x="143" y="4"/>
                    <a:pt x="140" y="5"/>
                  </a:cubicBezTo>
                  <a:cubicBezTo>
                    <a:pt x="139" y="6"/>
                    <a:pt x="135" y="6"/>
                    <a:pt x="131" y="6"/>
                  </a:cubicBezTo>
                  <a:cubicBezTo>
                    <a:pt x="127" y="9"/>
                    <a:pt x="118" y="12"/>
                    <a:pt x="116" y="11"/>
                  </a:cubicBezTo>
                  <a:cubicBezTo>
                    <a:pt x="112" y="10"/>
                    <a:pt x="106" y="11"/>
                    <a:pt x="101" y="11"/>
                  </a:cubicBezTo>
                  <a:cubicBezTo>
                    <a:pt x="96" y="11"/>
                    <a:pt x="95" y="8"/>
                    <a:pt x="91" y="8"/>
                  </a:cubicBezTo>
                  <a:cubicBezTo>
                    <a:pt x="87" y="8"/>
                    <a:pt x="87" y="5"/>
                    <a:pt x="83" y="5"/>
                  </a:cubicBezTo>
                  <a:cubicBezTo>
                    <a:pt x="80" y="5"/>
                    <a:pt x="83" y="3"/>
                    <a:pt x="71" y="1"/>
                  </a:cubicBezTo>
                  <a:cubicBezTo>
                    <a:pt x="59" y="0"/>
                    <a:pt x="49" y="6"/>
                    <a:pt x="45" y="9"/>
                  </a:cubicBezTo>
                  <a:cubicBezTo>
                    <a:pt x="42" y="12"/>
                    <a:pt x="28" y="9"/>
                    <a:pt x="27" y="10"/>
                  </a:cubicBezTo>
                  <a:cubicBezTo>
                    <a:pt x="26" y="11"/>
                    <a:pt x="27" y="15"/>
                    <a:pt x="23" y="17"/>
                  </a:cubicBezTo>
                  <a:cubicBezTo>
                    <a:pt x="18" y="18"/>
                    <a:pt x="8" y="17"/>
                    <a:pt x="5" y="18"/>
                  </a:cubicBezTo>
                  <a:cubicBezTo>
                    <a:pt x="2" y="20"/>
                    <a:pt x="0" y="25"/>
                    <a:pt x="3" y="24"/>
                  </a:cubicBezTo>
                  <a:cubicBezTo>
                    <a:pt x="6" y="24"/>
                    <a:pt x="8" y="26"/>
                    <a:pt x="7" y="27"/>
                  </a:cubicBezTo>
                  <a:cubicBezTo>
                    <a:pt x="6" y="28"/>
                    <a:pt x="9" y="31"/>
                    <a:pt x="8" y="33"/>
                  </a:cubicBezTo>
                  <a:cubicBezTo>
                    <a:pt x="6" y="34"/>
                    <a:pt x="6" y="37"/>
                    <a:pt x="8" y="39"/>
                  </a:cubicBezTo>
                  <a:cubicBezTo>
                    <a:pt x="10" y="40"/>
                    <a:pt x="10" y="43"/>
                    <a:pt x="8" y="43"/>
                  </a:cubicBezTo>
                  <a:cubicBezTo>
                    <a:pt x="5" y="44"/>
                    <a:pt x="12" y="47"/>
                    <a:pt x="12" y="48"/>
                  </a:cubicBezTo>
                  <a:cubicBezTo>
                    <a:pt x="12" y="49"/>
                    <a:pt x="18" y="50"/>
                    <a:pt x="18" y="51"/>
                  </a:cubicBezTo>
                  <a:cubicBezTo>
                    <a:pt x="18" y="53"/>
                    <a:pt x="19" y="53"/>
                    <a:pt x="22" y="52"/>
                  </a:cubicBezTo>
                  <a:cubicBezTo>
                    <a:pt x="24" y="52"/>
                    <a:pt x="25" y="55"/>
                    <a:pt x="27" y="58"/>
                  </a:cubicBezTo>
                  <a:cubicBezTo>
                    <a:pt x="29" y="60"/>
                    <a:pt x="38" y="58"/>
                    <a:pt x="38" y="56"/>
                  </a:cubicBezTo>
                  <a:cubicBezTo>
                    <a:pt x="38" y="53"/>
                    <a:pt x="41" y="52"/>
                    <a:pt x="45" y="53"/>
                  </a:cubicBezTo>
                  <a:cubicBezTo>
                    <a:pt x="49" y="53"/>
                    <a:pt x="54" y="59"/>
                    <a:pt x="56" y="59"/>
                  </a:cubicBezTo>
                  <a:cubicBezTo>
                    <a:pt x="58" y="60"/>
                    <a:pt x="62" y="58"/>
                    <a:pt x="65" y="58"/>
                  </a:cubicBezTo>
                  <a:cubicBezTo>
                    <a:pt x="67" y="58"/>
                    <a:pt x="71" y="54"/>
                    <a:pt x="73" y="53"/>
                  </a:cubicBezTo>
                  <a:cubicBezTo>
                    <a:pt x="74" y="52"/>
                    <a:pt x="77" y="56"/>
                    <a:pt x="79" y="55"/>
                  </a:cubicBezTo>
                  <a:cubicBezTo>
                    <a:pt x="82" y="53"/>
                    <a:pt x="84" y="52"/>
                    <a:pt x="86" y="53"/>
                  </a:cubicBezTo>
                  <a:cubicBezTo>
                    <a:pt x="87" y="54"/>
                    <a:pt x="82" y="57"/>
                    <a:pt x="83" y="59"/>
                  </a:cubicBezTo>
                  <a:cubicBezTo>
                    <a:pt x="84" y="60"/>
                    <a:pt x="84" y="61"/>
                    <a:pt x="84" y="62"/>
                  </a:cubicBezTo>
                  <a:cubicBezTo>
                    <a:pt x="89" y="62"/>
                    <a:pt x="88" y="58"/>
                    <a:pt x="89" y="57"/>
                  </a:cubicBezTo>
                  <a:cubicBezTo>
                    <a:pt x="89" y="55"/>
                    <a:pt x="90" y="53"/>
                    <a:pt x="92" y="55"/>
                  </a:cubicBezTo>
                  <a:cubicBezTo>
                    <a:pt x="94" y="56"/>
                    <a:pt x="96" y="56"/>
                    <a:pt x="100" y="55"/>
                  </a:cubicBezTo>
                  <a:cubicBezTo>
                    <a:pt x="103" y="53"/>
                    <a:pt x="104" y="52"/>
                    <a:pt x="105" y="54"/>
                  </a:cubicBezTo>
                  <a:cubicBezTo>
                    <a:pt x="106" y="55"/>
                    <a:pt x="109" y="54"/>
                    <a:pt x="114" y="54"/>
                  </a:cubicBezTo>
                  <a:cubicBezTo>
                    <a:pt x="120" y="54"/>
                    <a:pt x="121" y="50"/>
                    <a:pt x="126" y="51"/>
                  </a:cubicBezTo>
                  <a:cubicBezTo>
                    <a:pt x="131" y="51"/>
                    <a:pt x="135" y="49"/>
                    <a:pt x="135" y="49"/>
                  </a:cubicBezTo>
                  <a:cubicBezTo>
                    <a:pt x="138" y="50"/>
                    <a:pt x="138" y="50"/>
                    <a:pt x="138" y="50"/>
                  </a:cubicBezTo>
                  <a:cubicBezTo>
                    <a:pt x="140" y="49"/>
                    <a:pt x="139" y="48"/>
                    <a:pt x="142" y="47"/>
                  </a:cubicBezTo>
                  <a:cubicBezTo>
                    <a:pt x="146" y="47"/>
                    <a:pt x="147" y="50"/>
                    <a:pt x="149" y="49"/>
                  </a:cubicBezTo>
                  <a:cubicBezTo>
                    <a:pt x="151" y="48"/>
                    <a:pt x="158" y="55"/>
                    <a:pt x="158" y="50"/>
                  </a:cubicBezTo>
                  <a:cubicBezTo>
                    <a:pt x="159" y="49"/>
                    <a:pt x="156" y="44"/>
                    <a:pt x="154" y="44"/>
                  </a:cubicBezTo>
                  <a:close/>
                  <a:moveTo>
                    <a:pt x="14" y="11"/>
                  </a:moveTo>
                  <a:cubicBezTo>
                    <a:pt x="17" y="10"/>
                    <a:pt x="24" y="12"/>
                    <a:pt x="25" y="10"/>
                  </a:cubicBezTo>
                  <a:cubicBezTo>
                    <a:pt x="27" y="9"/>
                    <a:pt x="21" y="7"/>
                    <a:pt x="19" y="5"/>
                  </a:cubicBezTo>
                  <a:cubicBezTo>
                    <a:pt x="18" y="4"/>
                    <a:pt x="17" y="2"/>
                    <a:pt x="17" y="1"/>
                  </a:cubicBezTo>
                  <a:cubicBezTo>
                    <a:pt x="16" y="2"/>
                    <a:pt x="15" y="2"/>
                    <a:pt x="14" y="1"/>
                  </a:cubicBezTo>
                  <a:cubicBezTo>
                    <a:pt x="11" y="0"/>
                    <a:pt x="6" y="1"/>
                    <a:pt x="5" y="1"/>
                  </a:cubicBezTo>
                  <a:cubicBezTo>
                    <a:pt x="4" y="2"/>
                    <a:pt x="6" y="5"/>
                    <a:pt x="6" y="7"/>
                  </a:cubicBezTo>
                  <a:cubicBezTo>
                    <a:pt x="6" y="9"/>
                    <a:pt x="3" y="10"/>
                    <a:pt x="3" y="11"/>
                  </a:cubicBezTo>
                  <a:cubicBezTo>
                    <a:pt x="3" y="12"/>
                    <a:pt x="3" y="13"/>
                    <a:pt x="1" y="14"/>
                  </a:cubicBezTo>
                  <a:cubicBezTo>
                    <a:pt x="3" y="15"/>
                    <a:pt x="5" y="16"/>
                    <a:pt x="6" y="16"/>
                  </a:cubicBezTo>
                  <a:cubicBezTo>
                    <a:pt x="10" y="16"/>
                    <a:pt x="11" y="13"/>
                    <a:pt x="14" y="1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8">
              <a:extLst>
                <a:ext uri="{FF2B5EF4-FFF2-40B4-BE49-F238E27FC236}">
                  <a16:creationId xmlns:a16="http://schemas.microsoft.com/office/drawing/2014/main" id="{E12D8AE2-6E81-4035-BC8D-D06C2F7431C2}"/>
                </a:ext>
              </a:extLst>
            </p:cNvPr>
            <p:cNvSpPr>
              <a:spLocks/>
            </p:cNvSpPr>
            <p:nvPr/>
          </p:nvSpPr>
          <p:spPr bwMode="auto">
            <a:xfrm>
              <a:off x="4801581" y="3766235"/>
              <a:ext cx="34528" cy="36471"/>
            </a:xfrm>
            <a:custGeom>
              <a:avLst/>
              <a:gdLst>
                <a:gd name="T0" fmla="*/ 10 w 20"/>
                <a:gd name="T1" fmla="*/ 0 h 19"/>
                <a:gd name="T2" fmla="*/ 0 w 20"/>
                <a:gd name="T3" fmla="*/ 6 h 19"/>
                <a:gd name="T4" fmla="*/ 2 w 20"/>
                <a:gd name="T5" fmla="*/ 8 h 19"/>
                <a:gd name="T6" fmla="*/ 7 w 20"/>
                <a:gd name="T7" fmla="*/ 14 h 19"/>
                <a:gd name="T8" fmla="*/ 7 w 20"/>
                <a:gd name="T9" fmla="*/ 19 h 19"/>
                <a:gd name="T10" fmla="*/ 11 w 20"/>
                <a:gd name="T11" fmla="*/ 18 h 19"/>
                <a:gd name="T12" fmla="*/ 19 w 20"/>
                <a:gd name="T13" fmla="*/ 8 h 19"/>
                <a:gd name="T14" fmla="*/ 10 w 2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9">
                  <a:moveTo>
                    <a:pt x="10" y="0"/>
                  </a:moveTo>
                  <a:cubicBezTo>
                    <a:pt x="7" y="0"/>
                    <a:pt x="1" y="3"/>
                    <a:pt x="0" y="6"/>
                  </a:cubicBezTo>
                  <a:cubicBezTo>
                    <a:pt x="1" y="6"/>
                    <a:pt x="1" y="7"/>
                    <a:pt x="2" y="8"/>
                  </a:cubicBezTo>
                  <a:cubicBezTo>
                    <a:pt x="2" y="10"/>
                    <a:pt x="4" y="12"/>
                    <a:pt x="7" y="14"/>
                  </a:cubicBezTo>
                  <a:cubicBezTo>
                    <a:pt x="8" y="15"/>
                    <a:pt x="8" y="17"/>
                    <a:pt x="7" y="19"/>
                  </a:cubicBezTo>
                  <a:cubicBezTo>
                    <a:pt x="9" y="19"/>
                    <a:pt x="10" y="19"/>
                    <a:pt x="11" y="18"/>
                  </a:cubicBezTo>
                  <a:cubicBezTo>
                    <a:pt x="13" y="18"/>
                    <a:pt x="19" y="10"/>
                    <a:pt x="19" y="8"/>
                  </a:cubicBezTo>
                  <a:cubicBezTo>
                    <a:pt x="20" y="6"/>
                    <a:pt x="13" y="0"/>
                    <a:pt x="10"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9">
              <a:extLst>
                <a:ext uri="{FF2B5EF4-FFF2-40B4-BE49-F238E27FC236}">
                  <a16:creationId xmlns:a16="http://schemas.microsoft.com/office/drawing/2014/main" id="{3FEE3EB3-3D1D-4AD9-8F6A-2CD072F87CF6}"/>
                </a:ext>
              </a:extLst>
            </p:cNvPr>
            <p:cNvSpPr>
              <a:spLocks/>
            </p:cNvSpPr>
            <p:nvPr/>
          </p:nvSpPr>
          <p:spPr bwMode="auto">
            <a:xfrm>
              <a:off x="5465164" y="3633293"/>
              <a:ext cx="101426" cy="104707"/>
            </a:xfrm>
            <a:custGeom>
              <a:avLst/>
              <a:gdLst>
                <a:gd name="T0" fmla="*/ 56 w 58"/>
                <a:gd name="T1" fmla="*/ 3 h 55"/>
                <a:gd name="T2" fmla="*/ 49 w 58"/>
                <a:gd name="T3" fmla="*/ 0 h 55"/>
                <a:gd name="T4" fmla="*/ 44 w 58"/>
                <a:gd name="T5" fmla="*/ 7 h 55"/>
                <a:gd name="T6" fmla="*/ 38 w 58"/>
                <a:gd name="T7" fmla="*/ 11 h 55"/>
                <a:gd name="T8" fmla="*/ 35 w 58"/>
                <a:gd name="T9" fmla="*/ 14 h 55"/>
                <a:gd name="T10" fmla="*/ 29 w 58"/>
                <a:gd name="T11" fmla="*/ 16 h 55"/>
                <a:gd name="T12" fmla="*/ 24 w 58"/>
                <a:gd name="T13" fmla="*/ 14 h 55"/>
                <a:gd name="T14" fmla="*/ 18 w 58"/>
                <a:gd name="T15" fmla="*/ 20 h 55"/>
                <a:gd name="T16" fmla="*/ 3 w 58"/>
                <a:gd name="T17" fmla="*/ 28 h 55"/>
                <a:gd name="T18" fmla="*/ 0 w 58"/>
                <a:gd name="T19" fmla="*/ 32 h 55"/>
                <a:gd name="T20" fmla="*/ 10 w 58"/>
                <a:gd name="T21" fmla="*/ 37 h 55"/>
                <a:gd name="T22" fmla="*/ 5 w 58"/>
                <a:gd name="T23" fmla="*/ 46 h 55"/>
                <a:gd name="T24" fmla="*/ 7 w 58"/>
                <a:gd name="T25" fmla="*/ 51 h 55"/>
                <a:gd name="T26" fmla="*/ 11 w 58"/>
                <a:gd name="T27" fmla="*/ 53 h 55"/>
                <a:gd name="T28" fmla="*/ 17 w 58"/>
                <a:gd name="T29" fmla="*/ 52 h 55"/>
                <a:gd name="T30" fmla="*/ 19 w 58"/>
                <a:gd name="T31" fmla="*/ 53 h 55"/>
                <a:gd name="T32" fmla="*/ 24 w 58"/>
                <a:gd name="T33" fmla="*/ 49 h 55"/>
                <a:gd name="T34" fmla="*/ 32 w 58"/>
                <a:gd name="T35" fmla="*/ 48 h 55"/>
                <a:gd name="T36" fmla="*/ 36 w 58"/>
                <a:gd name="T37" fmla="*/ 46 h 55"/>
                <a:gd name="T38" fmla="*/ 29 w 58"/>
                <a:gd name="T39" fmla="*/ 39 h 55"/>
                <a:gd name="T40" fmla="*/ 31 w 58"/>
                <a:gd name="T41" fmla="*/ 31 h 55"/>
                <a:gd name="T42" fmla="*/ 46 w 58"/>
                <a:gd name="T43" fmla="*/ 22 h 55"/>
                <a:gd name="T44" fmla="*/ 49 w 58"/>
                <a:gd name="T45" fmla="*/ 12 h 55"/>
                <a:gd name="T46" fmla="*/ 58 w 58"/>
                <a:gd name="T47" fmla="*/ 3 h 55"/>
                <a:gd name="T48" fmla="*/ 56 w 58"/>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5">
                  <a:moveTo>
                    <a:pt x="56" y="3"/>
                  </a:moveTo>
                  <a:cubicBezTo>
                    <a:pt x="53" y="4"/>
                    <a:pt x="52" y="0"/>
                    <a:pt x="49" y="0"/>
                  </a:cubicBezTo>
                  <a:cubicBezTo>
                    <a:pt x="46" y="0"/>
                    <a:pt x="47" y="7"/>
                    <a:pt x="44" y="7"/>
                  </a:cubicBezTo>
                  <a:cubicBezTo>
                    <a:pt x="41" y="7"/>
                    <a:pt x="42" y="10"/>
                    <a:pt x="38" y="11"/>
                  </a:cubicBezTo>
                  <a:cubicBezTo>
                    <a:pt x="34" y="11"/>
                    <a:pt x="33" y="11"/>
                    <a:pt x="35" y="14"/>
                  </a:cubicBezTo>
                  <a:cubicBezTo>
                    <a:pt x="36" y="17"/>
                    <a:pt x="33" y="16"/>
                    <a:pt x="29" y="16"/>
                  </a:cubicBezTo>
                  <a:cubicBezTo>
                    <a:pt x="26" y="16"/>
                    <a:pt x="26" y="14"/>
                    <a:pt x="24" y="14"/>
                  </a:cubicBezTo>
                  <a:cubicBezTo>
                    <a:pt x="22" y="14"/>
                    <a:pt x="20" y="17"/>
                    <a:pt x="18" y="20"/>
                  </a:cubicBezTo>
                  <a:cubicBezTo>
                    <a:pt x="17" y="22"/>
                    <a:pt x="6" y="27"/>
                    <a:pt x="3" y="28"/>
                  </a:cubicBezTo>
                  <a:cubicBezTo>
                    <a:pt x="2" y="29"/>
                    <a:pt x="1" y="30"/>
                    <a:pt x="0" y="32"/>
                  </a:cubicBezTo>
                  <a:cubicBezTo>
                    <a:pt x="4" y="32"/>
                    <a:pt x="8" y="35"/>
                    <a:pt x="10" y="37"/>
                  </a:cubicBezTo>
                  <a:cubicBezTo>
                    <a:pt x="12" y="40"/>
                    <a:pt x="7" y="43"/>
                    <a:pt x="5" y="46"/>
                  </a:cubicBezTo>
                  <a:cubicBezTo>
                    <a:pt x="3" y="49"/>
                    <a:pt x="6" y="49"/>
                    <a:pt x="7" y="51"/>
                  </a:cubicBezTo>
                  <a:cubicBezTo>
                    <a:pt x="7" y="53"/>
                    <a:pt x="10" y="55"/>
                    <a:pt x="11" y="53"/>
                  </a:cubicBezTo>
                  <a:cubicBezTo>
                    <a:pt x="12" y="51"/>
                    <a:pt x="14" y="52"/>
                    <a:pt x="17" y="52"/>
                  </a:cubicBezTo>
                  <a:cubicBezTo>
                    <a:pt x="18" y="52"/>
                    <a:pt x="19" y="52"/>
                    <a:pt x="19" y="53"/>
                  </a:cubicBezTo>
                  <a:cubicBezTo>
                    <a:pt x="21" y="51"/>
                    <a:pt x="23" y="50"/>
                    <a:pt x="24" y="49"/>
                  </a:cubicBezTo>
                  <a:cubicBezTo>
                    <a:pt x="25" y="48"/>
                    <a:pt x="29" y="48"/>
                    <a:pt x="32" y="48"/>
                  </a:cubicBezTo>
                  <a:cubicBezTo>
                    <a:pt x="34" y="48"/>
                    <a:pt x="35" y="47"/>
                    <a:pt x="36" y="46"/>
                  </a:cubicBezTo>
                  <a:cubicBezTo>
                    <a:pt x="33" y="42"/>
                    <a:pt x="30" y="40"/>
                    <a:pt x="29" y="39"/>
                  </a:cubicBezTo>
                  <a:cubicBezTo>
                    <a:pt x="26" y="37"/>
                    <a:pt x="28" y="32"/>
                    <a:pt x="31" y="31"/>
                  </a:cubicBezTo>
                  <a:cubicBezTo>
                    <a:pt x="35" y="31"/>
                    <a:pt x="43" y="24"/>
                    <a:pt x="46" y="22"/>
                  </a:cubicBezTo>
                  <a:cubicBezTo>
                    <a:pt x="48" y="21"/>
                    <a:pt x="47" y="16"/>
                    <a:pt x="49" y="12"/>
                  </a:cubicBezTo>
                  <a:cubicBezTo>
                    <a:pt x="50" y="10"/>
                    <a:pt x="54" y="6"/>
                    <a:pt x="58" y="3"/>
                  </a:cubicBezTo>
                  <a:cubicBezTo>
                    <a:pt x="57" y="3"/>
                    <a:pt x="57" y="3"/>
                    <a:pt x="56"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0">
              <a:extLst>
                <a:ext uri="{FF2B5EF4-FFF2-40B4-BE49-F238E27FC236}">
                  <a16:creationId xmlns:a16="http://schemas.microsoft.com/office/drawing/2014/main" id="{973F8680-569E-49BD-9D5C-9B9E8BDE3AD6}"/>
                </a:ext>
              </a:extLst>
            </p:cNvPr>
            <p:cNvSpPr>
              <a:spLocks/>
            </p:cNvSpPr>
            <p:nvPr/>
          </p:nvSpPr>
          <p:spPr bwMode="auto">
            <a:xfrm>
              <a:off x="4832872" y="3867412"/>
              <a:ext cx="112216" cy="70588"/>
            </a:xfrm>
            <a:custGeom>
              <a:avLst/>
              <a:gdLst>
                <a:gd name="T0" fmla="*/ 63 w 64"/>
                <a:gd name="T1" fmla="*/ 24 h 37"/>
                <a:gd name="T2" fmla="*/ 61 w 64"/>
                <a:gd name="T3" fmla="*/ 24 h 37"/>
                <a:gd name="T4" fmla="*/ 50 w 64"/>
                <a:gd name="T5" fmla="*/ 22 h 37"/>
                <a:gd name="T6" fmla="*/ 34 w 64"/>
                <a:gd name="T7" fmla="*/ 15 h 37"/>
                <a:gd name="T8" fmla="*/ 17 w 64"/>
                <a:gd name="T9" fmla="*/ 3 h 37"/>
                <a:gd name="T10" fmla="*/ 10 w 64"/>
                <a:gd name="T11" fmla="*/ 1 h 37"/>
                <a:gd name="T12" fmla="*/ 5 w 64"/>
                <a:gd name="T13" fmla="*/ 3 h 37"/>
                <a:gd name="T14" fmla="*/ 1 w 64"/>
                <a:gd name="T15" fmla="*/ 8 h 37"/>
                <a:gd name="T16" fmla="*/ 0 w 64"/>
                <a:gd name="T17" fmla="*/ 14 h 37"/>
                <a:gd name="T18" fmla="*/ 4 w 64"/>
                <a:gd name="T19" fmla="*/ 17 h 37"/>
                <a:gd name="T20" fmla="*/ 11 w 64"/>
                <a:gd name="T21" fmla="*/ 21 h 37"/>
                <a:gd name="T22" fmla="*/ 17 w 64"/>
                <a:gd name="T23" fmla="*/ 24 h 37"/>
                <a:gd name="T24" fmla="*/ 24 w 64"/>
                <a:gd name="T25" fmla="*/ 28 h 37"/>
                <a:gd name="T26" fmla="*/ 32 w 64"/>
                <a:gd name="T27" fmla="*/ 27 h 37"/>
                <a:gd name="T28" fmla="*/ 37 w 64"/>
                <a:gd name="T29" fmla="*/ 31 h 37"/>
                <a:gd name="T30" fmla="*/ 48 w 64"/>
                <a:gd name="T31" fmla="*/ 36 h 37"/>
                <a:gd name="T32" fmla="*/ 62 w 64"/>
                <a:gd name="T33" fmla="*/ 34 h 37"/>
                <a:gd name="T34" fmla="*/ 63 w 64"/>
                <a:gd name="T35" fmla="*/ 26 h 37"/>
                <a:gd name="T36" fmla="*/ 63 w 64"/>
                <a:gd name="T3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37">
                  <a:moveTo>
                    <a:pt x="63" y="24"/>
                  </a:moveTo>
                  <a:cubicBezTo>
                    <a:pt x="63" y="24"/>
                    <a:pt x="62" y="24"/>
                    <a:pt x="61" y="24"/>
                  </a:cubicBezTo>
                  <a:cubicBezTo>
                    <a:pt x="56" y="24"/>
                    <a:pt x="54" y="21"/>
                    <a:pt x="50" y="22"/>
                  </a:cubicBezTo>
                  <a:cubicBezTo>
                    <a:pt x="47" y="22"/>
                    <a:pt x="38" y="18"/>
                    <a:pt x="34" y="15"/>
                  </a:cubicBezTo>
                  <a:cubicBezTo>
                    <a:pt x="30" y="12"/>
                    <a:pt x="20" y="5"/>
                    <a:pt x="17" y="3"/>
                  </a:cubicBezTo>
                  <a:cubicBezTo>
                    <a:pt x="14" y="0"/>
                    <a:pt x="11" y="0"/>
                    <a:pt x="10" y="1"/>
                  </a:cubicBezTo>
                  <a:cubicBezTo>
                    <a:pt x="10" y="2"/>
                    <a:pt x="8" y="3"/>
                    <a:pt x="5" y="3"/>
                  </a:cubicBezTo>
                  <a:cubicBezTo>
                    <a:pt x="4" y="4"/>
                    <a:pt x="1" y="6"/>
                    <a:pt x="1" y="8"/>
                  </a:cubicBezTo>
                  <a:cubicBezTo>
                    <a:pt x="1" y="10"/>
                    <a:pt x="0" y="12"/>
                    <a:pt x="0" y="14"/>
                  </a:cubicBezTo>
                  <a:cubicBezTo>
                    <a:pt x="0" y="16"/>
                    <a:pt x="3" y="16"/>
                    <a:pt x="4" y="17"/>
                  </a:cubicBezTo>
                  <a:cubicBezTo>
                    <a:pt x="5" y="19"/>
                    <a:pt x="11" y="19"/>
                    <a:pt x="11" y="21"/>
                  </a:cubicBezTo>
                  <a:cubicBezTo>
                    <a:pt x="11" y="22"/>
                    <a:pt x="15" y="24"/>
                    <a:pt x="17" y="24"/>
                  </a:cubicBezTo>
                  <a:cubicBezTo>
                    <a:pt x="19" y="24"/>
                    <a:pt x="23" y="27"/>
                    <a:pt x="24" y="28"/>
                  </a:cubicBezTo>
                  <a:cubicBezTo>
                    <a:pt x="25" y="29"/>
                    <a:pt x="30" y="27"/>
                    <a:pt x="32" y="27"/>
                  </a:cubicBezTo>
                  <a:cubicBezTo>
                    <a:pt x="34" y="27"/>
                    <a:pt x="36" y="30"/>
                    <a:pt x="37" y="31"/>
                  </a:cubicBezTo>
                  <a:cubicBezTo>
                    <a:pt x="37" y="33"/>
                    <a:pt x="46" y="34"/>
                    <a:pt x="48" y="36"/>
                  </a:cubicBezTo>
                  <a:cubicBezTo>
                    <a:pt x="50" y="37"/>
                    <a:pt x="60" y="36"/>
                    <a:pt x="62" y="34"/>
                  </a:cubicBezTo>
                  <a:cubicBezTo>
                    <a:pt x="64" y="32"/>
                    <a:pt x="63" y="29"/>
                    <a:pt x="63" y="26"/>
                  </a:cubicBezTo>
                  <a:cubicBezTo>
                    <a:pt x="63" y="25"/>
                    <a:pt x="63" y="24"/>
                    <a:pt x="63" y="2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1">
              <a:extLst>
                <a:ext uri="{FF2B5EF4-FFF2-40B4-BE49-F238E27FC236}">
                  <a16:creationId xmlns:a16="http://schemas.microsoft.com/office/drawing/2014/main" id="{A6A23569-83EE-49AC-B1C5-FABDE700F8A9}"/>
                </a:ext>
              </a:extLst>
            </p:cNvPr>
            <p:cNvSpPr>
              <a:spLocks/>
            </p:cNvSpPr>
            <p:nvPr/>
          </p:nvSpPr>
          <p:spPr bwMode="auto">
            <a:xfrm>
              <a:off x="4996880" y="3899176"/>
              <a:ext cx="126243" cy="303530"/>
            </a:xfrm>
            <a:custGeom>
              <a:avLst/>
              <a:gdLst>
                <a:gd name="T0" fmla="*/ 58 w 72"/>
                <a:gd name="T1" fmla="*/ 145 h 159"/>
                <a:gd name="T2" fmla="*/ 55 w 72"/>
                <a:gd name="T3" fmla="*/ 138 h 159"/>
                <a:gd name="T4" fmla="*/ 52 w 72"/>
                <a:gd name="T5" fmla="*/ 128 h 159"/>
                <a:gd name="T6" fmla="*/ 49 w 72"/>
                <a:gd name="T7" fmla="*/ 119 h 159"/>
                <a:gd name="T8" fmla="*/ 50 w 72"/>
                <a:gd name="T9" fmla="*/ 113 h 159"/>
                <a:gd name="T10" fmla="*/ 50 w 72"/>
                <a:gd name="T11" fmla="*/ 109 h 159"/>
                <a:gd name="T12" fmla="*/ 49 w 72"/>
                <a:gd name="T13" fmla="*/ 103 h 159"/>
                <a:gd name="T14" fmla="*/ 43 w 72"/>
                <a:gd name="T15" fmla="*/ 96 h 159"/>
                <a:gd name="T16" fmla="*/ 44 w 72"/>
                <a:gd name="T17" fmla="*/ 82 h 159"/>
                <a:gd name="T18" fmla="*/ 49 w 72"/>
                <a:gd name="T19" fmla="*/ 80 h 159"/>
                <a:gd name="T20" fmla="*/ 55 w 72"/>
                <a:gd name="T21" fmla="*/ 78 h 159"/>
                <a:gd name="T22" fmla="*/ 63 w 72"/>
                <a:gd name="T23" fmla="*/ 73 h 159"/>
                <a:gd name="T24" fmla="*/ 67 w 72"/>
                <a:gd name="T25" fmla="*/ 70 h 159"/>
                <a:gd name="T26" fmla="*/ 71 w 72"/>
                <a:gd name="T27" fmla="*/ 63 h 159"/>
                <a:gd name="T28" fmla="*/ 72 w 72"/>
                <a:gd name="T29" fmla="*/ 63 h 159"/>
                <a:gd name="T30" fmla="*/ 68 w 72"/>
                <a:gd name="T31" fmla="*/ 64 h 159"/>
                <a:gd name="T32" fmla="*/ 63 w 72"/>
                <a:gd name="T33" fmla="*/ 61 h 159"/>
                <a:gd name="T34" fmla="*/ 58 w 72"/>
                <a:gd name="T35" fmla="*/ 59 h 159"/>
                <a:gd name="T36" fmla="*/ 58 w 72"/>
                <a:gd name="T37" fmla="*/ 53 h 159"/>
                <a:gd name="T38" fmla="*/ 55 w 72"/>
                <a:gd name="T39" fmla="*/ 49 h 159"/>
                <a:gd name="T40" fmla="*/ 52 w 72"/>
                <a:gd name="T41" fmla="*/ 42 h 159"/>
                <a:gd name="T42" fmla="*/ 44 w 72"/>
                <a:gd name="T43" fmla="*/ 41 h 159"/>
                <a:gd name="T44" fmla="*/ 43 w 72"/>
                <a:gd name="T45" fmla="*/ 37 h 159"/>
                <a:gd name="T46" fmla="*/ 50 w 72"/>
                <a:gd name="T47" fmla="*/ 25 h 159"/>
                <a:gd name="T48" fmla="*/ 52 w 72"/>
                <a:gd name="T49" fmla="*/ 13 h 159"/>
                <a:gd name="T50" fmla="*/ 49 w 72"/>
                <a:gd name="T51" fmla="*/ 9 h 159"/>
                <a:gd name="T52" fmla="*/ 47 w 72"/>
                <a:gd name="T53" fmla="*/ 4 h 159"/>
                <a:gd name="T54" fmla="*/ 41 w 72"/>
                <a:gd name="T55" fmla="*/ 1 h 159"/>
                <a:gd name="T56" fmla="*/ 40 w 72"/>
                <a:gd name="T57" fmla="*/ 2 h 159"/>
                <a:gd name="T58" fmla="*/ 40 w 72"/>
                <a:gd name="T59" fmla="*/ 2 h 159"/>
                <a:gd name="T60" fmla="*/ 38 w 72"/>
                <a:gd name="T61" fmla="*/ 6 h 159"/>
                <a:gd name="T62" fmla="*/ 39 w 72"/>
                <a:gd name="T63" fmla="*/ 12 h 159"/>
                <a:gd name="T64" fmla="*/ 35 w 72"/>
                <a:gd name="T65" fmla="*/ 12 h 159"/>
                <a:gd name="T66" fmla="*/ 28 w 72"/>
                <a:gd name="T67" fmla="*/ 15 h 159"/>
                <a:gd name="T68" fmla="*/ 22 w 72"/>
                <a:gd name="T69" fmla="*/ 22 h 159"/>
                <a:gd name="T70" fmla="*/ 20 w 72"/>
                <a:gd name="T71" fmla="*/ 32 h 159"/>
                <a:gd name="T72" fmla="*/ 17 w 72"/>
                <a:gd name="T73" fmla="*/ 42 h 159"/>
                <a:gd name="T74" fmla="*/ 10 w 72"/>
                <a:gd name="T75" fmla="*/ 42 h 159"/>
                <a:gd name="T76" fmla="*/ 9 w 72"/>
                <a:gd name="T77" fmla="*/ 50 h 159"/>
                <a:gd name="T78" fmla="*/ 6 w 72"/>
                <a:gd name="T79" fmla="*/ 59 h 159"/>
                <a:gd name="T80" fmla="*/ 3 w 72"/>
                <a:gd name="T81" fmla="*/ 65 h 159"/>
                <a:gd name="T82" fmla="*/ 0 w 72"/>
                <a:gd name="T83" fmla="*/ 68 h 159"/>
                <a:gd name="T84" fmla="*/ 7 w 72"/>
                <a:gd name="T85" fmla="*/ 76 h 159"/>
                <a:gd name="T86" fmla="*/ 17 w 72"/>
                <a:gd name="T87" fmla="*/ 93 h 159"/>
                <a:gd name="T88" fmla="*/ 16 w 72"/>
                <a:gd name="T89" fmla="*/ 107 h 159"/>
                <a:gd name="T90" fmla="*/ 19 w 72"/>
                <a:gd name="T91" fmla="*/ 111 h 159"/>
                <a:gd name="T92" fmla="*/ 28 w 72"/>
                <a:gd name="T93" fmla="*/ 110 h 159"/>
                <a:gd name="T94" fmla="*/ 35 w 72"/>
                <a:gd name="T95" fmla="*/ 102 h 159"/>
                <a:gd name="T96" fmla="*/ 39 w 72"/>
                <a:gd name="T97" fmla="*/ 105 h 159"/>
                <a:gd name="T98" fmla="*/ 42 w 72"/>
                <a:gd name="T99" fmla="*/ 115 h 159"/>
                <a:gd name="T100" fmla="*/ 47 w 72"/>
                <a:gd name="T101" fmla="*/ 133 h 159"/>
                <a:gd name="T102" fmla="*/ 50 w 72"/>
                <a:gd name="T103" fmla="*/ 146 h 159"/>
                <a:gd name="T104" fmla="*/ 51 w 72"/>
                <a:gd name="T105" fmla="*/ 156 h 159"/>
                <a:gd name="T106" fmla="*/ 51 w 72"/>
                <a:gd name="T107" fmla="*/ 158 h 159"/>
                <a:gd name="T108" fmla="*/ 58 w 72"/>
                <a:gd name="T109" fmla="*/ 14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159">
                  <a:moveTo>
                    <a:pt x="58" y="145"/>
                  </a:moveTo>
                  <a:cubicBezTo>
                    <a:pt x="58" y="141"/>
                    <a:pt x="55" y="141"/>
                    <a:pt x="55" y="138"/>
                  </a:cubicBezTo>
                  <a:cubicBezTo>
                    <a:pt x="55" y="136"/>
                    <a:pt x="55" y="131"/>
                    <a:pt x="52" y="128"/>
                  </a:cubicBezTo>
                  <a:cubicBezTo>
                    <a:pt x="48" y="125"/>
                    <a:pt x="47" y="121"/>
                    <a:pt x="49" y="119"/>
                  </a:cubicBezTo>
                  <a:cubicBezTo>
                    <a:pt x="51" y="117"/>
                    <a:pt x="49" y="113"/>
                    <a:pt x="50" y="113"/>
                  </a:cubicBezTo>
                  <a:cubicBezTo>
                    <a:pt x="51" y="113"/>
                    <a:pt x="52" y="110"/>
                    <a:pt x="50" y="109"/>
                  </a:cubicBezTo>
                  <a:cubicBezTo>
                    <a:pt x="48" y="108"/>
                    <a:pt x="50" y="104"/>
                    <a:pt x="49" y="103"/>
                  </a:cubicBezTo>
                  <a:cubicBezTo>
                    <a:pt x="47" y="103"/>
                    <a:pt x="43" y="97"/>
                    <a:pt x="43" y="96"/>
                  </a:cubicBezTo>
                  <a:cubicBezTo>
                    <a:pt x="43" y="94"/>
                    <a:pt x="44" y="85"/>
                    <a:pt x="44" y="82"/>
                  </a:cubicBezTo>
                  <a:cubicBezTo>
                    <a:pt x="44" y="80"/>
                    <a:pt x="48" y="80"/>
                    <a:pt x="49" y="80"/>
                  </a:cubicBezTo>
                  <a:cubicBezTo>
                    <a:pt x="50" y="80"/>
                    <a:pt x="54" y="80"/>
                    <a:pt x="55" y="78"/>
                  </a:cubicBezTo>
                  <a:cubicBezTo>
                    <a:pt x="56" y="75"/>
                    <a:pt x="62" y="75"/>
                    <a:pt x="63" y="73"/>
                  </a:cubicBezTo>
                  <a:cubicBezTo>
                    <a:pt x="63" y="72"/>
                    <a:pt x="67" y="72"/>
                    <a:pt x="67" y="70"/>
                  </a:cubicBezTo>
                  <a:cubicBezTo>
                    <a:pt x="67" y="68"/>
                    <a:pt x="71" y="63"/>
                    <a:pt x="71" y="63"/>
                  </a:cubicBezTo>
                  <a:cubicBezTo>
                    <a:pt x="71" y="63"/>
                    <a:pt x="72" y="63"/>
                    <a:pt x="72" y="63"/>
                  </a:cubicBezTo>
                  <a:cubicBezTo>
                    <a:pt x="71" y="62"/>
                    <a:pt x="70" y="63"/>
                    <a:pt x="68" y="64"/>
                  </a:cubicBezTo>
                  <a:cubicBezTo>
                    <a:pt x="64" y="65"/>
                    <a:pt x="62" y="63"/>
                    <a:pt x="63" y="61"/>
                  </a:cubicBezTo>
                  <a:cubicBezTo>
                    <a:pt x="63" y="59"/>
                    <a:pt x="60" y="59"/>
                    <a:pt x="58" y="59"/>
                  </a:cubicBezTo>
                  <a:cubicBezTo>
                    <a:pt x="56" y="59"/>
                    <a:pt x="57" y="55"/>
                    <a:pt x="58" y="53"/>
                  </a:cubicBezTo>
                  <a:cubicBezTo>
                    <a:pt x="59" y="51"/>
                    <a:pt x="57" y="49"/>
                    <a:pt x="55" y="49"/>
                  </a:cubicBezTo>
                  <a:cubicBezTo>
                    <a:pt x="52" y="49"/>
                    <a:pt x="51" y="44"/>
                    <a:pt x="52" y="42"/>
                  </a:cubicBezTo>
                  <a:cubicBezTo>
                    <a:pt x="53" y="41"/>
                    <a:pt x="47" y="40"/>
                    <a:pt x="44" y="41"/>
                  </a:cubicBezTo>
                  <a:cubicBezTo>
                    <a:pt x="42" y="42"/>
                    <a:pt x="44" y="39"/>
                    <a:pt x="43" y="37"/>
                  </a:cubicBezTo>
                  <a:cubicBezTo>
                    <a:pt x="42" y="35"/>
                    <a:pt x="46" y="28"/>
                    <a:pt x="50" y="25"/>
                  </a:cubicBezTo>
                  <a:cubicBezTo>
                    <a:pt x="53" y="21"/>
                    <a:pt x="52" y="17"/>
                    <a:pt x="52" y="13"/>
                  </a:cubicBezTo>
                  <a:cubicBezTo>
                    <a:pt x="52" y="9"/>
                    <a:pt x="50" y="9"/>
                    <a:pt x="49" y="9"/>
                  </a:cubicBezTo>
                  <a:cubicBezTo>
                    <a:pt x="47" y="9"/>
                    <a:pt x="47" y="6"/>
                    <a:pt x="47" y="4"/>
                  </a:cubicBezTo>
                  <a:cubicBezTo>
                    <a:pt x="47" y="2"/>
                    <a:pt x="43" y="0"/>
                    <a:pt x="41" y="1"/>
                  </a:cubicBezTo>
                  <a:cubicBezTo>
                    <a:pt x="41" y="2"/>
                    <a:pt x="40" y="2"/>
                    <a:pt x="40" y="2"/>
                  </a:cubicBezTo>
                  <a:cubicBezTo>
                    <a:pt x="40" y="2"/>
                    <a:pt x="40" y="2"/>
                    <a:pt x="40" y="2"/>
                  </a:cubicBezTo>
                  <a:cubicBezTo>
                    <a:pt x="40" y="2"/>
                    <a:pt x="39" y="6"/>
                    <a:pt x="38" y="6"/>
                  </a:cubicBezTo>
                  <a:cubicBezTo>
                    <a:pt x="37" y="7"/>
                    <a:pt x="37" y="9"/>
                    <a:pt x="39" y="12"/>
                  </a:cubicBezTo>
                  <a:cubicBezTo>
                    <a:pt x="41" y="15"/>
                    <a:pt x="36" y="14"/>
                    <a:pt x="35" y="12"/>
                  </a:cubicBezTo>
                  <a:cubicBezTo>
                    <a:pt x="34" y="10"/>
                    <a:pt x="30" y="13"/>
                    <a:pt x="28" y="15"/>
                  </a:cubicBezTo>
                  <a:cubicBezTo>
                    <a:pt x="26" y="17"/>
                    <a:pt x="22" y="18"/>
                    <a:pt x="22" y="22"/>
                  </a:cubicBezTo>
                  <a:cubicBezTo>
                    <a:pt x="22" y="25"/>
                    <a:pt x="19" y="29"/>
                    <a:pt x="20" y="32"/>
                  </a:cubicBezTo>
                  <a:cubicBezTo>
                    <a:pt x="21" y="35"/>
                    <a:pt x="17" y="41"/>
                    <a:pt x="17" y="42"/>
                  </a:cubicBezTo>
                  <a:cubicBezTo>
                    <a:pt x="17" y="44"/>
                    <a:pt x="11" y="42"/>
                    <a:pt x="10" y="42"/>
                  </a:cubicBezTo>
                  <a:cubicBezTo>
                    <a:pt x="9" y="42"/>
                    <a:pt x="10" y="48"/>
                    <a:pt x="9" y="50"/>
                  </a:cubicBezTo>
                  <a:cubicBezTo>
                    <a:pt x="7" y="52"/>
                    <a:pt x="8" y="59"/>
                    <a:pt x="6" y="59"/>
                  </a:cubicBezTo>
                  <a:cubicBezTo>
                    <a:pt x="4" y="59"/>
                    <a:pt x="3" y="65"/>
                    <a:pt x="3" y="65"/>
                  </a:cubicBezTo>
                  <a:cubicBezTo>
                    <a:pt x="3" y="65"/>
                    <a:pt x="1" y="67"/>
                    <a:pt x="0" y="68"/>
                  </a:cubicBezTo>
                  <a:cubicBezTo>
                    <a:pt x="1" y="71"/>
                    <a:pt x="4" y="75"/>
                    <a:pt x="7" y="76"/>
                  </a:cubicBezTo>
                  <a:cubicBezTo>
                    <a:pt x="12" y="78"/>
                    <a:pt x="16" y="88"/>
                    <a:pt x="17" y="93"/>
                  </a:cubicBezTo>
                  <a:cubicBezTo>
                    <a:pt x="19" y="99"/>
                    <a:pt x="18" y="104"/>
                    <a:pt x="16" y="107"/>
                  </a:cubicBezTo>
                  <a:cubicBezTo>
                    <a:pt x="14" y="110"/>
                    <a:pt x="16" y="110"/>
                    <a:pt x="19" y="111"/>
                  </a:cubicBezTo>
                  <a:cubicBezTo>
                    <a:pt x="22" y="113"/>
                    <a:pt x="25" y="113"/>
                    <a:pt x="28" y="110"/>
                  </a:cubicBezTo>
                  <a:cubicBezTo>
                    <a:pt x="30" y="107"/>
                    <a:pt x="34" y="105"/>
                    <a:pt x="35" y="102"/>
                  </a:cubicBezTo>
                  <a:cubicBezTo>
                    <a:pt x="35" y="99"/>
                    <a:pt x="37" y="104"/>
                    <a:pt x="39" y="105"/>
                  </a:cubicBezTo>
                  <a:cubicBezTo>
                    <a:pt x="41" y="107"/>
                    <a:pt x="42" y="110"/>
                    <a:pt x="42" y="115"/>
                  </a:cubicBezTo>
                  <a:cubicBezTo>
                    <a:pt x="43" y="119"/>
                    <a:pt x="43" y="130"/>
                    <a:pt x="47" y="133"/>
                  </a:cubicBezTo>
                  <a:cubicBezTo>
                    <a:pt x="50" y="136"/>
                    <a:pt x="51" y="144"/>
                    <a:pt x="50" y="146"/>
                  </a:cubicBezTo>
                  <a:cubicBezTo>
                    <a:pt x="49" y="149"/>
                    <a:pt x="52" y="153"/>
                    <a:pt x="51" y="156"/>
                  </a:cubicBezTo>
                  <a:cubicBezTo>
                    <a:pt x="51" y="157"/>
                    <a:pt x="51" y="158"/>
                    <a:pt x="51" y="158"/>
                  </a:cubicBezTo>
                  <a:cubicBezTo>
                    <a:pt x="54" y="159"/>
                    <a:pt x="58" y="145"/>
                    <a:pt x="58" y="14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2">
              <a:extLst>
                <a:ext uri="{FF2B5EF4-FFF2-40B4-BE49-F238E27FC236}">
                  <a16:creationId xmlns:a16="http://schemas.microsoft.com/office/drawing/2014/main" id="{7E9808D7-3799-4CAC-AE0D-BE5B07E29CE5}"/>
                </a:ext>
              </a:extLst>
            </p:cNvPr>
            <p:cNvSpPr>
              <a:spLocks/>
            </p:cNvSpPr>
            <p:nvPr/>
          </p:nvSpPr>
          <p:spPr bwMode="auto">
            <a:xfrm>
              <a:off x="4953720" y="3905059"/>
              <a:ext cx="45318" cy="29412"/>
            </a:xfrm>
            <a:custGeom>
              <a:avLst/>
              <a:gdLst>
                <a:gd name="T0" fmla="*/ 25 w 26"/>
                <a:gd name="T1" fmla="*/ 5 h 15"/>
                <a:gd name="T2" fmla="*/ 15 w 26"/>
                <a:gd name="T3" fmla="*/ 2 h 15"/>
                <a:gd name="T4" fmla="*/ 8 w 26"/>
                <a:gd name="T5" fmla="*/ 1 h 15"/>
                <a:gd name="T6" fmla="*/ 2 w 26"/>
                <a:gd name="T7" fmla="*/ 6 h 15"/>
                <a:gd name="T8" fmla="*/ 0 w 26"/>
                <a:gd name="T9" fmla="*/ 10 h 15"/>
                <a:gd name="T10" fmla="*/ 2 w 26"/>
                <a:gd name="T11" fmla="*/ 12 h 15"/>
                <a:gd name="T12" fmla="*/ 8 w 26"/>
                <a:gd name="T13" fmla="*/ 13 h 15"/>
                <a:gd name="T14" fmla="*/ 16 w 26"/>
                <a:gd name="T15" fmla="*/ 14 h 15"/>
                <a:gd name="T16" fmla="*/ 24 w 26"/>
                <a:gd name="T17" fmla="*/ 13 h 15"/>
                <a:gd name="T18" fmla="*/ 23 w 26"/>
                <a:gd name="T19" fmla="*/ 5 h 15"/>
                <a:gd name="T20" fmla="*/ 25 w 26"/>
                <a:gd name="T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5">
                  <a:moveTo>
                    <a:pt x="25" y="5"/>
                  </a:moveTo>
                  <a:cubicBezTo>
                    <a:pt x="20" y="0"/>
                    <a:pt x="18" y="4"/>
                    <a:pt x="15" y="2"/>
                  </a:cubicBezTo>
                  <a:cubicBezTo>
                    <a:pt x="11" y="0"/>
                    <a:pt x="10" y="0"/>
                    <a:pt x="8" y="1"/>
                  </a:cubicBezTo>
                  <a:cubicBezTo>
                    <a:pt x="6" y="2"/>
                    <a:pt x="4" y="2"/>
                    <a:pt x="2" y="6"/>
                  </a:cubicBezTo>
                  <a:cubicBezTo>
                    <a:pt x="2" y="7"/>
                    <a:pt x="1" y="9"/>
                    <a:pt x="0" y="10"/>
                  </a:cubicBezTo>
                  <a:cubicBezTo>
                    <a:pt x="1" y="11"/>
                    <a:pt x="2" y="12"/>
                    <a:pt x="2" y="12"/>
                  </a:cubicBezTo>
                  <a:cubicBezTo>
                    <a:pt x="4" y="11"/>
                    <a:pt x="5" y="14"/>
                    <a:pt x="8" y="13"/>
                  </a:cubicBezTo>
                  <a:cubicBezTo>
                    <a:pt x="11" y="12"/>
                    <a:pt x="12" y="15"/>
                    <a:pt x="16" y="14"/>
                  </a:cubicBezTo>
                  <a:cubicBezTo>
                    <a:pt x="20" y="13"/>
                    <a:pt x="23" y="15"/>
                    <a:pt x="24" y="13"/>
                  </a:cubicBezTo>
                  <a:cubicBezTo>
                    <a:pt x="26" y="10"/>
                    <a:pt x="23" y="5"/>
                    <a:pt x="23" y="5"/>
                  </a:cubicBezTo>
                  <a:cubicBezTo>
                    <a:pt x="23" y="5"/>
                    <a:pt x="24" y="5"/>
                    <a:pt x="25" y="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3">
              <a:extLst>
                <a:ext uri="{FF2B5EF4-FFF2-40B4-BE49-F238E27FC236}">
                  <a16:creationId xmlns:a16="http://schemas.microsoft.com/office/drawing/2014/main" id="{7A99B348-7356-48AA-8D4C-FBE68E356093}"/>
                </a:ext>
              </a:extLst>
            </p:cNvPr>
            <p:cNvSpPr>
              <a:spLocks/>
            </p:cNvSpPr>
            <p:nvPr/>
          </p:nvSpPr>
          <p:spPr bwMode="auto">
            <a:xfrm>
              <a:off x="5138228" y="3988588"/>
              <a:ext cx="108979" cy="245883"/>
            </a:xfrm>
            <a:custGeom>
              <a:avLst/>
              <a:gdLst>
                <a:gd name="T0" fmla="*/ 46 w 62"/>
                <a:gd name="T1" fmla="*/ 16 h 129"/>
                <a:gd name="T2" fmla="*/ 37 w 62"/>
                <a:gd name="T3" fmla="*/ 9 h 129"/>
                <a:gd name="T4" fmla="*/ 35 w 62"/>
                <a:gd name="T5" fmla="*/ 4 h 129"/>
                <a:gd name="T6" fmla="*/ 28 w 62"/>
                <a:gd name="T7" fmla="*/ 1 h 129"/>
                <a:gd name="T8" fmla="*/ 21 w 62"/>
                <a:gd name="T9" fmla="*/ 5 h 129"/>
                <a:gd name="T10" fmla="*/ 16 w 62"/>
                <a:gd name="T11" fmla="*/ 6 h 129"/>
                <a:gd name="T12" fmla="*/ 8 w 62"/>
                <a:gd name="T13" fmla="*/ 6 h 129"/>
                <a:gd name="T14" fmla="*/ 2 w 62"/>
                <a:gd name="T15" fmla="*/ 7 h 129"/>
                <a:gd name="T16" fmla="*/ 0 w 62"/>
                <a:gd name="T17" fmla="*/ 9 h 129"/>
                <a:gd name="T18" fmla="*/ 3 w 62"/>
                <a:gd name="T19" fmla="*/ 13 h 129"/>
                <a:gd name="T20" fmla="*/ 7 w 62"/>
                <a:gd name="T21" fmla="*/ 19 h 129"/>
                <a:gd name="T22" fmla="*/ 14 w 62"/>
                <a:gd name="T23" fmla="*/ 23 h 129"/>
                <a:gd name="T24" fmla="*/ 20 w 62"/>
                <a:gd name="T25" fmla="*/ 25 h 129"/>
                <a:gd name="T26" fmla="*/ 23 w 62"/>
                <a:gd name="T27" fmla="*/ 31 h 129"/>
                <a:gd name="T28" fmla="*/ 16 w 62"/>
                <a:gd name="T29" fmla="*/ 35 h 129"/>
                <a:gd name="T30" fmla="*/ 25 w 62"/>
                <a:gd name="T31" fmla="*/ 43 h 129"/>
                <a:gd name="T32" fmla="*/ 29 w 62"/>
                <a:gd name="T33" fmla="*/ 50 h 129"/>
                <a:gd name="T34" fmla="*/ 36 w 62"/>
                <a:gd name="T35" fmla="*/ 59 h 129"/>
                <a:gd name="T36" fmla="*/ 43 w 62"/>
                <a:gd name="T37" fmla="*/ 66 h 129"/>
                <a:gd name="T38" fmla="*/ 45 w 62"/>
                <a:gd name="T39" fmla="*/ 74 h 129"/>
                <a:gd name="T40" fmla="*/ 48 w 62"/>
                <a:gd name="T41" fmla="*/ 88 h 129"/>
                <a:gd name="T42" fmla="*/ 42 w 62"/>
                <a:gd name="T43" fmla="*/ 98 h 129"/>
                <a:gd name="T44" fmla="*/ 34 w 62"/>
                <a:gd name="T45" fmla="*/ 103 h 129"/>
                <a:gd name="T46" fmla="*/ 34 w 62"/>
                <a:gd name="T47" fmla="*/ 110 h 129"/>
                <a:gd name="T48" fmla="*/ 25 w 62"/>
                <a:gd name="T49" fmla="*/ 110 h 129"/>
                <a:gd name="T50" fmla="*/ 19 w 62"/>
                <a:gd name="T51" fmla="*/ 114 h 129"/>
                <a:gd name="T52" fmla="*/ 23 w 62"/>
                <a:gd name="T53" fmla="*/ 117 h 129"/>
                <a:gd name="T54" fmla="*/ 21 w 62"/>
                <a:gd name="T55" fmla="*/ 124 h 129"/>
                <a:gd name="T56" fmla="*/ 25 w 62"/>
                <a:gd name="T57" fmla="*/ 128 h 129"/>
                <a:gd name="T58" fmla="*/ 33 w 62"/>
                <a:gd name="T59" fmla="*/ 122 h 129"/>
                <a:gd name="T60" fmla="*/ 35 w 62"/>
                <a:gd name="T61" fmla="*/ 119 h 129"/>
                <a:gd name="T62" fmla="*/ 37 w 62"/>
                <a:gd name="T63" fmla="*/ 114 h 129"/>
                <a:gd name="T64" fmla="*/ 42 w 62"/>
                <a:gd name="T65" fmla="*/ 113 h 129"/>
                <a:gd name="T66" fmla="*/ 54 w 62"/>
                <a:gd name="T67" fmla="*/ 108 h 129"/>
                <a:gd name="T68" fmla="*/ 60 w 62"/>
                <a:gd name="T69" fmla="*/ 97 h 129"/>
                <a:gd name="T70" fmla="*/ 58 w 62"/>
                <a:gd name="T71" fmla="*/ 77 h 129"/>
                <a:gd name="T72" fmla="*/ 50 w 62"/>
                <a:gd name="T73" fmla="*/ 64 h 129"/>
                <a:gd name="T74" fmla="*/ 37 w 62"/>
                <a:gd name="T75" fmla="*/ 52 h 129"/>
                <a:gd name="T76" fmla="*/ 33 w 62"/>
                <a:gd name="T77" fmla="*/ 46 h 129"/>
                <a:gd name="T78" fmla="*/ 31 w 62"/>
                <a:gd name="T79" fmla="*/ 34 h 129"/>
                <a:gd name="T80" fmla="*/ 37 w 62"/>
                <a:gd name="T81" fmla="*/ 27 h 129"/>
                <a:gd name="T82" fmla="*/ 40 w 62"/>
                <a:gd name="T83" fmla="*/ 22 h 129"/>
                <a:gd name="T84" fmla="*/ 47 w 62"/>
                <a:gd name="T85" fmla="*/ 18 h 129"/>
                <a:gd name="T86" fmla="*/ 47 w 62"/>
                <a:gd name="T87" fmla="*/ 17 h 129"/>
                <a:gd name="T88" fmla="*/ 46 w 62"/>
                <a:gd name="T89" fmla="*/ 1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129">
                  <a:moveTo>
                    <a:pt x="46" y="16"/>
                  </a:moveTo>
                  <a:cubicBezTo>
                    <a:pt x="43" y="15"/>
                    <a:pt x="37" y="11"/>
                    <a:pt x="37" y="9"/>
                  </a:cubicBezTo>
                  <a:cubicBezTo>
                    <a:pt x="37" y="8"/>
                    <a:pt x="40" y="5"/>
                    <a:pt x="35" y="4"/>
                  </a:cubicBezTo>
                  <a:cubicBezTo>
                    <a:pt x="30" y="4"/>
                    <a:pt x="29" y="2"/>
                    <a:pt x="28" y="1"/>
                  </a:cubicBezTo>
                  <a:cubicBezTo>
                    <a:pt x="27" y="0"/>
                    <a:pt x="23" y="3"/>
                    <a:pt x="21" y="5"/>
                  </a:cubicBezTo>
                  <a:cubicBezTo>
                    <a:pt x="20" y="7"/>
                    <a:pt x="19" y="4"/>
                    <a:pt x="16" y="6"/>
                  </a:cubicBezTo>
                  <a:cubicBezTo>
                    <a:pt x="13" y="8"/>
                    <a:pt x="10" y="4"/>
                    <a:pt x="8" y="6"/>
                  </a:cubicBezTo>
                  <a:cubicBezTo>
                    <a:pt x="7" y="8"/>
                    <a:pt x="4" y="5"/>
                    <a:pt x="2" y="7"/>
                  </a:cubicBezTo>
                  <a:cubicBezTo>
                    <a:pt x="1" y="8"/>
                    <a:pt x="1" y="8"/>
                    <a:pt x="0" y="9"/>
                  </a:cubicBezTo>
                  <a:cubicBezTo>
                    <a:pt x="1" y="10"/>
                    <a:pt x="3" y="12"/>
                    <a:pt x="3" y="13"/>
                  </a:cubicBezTo>
                  <a:cubicBezTo>
                    <a:pt x="3" y="15"/>
                    <a:pt x="7" y="17"/>
                    <a:pt x="7" y="19"/>
                  </a:cubicBezTo>
                  <a:cubicBezTo>
                    <a:pt x="7" y="22"/>
                    <a:pt x="12" y="24"/>
                    <a:pt x="14" y="23"/>
                  </a:cubicBezTo>
                  <a:cubicBezTo>
                    <a:pt x="16" y="22"/>
                    <a:pt x="19" y="21"/>
                    <a:pt x="20" y="25"/>
                  </a:cubicBezTo>
                  <a:cubicBezTo>
                    <a:pt x="20" y="29"/>
                    <a:pt x="23" y="29"/>
                    <a:pt x="23" y="31"/>
                  </a:cubicBezTo>
                  <a:cubicBezTo>
                    <a:pt x="23" y="34"/>
                    <a:pt x="17" y="32"/>
                    <a:pt x="16" y="35"/>
                  </a:cubicBezTo>
                  <a:cubicBezTo>
                    <a:pt x="15" y="38"/>
                    <a:pt x="25" y="41"/>
                    <a:pt x="25" y="43"/>
                  </a:cubicBezTo>
                  <a:cubicBezTo>
                    <a:pt x="25" y="45"/>
                    <a:pt x="28" y="48"/>
                    <a:pt x="29" y="50"/>
                  </a:cubicBezTo>
                  <a:cubicBezTo>
                    <a:pt x="31" y="53"/>
                    <a:pt x="35" y="56"/>
                    <a:pt x="36" y="59"/>
                  </a:cubicBezTo>
                  <a:cubicBezTo>
                    <a:pt x="37" y="63"/>
                    <a:pt x="42" y="64"/>
                    <a:pt x="43" y="66"/>
                  </a:cubicBezTo>
                  <a:cubicBezTo>
                    <a:pt x="45" y="67"/>
                    <a:pt x="45" y="71"/>
                    <a:pt x="45" y="74"/>
                  </a:cubicBezTo>
                  <a:cubicBezTo>
                    <a:pt x="44" y="78"/>
                    <a:pt x="44" y="83"/>
                    <a:pt x="48" y="88"/>
                  </a:cubicBezTo>
                  <a:cubicBezTo>
                    <a:pt x="51" y="93"/>
                    <a:pt x="44" y="95"/>
                    <a:pt x="42" y="98"/>
                  </a:cubicBezTo>
                  <a:cubicBezTo>
                    <a:pt x="40" y="101"/>
                    <a:pt x="41" y="104"/>
                    <a:pt x="34" y="103"/>
                  </a:cubicBezTo>
                  <a:cubicBezTo>
                    <a:pt x="28" y="101"/>
                    <a:pt x="35" y="108"/>
                    <a:pt x="34" y="110"/>
                  </a:cubicBezTo>
                  <a:cubicBezTo>
                    <a:pt x="33" y="112"/>
                    <a:pt x="25" y="108"/>
                    <a:pt x="25" y="110"/>
                  </a:cubicBezTo>
                  <a:cubicBezTo>
                    <a:pt x="25" y="111"/>
                    <a:pt x="22" y="113"/>
                    <a:pt x="19" y="114"/>
                  </a:cubicBezTo>
                  <a:cubicBezTo>
                    <a:pt x="20" y="115"/>
                    <a:pt x="22" y="116"/>
                    <a:pt x="23" y="117"/>
                  </a:cubicBezTo>
                  <a:cubicBezTo>
                    <a:pt x="25" y="118"/>
                    <a:pt x="21" y="120"/>
                    <a:pt x="21" y="124"/>
                  </a:cubicBezTo>
                  <a:cubicBezTo>
                    <a:pt x="21" y="128"/>
                    <a:pt x="24" y="129"/>
                    <a:pt x="25" y="128"/>
                  </a:cubicBezTo>
                  <a:cubicBezTo>
                    <a:pt x="26" y="126"/>
                    <a:pt x="31" y="122"/>
                    <a:pt x="33" y="122"/>
                  </a:cubicBezTo>
                  <a:cubicBezTo>
                    <a:pt x="35" y="121"/>
                    <a:pt x="33" y="118"/>
                    <a:pt x="35" y="119"/>
                  </a:cubicBezTo>
                  <a:cubicBezTo>
                    <a:pt x="37" y="119"/>
                    <a:pt x="36" y="116"/>
                    <a:pt x="37" y="114"/>
                  </a:cubicBezTo>
                  <a:cubicBezTo>
                    <a:pt x="38" y="113"/>
                    <a:pt x="39" y="113"/>
                    <a:pt x="42" y="113"/>
                  </a:cubicBezTo>
                  <a:cubicBezTo>
                    <a:pt x="45" y="113"/>
                    <a:pt x="49" y="111"/>
                    <a:pt x="54" y="108"/>
                  </a:cubicBezTo>
                  <a:cubicBezTo>
                    <a:pt x="58" y="105"/>
                    <a:pt x="59" y="104"/>
                    <a:pt x="60" y="97"/>
                  </a:cubicBezTo>
                  <a:cubicBezTo>
                    <a:pt x="62" y="89"/>
                    <a:pt x="58" y="79"/>
                    <a:pt x="58" y="77"/>
                  </a:cubicBezTo>
                  <a:cubicBezTo>
                    <a:pt x="58" y="75"/>
                    <a:pt x="52" y="64"/>
                    <a:pt x="50" y="64"/>
                  </a:cubicBezTo>
                  <a:cubicBezTo>
                    <a:pt x="48" y="64"/>
                    <a:pt x="38" y="54"/>
                    <a:pt x="37" y="52"/>
                  </a:cubicBezTo>
                  <a:cubicBezTo>
                    <a:pt x="35" y="51"/>
                    <a:pt x="35" y="48"/>
                    <a:pt x="33" y="46"/>
                  </a:cubicBezTo>
                  <a:cubicBezTo>
                    <a:pt x="30" y="44"/>
                    <a:pt x="30" y="38"/>
                    <a:pt x="31" y="34"/>
                  </a:cubicBezTo>
                  <a:cubicBezTo>
                    <a:pt x="31" y="31"/>
                    <a:pt x="37" y="30"/>
                    <a:pt x="37" y="27"/>
                  </a:cubicBezTo>
                  <a:cubicBezTo>
                    <a:pt x="37" y="25"/>
                    <a:pt x="37" y="22"/>
                    <a:pt x="40" y="22"/>
                  </a:cubicBezTo>
                  <a:cubicBezTo>
                    <a:pt x="43" y="22"/>
                    <a:pt x="45" y="20"/>
                    <a:pt x="47" y="18"/>
                  </a:cubicBezTo>
                  <a:cubicBezTo>
                    <a:pt x="47" y="17"/>
                    <a:pt x="47" y="17"/>
                    <a:pt x="47" y="17"/>
                  </a:cubicBezTo>
                  <a:cubicBezTo>
                    <a:pt x="47" y="16"/>
                    <a:pt x="46" y="16"/>
                    <a:pt x="46" y="1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64">
              <a:extLst>
                <a:ext uri="{FF2B5EF4-FFF2-40B4-BE49-F238E27FC236}">
                  <a16:creationId xmlns:a16="http://schemas.microsoft.com/office/drawing/2014/main" id="{9EE7F046-F0CF-42B0-84F1-4D60A42FA921}"/>
                </a:ext>
              </a:extLst>
            </p:cNvPr>
            <p:cNvSpPr>
              <a:spLocks/>
            </p:cNvSpPr>
            <p:nvPr/>
          </p:nvSpPr>
          <p:spPr bwMode="auto">
            <a:xfrm>
              <a:off x="5138228" y="4138001"/>
              <a:ext cx="89557" cy="68235"/>
            </a:xfrm>
            <a:custGeom>
              <a:avLst/>
              <a:gdLst>
                <a:gd name="T0" fmla="*/ 25 w 51"/>
                <a:gd name="T1" fmla="*/ 32 h 36"/>
                <a:gd name="T2" fmla="*/ 34 w 51"/>
                <a:gd name="T3" fmla="*/ 32 h 36"/>
                <a:gd name="T4" fmla="*/ 34 w 51"/>
                <a:gd name="T5" fmla="*/ 25 h 36"/>
                <a:gd name="T6" fmla="*/ 42 w 51"/>
                <a:gd name="T7" fmla="*/ 20 h 36"/>
                <a:gd name="T8" fmla="*/ 48 w 51"/>
                <a:gd name="T9" fmla="*/ 10 h 36"/>
                <a:gd name="T10" fmla="*/ 45 w 51"/>
                <a:gd name="T11" fmla="*/ 0 h 36"/>
                <a:gd name="T12" fmla="*/ 39 w 51"/>
                <a:gd name="T13" fmla="*/ 1 h 36"/>
                <a:gd name="T14" fmla="*/ 33 w 51"/>
                <a:gd name="T15" fmla="*/ 3 h 36"/>
                <a:gd name="T16" fmla="*/ 30 w 51"/>
                <a:gd name="T17" fmla="*/ 5 h 36"/>
                <a:gd name="T18" fmla="*/ 26 w 51"/>
                <a:gd name="T19" fmla="*/ 2 h 36"/>
                <a:gd name="T20" fmla="*/ 14 w 51"/>
                <a:gd name="T21" fmla="*/ 1 h 36"/>
                <a:gd name="T22" fmla="*/ 3 w 51"/>
                <a:gd name="T23" fmla="*/ 7 h 36"/>
                <a:gd name="T24" fmla="*/ 3 w 51"/>
                <a:gd name="T25" fmla="*/ 15 h 36"/>
                <a:gd name="T26" fmla="*/ 4 w 51"/>
                <a:gd name="T27" fmla="*/ 21 h 36"/>
                <a:gd name="T28" fmla="*/ 4 w 51"/>
                <a:gd name="T29" fmla="*/ 21 h 36"/>
                <a:gd name="T30" fmla="*/ 6 w 51"/>
                <a:gd name="T31" fmla="*/ 29 h 36"/>
                <a:gd name="T32" fmla="*/ 12 w 51"/>
                <a:gd name="T33" fmla="*/ 30 h 36"/>
                <a:gd name="T34" fmla="*/ 12 w 51"/>
                <a:gd name="T35" fmla="*/ 34 h 36"/>
                <a:gd name="T36" fmla="*/ 19 w 51"/>
                <a:gd name="T37" fmla="*/ 35 h 36"/>
                <a:gd name="T38" fmla="*/ 19 w 51"/>
                <a:gd name="T39" fmla="*/ 36 h 36"/>
                <a:gd name="T40" fmla="*/ 25 w 51"/>
                <a:gd name="T41"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36">
                  <a:moveTo>
                    <a:pt x="25" y="32"/>
                  </a:moveTo>
                  <a:cubicBezTo>
                    <a:pt x="25" y="30"/>
                    <a:pt x="33" y="34"/>
                    <a:pt x="34" y="32"/>
                  </a:cubicBezTo>
                  <a:cubicBezTo>
                    <a:pt x="35" y="30"/>
                    <a:pt x="28" y="23"/>
                    <a:pt x="34" y="25"/>
                  </a:cubicBezTo>
                  <a:cubicBezTo>
                    <a:pt x="41" y="26"/>
                    <a:pt x="40" y="23"/>
                    <a:pt x="42" y="20"/>
                  </a:cubicBezTo>
                  <a:cubicBezTo>
                    <a:pt x="44" y="17"/>
                    <a:pt x="51" y="15"/>
                    <a:pt x="48" y="10"/>
                  </a:cubicBezTo>
                  <a:cubicBezTo>
                    <a:pt x="45" y="7"/>
                    <a:pt x="45" y="3"/>
                    <a:pt x="45" y="0"/>
                  </a:cubicBezTo>
                  <a:cubicBezTo>
                    <a:pt x="43" y="1"/>
                    <a:pt x="40" y="2"/>
                    <a:pt x="39" y="1"/>
                  </a:cubicBezTo>
                  <a:cubicBezTo>
                    <a:pt x="37" y="0"/>
                    <a:pt x="33" y="0"/>
                    <a:pt x="33" y="3"/>
                  </a:cubicBezTo>
                  <a:cubicBezTo>
                    <a:pt x="33" y="6"/>
                    <a:pt x="30" y="6"/>
                    <a:pt x="30" y="5"/>
                  </a:cubicBezTo>
                  <a:cubicBezTo>
                    <a:pt x="31" y="3"/>
                    <a:pt x="28" y="4"/>
                    <a:pt x="26" y="2"/>
                  </a:cubicBezTo>
                  <a:cubicBezTo>
                    <a:pt x="24" y="0"/>
                    <a:pt x="18" y="2"/>
                    <a:pt x="14" y="1"/>
                  </a:cubicBezTo>
                  <a:cubicBezTo>
                    <a:pt x="11" y="0"/>
                    <a:pt x="6" y="3"/>
                    <a:pt x="3" y="7"/>
                  </a:cubicBezTo>
                  <a:cubicBezTo>
                    <a:pt x="0" y="11"/>
                    <a:pt x="3" y="11"/>
                    <a:pt x="3" y="15"/>
                  </a:cubicBezTo>
                  <a:cubicBezTo>
                    <a:pt x="3" y="18"/>
                    <a:pt x="5" y="18"/>
                    <a:pt x="4" y="21"/>
                  </a:cubicBezTo>
                  <a:cubicBezTo>
                    <a:pt x="4" y="21"/>
                    <a:pt x="4" y="21"/>
                    <a:pt x="4" y="21"/>
                  </a:cubicBezTo>
                  <a:cubicBezTo>
                    <a:pt x="7" y="23"/>
                    <a:pt x="6" y="27"/>
                    <a:pt x="6" y="29"/>
                  </a:cubicBezTo>
                  <a:cubicBezTo>
                    <a:pt x="7" y="31"/>
                    <a:pt x="10" y="30"/>
                    <a:pt x="12" y="30"/>
                  </a:cubicBezTo>
                  <a:cubicBezTo>
                    <a:pt x="13" y="30"/>
                    <a:pt x="11" y="33"/>
                    <a:pt x="12" y="34"/>
                  </a:cubicBezTo>
                  <a:cubicBezTo>
                    <a:pt x="14" y="36"/>
                    <a:pt x="18" y="33"/>
                    <a:pt x="19" y="35"/>
                  </a:cubicBezTo>
                  <a:cubicBezTo>
                    <a:pt x="19" y="35"/>
                    <a:pt x="19" y="36"/>
                    <a:pt x="19" y="36"/>
                  </a:cubicBezTo>
                  <a:cubicBezTo>
                    <a:pt x="22" y="35"/>
                    <a:pt x="25" y="33"/>
                    <a:pt x="25" y="3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5">
              <a:extLst>
                <a:ext uri="{FF2B5EF4-FFF2-40B4-BE49-F238E27FC236}">
                  <a16:creationId xmlns:a16="http://schemas.microsoft.com/office/drawing/2014/main" id="{D3100A86-CA02-4009-A0EF-247489E95BFE}"/>
                </a:ext>
              </a:extLst>
            </p:cNvPr>
            <p:cNvSpPr>
              <a:spLocks/>
            </p:cNvSpPr>
            <p:nvPr/>
          </p:nvSpPr>
          <p:spPr bwMode="auto">
            <a:xfrm>
              <a:off x="5109095" y="4003883"/>
              <a:ext cx="107900" cy="144707"/>
            </a:xfrm>
            <a:custGeom>
              <a:avLst/>
              <a:gdLst>
                <a:gd name="T0" fmla="*/ 42 w 62"/>
                <a:gd name="T1" fmla="*/ 35 h 76"/>
                <a:gd name="T2" fmla="*/ 33 w 62"/>
                <a:gd name="T3" fmla="*/ 27 h 76"/>
                <a:gd name="T4" fmla="*/ 40 w 62"/>
                <a:gd name="T5" fmla="*/ 23 h 76"/>
                <a:gd name="T6" fmla="*/ 37 w 62"/>
                <a:gd name="T7" fmla="*/ 17 h 76"/>
                <a:gd name="T8" fmla="*/ 31 w 62"/>
                <a:gd name="T9" fmla="*/ 15 h 76"/>
                <a:gd name="T10" fmla="*/ 24 w 62"/>
                <a:gd name="T11" fmla="*/ 11 h 76"/>
                <a:gd name="T12" fmla="*/ 20 w 62"/>
                <a:gd name="T13" fmla="*/ 5 h 76"/>
                <a:gd name="T14" fmla="*/ 17 w 62"/>
                <a:gd name="T15" fmla="*/ 1 h 76"/>
                <a:gd name="T16" fmla="*/ 13 w 62"/>
                <a:gd name="T17" fmla="*/ 1 h 76"/>
                <a:gd name="T18" fmla="*/ 12 w 62"/>
                <a:gd name="T19" fmla="*/ 5 h 76"/>
                <a:gd name="T20" fmla="*/ 12 w 62"/>
                <a:gd name="T21" fmla="*/ 12 h 76"/>
                <a:gd name="T22" fmla="*/ 7 w 62"/>
                <a:gd name="T23" fmla="*/ 8 h 76"/>
                <a:gd name="T24" fmla="*/ 3 w 62"/>
                <a:gd name="T25" fmla="*/ 15 h 76"/>
                <a:gd name="T26" fmla="*/ 0 w 62"/>
                <a:gd name="T27" fmla="*/ 17 h 76"/>
                <a:gd name="T28" fmla="*/ 2 w 62"/>
                <a:gd name="T29" fmla="*/ 19 h 76"/>
                <a:gd name="T30" fmla="*/ 3 w 62"/>
                <a:gd name="T31" fmla="*/ 25 h 76"/>
                <a:gd name="T32" fmla="*/ 8 w 62"/>
                <a:gd name="T33" fmla="*/ 27 h 76"/>
                <a:gd name="T34" fmla="*/ 8 w 62"/>
                <a:gd name="T35" fmla="*/ 36 h 76"/>
                <a:gd name="T36" fmla="*/ 5 w 62"/>
                <a:gd name="T37" fmla="*/ 43 h 76"/>
                <a:gd name="T38" fmla="*/ 13 w 62"/>
                <a:gd name="T39" fmla="*/ 40 h 76"/>
                <a:gd name="T40" fmla="*/ 19 w 62"/>
                <a:gd name="T41" fmla="*/ 40 h 76"/>
                <a:gd name="T42" fmla="*/ 24 w 62"/>
                <a:gd name="T43" fmla="*/ 38 h 76"/>
                <a:gd name="T44" fmla="*/ 32 w 62"/>
                <a:gd name="T45" fmla="*/ 38 h 76"/>
                <a:gd name="T46" fmla="*/ 38 w 62"/>
                <a:gd name="T47" fmla="*/ 44 h 76"/>
                <a:gd name="T48" fmla="*/ 39 w 62"/>
                <a:gd name="T49" fmla="*/ 54 h 76"/>
                <a:gd name="T50" fmla="*/ 45 w 62"/>
                <a:gd name="T51" fmla="*/ 63 h 76"/>
                <a:gd name="T52" fmla="*/ 44 w 62"/>
                <a:gd name="T53" fmla="*/ 73 h 76"/>
                <a:gd name="T54" fmla="*/ 47 w 62"/>
                <a:gd name="T55" fmla="*/ 75 h 76"/>
                <a:gd name="T56" fmla="*/ 50 w 62"/>
                <a:gd name="T57" fmla="*/ 73 h 76"/>
                <a:gd name="T58" fmla="*/ 56 w 62"/>
                <a:gd name="T59" fmla="*/ 71 h 76"/>
                <a:gd name="T60" fmla="*/ 62 w 62"/>
                <a:gd name="T61" fmla="*/ 70 h 76"/>
                <a:gd name="T62" fmla="*/ 62 w 62"/>
                <a:gd name="T63" fmla="*/ 66 h 76"/>
                <a:gd name="T64" fmla="*/ 60 w 62"/>
                <a:gd name="T65" fmla="*/ 58 h 76"/>
                <a:gd name="T66" fmla="*/ 53 w 62"/>
                <a:gd name="T67" fmla="*/ 51 h 76"/>
                <a:gd name="T68" fmla="*/ 46 w 62"/>
                <a:gd name="T69" fmla="*/ 42 h 76"/>
                <a:gd name="T70" fmla="*/ 42 w 62"/>
                <a:gd name="T71"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76">
                  <a:moveTo>
                    <a:pt x="42" y="35"/>
                  </a:moveTo>
                  <a:cubicBezTo>
                    <a:pt x="42" y="33"/>
                    <a:pt x="32" y="30"/>
                    <a:pt x="33" y="27"/>
                  </a:cubicBezTo>
                  <a:cubicBezTo>
                    <a:pt x="34" y="24"/>
                    <a:pt x="40" y="26"/>
                    <a:pt x="40" y="23"/>
                  </a:cubicBezTo>
                  <a:cubicBezTo>
                    <a:pt x="40" y="21"/>
                    <a:pt x="37" y="21"/>
                    <a:pt x="37" y="17"/>
                  </a:cubicBezTo>
                  <a:cubicBezTo>
                    <a:pt x="36" y="13"/>
                    <a:pt x="33" y="14"/>
                    <a:pt x="31" y="15"/>
                  </a:cubicBezTo>
                  <a:cubicBezTo>
                    <a:pt x="29" y="16"/>
                    <a:pt x="24" y="14"/>
                    <a:pt x="24" y="11"/>
                  </a:cubicBezTo>
                  <a:cubicBezTo>
                    <a:pt x="24" y="9"/>
                    <a:pt x="20" y="7"/>
                    <a:pt x="20" y="5"/>
                  </a:cubicBezTo>
                  <a:cubicBezTo>
                    <a:pt x="20" y="4"/>
                    <a:pt x="18" y="2"/>
                    <a:pt x="17" y="1"/>
                  </a:cubicBezTo>
                  <a:cubicBezTo>
                    <a:pt x="15" y="1"/>
                    <a:pt x="14" y="1"/>
                    <a:pt x="13" y="1"/>
                  </a:cubicBezTo>
                  <a:cubicBezTo>
                    <a:pt x="12" y="0"/>
                    <a:pt x="11" y="4"/>
                    <a:pt x="12" y="5"/>
                  </a:cubicBezTo>
                  <a:cubicBezTo>
                    <a:pt x="13" y="6"/>
                    <a:pt x="14" y="12"/>
                    <a:pt x="12" y="12"/>
                  </a:cubicBezTo>
                  <a:cubicBezTo>
                    <a:pt x="9" y="11"/>
                    <a:pt x="9" y="7"/>
                    <a:pt x="7" y="8"/>
                  </a:cubicBezTo>
                  <a:cubicBezTo>
                    <a:pt x="7" y="8"/>
                    <a:pt x="3" y="13"/>
                    <a:pt x="3" y="15"/>
                  </a:cubicBezTo>
                  <a:cubicBezTo>
                    <a:pt x="3" y="16"/>
                    <a:pt x="1" y="17"/>
                    <a:pt x="0" y="17"/>
                  </a:cubicBezTo>
                  <a:cubicBezTo>
                    <a:pt x="1" y="18"/>
                    <a:pt x="2" y="19"/>
                    <a:pt x="2" y="19"/>
                  </a:cubicBezTo>
                  <a:cubicBezTo>
                    <a:pt x="3" y="20"/>
                    <a:pt x="1" y="23"/>
                    <a:pt x="3" y="25"/>
                  </a:cubicBezTo>
                  <a:cubicBezTo>
                    <a:pt x="4" y="28"/>
                    <a:pt x="7" y="24"/>
                    <a:pt x="8" y="27"/>
                  </a:cubicBezTo>
                  <a:cubicBezTo>
                    <a:pt x="9" y="31"/>
                    <a:pt x="8" y="33"/>
                    <a:pt x="8" y="36"/>
                  </a:cubicBezTo>
                  <a:cubicBezTo>
                    <a:pt x="8" y="40"/>
                    <a:pt x="5" y="40"/>
                    <a:pt x="5" y="43"/>
                  </a:cubicBezTo>
                  <a:cubicBezTo>
                    <a:pt x="6" y="46"/>
                    <a:pt x="10" y="42"/>
                    <a:pt x="13" y="40"/>
                  </a:cubicBezTo>
                  <a:cubicBezTo>
                    <a:pt x="16" y="38"/>
                    <a:pt x="18" y="38"/>
                    <a:pt x="19" y="40"/>
                  </a:cubicBezTo>
                  <a:cubicBezTo>
                    <a:pt x="20" y="41"/>
                    <a:pt x="24" y="40"/>
                    <a:pt x="24" y="38"/>
                  </a:cubicBezTo>
                  <a:cubicBezTo>
                    <a:pt x="25" y="36"/>
                    <a:pt x="31" y="36"/>
                    <a:pt x="32" y="38"/>
                  </a:cubicBezTo>
                  <a:cubicBezTo>
                    <a:pt x="34" y="40"/>
                    <a:pt x="36" y="43"/>
                    <a:pt x="38" y="44"/>
                  </a:cubicBezTo>
                  <a:cubicBezTo>
                    <a:pt x="41" y="45"/>
                    <a:pt x="37" y="53"/>
                    <a:pt x="39" y="54"/>
                  </a:cubicBezTo>
                  <a:cubicBezTo>
                    <a:pt x="42" y="55"/>
                    <a:pt x="45" y="59"/>
                    <a:pt x="45" y="63"/>
                  </a:cubicBezTo>
                  <a:cubicBezTo>
                    <a:pt x="45" y="67"/>
                    <a:pt x="47" y="69"/>
                    <a:pt x="44" y="73"/>
                  </a:cubicBezTo>
                  <a:cubicBezTo>
                    <a:pt x="46" y="74"/>
                    <a:pt x="48" y="74"/>
                    <a:pt x="47" y="75"/>
                  </a:cubicBezTo>
                  <a:cubicBezTo>
                    <a:pt x="47" y="76"/>
                    <a:pt x="50" y="76"/>
                    <a:pt x="50" y="73"/>
                  </a:cubicBezTo>
                  <a:cubicBezTo>
                    <a:pt x="50" y="70"/>
                    <a:pt x="54" y="70"/>
                    <a:pt x="56" y="71"/>
                  </a:cubicBezTo>
                  <a:cubicBezTo>
                    <a:pt x="57" y="72"/>
                    <a:pt x="60" y="71"/>
                    <a:pt x="62" y="70"/>
                  </a:cubicBezTo>
                  <a:cubicBezTo>
                    <a:pt x="62" y="68"/>
                    <a:pt x="62" y="67"/>
                    <a:pt x="62" y="66"/>
                  </a:cubicBezTo>
                  <a:cubicBezTo>
                    <a:pt x="62" y="63"/>
                    <a:pt x="62" y="59"/>
                    <a:pt x="60" y="58"/>
                  </a:cubicBezTo>
                  <a:cubicBezTo>
                    <a:pt x="59" y="56"/>
                    <a:pt x="54" y="55"/>
                    <a:pt x="53" y="51"/>
                  </a:cubicBezTo>
                  <a:cubicBezTo>
                    <a:pt x="52" y="48"/>
                    <a:pt x="48" y="45"/>
                    <a:pt x="46" y="42"/>
                  </a:cubicBezTo>
                  <a:cubicBezTo>
                    <a:pt x="45" y="40"/>
                    <a:pt x="42" y="37"/>
                    <a:pt x="42" y="3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6">
              <a:extLst>
                <a:ext uri="{FF2B5EF4-FFF2-40B4-BE49-F238E27FC236}">
                  <a16:creationId xmlns:a16="http://schemas.microsoft.com/office/drawing/2014/main" id="{2349B870-FE28-4607-AF92-65449F0C82D5}"/>
                </a:ext>
              </a:extLst>
            </p:cNvPr>
            <p:cNvSpPr>
              <a:spLocks/>
            </p:cNvSpPr>
            <p:nvPr/>
          </p:nvSpPr>
          <p:spPr bwMode="auto">
            <a:xfrm>
              <a:off x="5072409" y="4036824"/>
              <a:ext cx="118690" cy="243530"/>
            </a:xfrm>
            <a:custGeom>
              <a:avLst/>
              <a:gdLst>
                <a:gd name="T0" fmla="*/ 41 w 68"/>
                <a:gd name="T1" fmla="*/ 68 h 128"/>
                <a:gd name="T2" fmla="*/ 41 w 68"/>
                <a:gd name="T3" fmla="*/ 60 h 128"/>
                <a:gd name="T4" fmla="*/ 52 w 68"/>
                <a:gd name="T5" fmla="*/ 54 h 128"/>
                <a:gd name="T6" fmla="*/ 64 w 68"/>
                <a:gd name="T7" fmla="*/ 55 h 128"/>
                <a:gd name="T8" fmla="*/ 65 w 68"/>
                <a:gd name="T9" fmla="*/ 56 h 128"/>
                <a:gd name="T10" fmla="*/ 66 w 68"/>
                <a:gd name="T11" fmla="*/ 46 h 128"/>
                <a:gd name="T12" fmla="*/ 60 w 68"/>
                <a:gd name="T13" fmla="*/ 37 h 128"/>
                <a:gd name="T14" fmla="*/ 59 w 68"/>
                <a:gd name="T15" fmla="*/ 27 h 128"/>
                <a:gd name="T16" fmla="*/ 53 w 68"/>
                <a:gd name="T17" fmla="*/ 21 h 128"/>
                <a:gd name="T18" fmla="*/ 45 w 68"/>
                <a:gd name="T19" fmla="*/ 21 h 128"/>
                <a:gd name="T20" fmla="*/ 40 w 68"/>
                <a:gd name="T21" fmla="*/ 23 h 128"/>
                <a:gd name="T22" fmla="*/ 34 w 68"/>
                <a:gd name="T23" fmla="*/ 23 h 128"/>
                <a:gd name="T24" fmla="*/ 26 w 68"/>
                <a:gd name="T25" fmla="*/ 26 h 128"/>
                <a:gd name="T26" fmla="*/ 29 w 68"/>
                <a:gd name="T27" fmla="*/ 19 h 128"/>
                <a:gd name="T28" fmla="*/ 29 w 68"/>
                <a:gd name="T29" fmla="*/ 10 h 128"/>
                <a:gd name="T30" fmla="*/ 24 w 68"/>
                <a:gd name="T31" fmla="*/ 8 h 128"/>
                <a:gd name="T32" fmla="*/ 23 w 68"/>
                <a:gd name="T33" fmla="*/ 2 h 128"/>
                <a:gd name="T34" fmla="*/ 21 w 68"/>
                <a:gd name="T35" fmla="*/ 0 h 128"/>
                <a:gd name="T36" fmla="*/ 20 w 68"/>
                <a:gd name="T37" fmla="*/ 1 h 128"/>
                <a:gd name="T38" fmla="*/ 12 w 68"/>
                <a:gd name="T39" fmla="*/ 6 h 128"/>
                <a:gd name="T40" fmla="*/ 6 w 68"/>
                <a:gd name="T41" fmla="*/ 8 h 128"/>
                <a:gd name="T42" fmla="*/ 1 w 68"/>
                <a:gd name="T43" fmla="*/ 10 h 128"/>
                <a:gd name="T44" fmla="*/ 0 w 68"/>
                <a:gd name="T45" fmla="*/ 24 h 128"/>
                <a:gd name="T46" fmla="*/ 6 w 68"/>
                <a:gd name="T47" fmla="*/ 31 h 128"/>
                <a:gd name="T48" fmla="*/ 7 w 68"/>
                <a:gd name="T49" fmla="*/ 37 h 128"/>
                <a:gd name="T50" fmla="*/ 7 w 68"/>
                <a:gd name="T51" fmla="*/ 41 h 128"/>
                <a:gd name="T52" fmla="*/ 6 w 68"/>
                <a:gd name="T53" fmla="*/ 47 h 128"/>
                <a:gd name="T54" fmla="*/ 9 w 68"/>
                <a:gd name="T55" fmla="*/ 56 h 128"/>
                <a:gd name="T56" fmla="*/ 12 w 68"/>
                <a:gd name="T57" fmla="*/ 66 h 128"/>
                <a:gd name="T58" fmla="*/ 15 w 68"/>
                <a:gd name="T59" fmla="*/ 73 h 128"/>
                <a:gd name="T60" fmla="*/ 8 w 68"/>
                <a:gd name="T61" fmla="*/ 86 h 128"/>
                <a:gd name="T62" fmla="*/ 5 w 68"/>
                <a:gd name="T63" fmla="*/ 99 h 128"/>
                <a:gd name="T64" fmla="*/ 6 w 68"/>
                <a:gd name="T65" fmla="*/ 106 h 128"/>
                <a:gd name="T66" fmla="*/ 17 w 68"/>
                <a:gd name="T67" fmla="*/ 117 h 128"/>
                <a:gd name="T68" fmla="*/ 19 w 68"/>
                <a:gd name="T69" fmla="*/ 121 h 128"/>
                <a:gd name="T70" fmla="*/ 24 w 68"/>
                <a:gd name="T71" fmla="*/ 122 h 128"/>
                <a:gd name="T72" fmla="*/ 28 w 68"/>
                <a:gd name="T73" fmla="*/ 127 h 128"/>
                <a:gd name="T74" fmla="*/ 35 w 68"/>
                <a:gd name="T75" fmla="*/ 127 h 128"/>
                <a:gd name="T76" fmla="*/ 38 w 68"/>
                <a:gd name="T77" fmla="*/ 124 h 128"/>
                <a:gd name="T78" fmla="*/ 28 w 68"/>
                <a:gd name="T79" fmla="*/ 118 h 128"/>
                <a:gd name="T80" fmla="*/ 22 w 68"/>
                <a:gd name="T81" fmla="*/ 109 h 128"/>
                <a:gd name="T82" fmla="*/ 19 w 68"/>
                <a:gd name="T83" fmla="*/ 101 h 128"/>
                <a:gd name="T84" fmla="*/ 14 w 68"/>
                <a:gd name="T85" fmla="*/ 97 h 128"/>
                <a:gd name="T86" fmla="*/ 15 w 68"/>
                <a:gd name="T87" fmla="*/ 84 h 128"/>
                <a:gd name="T88" fmla="*/ 19 w 68"/>
                <a:gd name="T89" fmla="*/ 66 h 128"/>
                <a:gd name="T90" fmla="*/ 26 w 68"/>
                <a:gd name="T91" fmla="*/ 64 h 128"/>
                <a:gd name="T92" fmla="*/ 33 w 68"/>
                <a:gd name="T93" fmla="*/ 69 h 128"/>
                <a:gd name="T94" fmla="*/ 42 w 68"/>
                <a:gd name="T95" fmla="*/ 74 h 128"/>
                <a:gd name="T96" fmla="*/ 42 w 68"/>
                <a:gd name="T97" fmla="*/ 74 h 128"/>
                <a:gd name="T98" fmla="*/ 42 w 68"/>
                <a:gd name="T99" fmla="*/ 74 h 128"/>
                <a:gd name="T100" fmla="*/ 41 w 68"/>
                <a:gd name="T101" fmla="*/ 6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128">
                  <a:moveTo>
                    <a:pt x="41" y="68"/>
                  </a:moveTo>
                  <a:cubicBezTo>
                    <a:pt x="41" y="64"/>
                    <a:pt x="38" y="64"/>
                    <a:pt x="41" y="60"/>
                  </a:cubicBezTo>
                  <a:cubicBezTo>
                    <a:pt x="44" y="56"/>
                    <a:pt x="49" y="53"/>
                    <a:pt x="52" y="54"/>
                  </a:cubicBezTo>
                  <a:cubicBezTo>
                    <a:pt x="56" y="55"/>
                    <a:pt x="62" y="53"/>
                    <a:pt x="64" y="55"/>
                  </a:cubicBezTo>
                  <a:cubicBezTo>
                    <a:pt x="64" y="55"/>
                    <a:pt x="64" y="55"/>
                    <a:pt x="65" y="56"/>
                  </a:cubicBezTo>
                  <a:cubicBezTo>
                    <a:pt x="68" y="52"/>
                    <a:pt x="66" y="50"/>
                    <a:pt x="66" y="46"/>
                  </a:cubicBezTo>
                  <a:cubicBezTo>
                    <a:pt x="66" y="42"/>
                    <a:pt x="63" y="38"/>
                    <a:pt x="60" y="37"/>
                  </a:cubicBezTo>
                  <a:cubicBezTo>
                    <a:pt x="58" y="36"/>
                    <a:pt x="62" y="28"/>
                    <a:pt x="59" y="27"/>
                  </a:cubicBezTo>
                  <a:cubicBezTo>
                    <a:pt x="57" y="26"/>
                    <a:pt x="55" y="23"/>
                    <a:pt x="53" y="21"/>
                  </a:cubicBezTo>
                  <a:cubicBezTo>
                    <a:pt x="52" y="19"/>
                    <a:pt x="46" y="19"/>
                    <a:pt x="45" y="21"/>
                  </a:cubicBezTo>
                  <a:cubicBezTo>
                    <a:pt x="45" y="23"/>
                    <a:pt x="41" y="24"/>
                    <a:pt x="40" y="23"/>
                  </a:cubicBezTo>
                  <a:cubicBezTo>
                    <a:pt x="39" y="21"/>
                    <a:pt x="37" y="21"/>
                    <a:pt x="34" y="23"/>
                  </a:cubicBezTo>
                  <a:cubicBezTo>
                    <a:pt x="31" y="25"/>
                    <a:pt x="27" y="29"/>
                    <a:pt x="26" y="26"/>
                  </a:cubicBezTo>
                  <a:cubicBezTo>
                    <a:pt x="26" y="23"/>
                    <a:pt x="29" y="23"/>
                    <a:pt x="29" y="19"/>
                  </a:cubicBezTo>
                  <a:cubicBezTo>
                    <a:pt x="29" y="16"/>
                    <a:pt x="30" y="14"/>
                    <a:pt x="29" y="10"/>
                  </a:cubicBezTo>
                  <a:cubicBezTo>
                    <a:pt x="28" y="7"/>
                    <a:pt x="25" y="11"/>
                    <a:pt x="24" y="8"/>
                  </a:cubicBezTo>
                  <a:cubicBezTo>
                    <a:pt x="22" y="6"/>
                    <a:pt x="24" y="3"/>
                    <a:pt x="23" y="2"/>
                  </a:cubicBezTo>
                  <a:cubicBezTo>
                    <a:pt x="23" y="2"/>
                    <a:pt x="22" y="1"/>
                    <a:pt x="21" y="0"/>
                  </a:cubicBezTo>
                  <a:cubicBezTo>
                    <a:pt x="21" y="1"/>
                    <a:pt x="20" y="1"/>
                    <a:pt x="20" y="1"/>
                  </a:cubicBezTo>
                  <a:cubicBezTo>
                    <a:pt x="19" y="3"/>
                    <a:pt x="13" y="3"/>
                    <a:pt x="12" y="6"/>
                  </a:cubicBezTo>
                  <a:cubicBezTo>
                    <a:pt x="11" y="8"/>
                    <a:pt x="7" y="8"/>
                    <a:pt x="6" y="8"/>
                  </a:cubicBezTo>
                  <a:cubicBezTo>
                    <a:pt x="5" y="8"/>
                    <a:pt x="1" y="8"/>
                    <a:pt x="1" y="10"/>
                  </a:cubicBezTo>
                  <a:cubicBezTo>
                    <a:pt x="1" y="13"/>
                    <a:pt x="0" y="22"/>
                    <a:pt x="0" y="24"/>
                  </a:cubicBezTo>
                  <a:cubicBezTo>
                    <a:pt x="0" y="25"/>
                    <a:pt x="4" y="31"/>
                    <a:pt x="6" y="31"/>
                  </a:cubicBezTo>
                  <a:cubicBezTo>
                    <a:pt x="7" y="32"/>
                    <a:pt x="5" y="36"/>
                    <a:pt x="7" y="37"/>
                  </a:cubicBezTo>
                  <a:cubicBezTo>
                    <a:pt x="9" y="38"/>
                    <a:pt x="8" y="41"/>
                    <a:pt x="7" y="41"/>
                  </a:cubicBezTo>
                  <a:cubicBezTo>
                    <a:pt x="6" y="41"/>
                    <a:pt x="8" y="45"/>
                    <a:pt x="6" y="47"/>
                  </a:cubicBezTo>
                  <a:cubicBezTo>
                    <a:pt x="4" y="49"/>
                    <a:pt x="5" y="53"/>
                    <a:pt x="9" y="56"/>
                  </a:cubicBezTo>
                  <a:cubicBezTo>
                    <a:pt x="12" y="59"/>
                    <a:pt x="12" y="64"/>
                    <a:pt x="12" y="66"/>
                  </a:cubicBezTo>
                  <a:cubicBezTo>
                    <a:pt x="12" y="69"/>
                    <a:pt x="15" y="69"/>
                    <a:pt x="15" y="73"/>
                  </a:cubicBezTo>
                  <a:cubicBezTo>
                    <a:pt x="15" y="73"/>
                    <a:pt x="11" y="87"/>
                    <a:pt x="8" y="86"/>
                  </a:cubicBezTo>
                  <a:cubicBezTo>
                    <a:pt x="7" y="90"/>
                    <a:pt x="6" y="96"/>
                    <a:pt x="5" y="99"/>
                  </a:cubicBezTo>
                  <a:cubicBezTo>
                    <a:pt x="4" y="103"/>
                    <a:pt x="3" y="106"/>
                    <a:pt x="6" y="106"/>
                  </a:cubicBezTo>
                  <a:cubicBezTo>
                    <a:pt x="8" y="107"/>
                    <a:pt x="12" y="112"/>
                    <a:pt x="17" y="117"/>
                  </a:cubicBezTo>
                  <a:cubicBezTo>
                    <a:pt x="18" y="118"/>
                    <a:pt x="19" y="120"/>
                    <a:pt x="19" y="121"/>
                  </a:cubicBezTo>
                  <a:cubicBezTo>
                    <a:pt x="21" y="121"/>
                    <a:pt x="22" y="121"/>
                    <a:pt x="24" y="122"/>
                  </a:cubicBezTo>
                  <a:cubicBezTo>
                    <a:pt x="27" y="122"/>
                    <a:pt x="28" y="125"/>
                    <a:pt x="28" y="127"/>
                  </a:cubicBezTo>
                  <a:cubicBezTo>
                    <a:pt x="28" y="128"/>
                    <a:pt x="34" y="128"/>
                    <a:pt x="35" y="127"/>
                  </a:cubicBezTo>
                  <a:cubicBezTo>
                    <a:pt x="36" y="127"/>
                    <a:pt x="35" y="125"/>
                    <a:pt x="38" y="124"/>
                  </a:cubicBezTo>
                  <a:cubicBezTo>
                    <a:pt x="36" y="122"/>
                    <a:pt x="31" y="119"/>
                    <a:pt x="28" y="118"/>
                  </a:cubicBezTo>
                  <a:cubicBezTo>
                    <a:pt x="24" y="118"/>
                    <a:pt x="22" y="112"/>
                    <a:pt x="22" y="109"/>
                  </a:cubicBezTo>
                  <a:cubicBezTo>
                    <a:pt x="22" y="106"/>
                    <a:pt x="19" y="103"/>
                    <a:pt x="19" y="101"/>
                  </a:cubicBezTo>
                  <a:cubicBezTo>
                    <a:pt x="19" y="98"/>
                    <a:pt x="16" y="98"/>
                    <a:pt x="14" y="97"/>
                  </a:cubicBezTo>
                  <a:cubicBezTo>
                    <a:pt x="11" y="96"/>
                    <a:pt x="14" y="87"/>
                    <a:pt x="15" y="84"/>
                  </a:cubicBezTo>
                  <a:cubicBezTo>
                    <a:pt x="15" y="80"/>
                    <a:pt x="21" y="70"/>
                    <a:pt x="19" y="66"/>
                  </a:cubicBezTo>
                  <a:cubicBezTo>
                    <a:pt x="17" y="63"/>
                    <a:pt x="25" y="61"/>
                    <a:pt x="26" y="64"/>
                  </a:cubicBezTo>
                  <a:cubicBezTo>
                    <a:pt x="27" y="68"/>
                    <a:pt x="28" y="70"/>
                    <a:pt x="33" y="69"/>
                  </a:cubicBezTo>
                  <a:cubicBezTo>
                    <a:pt x="38" y="69"/>
                    <a:pt x="38" y="73"/>
                    <a:pt x="42" y="74"/>
                  </a:cubicBezTo>
                  <a:cubicBezTo>
                    <a:pt x="42" y="74"/>
                    <a:pt x="42" y="74"/>
                    <a:pt x="42" y="74"/>
                  </a:cubicBezTo>
                  <a:cubicBezTo>
                    <a:pt x="42" y="74"/>
                    <a:pt x="42" y="74"/>
                    <a:pt x="42" y="74"/>
                  </a:cubicBezTo>
                  <a:cubicBezTo>
                    <a:pt x="43" y="71"/>
                    <a:pt x="41" y="71"/>
                    <a:pt x="41" y="6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7">
              <a:extLst>
                <a:ext uri="{FF2B5EF4-FFF2-40B4-BE49-F238E27FC236}">
                  <a16:creationId xmlns:a16="http://schemas.microsoft.com/office/drawing/2014/main" id="{164C5877-F6EA-4D79-856A-6245CC155B38}"/>
                </a:ext>
              </a:extLst>
            </p:cNvPr>
            <p:cNvSpPr>
              <a:spLocks/>
            </p:cNvSpPr>
            <p:nvPr/>
          </p:nvSpPr>
          <p:spPr bwMode="auto">
            <a:xfrm>
              <a:off x="3861776" y="3377999"/>
              <a:ext cx="143507" cy="128236"/>
            </a:xfrm>
            <a:custGeom>
              <a:avLst/>
              <a:gdLst>
                <a:gd name="T0" fmla="*/ 2 w 82"/>
                <a:gd name="T1" fmla="*/ 15 h 67"/>
                <a:gd name="T2" fmla="*/ 2 w 82"/>
                <a:gd name="T3" fmla="*/ 23 h 67"/>
                <a:gd name="T4" fmla="*/ 2 w 82"/>
                <a:gd name="T5" fmla="*/ 27 h 67"/>
                <a:gd name="T6" fmla="*/ 4 w 82"/>
                <a:gd name="T7" fmla="*/ 31 h 67"/>
                <a:gd name="T8" fmla="*/ 5 w 82"/>
                <a:gd name="T9" fmla="*/ 35 h 67"/>
                <a:gd name="T10" fmla="*/ 7 w 82"/>
                <a:gd name="T11" fmla="*/ 42 h 67"/>
                <a:gd name="T12" fmla="*/ 7 w 82"/>
                <a:gd name="T13" fmla="*/ 46 h 67"/>
                <a:gd name="T14" fmla="*/ 12 w 82"/>
                <a:gd name="T15" fmla="*/ 49 h 67"/>
                <a:gd name="T16" fmla="*/ 18 w 82"/>
                <a:gd name="T17" fmla="*/ 53 h 67"/>
                <a:gd name="T18" fmla="*/ 22 w 82"/>
                <a:gd name="T19" fmla="*/ 54 h 67"/>
                <a:gd name="T20" fmla="*/ 27 w 82"/>
                <a:gd name="T21" fmla="*/ 54 h 67"/>
                <a:gd name="T22" fmla="*/ 29 w 82"/>
                <a:gd name="T23" fmla="*/ 57 h 67"/>
                <a:gd name="T24" fmla="*/ 35 w 82"/>
                <a:gd name="T25" fmla="*/ 58 h 67"/>
                <a:gd name="T26" fmla="*/ 39 w 82"/>
                <a:gd name="T27" fmla="*/ 63 h 67"/>
                <a:gd name="T28" fmla="*/ 44 w 82"/>
                <a:gd name="T29" fmla="*/ 63 h 67"/>
                <a:gd name="T30" fmla="*/ 51 w 82"/>
                <a:gd name="T31" fmla="*/ 63 h 67"/>
                <a:gd name="T32" fmla="*/ 57 w 82"/>
                <a:gd name="T33" fmla="*/ 64 h 67"/>
                <a:gd name="T34" fmla="*/ 65 w 82"/>
                <a:gd name="T35" fmla="*/ 66 h 67"/>
                <a:gd name="T36" fmla="*/ 69 w 82"/>
                <a:gd name="T37" fmla="*/ 67 h 67"/>
                <a:gd name="T38" fmla="*/ 69 w 82"/>
                <a:gd name="T39" fmla="*/ 61 h 67"/>
                <a:gd name="T40" fmla="*/ 77 w 82"/>
                <a:gd name="T41" fmla="*/ 53 h 67"/>
                <a:gd name="T42" fmla="*/ 81 w 82"/>
                <a:gd name="T43" fmla="*/ 50 h 67"/>
                <a:gd name="T44" fmla="*/ 77 w 82"/>
                <a:gd name="T45" fmla="*/ 42 h 67"/>
                <a:gd name="T46" fmla="*/ 77 w 82"/>
                <a:gd name="T47" fmla="*/ 35 h 67"/>
                <a:gd name="T48" fmla="*/ 74 w 82"/>
                <a:gd name="T49" fmla="*/ 30 h 67"/>
                <a:gd name="T50" fmla="*/ 79 w 82"/>
                <a:gd name="T51" fmla="*/ 26 h 67"/>
                <a:gd name="T52" fmla="*/ 78 w 82"/>
                <a:gd name="T53" fmla="*/ 19 h 67"/>
                <a:gd name="T54" fmla="*/ 77 w 82"/>
                <a:gd name="T55" fmla="*/ 12 h 67"/>
                <a:gd name="T56" fmla="*/ 71 w 82"/>
                <a:gd name="T57" fmla="*/ 8 h 67"/>
                <a:gd name="T58" fmla="*/ 70 w 82"/>
                <a:gd name="T59" fmla="*/ 7 h 67"/>
                <a:gd name="T60" fmla="*/ 48 w 82"/>
                <a:gd name="T61" fmla="*/ 6 h 67"/>
                <a:gd name="T62" fmla="*/ 44 w 82"/>
                <a:gd name="T63" fmla="*/ 5 h 67"/>
                <a:gd name="T64" fmla="*/ 40 w 82"/>
                <a:gd name="T65" fmla="*/ 7 h 67"/>
                <a:gd name="T66" fmla="*/ 36 w 82"/>
                <a:gd name="T67" fmla="*/ 2 h 67"/>
                <a:gd name="T68" fmla="*/ 17 w 82"/>
                <a:gd name="T69" fmla="*/ 7 h 67"/>
                <a:gd name="T70" fmla="*/ 4 w 82"/>
                <a:gd name="T71" fmla="*/ 12 h 67"/>
                <a:gd name="T72" fmla="*/ 2 w 82"/>
                <a:gd name="T73" fmla="*/ 14 h 67"/>
                <a:gd name="T74" fmla="*/ 2 w 82"/>
                <a:gd name="T75" fmla="*/ 1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67">
                  <a:moveTo>
                    <a:pt x="2" y="15"/>
                  </a:moveTo>
                  <a:cubicBezTo>
                    <a:pt x="2" y="16"/>
                    <a:pt x="3" y="21"/>
                    <a:pt x="2" y="23"/>
                  </a:cubicBezTo>
                  <a:cubicBezTo>
                    <a:pt x="0" y="25"/>
                    <a:pt x="1" y="26"/>
                    <a:pt x="2" y="27"/>
                  </a:cubicBezTo>
                  <a:cubicBezTo>
                    <a:pt x="3" y="27"/>
                    <a:pt x="4" y="29"/>
                    <a:pt x="4" y="31"/>
                  </a:cubicBezTo>
                  <a:cubicBezTo>
                    <a:pt x="4" y="32"/>
                    <a:pt x="5" y="32"/>
                    <a:pt x="5" y="35"/>
                  </a:cubicBezTo>
                  <a:cubicBezTo>
                    <a:pt x="5" y="38"/>
                    <a:pt x="6" y="41"/>
                    <a:pt x="7" y="42"/>
                  </a:cubicBezTo>
                  <a:cubicBezTo>
                    <a:pt x="8" y="43"/>
                    <a:pt x="8" y="45"/>
                    <a:pt x="7" y="46"/>
                  </a:cubicBezTo>
                  <a:cubicBezTo>
                    <a:pt x="9" y="47"/>
                    <a:pt x="11" y="48"/>
                    <a:pt x="12" y="49"/>
                  </a:cubicBezTo>
                  <a:cubicBezTo>
                    <a:pt x="16" y="50"/>
                    <a:pt x="18" y="51"/>
                    <a:pt x="18" y="53"/>
                  </a:cubicBezTo>
                  <a:cubicBezTo>
                    <a:pt x="18" y="54"/>
                    <a:pt x="21" y="56"/>
                    <a:pt x="22" y="54"/>
                  </a:cubicBezTo>
                  <a:cubicBezTo>
                    <a:pt x="23" y="53"/>
                    <a:pt x="25" y="54"/>
                    <a:pt x="27" y="54"/>
                  </a:cubicBezTo>
                  <a:cubicBezTo>
                    <a:pt x="29" y="54"/>
                    <a:pt x="29" y="56"/>
                    <a:pt x="29" y="57"/>
                  </a:cubicBezTo>
                  <a:cubicBezTo>
                    <a:pt x="30" y="58"/>
                    <a:pt x="33" y="57"/>
                    <a:pt x="35" y="58"/>
                  </a:cubicBezTo>
                  <a:cubicBezTo>
                    <a:pt x="36" y="59"/>
                    <a:pt x="37" y="62"/>
                    <a:pt x="39" y="63"/>
                  </a:cubicBezTo>
                  <a:cubicBezTo>
                    <a:pt x="41" y="64"/>
                    <a:pt x="42" y="62"/>
                    <a:pt x="44" y="63"/>
                  </a:cubicBezTo>
                  <a:cubicBezTo>
                    <a:pt x="45" y="63"/>
                    <a:pt x="49" y="64"/>
                    <a:pt x="51" y="63"/>
                  </a:cubicBezTo>
                  <a:cubicBezTo>
                    <a:pt x="53" y="63"/>
                    <a:pt x="55" y="64"/>
                    <a:pt x="57" y="64"/>
                  </a:cubicBezTo>
                  <a:cubicBezTo>
                    <a:pt x="60" y="64"/>
                    <a:pt x="64" y="65"/>
                    <a:pt x="65" y="66"/>
                  </a:cubicBezTo>
                  <a:cubicBezTo>
                    <a:pt x="65" y="66"/>
                    <a:pt x="67" y="66"/>
                    <a:pt x="69" y="67"/>
                  </a:cubicBezTo>
                  <a:cubicBezTo>
                    <a:pt x="70" y="66"/>
                    <a:pt x="69" y="62"/>
                    <a:pt x="69" y="61"/>
                  </a:cubicBezTo>
                  <a:cubicBezTo>
                    <a:pt x="69" y="60"/>
                    <a:pt x="76" y="55"/>
                    <a:pt x="77" y="53"/>
                  </a:cubicBezTo>
                  <a:cubicBezTo>
                    <a:pt x="78" y="52"/>
                    <a:pt x="80" y="52"/>
                    <a:pt x="81" y="50"/>
                  </a:cubicBezTo>
                  <a:cubicBezTo>
                    <a:pt x="82" y="49"/>
                    <a:pt x="78" y="43"/>
                    <a:pt x="77" y="42"/>
                  </a:cubicBezTo>
                  <a:cubicBezTo>
                    <a:pt x="77" y="41"/>
                    <a:pt x="76" y="36"/>
                    <a:pt x="77" y="35"/>
                  </a:cubicBezTo>
                  <a:cubicBezTo>
                    <a:pt x="77" y="33"/>
                    <a:pt x="74" y="32"/>
                    <a:pt x="74" y="30"/>
                  </a:cubicBezTo>
                  <a:cubicBezTo>
                    <a:pt x="74" y="29"/>
                    <a:pt x="77" y="27"/>
                    <a:pt x="79" y="26"/>
                  </a:cubicBezTo>
                  <a:cubicBezTo>
                    <a:pt x="81" y="25"/>
                    <a:pt x="80" y="20"/>
                    <a:pt x="78" y="19"/>
                  </a:cubicBezTo>
                  <a:cubicBezTo>
                    <a:pt x="77" y="17"/>
                    <a:pt x="76" y="15"/>
                    <a:pt x="77" y="12"/>
                  </a:cubicBezTo>
                  <a:cubicBezTo>
                    <a:pt x="78" y="10"/>
                    <a:pt x="72" y="8"/>
                    <a:pt x="71" y="8"/>
                  </a:cubicBezTo>
                  <a:cubicBezTo>
                    <a:pt x="70" y="8"/>
                    <a:pt x="70" y="8"/>
                    <a:pt x="70" y="7"/>
                  </a:cubicBezTo>
                  <a:cubicBezTo>
                    <a:pt x="64" y="8"/>
                    <a:pt x="50" y="7"/>
                    <a:pt x="48" y="6"/>
                  </a:cubicBezTo>
                  <a:cubicBezTo>
                    <a:pt x="48" y="6"/>
                    <a:pt x="46" y="5"/>
                    <a:pt x="44" y="5"/>
                  </a:cubicBezTo>
                  <a:cubicBezTo>
                    <a:pt x="43" y="6"/>
                    <a:pt x="42" y="7"/>
                    <a:pt x="40" y="7"/>
                  </a:cubicBezTo>
                  <a:cubicBezTo>
                    <a:pt x="36" y="7"/>
                    <a:pt x="36" y="4"/>
                    <a:pt x="36" y="2"/>
                  </a:cubicBezTo>
                  <a:cubicBezTo>
                    <a:pt x="35" y="0"/>
                    <a:pt x="21" y="3"/>
                    <a:pt x="17" y="7"/>
                  </a:cubicBezTo>
                  <a:cubicBezTo>
                    <a:pt x="13" y="11"/>
                    <a:pt x="4" y="10"/>
                    <a:pt x="4" y="12"/>
                  </a:cubicBezTo>
                  <a:cubicBezTo>
                    <a:pt x="4" y="13"/>
                    <a:pt x="3" y="14"/>
                    <a:pt x="2" y="14"/>
                  </a:cubicBezTo>
                  <a:cubicBezTo>
                    <a:pt x="2" y="14"/>
                    <a:pt x="2" y="14"/>
                    <a:pt x="2" y="1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8">
              <a:extLst>
                <a:ext uri="{FF2B5EF4-FFF2-40B4-BE49-F238E27FC236}">
                  <a16:creationId xmlns:a16="http://schemas.microsoft.com/office/drawing/2014/main" id="{65FB67ED-2FDB-4CED-9EDB-28038EA80423}"/>
                </a:ext>
              </a:extLst>
            </p:cNvPr>
            <p:cNvSpPr>
              <a:spLocks/>
            </p:cNvSpPr>
            <p:nvPr/>
          </p:nvSpPr>
          <p:spPr bwMode="auto">
            <a:xfrm>
              <a:off x="3882277" y="3583881"/>
              <a:ext cx="53950" cy="55295"/>
            </a:xfrm>
            <a:custGeom>
              <a:avLst/>
              <a:gdLst>
                <a:gd name="T0" fmla="*/ 23 w 31"/>
                <a:gd name="T1" fmla="*/ 27 h 29"/>
                <a:gd name="T2" fmla="*/ 29 w 31"/>
                <a:gd name="T3" fmla="*/ 17 h 29"/>
                <a:gd name="T4" fmla="*/ 30 w 31"/>
                <a:gd name="T5" fmla="*/ 6 h 29"/>
                <a:gd name="T6" fmla="*/ 23 w 31"/>
                <a:gd name="T7" fmla="*/ 2 h 29"/>
                <a:gd name="T8" fmla="*/ 10 w 31"/>
                <a:gd name="T9" fmla="*/ 1 h 29"/>
                <a:gd name="T10" fmla="*/ 4 w 31"/>
                <a:gd name="T11" fmla="*/ 2 h 29"/>
                <a:gd name="T12" fmla="*/ 0 w 31"/>
                <a:gd name="T13" fmla="*/ 4 h 29"/>
                <a:gd name="T14" fmla="*/ 4 w 31"/>
                <a:gd name="T15" fmla="*/ 10 h 29"/>
                <a:gd name="T16" fmla="*/ 11 w 31"/>
                <a:gd name="T17" fmla="*/ 18 h 29"/>
                <a:gd name="T18" fmla="*/ 18 w 31"/>
                <a:gd name="T19" fmla="*/ 26 h 29"/>
                <a:gd name="T20" fmla="*/ 22 w 31"/>
                <a:gd name="T21" fmla="*/ 29 h 29"/>
                <a:gd name="T22" fmla="*/ 23 w 31"/>
                <a:gd name="T2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9">
                  <a:moveTo>
                    <a:pt x="23" y="27"/>
                  </a:moveTo>
                  <a:cubicBezTo>
                    <a:pt x="22" y="25"/>
                    <a:pt x="28" y="17"/>
                    <a:pt x="29" y="17"/>
                  </a:cubicBezTo>
                  <a:cubicBezTo>
                    <a:pt x="30" y="17"/>
                    <a:pt x="31" y="10"/>
                    <a:pt x="30" y="6"/>
                  </a:cubicBezTo>
                  <a:cubicBezTo>
                    <a:pt x="26" y="3"/>
                    <a:pt x="23" y="2"/>
                    <a:pt x="23" y="2"/>
                  </a:cubicBezTo>
                  <a:cubicBezTo>
                    <a:pt x="23" y="2"/>
                    <a:pt x="11" y="2"/>
                    <a:pt x="10" y="1"/>
                  </a:cubicBezTo>
                  <a:cubicBezTo>
                    <a:pt x="8" y="0"/>
                    <a:pt x="6" y="3"/>
                    <a:pt x="4" y="2"/>
                  </a:cubicBezTo>
                  <a:cubicBezTo>
                    <a:pt x="2" y="1"/>
                    <a:pt x="0" y="2"/>
                    <a:pt x="0" y="4"/>
                  </a:cubicBezTo>
                  <a:cubicBezTo>
                    <a:pt x="1" y="6"/>
                    <a:pt x="4" y="7"/>
                    <a:pt x="4" y="10"/>
                  </a:cubicBezTo>
                  <a:cubicBezTo>
                    <a:pt x="4" y="13"/>
                    <a:pt x="11" y="17"/>
                    <a:pt x="11" y="18"/>
                  </a:cubicBezTo>
                  <a:cubicBezTo>
                    <a:pt x="11" y="19"/>
                    <a:pt x="15" y="22"/>
                    <a:pt x="18" y="26"/>
                  </a:cubicBezTo>
                  <a:cubicBezTo>
                    <a:pt x="19" y="27"/>
                    <a:pt x="21" y="28"/>
                    <a:pt x="22" y="29"/>
                  </a:cubicBezTo>
                  <a:cubicBezTo>
                    <a:pt x="23" y="28"/>
                    <a:pt x="23" y="27"/>
                    <a:pt x="23" y="2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9">
              <a:extLst>
                <a:ext uri="{FF2B5EF4-FFF2-40B4-BE49-F238E27FC236}">
                  <a16:creationId xmlns:a16="http://schemas.microsoft.com/office/drawing/2014/main" id="{D3C714CC-BBB2-4C42-A2BF-6C97959B56EB}"/>
                </a:ext>
              </a:extLst>
            </p:cNvPr>
            <p:cNvSpPr>
              <a:spLocks/>
            </p:cNvSpPr>
            <p:nvPr/>
          </p:nvSpPr>
          <p:spPr bwMode="auto">
            <a:xfrm>
              <a:off x="3856381" y="3559176"/>
              <a:ext cx="78767" cy="74118"/>
            </a:xfrm>
            <a:custGeom>
              <a:avLst/>
              <a:gdLst>
                <a:gd name="T0" fmla="*/ 26 w 45"/>
                <a:gd name="T1" fmla="*/ 31 h 39"/>
                <a:gd name="T2" fmla="*/ 19 w 45"/>
                <a:gd name="T3" fmla="*/ 23 h 39"/>
                <a:gd name="T4" fmla="*/ 15 w 45"/>
                <a:gd name="T5" fmla="*/ 17 h 39"/>
                <a:gd name="T6" fmla="*/ 19 w 45"/>
                <a:gd name="T7" fmla="*/ 15 h 39"/>
                <a:gd name="T8" fmla="*/ 25 w 45"/>
                <a:gd name="T9" fmla="*/ 14 h 39"/>
                <a:gd name="T10" fmla="*/ 38 w 45"/>
                <a:gd name="T11" fmla="*/ 15 h 39"/>
                <a:gd name="T12" fmla="*/ 45 w 45"/>
                <a:gd name="T13" fmla="*/ 19 h 39"/>
                <a:gd name="T14" fmla="*/ 45 w 45"/>
                <a:gd name="T15" fmla="*/ 17 h 39"/>
                <a:gd name="T16" fmla="*/ 42 w 45"/>
                <a:gd name="T17" fmla="*/ 11 h 39"/>
                <a:gd name="T18" fmla="*/ 40 w 45"/>
                <a:gd name="T19" fmla="*/ 6 h 39"/>
                <a:gd name="T20" fmla="*/ 37 w 45"/>
                <a:gd name="T21" fmla="*/ 7 h 39"/>
                <a:gd name="T22" fmla="*/ 28 w 45"/>
                <a:gd name="T23" fmla="*/ 5 h 39"/>
                <a:gd name="T24" fmla="*/ 21 w 45"/>
                <a:gd name="T25" fmla="*/ 0 h 39"/>
                <a:gd name="T26" fmla="*/ 16 w 45"/>
                <a:gd name="T27" fmla="*/ 3 h 39"/>
                <a:gd name="T28" fmla="*/ 14 w 45"/>
                <a:gd name="T29" fmla="*/ 7 h 39"/>
                <a:gd name="T30" fmla="*/ 11 w 45"/>
                <a:gd name="T31" fmla="*/ 11 h 39"/>
                <a:gd name="T32" fmla="*/ 6 w 45"/>
                <a:gd name="T33" fmla="*/ 11 h 39"/>
                <a:gd name="T34" fmla="*/ 0 w 45"/>
                <a:gd name="T35" fmla="*/ 12 h 39"/>
                <a:gd name="T36" fmla="*/ 2 w 45"/>
                <a:gd name="T37" fmla="*/ 16 h 39"/>
                <a:gd name="T38" fmla="*/ 8 w 45"/>
                <a:gd name="T39" fmla="*/ 18 h 39"/>
                <a:gd name="T40" fmla="*/ 16 w 45"/>
                <a:gd name="T41" fmla="*/ 30 h 39"/>
                <a:gd name="T42" fmla="*/ 22 w 45"/>
                <a:gd name="T43" fmla="*/ 34 h 39"/>
                <a:gd name="T44" fmla="*/ 30 w 45"/>
                <a:gd name="T45" fmla="*/ 38 h 39"/>
                <a:gd name="T46" fmla="*/ 33 w 45"/>
                <a:gd name="T47" fmla="*/ 39 h 39"/>
                <a:gd name="T48" fmla="*/ 26 w 45"/>
                <a:gd name="T49"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39">
                  <a:moveTo>
                    <a:pt x="26" y="31"/>
                  </a:moveTo>
                  <a:cubicBezTo>
                    <a:pt x="26" y="30"/>
                    <a:pt x="19" y="26"/>
                    <a:pt x="19" y="23"/>
                  </a:cubicBezTo>
                  <a:cubicBezTo>
                    <a:pt x="19" y="20"/>
                    <a:pt x="16" y="19"/>
                    <a:pt x="15" y="17"/>
                  </a:cubicBezTo>
                  <a:cubicBezTo>
                    <a:pt x="15" y="15"/>
                    <a:pt x="17" y="14"/>
                    <a:pt x="19" y="15"/>
                  </a:cubicBezTo>
                  <a:cubicBezTo>
                    <a:pt x="21" y="16"/>
                    <a:pt x="23" y="13"/>
                    <a:pt x="25" y="14"/>
                  </a:cubicBezTo>
                  <a:cubicBezTo>
                    <a:pt x="26" y="15"/>
                    <a:pt x="38" y="15"/>
                    <a:pt x="38" y="15"/>
                  </a:cubicBezTo>
                  <a:cubicBezTo>
                    <a:pt x="38" y="15"/>
                    <a:pt x="41" y="16"/>
                    <a:pt x="45" y="19"/>
                  </a:cubicBezTo>
                  <a:cubicBezTo>
                    <a:pt x="45" y="18"/>
                    <a:pt x="45" y="18"/>
                    <a:pt x="45" y="17"/>
                  </a:cubicBezTo>
                  <a:cubicBezTo>
                    <a:pt x="44" y="15"/>
                    <a:pt x="45" y="12"/>
                    <a:pt x="42" y="11"/>
                  </a:cubicBezTo>
                  <a:cubicBezTo>
                    <a:pt x="41" y="11"/>
                    <a:pt x="40" y="8"/>
                    <a:pt x="40" y="6"/>
                  </a:cubicBezTo>
                  <a:cubicBezTo>
                    <a:pt x="39" y="7"/>
                    <a:pt x="38" y="7"/>
                    <a:pt x="37" y="7"/>
                  </a:cubicBezTo>
                  <a:cubicBezTo>
                    <a:pt x="35" y="8"/>
                    <a:pt x="30" y="7"/>
                    <a:pt x="28" y="5"/>
                  </a:cubicBezTo>
                  <a:cubicBezTo>
                    <a:pt x="27" y="3"/>
                    <a:pt x="23" y="1"/>
                    <a:pt x="21" y="0"/>
                  </a:cubicBezTo>
                  <a:cubicBezTo>
                    <a:pt x="21" y="1"/>
                    <a:pt x="18" y="3"/>
                    <a:pt x="16" y="3"/>
                  </a:cubicBezTo>
                  <a:cubicBezTo>
                    <a:pt x="15" y="3"/>
                    <a:pt x="16" y="7"/>
                    <a:pt x="14" y="7"/>
                  </a:cubicBezTo>
                  <a:cubicBezTo>
                    <a:pt x="13" y="7"/>
                    <a:pt x="12" y="10"/>
                    <a:pt x="11" y="11"/>
                  </a:cubicBezTo>
                  <a:cubicBezTo>
                    <a:pt x="11" y="12"/>
                    <a:pt x="8" y="10"/>
                    <a:pt x="6" y="11"/>
                  </a:cubicBezTo>
                  <a:cubicBezTo>
                    <a:pt x="5" y="11"/>
                    <a:pt x="2" y="12"/>
                    <a:pt x="0" y="12"/>
                  </a:cubicBezTo>
                  <a:cubicBezTo>
                    <a:pt x="0" y="14"/>
                    <a:pt x="0" y="16"/>
                    <a:pt x="2" y="16"/>
                  </a:cubicBezTo>
                  <a:cubicBezTo>
                    <a:pt x="4" y="16"/>
                    <a:pt x="8" y="15"/>
                    <a:pt x="8" y="18"/>
                  </a:cubicBezTo>
                  <a:cubicBezTo>
                    <a:pt x="8" y="21"/>
                    <a:pt x="14" y="28"/>
                    <a:pt x="16" y="30"/>
                  </a:cubicBezTo>
                  <a:cubicBezTo>
                    <a:pt x="18" y="32"/>
                    <a:pt x="22" y="32"/>
                    <a:pt x="22" y="34"/>
                  </a:cubicBezTo>
                  <a:cubicBezTo>
                    <a:pt x="23" y="36"/>
                    <a:pt x="26" y="37"/>
                    <a:pt x="30" y="38"/>
                  </a:cubicBezTo>
                  <a:cubicBezTo>
                    <a:pt x="31" y="38"/>
                    <a:pt x="32" y="38"/>
                    <a:pt x="33" y="39"/>
                  </a:cubicBezTo>
                  <a:cubicBezTo>
                    <a:pt x="30" y="35"/>
                    <a:pt x="26" y="32"/>
                    <a:pt x="26" y="3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0">
              <a:extLst>
                <a:ext uri="{FF2B5EF4-FFF2-40B4-BE49-F238E27FC236}">
                  <a16:creationId xmlns:a16="http://schemas.microsoft.com/office/drawing/2014/main" id="{5ACBC9FE-E571-4DC2-AE88-AB1C57C7293B}"/>
                </a:ext>
              </a:extLst>
            </p:cNvPr>
            <p:cNvSpPr>
              <a:spLocks/>
            </p:cNvSpPr>
            <p:nvPr/>
          </p:nvSpPr>
          <p:spPr bwMode="auto">
            <a:xfrm>
              <a:off x="3931911" y="3636823"/>
              <a:ext cx="26975" cy="58824"/>
            </a:xfrm>
            <a:custGeom>
              <a:avLst/>
              <a:gdLst>
                <a:gd name="T0" fmla="*/ 11 w 16"/>
                <a:gd name="T1" fmla="*/ 26 h 31"/>
                <a:gd name="T2" fmla="*/ 13 w 16"/>
                <a:gd name="T3" fmla="*/ 23 h 31"/>
                <a:gd name="T4" fmla="*/ 16 w 16"/>
                <a:gd name="T5" fmla="*/ 18 h 31"/>
                <a:gd name="T6" fmla="*/ 16 w 16"/>
                <a:gd name="T7" fmla="*/ 18 h 31"/>
                <a:gd name="T8" fmla="*/ 11 w 16"/>
                <a:gd name="T9" fmla="*/ 13 h 31"/>
                <a:gd name="T10" fmla="*/ 12 w 16"/>
                <a:gd name="T11" fmla="*/ 4 h 31"/>
                <a:gd name="T12" fmla="*/ 5 w 16"/>
                <a:gd name="T13" fmla="*/ 0 h 31"/>
                <a:gd name="T14" fmla="*/ 1 w 16"/>
                <a:gd name="T15" fmla="*/ 6 h 31"/>
                <a:gd name="T16" fmla="*/ 3 w 16"/>
                <a:gd name="T17" fmla="*/ 11 h 31"/>
                <a:gd name="T18" fmla="*/ 3 w 16"/>
                <a:gd name="T19" fmla="*/ 24 h 31"/>
                <a:gd name="T20" fmla="*/ 8 w 16"/>
                <a:gd name="T21" fmla="*/ 31 h 31"/>
                <a:gd name="T22" fmla="*/ 11 w 16"/>
                <a:gd name="T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31">
                  <a:moveTo>
                    <a:pt x="11" y="26"/>
                  </a:moveTo>
                  <a:cubicBezTo>
                    <a:pt x="13" y="26"/>
                    <a:pt x="12" y="24"/>
                    <a:pt x="13" y="23"/>
                  </a:cubicBezTo>
                  <a:cubicBezTo>
                    <a:pt x="14" y="22"/>
                    <a:pt x="16" y="19"/>
                    <a:pt x="16" y="18"/>
                  </a:cubicBezTo>
                  <a:cubicBezTo>
                    <a:pt x="16" y="18"/>
                    <a:pt x="16" y="18"/>
                    <a:pt x="16" y="18"/>
                  </a:cubicBezTo>
                  <a:cubicBezTo>
                    <a:pt x="14" y="16"/>
                    <a:pt x="12" y="15"/>
                    <a:pt x="11" y="13"/>
                  </a:cubicBezTo>
                  <a:cubicBezTo>
                    <a:pt x="11" y="11"/>
                    <a:pt x="11" y="7"/>
                    <a:pt x="12" y="4"/>
                  </a:cubicBezTo>
                  <a:cubicBezTo>
                    <a:pt x="11" y="3"/>
                    <a:pt x="6" y="0"/>
                    <a:pt x="5" y="0"/>
                  </a:cubicBezTo>
                  <a:cubicBezTo>
                    <a:pt x="3" y="0"/>
                    <a:pt x="1" y="3"/>
                    <a:pt x="1" y="6"/>
                  </a:cubicBezTo>
                  <a:cubicBezTo>
                    <a:pt x="4" y="8"/>
                    <a:pt x="5" y="9"/>
                    <a:pt x="3" y="11"/>
                  </a:cubicBezTo>
                  <a:cubicBezTo>
                    <a:pt x="1" y="14"/>
                    <a:pt x="0" y="22"/>
                    <a:pt x="3" y="24"/>
                  </a:cubicBezTo>
                  <a:cubicBezTo>
                    <a:pt x="5" y="26"/>
                    <a:pt x="6" y="30"/>
                    <a:pt x="8" y="31"/>
                  </a:cubicBezTo>
                  <a:cubicBezTo>
                    <a:pt x="9" y="29"/>
                    <a:pt x="10" y="27"/>
                    <a:pt x="11" y="2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1">
              <a:extLst>
                <a:ext uri="{FF2B5EF4-FFF2-40B4-BE49-F238E27FC236}">
                  <a16:creationId xmlns:a16="http://schemas.microsoft.com/office/drawing/2014/main" id="{8E848BA5-C508-4FC9-8954-46B338D297C9}"/>
                </a:ext>
              </a:extLst>
            </p:cNvPr>
            <p:cNvSpPr>
              <a:spLocks/>
            </p:cNvSpPr>
            <p:nvPr/>
          </p:nvSpPr>
          <p:spPr bwMode="auto">
            <a:xfrm>
              <a:off x="3797036" y="3507411"/>
              <a:ext cx="107900" cy="54118"/>
            </a:xfrm>
            <a:custGeom>
              <a:avLst/>
              <a:gdLst>
                <a:gd name="T0" fmla="*/ 52 w 62"/>
                <a:gd name="T1" fmla="*/ 2 h 28"/>
                <a:gd name="T2" fmla="*/ 45 w 62"/>
                <a:gd name="T3" fmla="*/ 0 h 28"/>
                <a:gd name="T4" fmla="*/ 43 w 62"/>
                <a:gd name="T5" fmla="*/ 4 h 28"/>
                <a:gd name="T6" fmla="*/ 36 w 62"/>
                <a:gd name="T7" fmla="*/ 4 h 28"/>
                <a:gd name="T8" fmla="*/ 31 w 62"/>
                <a:gd name="T9" fmla="*/ 7 h 28"/>
                <a:gd name="T10" fmla="*/ 28 w 62"/>
                <a:gd name="T11" fmla="*/ 12 h 28"/>
                <a:gd name="T12" fmla="*/ 25 w 62"/>
                <a:gd name="T13" fmla="*/ 15 h 28"/>
                <a:gd name="T14" fmla="*/ 16 w 62"/>
                <a:gd name="T15" fmla="*/ 17 h 28"/>
                <a:gd name="T16" fmla="*/ 11 w 62"/>
                <a:gd name="T17" fmla="*/ 17 h 28"/>
                <a:gd name="T18" fmla="*/ 6 w 62"/>
                <a:gd name="T19" fmla="*/ 18 h 28"/>
                <a:gd name="T20" fmla="*/ 1 w 62"/>
                <a:gd name="T21" fmla="*/ 16 h 28"/>
                <a:gd name="T22" fmla="*/ 0 w 62"/>
                <a:gd name="T23" fmla="*/ 21 h 28"/>
                <a:gd name="T24" fmla="*/ 5 w 62"/>
                <a:gd name="T25" fmla="*/ 23 h 28"/>
                <a:gd name="T26" fmla="*/ 10 w 62"/>
                <a:gd name="T27" fmla="*/ 24 h 28"/>
                <a:gd name="T28" fmla="*/ 15 w 62"/>
                <a:gd name="T29" fmla="*/ 23 h 28"/>
                <a:gd name="T30" fmla="*/ 22 w 62"/>
                <a:gd name="T31" fmla="*/ 22 h 28"/>
                <a:gd name="T32" fmla="*/ 23 w 62"/>
                <a:gd name="T33" fmla="*/ 25 h 28"/>
                <a:gd name="T34" fmla="*/ 31 w 62"/>
                <a:gd name="T35" fmla="*/ 26 h 28"/>
                <a:gd name="T36" fmla="*/ 40 w 62"/>
                <a:gd name="T37" fmla="*/ 28 h 28"/>
                <a:gd name="T38" fmla="*/ 48 w 62"/>
                <a:gd name="T39" fmla="*/ 25 h 28"/>
                <a:gd name="T40" fmla="*/ 53 w 62"/>
                <a:gd name="T41" fmla="*/ 24 h 28"/>
                <a:gd name="T42" fmla="*/ 54 w 62"/>
                <a:gd name="T43" fmla="*/ 24 h 28"/>
                <a:gd name="T44" fmla="*/ 55 w 62"/>
                <a:gd name="T45" fmla="*/ 22 h 28"/>
                <a:gd name="T46" fmla="*/ 56 w 62"/>
                <a:gd name="T47" fmla="*/ 18 h 28"/>
                <a:gd name="T48" fmla="*/ 57 w 62"/>
                <a:gd name="T49" fmla="*/ 15 h 28"/>
                <a:gd name="T50" fmla="*/ 61 w 62"/>
                <a:gd name="T51" fmla="*/ 12 h 28"/>
                <a:gd name="T52" fmla="*/ 62 w 62"/>
                <a:gd name="T53" fmla="*/ 10 h 28"/>
                <a:gd name="T54" fmla="*/ 59 w 62"/>
                <a:gd name="T55" fmla="*/ 3 h 28"/>
                <a:gd name="T56" fmla="*/ 52 w 62"/>
                <a:gd name="T57"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28">
                  <a:moveTo>
                    <a:pt x="52" y="2"/>
                  </a:moveTo>
                  <a:cubicBezTo>
                    <a:pt x="50" y="0"/>
                    <a:pt x="45" y="0"/>
                    <a:pt x="45" y="0"/>
                  </a:cubicBezTo>
                  <a:cubicBezTo>
                    <a:pt x="45" y="0"/>
                    <a:pt x="44" y="2"/>
                    <a:pt x="43" y="4"/>
                  </a:cubicBezTo>
                  <a:cubicBezTo>
                    <a:pt x="42" y="5"/>
                    <a:pt x="38" y="5"/>
                    <a:pt x="36" y="4"/>
                  </a:cubicBezTo>
                  <a:cubicBezTo>
                    <a:pt x="35" y="5"/>
                    <a:pt x="32" y="6"/>
                    <a:pt x="31" y="7"/>
                  </a:cubicBezTo>
                  <a:cubicBezTo>
                    <a:pt x="31" y="9"/>
                    <a:pt x="27" y="8"/>
                    <a:pt x="28" y="12"/>
                  </a:cubicBezTo>
                  <a:cubicBezTo>
                    <a:pt x="29" y="17"/>
                    <a:pt x="26" y="15"/>
                    <a:pt x="25" y="15"/>
                  </a:cubicBezTo>
                  <a:cubicBezTo>
                    <a:pt x="23" y="14"/>
                    <a:pt x="17" y="15"/>
                    <a:pt x="16" y="17"/>
                  </a:cubicBezTo>
                  <a:cubicBezTo>
                    <a:pt x="14" y="18"/>
                    <a:pt x="12" y="18"/>
                    <a:pt x="11" y="17"/>
                  </a:cubicBezTo>
                  <a:cubicBezTo>
                    <a:pt x="10" y="16"/>
                    <a:pt x="7" y="16"/>
                    <a:pt x="6" y="18"/>
                  </a:cubicBezTo>
                  <a:cubicBezTo>
                    <a:pt x="5" y="20"/>
                    <a:pt x="3" y="16"/>
                    <a:pt x="1" y="16"/>
                  </a:cubicBezTo>
                  <a:cubicBezTo>
                    <a:pt x="0" y="17"/>
                    <a:pt x="0" y="20"/>
                    <a:pt x="0" y="21"/>
                  </a:cubicBezTo>
                  <a:cubicBezTo>
                    <a:pt x="0" y="22"/>
                    <a:pt x="3" y="24"/>
                    <a:pt x="5" y="23"/>
                  </a:cubicBezTo>
                  <a:cubicBezTo>
                    <a:pt x="6" y="22"/>
                    <a:pt x="8" y="23"/>
                    <a:pt x="10" y="24"/>
                  </a:cubicBezTo>
                  <a:cubicBezTo>
                    <a:pt x="11" y="25"/>
                    <a:pt x="14" y="24"/>
                    <a:pt x="15" y="23"/>
                  </a:cubicBezTo>
                  <a:cubicBezTo>
                    <a:pt x="16" y="22"/>
                    <a:pt x="21" y="22"/>
                    <a:pt x="22" y="22"/>
                  </a:cubicBezTo>
                  <a:cubicBezTo>
                    <a:pt x="22" y="22"/>
                    <a:pt x="22" y="25"/>
                    <a:pt x="23" y="25"/>
                  </a:cubicBezTo>
                  <a:cubicBezTo>
                    <a:pt x="24" y="26"/>
                    <a:pt x="28" y="26"/>
                    <a:pt x="31" y="26"/>
                  </a:cubicBezTo>
                  <a:cubicBezTo>
                    <a:pt x="34" y="26"/>
                    <a:pt x="39" y="28"/>
                    <a:pt x="40" y="28"/>
                  </a:cubicBezTo>
                  <a:cubicBezTo>
                    <a:pt x="42" y="28"/>
                    <a:pt x="44" y="25"/>
                    <a:pt x="48" y="25"/>
                  </a:cubicBezTo>
                  <a:cubicBezTo>
                    <a:pt x="51" y="25"/>
                    <a:pt x="53" y="23"/>
                    <a:pt x="53" y="24"/>
                  </a:cubicBezTo>
                  <a:cubicBezTo>
                    <a:pt x="54" y="24"/>
                    <a:pt x="54" y="24"/>
                    <a:pt x="54" y="24"/>
                  </a:cubicBezTo>
                  <a:cubicBezTo>
                    <a:pt x="54" y="22"/>
                    <a:pt x="54" y="22"/>
                    <a:pt x="55" y="22"/>
                  </a:cubicBezTo>
                  <a:cubicBezTo>
                    <a:pt x="56" y="21"/>
                    <a:pt x="55" y="19"/>
                    <a:pt x="56" y="18"/>
                  </a:cubicBezTo>
                  <a:cubicBezTo>
                    <a:pt x="57" y="17"/>
                    <a:pt x="55" y="14"/>
                    <a:pt x="57" y="15"/>
                  </a:cubicBezTo>
                  <a:cubicBezTo>
                    <a:pt x="59" y="15"/>
                    <a:pt x="61" y="15"/>
                    <a:pt x="61" y="12"/>
                  </a:cubicBezTo>
                  <a:cubicBezTo>
                    <a:pt x="61" y="12"/>
                    <a:pt x="61" y="11"/>
                    <a:pt x="62" y="10"/>
                  </a:cubicBezTo>
                  <a:cubicBezTo>
                    <a:pt x="60" y="7"/>
                    <a:pt x="59" y="3"/>
                    <a:pt x="59" y="3"/>
                  </a:cubicBezTo>
                  <a:cubicBezTo>
                    <a:pt x="59" y="3"/>
                    <a:pt x="55" y="5"/>
                    <a:pt x="52"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2">
              <a:extLst>
                <a:ext uri="{FF2B5EF4-FFF2-40B4-BE49-F238E27FC236}">
                  <a16:creationId xmlns:a16="http://schemas.microsoft.com/office/drawing/2014/main" id="{249C370B-B174-483E-B9A8-05BC6B73D435}"/>
                </a:ext>
              </a:extLst>
            </p:cNvPr>
            <p:cNvSpPr>
              <a:spLocks/>
            </p:cNvSpPr>
            <p:nvPr/>
          </p:nvSpPr>
          <p:spPr bwMode="auto">
            <a:xfrm>
              <a:off x="3890909" y="3513293"/>
              <a:ext cx="94952" cy="61177"/>
            </a:xfrm>
            <a:custGeom>
              <a:avLst/>
              <a:gdLst>
                <a:gd name="T0" fmla="*/ 52 w 54"/>
                <a:gd name="T1" fmla="*/ 6 h 32"/>
                <a:gd name="T2" fmla="*/ 50 w 54"/>
                <a:gd name="T3" fmla="*/ 5 h 32"/>
                <a:gd name="T4" fmla="*/ 45 w 54"/>
                <a:gd name="T5" fmla="*/ 3 h 32"/>
                <a:gd name="T6" fmla="*/ 37 w 54"/>
                <a:gd name="T7" fmla="*/ 1 h 32"/>
                <a:gd name="T8" fmla="*/ 29 w 54"/>
                <a:gd name="T9" fmla="*/ 6 h 32"/>
                <a:gd name="T10" fmla="*/ 21 w 54"/>
                <a:gd name="T11" fmla="*/ 8 h 32"/>
                <a:gd name="T12" fmla="*/ 9 w 54"/>
                <a:gd name="T13" fmla="*/ 8 h 32"/>
                <a:gd name="T14" fmla="*/ 8 w 54"/>
                <a:gd name="T15" fmla="*/ 7 h 32"/>
                <a:gd name="T16" fmla="*/ 7 w 54"/>
                <a:gd name="T17" fmla="*/ 9 h 32"/>
                <a:gd name="T18" fmla="*/ 3 w 54"/>
                <a:gd name="T19" fmla="*/ 12 h 32"/>
                <a:gd name="T20" fmla="*/ 2 w 54"/>
                <a:gd name="T21" fmla="*/ 15 h 32"/>
                <a:gd name="T22" fmla="*/ 1 w 54"/>
                <a:gd name="T23" fmla="*/ 19 h 32"/>
                <a:gd name="T24" fmla="*/ 0 w 54"/>
                <a:gd name="T25" fmla="*/ 21 h 32"/>
                <a:gd name="T26" fmla="*/ 2 w 54"/>
                <a:gd name="T27" fmla="*/ 24 h 32"/>
                <a:gd name="T28" fmla="*/ 1 w 54"/>
                <a:gd name="T29" fmla="*/ 24 h 32"/>
                <a:gd name="T30" fmla="*/ 8 w 54"/>
                <a:gd name="T31" fmla="*/ 29 h 32"/>
                <a:gd name="T32" fmla="*/ 17 w 54"/>
                <a:gd name="T33" fmla="*/ 31 h 32"/>
                <a:gd name="T34" fmla="*/ 29 w 54"/>
                <a:gd name="T35" fmla="*/ 27 h 32"/>
                <a:gd name="T36" fmla="*/ 32 w 54"/>
                <a:gd name="T37" fmla="*/ 29 h 32"/>
                <a:gd name="T38" fmla="*/ 35 w 54"/>
                <a:gd name="T39" fmla="*/ 29 h 32"/>
                <a:gd name="T40" fmla="*/ 40 w 54"/>
                <a:gd name="T41" fmla="*/ 25 h 32"/>
                <a:gd name="T42" fmla="*/ 47 w 54"/>
                <a:gd name="T43" fmla="*/ 13 h 32"/>
                <a:gd name="T44" fmla="*/ 53 w 54"/>
                <a:gd name="T45" fmla="*/ 9 h 32"/>
                <a:gd name="T46" fmla="*/ 52 w 54"/>
                <a:gd name="T47"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32">
                  <a:moveTo>
                    <a:pt x="52" y="6"/>
                  </a:moveTo>
                  <a:cubicBezTo>
                    <a:pt x="52" y="6"/>
                    <a:pt x="51" y="6"/>
                    <a:pt x="50" y="5"/>
                  </a:cubicBezTo>
                  <a:cubicBezTo>
                    <a:pt x="48" y="5"/>
                    <a:pt x="46" y="4"/>
                    <a:pt x="45" y="3"/>
                  </a:cubicBezTo>
                  <a:cubicBezTo>
                    <a:pt x="44" y="2"/>
                    <a:pt x="38" y="1"/>
                    <a:pt x="37" y="1"/>
                  </a:cubicBezTo>
                  <a:cubicBezTo>
                    <a:pt x="36" y="0"/>
                    <a:pt x="31" y="6"/>
                    <a:pt x="29" y="6"/>
                  </a:cubicBezTo>
                  <a:cubicBezTo>
                    <a:pt x="28" y="6"/>
                    <a:pt x="21" y="7"/>
                    <a:pt x="21" y="8"/>
                  </a:cubicBezTo>
                  <a:cubicBezTo>
                    <a:pt x="21" y="10"/>
                    <a:pt x="12" y="11"/>
                    <a:pt x="9" y="8"/>
                  </a:cubicBezTo>
                  <a:cubicBezTo>
                    <a:pt x="9" y="8"/>
                    <a:pt x="8" y="8"/>
                    <a:pt x="8" y="7"/>
                  </a:cubicBezTo>
                  <a:cubicBezTo>
                    <a:pt x="7" y="8"/>
                    <a:pt x="7" y="9"/>
                    <a:pt x="7" y="9"/>
                  </a:cubicBezTo>
                  <a:cubicBezTo>
                    <a:pt x="7" y="12"/>
                    <a:pt x="5" y="12"/>
                    <a:pt x="3" y="12"/>
                  </a:cubicBezTo>
                  <a:cubicBezTo>
                    <a:pt x="1" y="11"/>
                    <a:pt x="3" y="14"/>
                    <a:pt x="2" y="15"/>
                  </a:cubicBezTo>
                  <a:cubicBezTo>
                    <a:pt x="1" y="16"/>
                    <a:pt x="2" y="18"/>
                    <a:pt x="1" y="19"/>
                  </a:cubicBezTo>
                  <a:cubicBezTo>
                    <a:pt x="0" y="19"/>
                    <a:pt x="0" y="19"/>
                    <a:pt x="0" y="21"/>
                  </a:cubicBezTo>
                  <a:cubicBezTo>
                    <a:pt x="0" y="21"/>
                    <a:pt x="2" y="24"/>
                    <a:pt x="2" y="24"/>
                  </a:cubicBezTo>
                  <a:cubicBezTo>
                    <a:pt x="2" y="24"/>
                    <a:pt x="1" y="24"/>
                    <a:pt x="1" y="24"/>
                  </a:cubicBezTo>
                  <a:cubicBezTo>
                    <a:pt x="3" y="25"/>
                    <a:pt x="7" y="27"/>
                    <a:pt x="8" y="29"/>
                  </a:cubicBezTo>
                  <a:cubicBezTo>
                    <a:pt x="10" y="31"/>
                    <a:pt x="15" y="32"/>
                    <a:pt x="17" y="31"/>
                  </a:cubicBezTo>
                  <a:cubicBezTo>
                    <a:pt x="19" y="30"/>
                    <a:pt x="29" y="27"/>
                    <a:pt x="29" y="27"/>
                  </a:cubicBezTo>
                  <a:cubicBezTo>
                    <a:pt x="29" y="27"/>
                    <a:pt x="31" y="28"/>
                    <a:pt x="32" y="29"/>
                  </a:cubicBezTo>
                  <a:cubicBezTo>
                    <a:pt x="33" y="29"/>
                    <a:pt x="33" y="29"/>
                    <a:pt x="35" y="29"/>
                  </a:cubicBezTo>
                  <a:cubicBezTo>
                    <a:pt x="35" y="28"/>
                    <a:pt x="37" y="28"/>
                    <a:pt x="40" y="25"/>
                  </a:cubicBezTo>
                  <a:cubicBezTo>
                    <a:pt x="42" y="23"/>
                    <a:pt x="46" y="13"/>
                    <a:pt x="47" y="13"/>
                  </a:cubicBezTo>
                  <a:cubicBezTo>
                    <a:pt x="48" y="12"/>
                    <a:pt x="51" y="10"/>
                    <a:pt x="53" y="9"/>
                  </a:cubicBezTo>
                  <a:cubicBezTo>
                    <a:pt x="54" y="8"/>
                    <a:pt x="54" y="7"/>
                    <a:pt x="52" y="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3">
              <a:extLst>
                <a:ext uri="{FF2B5EF4-FFF2-40B4-BE49-F238E27FC236}">
                  <a16:creationId xmlns:a16="http://schemas.microsoft.com/office/drawing/2014/main" id="{C208DC41-636F-4214-AFE8-A66A887AA782}"/>
                </a:ext>
              </a:extLst>
            </p:cNvPr>
            <p:cNvSpPr>
              <a:spLocks/>
            </p:cNvSpPr>
            <p:nvPr/>
          </p:nvSpPr>
          <p:spPr bwMode="auto">
            <a:xfrm>
              <a:off x="3833722" y="3466234"/>
              <a:ext cx="93873" cy="50589"/>
            </a:xfrm>
            <a:custGeom>
              <a:avLst/>
              <a:gdLst>
                <a:gd name="T0" fmla="*/ 51 w 54"/>
                <a:gd name="T1" fmla="*/ 12 h 27"/>
                <a:gd name="T2" fmla="*/ 45 w 54"/>
                <a:gd name="T3" fmla="*/ 11 h 27"/>
                <a:gd name="T4" fmla="*/ 43 w 54"/>
                <a:gd name="T5" fmla="*/ 8 h 27"/>
                <a:gd name="T6" fmla="*/ 38 w 54"/>
                <a:gd name="T7" fmla="*/ 8 h 27"/>
                <a:gd name="T8" fmla="*/ 34 w 54"/>
                <a:gd name="T9" fmla="*/ 7 h 27"/>
                <a:gd name="T10" fmla="*/ 28 w 54"/>
                <a:gd name="T11" fmla="*/ 3 h 27"/>
                <a:gd name="T12" fmla="*/ 23 w 54"/>
                <a:gd name="T13" fmla="*/ 0 h 27"/>
                <a:gd name="T14" fmla="*/ 23 w 54"/>
                <a:gd name="T15" fmla="*/ 1 h 27"/>
                <a:gd name="T16" fmla="*/ 18 w 54"/>
                <a:gd name="T17" fmla="*/ 1 h 27"/>
                <a:gd name="T18" fmla="*/ 12 w 54"/>
                <a:gd name="T19" fmla="*/ 4 h 27"/>
                <a:gd name="T20" fmla="*/ 3 w 54"/>
                <a:gd name="T21" fmla="*/ 7 h 27"/>
                <a:gd name="T22" fmla="*/ 3 w 54"/>
                <a:gd name="T23" fmla="*/ 12 h 27"/>
                <a:gd name="T24" fmla="*/ 6 w 54"/>
                <a:gd name="T25" fmla="*/ 19 h 27"/>
                <a:gd name="T26" fmla="*/ 15 w 54"/>
                <a:gd name="T27" fmla="*/ 26 h 27"/>
                <a:gd name="T28" fmla="*/ 15 w 54"/>
                <a:gd name="T29" fmla="*/ 26 h 27"/>
                <a:gd name="T30" fmla="*/ 22 w 54"/>
                <a:gd name="T31" fmla="*/ 26 h 27"/>
                <a:gd name="T32" fmla="*/ 24 w 54"/>
                <a:gd name="T33" fmla="*/ 22 h 27"/>
                <a:gd name="T34" fmla="*/ 31 w 54"/>
                <a:gd name="T35" fmla="*/ 24 h 27"/>
                <a:gd name="T36" fmla="*/ 38 w 54"/>
                <a:gd name="T37" fmla="*/ 25 h 27"/>
                <a:gd name="T38" fmla="*/ 38 w 54"/>
                <a:gd name="T39" fmla="*/ 27 h 27"/>
                <a:gd name="T40" fmla="*/ 41 w 54"/>
                <a:gd name="T41" fmla="*/ 24 h 27"/>
                <a:gd name="T42" fmla="*/ 49 w 54"/>
                <a:gd name="T43" fmla="*/ 20 h 27"/>
                <a:gd name="T44" fmla="*/ 54 w 54"/>
                <a:gd name="T45" fmla="*/ 16 h 27"/>
                <a:gd name="T46" fmla="*/ 51 w 54"/>
                <a:gd name="T4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7">
                  <a:moveTo>
                    <a:pt x="51" y="12"/>
                  </a:moveTo>
                  <a:cubicBezTo>
                    <a:pt x="49" y="11"/>
                    <a:pt x="46" y="12"/>
                    <a:pt x="45" y="11"/>
                  </a:cubicBezTo>
                  <a:cubicBezTo>
                    <a:pt x="45" y="10"/>
                    <a:pt x="45" y="8"/>
                    <a:pt x="43" y="8"/>
                  </a:cubicBezTo>
                  <a:cubicBezTo>
                    <a:pt x="41" y="8"/>
                    <a:pt x="39" y="7"/>
                    <a:pt x="38" y="8"/>
                  </a:cubicBezTo>
                  <a:cubicBezTo>
                    <a:pt x="37" y="10"/>
                    <a:pt x="34" y="8"/>
                    <a:pt x="34" y="7"/>
                  </a:cubicBezTo>
                  <a:cubicBezTo>
                    <a:pt x="34" y="5"/>
                    <a:pt x="32" y="4"/>
                    <a:pt x="28" y="3"/>
                  </a:cubicBezTo>
                  <a:cubicBezTo>
                    <a:pt x="27" y="2"/>
                    <a:pt x="25" y="1"/>
                    <a:pt x="23" y="0"/>
                  </a:cubicBezTo>
                  <a:cubicBezTo>
                    <a:pt x="23" y="0"/>
                    <a:pt x="23" y="0"/>
                    <a:pt x="23" y="1"/>
                  </a:cubicBezTo>
                  <a:cubicBezTo>
                    <a:pt x="22" y="2"/>
                    <a:pt x="20" y="0"/>
                    <a:pt x="18" y="1"/>
                  </a:cubicBezTo>
                  <a:cubicBezTo>
                    <a:pt x="17" y="2"/>
                    <a:pt x="14" y="2"/>
                    <a:pt x="12" y="4"/>
                  </a:cubicBezTo>
                  <a:cubicBezTo>
                    <a:pt x="10" y="6"/>
                    <a:pt x="5" y="7"/>
                    <a:pt x="3" y="7"/>
                  </a:cubicBezTo>
                  <a:cubicBezTo>
                    <a:pt x="0" y="8"/>
                    <a:pt x="2" y="10"/>
                    <a:pt x="3" y="12"/>
                  </a:cubicBezTo>
                  <a:cubicBezTo>
                    <a:pt x="4" y="14"/>
                    <a:pt x="4" y="18"/>
                    <a:pt x="6" y="19"/>
                  </a:cubicBezTo>
                  <a:cubicBezTo>
                    <a:pt x="8" y="20"/>
                    <a:pt x="14" y="24"/>
                    <a:pt x="15" y="26"/>
                  </a:cubicBezTo>
                  <a:cubicBezTo>
                    <a:pt x="15" y="26"/>
                    <a:pt x="15" y="26"/>
                    <a:pt x="15" y="26"/>
                  </a:cubicBezTo>
                  <a:cubicBezTo>
                    <a:pt x="17" y="27"/>
                    <a:pt x="21" y="27"/>
                    <a:pt x="22" y="26"/>
                  </a:cubicBezTo>
                  <a:cubicBezTo>
                    <a:pt x="23" y="24"/>
                    <a:pt x="24" y="22"/>
                    <a:pt x="24" y="22"/>
                  </a:cubicBezTo>
                  <a:cubicBezTo>
                    <a:pt x="24" y="22"/>
                    <a:pt x="29" y="22"/>
                    <a:pt x="31" y="24"/>
                  </a:cubicBezTo>
                  <a:cubicBezTo>
                    <a:pt x="34" y="27"/>
                    <a:pt x="38" y="25"/>
                    <a:pt x="38" y="25"/>
                  </a:cubicBezTo>
                  <a:cubicBezTo>
                    <a:pt x="38" y="25"/>
                    <a:pt x="38" y="26"/>
                    <a:pt x="38" y="27"/>
                  </a:cubicBezTo>
                  <a:cubicBezTo>
                    <a:pt x="39" y="25"/>
                    <a:pt x="40" y="24"/>
                    <a:pt x="41" y="24"/>
                  </a:cubicBezTo>
                  <a:cubicBezTo>
                    <a:pt x="43" y="24"/>
                    <a:pt x="46" y="23"/>
                    <a:pt x="49" y="20"/>
                  </a:cubicBezTo>
                  <a:cubicBezTo>
                    <a:pt x="50" y="18"/>
                    <a:pt x="52" y="17"/>
                    <a:pt x="54" y="16"/>
                  </a:cubicBezTo>
                  <a:cubicBezTo>
                    <a:pt x="52" y="15"/>
                    <a:pt x="52" y="13"/>
                    <a:pt x="51" y="1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4">
              <a:extLst>
                <a:ext uri="{FF2B5EF4-FFF2-40B4-BE49-F238E27FC236}">
                  <a16:creationId xmlns:a16="http://schemas.microsoft.com/office/drawing/2014/main" id="{D18F2D70-2ECA-4BFA-B0D6-CD013E9BC2F5}"/>
                </a:ext>
              </a:extLst>
            </p:cNvPr>
            <p:cNvSpPr>
              <a:spLocks/>
            </p:cNvSpPr>
            <p:nvPr/>
          </p:nvSpPr>
          <p:spPr bwMode="auto">
            <a:xfrm>
              <a:off x="3899541" y="3496822"/>
              <a:ext cx="83083" cy="37647"/>
            </a:xfrm>
            <a:custGeom>
              <a:avLst/>
              <a:gdLst>
                <a:gd name="T0" fmla="*/ 35 w 47"/>
                <a:gd name="T1" fmla="*/ 2 h 20"/>
                <a:gd name="T2" fmla="*/ 29 w 47"/>
                <a:gd name="T3" fmla="*/ 1 h 20"/>
                <a:gd name="T4" fmla="*/ 22 w 47"/>
                <a:gd name="T5" fmla="*/ 1 h 20"/>
                <a:gd name="T6" fmla="*/ 17 w 47"/>
                <a:gd name="T7" fmla="*/ 1 h 20"/>
                <a:gd name="T8" fmla="*/ 16 w 47"/>
                <a:gd name="T9" fmla="*/ 0 h 20"/>
                <a:gd name="T10" fmla="*/ 11 w 47"/>
                <a:gd name="T11" fmla="*/ 4 h 20"/>
                <a:gd name="T12" fmla="*/ 3 w 47"/>
                <a:gd name="T13" fmla="*/ 8 h 20"/>
                <a:gd name="T14" fmla="*/ 0 w 47"/>
                <a:gd name="T15" fmla="*/ 11 h 20"/>
                <a:gd name="T16" fmla="*/ 4 w 47"/>
                <a:gd name="T17" fmla="*/ 17 h 20"/>
                <a:gd name="T18" fmla="*/ 16 w 47"/>
                <a:gd name="T19" fmla="*/ 17 h 20"/>
                <a:gd name="T20" fmla="*/ 24 w 47"/>
                <a:gd name="T21" fmla="*/ 15 h 20"/>
                <a:gd name="T22" fmla="*/ 32 w 47"/>
                <a:gd name="T23" fmla="*/ 10 h 20"/>
                <a:gd name="T24" fmla="*/ 40 w 47"/>
                <a:gd name="T25" fmla="*/ 12 h 20"/>
                <a:gd name="T26" fmla="*/ 45 w 47"/>
                <a:gd name="T27" fmla="*/ 14 h 20"/>
                <a:gd name="T28" fmla="*/ 44 w 47"/>
                <a:gd name="T29" fmla="*/ 11 h 20"/>
                <a:gd name="T30" fmla="*/ 47 w 47"/>
                <a:gd name="T31" fmla="*/ 5 h 20"/>
                <a:gd name="T32" fmla="*/ 47 w 47"/>
                <a:gd name="T33" fmla="*/ 5 h 20"/>
                <a:gd name="T34" fmla="*/ 43 w 47"/>
                <a:gd name="T35" fmla="*/ 4 h 20"/>
                <a:gd name="T36" fmla="*/ 35 w 47"/>
                <a:gd name="T3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20">
                  <a:moveTo>
                    <a:pt x="35" y="2"/>
                  </a:moveTo>
                  <a:cubicBezTo>
                    <a:pt x="33" y="2"/>
                    <a:pt x="31" y="1"/>
                    <a:pt x="29" y="1"/>
                  </a:cubicBezTo>
                  <a:cubicBezTo>
                    <a:pt x="27" y="2"/>
                    <a:pt x="23" y="1"/>
                    <a:pt x="22" y="1"/>
                  </a:cubicBezTo>
                  <a:cubicBezTo>
                    <a:pt x="20" y="0"/>
                    <a:pt x="19" y="2"/>
                    <a:pt x="17" y="1"/>
                  </a:cubicBezTo>
                  <a:cubicBezTo>
                    <a:pt x="16" y="1"/>
                    <a:pt x="16" y="0"/>
                    <a:pt x="16" y="0"/>
                  </a:cubicBezTo>
                  <a:cubicBezTo>
                    <a:pt x="14" y="1"/>
                    <a:pt x="12" y="2"/>
                    <a:pt x="11" y="4"/>
                  </a:cubicBezTo>
                  <a:cubicBezTo>
                    <a:pt x="8" y="7"/>
                    <a:pt x="5" y="8"/>
                    <a:pt x="3" y="8"/>
                  </a:cubicBezTo>
                  <a:cubicBezTo>
                    <a:pt x="2" y="8"/>
                    <a:pt x="1" y="9"/>
                    <a:pt x="0" y="11"/>
                  </a:cubicBezTo>
                  <a:cubicBezTo>
                    <a:pt x="1" y="13"/>
                    <a:pt x="3" y="16"/>
                    <a:pt x="4" y="17"/>
                  </a:cubicBezTo>
                  <a:cubicBezTo>
                    <a:pt x="7" y="20"/>
                    <a:pt x="16" y="19"/>
                    <a:pt x="16" y="17"/>
                  </a:cubicBezTo>
                  <a:cubicBezTo>
                    <a:pt x="16" y="16"/>
                    <a:pt x="23" y="15"/>
                    <a:pt x="24" y="15"/>
                  </a:cubicBezTo>
                  <a:cubicBezTo>
                    <a:pt x="26" y="15"/>
                    <a:pt x="31" y="9"/>
                    <a:pt x="32" y="10"/>
                  </a:cubicBezTo>
                  <a:cubicBezTo>
                    <a:pt x="33" y="10"/>
                    <a:pt x="39" y="11"/>
                    <a:pt x="40" y="12"/>
                  </a:cubicBezTo>
                  <a:cubicBezTo>
                    <a:pt x="41" y="13"/>
                    <a:pt x="43" y="14"/>
                    <a:pt x="45" y="14"/>
                  </a:cubicBezTo>
                  <a:cubicBezTo>
                    <a:pt x="44" y="13"/>
                    <a:pt x="44" y="12"/>
                    <a:pt x="44" y="11"/>
                  </a:cubicBezTo>
                  <a:cubicBezTo>
                    <a:pt x="44" y="10"/>
                    <a:pt x="46" y="6"/>
                    <a:pt x="47" y="5"/>
                  </a:cubicBezTo>
                  <a:cubicBezTo>
                    <a:pt x="47" y="5"/>
                    <a:pt x="47" y="5"/>
                    <a:pt x="47" y="5"/>
                  </a:cubicBezTo>
                  <a:cubicBezTo>
                    <a:pt x="45" y="4"/>
                    <a:pt x="43" y="4"/>
                    <a:pt x="43" y="4"/>
                  </a:cubicBezTo>
                  <a:cubicBezTo>
                    <a:pt x="42" y="3"/>
                    <a:pt x="38" y="2"/>
                    <a:pt x="35"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5">
              <a:extLst>
                <a:ext uri="{FF2B5EF4-FFF2-40B4-BE49-F238E27FC236}">
                  <a16:creationId xmlns:a16="http://schemas.microsoft.com/office/drawing/2014/main" id="{FDF9DFDE-1A52-4003-9AC9-E0E782C49911}"/>
                </a:ext>
              </a:extLst>
            </p:cNvPr>
            <p:cNvSpPr>
              <a:spLocks/>
            </p:cNvSpPr>
            <p:nvPr/>
          </p:nvSpPr>
          <p:spPr bwMode="auto">
            <a:xfrm>
              <a:off x="3510024" y="3646235"/>
              <a:ext cx="55029" cy="98824"/>
            </a:xfrm>
            <a:custGeom>
              <a:avLst/>
              <a:gdLst>
                <a:gd name="T0" fmla="*/ 23 w 31"/>
                <a:gd name="T1" fmla="*/ 42 h 52"/>
                <a:gd name="T2" fmla="*/ 21 w 31"/>
                <a:gd name="T3" fmla="*/ 38 h 52"/>
                <a:gd name="T4" fmla="*/ 23 w 31"/>
                <a:gd name="T5" fmla="*/ 34 h 52"/>
                <a:gd name="T6" fmla="*/ 20 w 31"/>
                <a:gd name="T7" fmla="*/ 29 h 52"/>
                <a:gd name="T8" fmla="*/ 23 w 31"/>
                <a:gd name="T9" fmla="*/ 26 h 52"/>
                <a:gd name="T10" fmla="*/ 24 w 31"/>
                <a:gd name="T11" fmla="*/ 20 h 52"/>
                <a:gd name="T12" fmla="*/ 24 w 31"/>
                <a:gd name="T13" fmla="*/ 12 h 52"/>
                <a:gd name="T14" fmla="*/ 29 w 31"/>
                <a:gd name="T15" fmla="*/ 7 h 52"/>
                <a:gd name="T16" fmla="*/ 27 w 31"/>
                <a:gd name="T17" fmla="*/ 4 h 52"/>
                <a:gd name="T18" fmla="*/ 22 w 31"/>
                <a:gd name="T19" fmla="*/ 3 h 52"/>
                <a:gd name="T20" fmla="*/ 18 w 31"/>
                <a:gd name="T21" fmla="*/ 3 h 52"/>
                <a:gd name="T22" fmla="*/ 13 w 31"/>
                <a:gd name="T23" fmla="*/ 2 h 52"/>
                <a:gd name="T24" fmla="*/ 10 w 31"/>
                <a:gd name="T25" fmla="*/ 1 h 52"/>
                <a:gd name="T26" fmla="*/ 8 w 31"/>
                <a:gd name="T27" fmla="*/ 2 h 52"/>
                <a:gd name="T28" fmla="*/ 8 w 31"/>
                <a:gd name="T29" fmla="*/ 8 h 52"/>
                <a:gd name="T30" fmla="*/ 3 w 31"/>
                <a:gd name="T31" fmla="*/ 28 h 52"/>
                <a:gd name="T32" fmla="*/ 6 w 31"/>
                <a:gd name="T33" fmla="*/ 36 h 52"/>
                <a:gd name="T34" fmla="*/ 7 w 31"/>
                <a:gd name="T35" fmla="*/ 50 h 52"/>
                <a:gd name="T36" fmla="*/ 14 w 31"/>
                <a:gd name="T37" fmla="*/ 52 h 52"/>
                <a:gd name="T38" fmla="*/ 21 w 31"/>
                <a:gd name="T39" fmla="*/ 50 h 52"/>
                <a:gd name="T40" fmla="*/ 19 w 31"/>
                <a:gd name="T41" fmla="*/ 47 h 52"/>
                <a:gd name="T42" fmla="*/ 23 w 31"/>
                <a:gd name="T43"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52">
                  <a:moveTo>
                    <a:pt x="23" y="42"/>
                  </a:moveTo>
                  <a:cubicBezTo>
                    <a:pt x="26" y="42"/>
                    <a:pt x="22" y="39"/>
                    <a:pt x="21" y="38"/>
                  </a:cubicBezTo>
                  <a:cubicBezTo>
                    <a:pt x="20" y="37"/>
                    <a:pt x="21" y="34"/>
                    <a:pt x="23" y="34"/>
                  </a:cubicBezTo>
                  <a:cubicBezTo>
                    <a:pt x="25" y="34"/>
                    <a:pt x="23" y="31"/>
                    <a:pt x="20" y="29"/>
                  </a:cubicBezTo>
                  <a:cubicBezTo>
                    <a:pt x="18" y="27"/>
                    <a:pt x="20" y="26"/>
                    <a:pt x="23" y="26"/>
                  </a:cubicBezTo>
                  <a:cubicBezTo>
                    <a:pt x="25" y="26"/>
                    <a:pt x="22" y="22"/>
                    <a:pt x="24" y="20"/>
                  </a:cubicBezTo>
                  <a:cubicBezTo>
                    <a:pt x="26" y="18"/>
                    <a:pt x="24" y="14"/>
                    <a:pt x="24" y="12"/>
                  </a:cubicBezTo>
                  <a:cubicBezTo>
                    <a:pt x="24" y="10"/>
                    <a:pt x="27" y="10"/>
                    <a:pt x="29" y="7"/>
                  </a:cubicBezTo>
                  <a:cubicBezTo>
                    <a:pt x="31" y="5"/>
                    <a:pt x="27" y="6"/>
                    <a:pt x="27" y="4"/>
                  </a:cubicBezTo>
                  <a:cubicBezTo>
                    <a:pt x="27" y="2"/>
                    <a:pt x="24" y="1"/>
                    <a:pt x="22" y="3"/>
                  </a:cubicBezTo>
                  <a:cubicBezTo>
                    <a:pt x="20" y="4"/>
                    <a:pt x="20" y="3"/>
                    <a:pt x="18" y="3"/>
                  </a:cubicBezTo>
                  <a:cubicBezTo>
                    <a:pt x="17" y="3"/>
                    <a:pt x="13" y="4"/>
                    <a:pt x="13" y="2"/>
                  </a:cubicBezTo>
                  <a:cubicBezTo>
                    <a:pt x="13" y="0"/>
                    <a:pt x="12" y="0"/>
                    <a:pt x="10" y="1"/>
                  </a:cubicBezTo>
                  <a:cubicBezTo>
                    <a:pt x="10" y="2"/>
                    <a:pt x="9" y="2"/>
                    <a:pt x="8" y="2"/>
                  </a:cubicBezTo>
                  <a:cubicBezTo>
                    <a:pt x="8" y="5"/>
                    <a:pt x="7" y="7"/>
                    <a:pt x="8" y="8"/>
                  </a:cubicBezTo>
                  <a:cubicBezTo>
                    <a:pt x="10" y="11"/>
                    <a:pt x="6" y="25"/>
                    <a:pt x="3" y="28"/>
                  </a:cubicBezTo>
                  <a:cubicBezTo>
                    <a:pt x="0" y="32"/>
                    <a:pt x="3" y="33"/>
                    <a:pt x="6" y="36"/>
                  </a:cubicBezTo>
                  <a:cubicBezTo>
                    <a:pt x="10" y="38"/>
                    <a:pt x="7" y="48"/>
                    <a:pt x="7" y="50"/>
                  </a:cubicBezTo>
                  <a:cubicBezTo>
                    <a:pt x="7" y="52"/>
                    <a:pt x="10" y="52"/>
                    <a:pt x="14" y="52"/>
                  </a:cubicBezTo>
                  <a:cubicBezTo>
                    <a:pt x="16" y="52"/>
                    <a:pt x="18" y="51"/>
                    <a:pt x="21" y="50"/>
                  </a:cubicBezTo>
                  <a:cubicBezTo>
                    <a:pt x="20" y="49"/>
                    <a:pt x="19" y="48"/>
                    <a:pt x="19" y="47"/>
                  </a:cubicBezTo>
                  <a:cubicBezTo>
                    <a:pt x="19" y="46"/>
                    <a:pt x="19" y="43"/>
                    <a:pt x="23" y="4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6">
              <a:extLst>
                <a:ext uri="{FF2B5EF4-FFF2-40B4-BE49-F238E27FC236}">
                  <a16:creationId xmlns:a16="http://schemas.microsoft.com/office/drawing/2014/main" id="{190FF73A-759F-4DAD-9ED6-6EC03779AC6C}"/>
                </a:ext>
              </a:extLst>
            </p:cNvPr>
            <p:cNvSpPr>
              <a:spLocks/>
            </p:cNvSpPr>
            <p:nvPr/>
          </p:nvSpPr>
          <p:spPr bwMode="auto">
            <a:xfrm>
              <a:off x="3701005" y="3412116"/>
              <a:ext cx="61503" cy="57648"/>
            </a:xfrm>
            <a:custGeom>
              <a:avLst/>
              <a:gdLst>
                <a:gd name="T0" fmla="*/ 11 w 35"/>
                <a:gd name="T1" fmla="*/ 24 h 30"/>
                <a:gd name="T2" fmla="*/ 17 w 35"/>
                <a:gd name="T3" fmla="*/ 24 h 30"/>
                <a:gd name="T4" fmla="*/ 23 w 35"/>
                <a:gd name="T5" fmla="*/ 29 h 30"/>
                <a:gd name="T6" fmla="*/ 25 w 35"/>
                <a:gd name="T7" fmla="*/ 30 h 30"/>
                <a:gd name="T8" fmla="*/ 26 w 35"/>
                <a:gd name="T9" fmla="*/ 24 h 30"/>
                <a:gd name="T10" fmla="*/ 27 w 35"/>
                <a:gd name="T11" fmla="*/ 20 h 30"/>
                <a:gd name="T12" fmla="*/ 31 w 35"/>
                <a:gd name="T13" fmla="*/ 17 h 30"/>
                <a:gd name="T14" fmla="*/ 33 w 35"/>
                <a:gd name="T15" fmla="*/ 15 h 30"/>
                <a:gd name="T16" fmla="*/ 30 w 35"/>
                <a:gd name="T17" fmla="*/ 10 h 30"/>
                <a:gd name="T18" fmla="*/ 34 w 35"/>
                <a:gd name="T19" fmla="*/ 6 h 30"/>
                <a:gd name="T20" fmla="*/ 34 w 35"/>
                <a:gd name="T21" fmla="*/ 1 h 30"/>
                <a:gd name="T22" fmla="*/ 32 w 35"/>
                <a:gd name="T23" fmla="*/ 1 h 30"/>
                <a:gd name="T24" fmla="*/ 24 w 35"/>
                <a:gd name="T25" fmla="*/ 2 h 30"/>
                <a:gd name="T26" fmla="*/ 20 w 35"/>
                <a:gd name="T27" fmla="*/ 7 h 30"/>
                <a:gd name="T28" fmla="*/ 16 w 35"/>
                <a:gd name="T29" fmla="*/ 8 h 30"/>
                <a:gd name="T30" fmla="*/ 12 w 35"/>
                <a:gd name="T31" fmla="*/ 10 h 30"/>
                <a:gd name="T32" fmla="*/ 8 w 35"/>
                <a:gd name="T33" fmla="*/ 17 h 30"/>
                <a:gd name="T34" fmla="*/ 2 w 35"/>
                <a:gd name="T35" fmla="*/ 24 h 30"/>
                <a:gd name="T36" fmla="*/ 0 w 35"/>
                <a:gd name="T37" fmla="*/ 25 h 30"/>
                <a:gd name="T38" fmla="*/ 3 w 35"/>
                <a:gd name="T39" fmla="*/ 26 h 30"/>
                <a:gd name="T40" fmla="*/ 11 w 35"/>
                <a:gd name="T41"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11" y="24"/>
                  </a:moveTo>
                  <a:cubicBezTo>
                    <a:pt x="13" y="22"/>
                    <a:pt x="16" y="23"/>
                    <a:pt x="17" y="24"/>
                  </a:cubicBezTo>
                  <a:cubicBezTo>
                    <a:pt x="19" y="26"/>
                    <a:pt x="21" y="26"/>
                    <a:pt x="23" y="29"/>
                  </a:cubicBezTo>
                  <a:cubicBezTo>
                    <a:pt x="24" y="29"/>
                    <a:pt x="24" y="30"/>
                    <a:pt x="25" y="30"/>
                  </a:cubicBezTo>
                  <a:cubicBezTo>
                    <a:pt x="25" y="29"/>
                    <a:pt x="25" y="25"/>
                    <a:pt x="26" y="24"/>
                  </a:cubicBezTo>
                  <a:cubicBezTo>
                    <a:pt x="27" y="22"/>
                    <a:pt x="25" y="20"/>
                    <a:pt x="27" y="20"/>
                  </a:cubicBezTo>
                  <a:cubicBezTo>
                    <a:pt x="28" y="20"/>
                    <a:pt x="31" y="20"/>
                    <a:pt x="31" y="17"/>
                  </a:cubicBezTo>
                  <a:cubicBezTo>
                    <a:pt x="31" y="15"/>
                    <a:pt x="32" y="16"/>
                    <a:pt x="33" y="15"/>
                  </a:cubicBezTo>
                  <a:cubicBezTo>
                    <a:pt x="34" y="13"/>
                    <a:pt x="31" y="11"/>
                    <a:pt x="30" y="10"/>
                  </a:cubicBezTo>
                  <a:cubicBezTo>
                    <a:pt x="30" y="9"/>
                    <a:pt x="32" y="9"/>
                    <a:pt x="34" y="6"/>
                  </a:cubicBezTo>
                  <a:cubicBezTo>
                    <a:pt x="35" y="5"/>
                    <a:pt x="35" y="3"/>
                    <a:pt x="34" y="1"/>
                  </a:cubicBezTo>
                  <a:cubicBezTo>
                    <a:pt x="34" y="1"/>
                    <a:pt x="33" y="2"/>
                    <a:pt x="32" y="1"/>
                  </a:cubicBezTo>
                  <a:cubicBezTo>
                    <a:pt x="30" y="0"/>
                    <a:pt x="27" y="1"/>
                    <a:pt x="24" y="2"/>
                  </a:cubicBezTo>
                  <a:cubicBezTo>
                    <a:pt x="20" y="2"/>
                    <a:pt x="19" y="6"/>
                    <a:pt x="20" y="7"/>
                  </a:cubicBezTo>
                  <a:cubicBezTo>
                    <a:pt x="22" y="9"/>
                    <a:pt x="17" y="10"/>
                    <a:pt x="16" y="8"/>
                  </a:cubicBezTo>
                  <a:cubicBezTo>
                    <a:pt x="16" y="6"/>
                    <a:pt x="12" y="7"/>
                    <a:pt x="12" y="10"/>
                  </a:cubicBezTo>
                  <a:cubicBezTo>
                    <a:pt x="13" y="12"/>
                    <a:pt x="8" y="13"/>
                    <a:pt x="8" y="17"/>
                  </a:cubicBezTo>
                  <a:cubicBezTo>
                    <a:pt x="9" y="20"/>
                    <a:pt x="4" y="23"/>
                    <a:pt x="2" y="24"/>
                  </a:cubicBezTo>
                  <a:cubicBezTo>
                    <a:pt x="1" y="25"/>
                    <a:pt x="1" y="25"/>
                    <a:pt x="0" y="25"/>
                  </a:cubicBezTo>
                  <a:cubicBezTo>
                    <a:pt x="2" y="26"/>
                    <a:pt x="3" y="26"/>
                    <a:pt x="3" y="26"/>
                  </a:cubicBezTo>
                  <a:cubicBezTo>
                    <a:pt x="6" y="26"/>
                    <a:pt x="10" y="25"/>
                    <a:pt x="11" y="2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7">
              <a:extLst>
                <a:ext uri="{FF2B5EF4-FFF2-40B4-BE49-F238E27FC236}">
                  <a16:creationId xmlns:a16="http://schemas.microsoft.com/office/drawing/2014/main" id="{20885395-05CF-4417-B03B-3FB70C2CC730}"/>
                </a:ext>
              </a:extLst>
            </p:cNvPr>
            <p:cNvSpPr>
              <a:spLocks/>
            </p:cNvSpPr>
            <p:nvPr/>
          </p:nvSpPr>
          <p:spPr bwMode="auto">
            <a:xfrm>
              <a:off x="3738771" y="3485058"/>
              <a:ext cx="10790" cy="15295"/>
            </a:xfrm>
            <a:custGeom>
              <a:avLst/>
              <a:gdLst>
                <a:gd name="T0" fmla="*/ 4 w 6"/>
                <a:gd name="T1" fmla="*/ 0 h 8"/>
                <a:gd name="T2" fmla="*/ 1 w 6"/>
                <a:gd name="T3" fmla="*/ 7 h 8"/>
                <a:gd name="T4" fmla="*/ 6 w 6"/>
                <a:gd name="T5" fmla="*/ 8 h 8"/>
                <a:gd name="T6" fmla="*/ 4 w 6"/>
                <a:gd name="T7" fmla="*/ 1 h 8"/>
                <a:gd name="T8" fmla="*/ 4 w 6"/>
                <a:gd name="T9" fmla="*/ 0 h 8"/>
              </a:gdLst>
              <a:ahLst/>
              <a:cxnLst>
                <a:cxn ang="0">
                  <a:pos x="T0" y="T1"/>
                </a:cxn>
                <a:cxn ang="0">
                  <a:pos x="T2" y="T3"/>
                </a:cxn>
                <a:cxn ang="0">
                  <a:pos x="T4" y="T5"/>
                </a:cxn>
                <a:cxn ang="0">
                  <a:pos x="T6" y="T7"/>
                </a:cxn>
                <a:cxn ang="0">
                  <a:pos x="T8" y="T9"/>
                </a:cxn>
              </a:cxnLst>
              <a:rect l="0" t="0" r="r" b="b"/>
              <a:pathLst>
                <a:path w="6" h="8">
                  <a:moveTo>
                    <a:pt x="4" y="0"/>
                  </a:moveTo>
                  <a:cubicBezTo>
                    <a:pt x="2" y="1"/>
                    <a:pt x="0" y="3"/>
                    <a:pt x="1" y="7"/>
                  </a:cubicBezTo>
                  <a:cubicBezTo>
                    <a:pt x="2" y="7"/>
                    <a:pt x="5" y="7"/>
                    <a:pt x="6" y="8"/>
                  </a:cubicBezTo>
                  <a:cubicBezTo>
                    <a:pt x="6" y="3"/>
                    <a:pt x="4" y="2"/>
                    <a:pt x="4" y="1"/>
                  </a:cubicBezTo>
                  <a:cubicBezTo>
                    <a:pt x="3" y="1"/>
                    <a:pt x="3" y="0"/>
                    <a:pt x="4"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78">
              <a:extLst>
                <a:ext uri="{FF2B5EF4-FFF2-40B4-BE49-F238E27FC236}">
                  <a16:creationId xmlns:a16="http://schemas.microsoft.com/office/drawing/2014/main" id="{47BB37D6-005F-4992-94FA-5CA280F8B0BD}"/>
                </a:ext>
              </a:extLst>
            </p:cNvPr>
            <p:cNvSpPr>
              <a:spLocks/>
            </p:cNvSpPr>
            <p:nvPr/>
          </p:nvSpPr>
          <p:spPr bwMode="auto">
            <a:xfrm>
              <a:off x="3692373" y="3454469"/>
              <a:ext cx="57187" cy="45883"/>
            </a:xfrm>
            <a:custGeom>
              <a:avLst/>
              <a:gdLst>
                <a:gd name="T0" fmla="*/ 1 w 33"/>
                <a:gd name="T1" fmla="*/ 7 h 24"/>
                <a:gd name="T2" fmla="*/ 4 w 33"/>
                <a:gd name="T3" fmla="*/ 10 h 24"/>
                <a:gd name="T4" fmla="*/ 8 w 33"/>
                <a:gd name="T5" fmla="*/ 12 h 24"/>
                <a:gd name="T6" fmla="*/ 13 w 33"/>
                <a:gd name="T7" fmla="*/ 16 h 24"/>
                <a:gd name="T8" fmla="*/ 16 w 33"/>
                <a:gd name="T9" fmla="*/ 18 h 24"/>
                <a:gd name="T10" fmla="*/ 20 w 33"/>
                <a:gd name="T11" fmla="*/ 17 h 24"/>
                <a:gd name="T12" fmla="*/ 22 w 33"/>
                <a:gd name="T13" fmla="*/ 21 h 24"/>
                <a:gd name="T14" fmla="*/ 26 w 33"/>
                <a:gd name="T15" fmla="*/ 23 h 24"/>
                <a:gd name="T16" fmla="*/ 28 w 33"/>
                <a:gd name="T17" fmla="*/ 23 h 24"/>
                <a:gd name="T18" fmla="*/ 31 w 33"/>
                <a:gd name="T19" fmla="*/ 16 h 24"/>
                <a:gd name="T20" fmla="*/ 32 w 33"/>
                <a:gd name="T21" fmla="*/ 14 h 24"/>
                <a:gd name="T22" fmla="*/ 30 w 33"/>
                <a:gd name="T23" fmla="*/ 8 h 24"/>
                <a:gd name="T24" fmla="*/ 30 w 33"/>
                <a:gd name="T25" fmla="*/ 8 h 24"/>
                <a:gd name="T26" fmla="*/ 28 w 33"/>
                <a:gd name="T27" fmla="*/ 7 h 24"/>
                <a:gd name="T28" fmla="*/ 22 w 33"/>
                <a:gd name="T29" fmla="*/ 2 h 24"/>
                <a:gd name="T30" fmla="*/ 16 w 33"/>
                <a:gd name="T31" fmla="*/ 2 h 24"/>
                <a:gd name="T32" fmla="*/ 8 w 33"/>
                <a:gd name="T33" fmla="*/ 4 h 24"/>
                <a:gd name="T34" fmla="*/ 5 w 33"/>
                <a:gd name="T35" fmla="*/ 3 h 24"/>
                <a:gd name="T36" fmla="*/ 0 w 33"/>
                <a:gd name="T37" fmla="*/ 6 h 24"/>
                <a:gd name="T38" fmla="*/ 1 w 33"/>
                <a:gd name="T3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24">
                  <a:moveTo>
                    <a:pt x="1" y="7"/>
                  </a:moveTo>
                  <a:cubicBezTo>
                    <a:pt x="1" y="8"/>
                    <a:pt x="3" y="11"/>
                    <a:pt x="4" y="10"/>
                  </a:cubicBezTo>
                  <a:cubicBezTo>
                    <a:pt x="5" y="9"/>
                    <a:pt x="7" y="12"/>
                    <a:pt x="8" y="12"/>
                  </a:cubicBezTo>
                  <a:cubicBezTo>
                    <a:pt x="10" y="13"/>
                    <a:pt x="13" y="15"/>
                    <a:pt x="13" y="16"/>
                  </a:cubicBezTo>
                  <a:cubicBezTo>
                    <a:pt x="14" y="17"/>
                    <a:pt x="14" y="19"/>
                    <a:pt x="16" y="18"/>
                  </a:cubicBezTo>
                  <a:cubicBezTo>
                    <a:pt x="18" y="18"/>
                    <a:pt x="20" y="15"/>
                    <a:pt x="20" y="17"/>
                  </a:cubicBezTo>
                  <a:cubicBezTo>
                    <a:pt x="20" y="18"/>
                    <a:pt x="20" y="21"/>
                    <a:pt x="22" y="21"/>
                  </a:cubicBezTo>
                  <a:cubicBezTo>
                    <a:pt x="24" y="20"/>
                    <a:pt x="24" y="24"/>
                    <a:pt x="26" y="23"/>
                  </a:cubicBezTo>
                  <a:cubicBezTo>
                    <a:pt x="27" y="23"/>
                    <a:pt x="27" y="23"/>
                    <a:pt x="28" y="23"/>
                  </a:cubicBezTo>
                  <a:cubicBezTo>
                    <a:pt x="27" y="19"/>
                    <a:pt x="29" y="17"/>
                    <a:pt x="31" y="16"/>
                  </a:cubicBezTo>
                  <a:cubicBezTo>
                    <a:pt x="31" y="15"/>
                    <a:pt x="32" y="15"/>
                    <a:pt x="32" y="14"/>
                  </a:cubicBezTo>
                  <a:cubicBezTo>
                    <a:pt x="33" y="12"/>
                    <a:pt x="30" y="10"/>
                    <a:pt x="30" y="8"/>
                  </a:cubicBezTo>
                  <a:cubicBezTo>
                    <a:pt x="30" y="8"/>
                    <a:pt x="30" y="8"/>
                    <a:pt x="30" y="8"/>
                  </a:cubicBezTo>
                  <a:cubicBezTo>
                    <a:pt x="29" y="8"/>
                    <a:pt x="29" y="7"/>
                    <a:pt x="28" y="7"/>
                  </a:cubicBezTo>
                  <a:cubicBezTo>
                    <a:pt x="26" y="4"/>
                    <a:pt x="24" y="4"/>
                    <a:pt x="22" y="2"/>
                  </a:cubicBezTo>
                  <a:cubicBezTo>
                    <a:pt x="21" y="1"/>
                    <a:pt x="18" y="0"/>
                    <a:pt x="16" y="2"/>
                  </a:cubicBezTo>
                  <a:cubicBezTo>
                    <a:pt x="15" y="3"/>
                    <a:pt x="11" y="4"/>
                    <a:pt x="8" y="4"/>
                  </a:cubicBezTo>
                  <a:cubicBezTo>
                    <a:pt x="8" y="4"/>
                    <a:pt x="7" y="4"/>
                    <a:pt x="5" y="3"/>
                  </a:cubicBezTo>
                  <a:cubicBezTo>
                    <a:pt x="4" y="4"/>
                    <a:pt x="2" y="5"/>
                    <a:pt x="0" y="6"/>
                  </a:cubicBezTo>
                  <a:cubicBezTo>
                    <a:pt x="0" y="6"/>
                    <a:pt x="1" y="6"/>
                    <a:pt x="1" y="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9">
              <a:extLst>
                <a:ext uri="{FF2B5EF4-FFF2-40B4-BE49-F238E27FC236}">
                  <a16:creationId xmlns:a16="http://schemas.microsoft.com/office/drawing/2014/main" id="{22477905-35A0-4D77-8FD7-DD2A40FC3CD0}"/>
                </a:ext>
              </a:extLst>
            </p:cNvPr>
            <p:cNvSpPr>
              <a:spLocks/>
            </p:cNvSpPr>
            <p:nvPr/>
          </p:nvSpPr>
          <p:spPr bwMode="auto">
            <a:xfrm>
              <a:off x="3950254" y="3521529"/>
              <a:ext cx="134875" cy="95295"/>
            </a:xfrm>
            <a:custGeom>
              <a:avLst/>
              <a:gdLst>
                <a:gd name="T0" fmla="*/ 69 w 77"/>
                <a:gd name="T1" fmla="*/ 33 h 50"/>
                <a:gd name="T2" fmla="*/ 65 w 77"/>
                <a:gd name="T3" fmla="*/ 31 h 50"/>
                <a:gd name="T4" fmla="*/ 65 w 77"/>
                <a:gd name="T5" fmla="*/ 31 h 50"/>
                <a:gd name="T6" fmla="*/ 64 w 77"/>
                <a:gd name="T7" fmla="*/ 21 h 50"/>
                <a:gd name="T8" fmla="*/ 59 w 77"/>
                <a:gd name="T9" fmla="*/ 10 h 50"/>
                <a:gd name="T10" fmla="*/ 53 w 77"/>
                <a:gd name="T11" fmla="*/ 0 h 50"/>
                <a:gd name="T12" fmla="*/ 49 w 77"/>
                <a:gd name="T13" fmla="*/ 2 h 50"/>
                <a:gd name="T14" fmla="*/ 44 w 77"/>
                <a:gd name="T15" fmla="*/ 5 h 50"/>
                <a:gd name="T16" fmla="*/ 40 w 77"/>
                <a:gd name="T17" fmla="*/ 5 h 50"/>
                <a:gd name="T18" fmla="*/ 36 w 77"/>
                <a:gd name="T19" fmla="*/ 6 h 50"/>
                <a:gd name="T20" fmla="*/ 31 w 77"/>
                <a:gd name="T21" fmla="*/ 5 h 50"/>
                <a:gd name="T22" fmla="*/ 23 w 77"/>
                <a:gd name="T23" fmla="*/ 3 h 50"/>
                <a:gd name="T24" fmla="*/ 20 w 77"/>
                <a:gd name="T25" fmla="*/ 3 h 50"/>
                <a:gd name="T26" fmla="*/ 19 w 77"/>
                <a:gd name="T27" fmla="*/ 5 h 50"/>
                <a:gd name="T28" fmla="*/ 13 w 77"/>
                <a:gd name="T29" fmla="*/ 9 h 50"/>
                <a:gd name="T30" fmla="*/ 6 w 77"/>
                <a:gd name="T31" fmla="*/ 21 h 50"/>
                <a:gd name="T32" fmla="*/ 0 w 77"/>
                <a:gd name="T33" fmla="*/ 25 h 50"/>
                <a:gd name="T34" fmla="*/ 3 w 77"/>
                <a:gd name="T35" fmla="*/ 30 h 50"/>
                <a:gd name="T36" fmla="*/ 6 w 77"/>
                <a:gd name="T37" fmla="*/ 33 h 50"/>
                <a:gd name="T38" fmla="*/ 7 w 77"/>
                <a:gd name="T39" fmla="*/ 38 h 50"/>
                <a:gd name="T40" fmla="*/ 17 w 77"/>
                <a:gd name="T41" fmla="*/ 41 h 50"/>
                <a:gd name="T42" fmla="*/ 17 w 77"/>
                <a:gd name="T43" fmla="*/ 45 h 50"/>
                <a:gd name="T44" fmla="*/ 22 w 77"/>
                <a:gd name="T45" fmla="*/ 48 h 50"/>
                <a:gd name="T46" fmla="*/ 31 w 77"/>
                <a:gd name="T47" fmla="*/ 49 h 50"/>
                <a:gd name="T48" fmla="*/ 40 w 77"/>
                <a:gd name="T49" fmla="*/ 49 h 50"/>
                <a:gd name="T50" fmla="*/ 46 w 77"/>
                <a:gd name="T51" fmla="*/ 47 h 50"/>
                <a:gd name="T52" fmla="*/ 56 w 77"/>
                <a:gd name="T53" fmla="*/ 45 h 50"/>
                <a:gd name="T54" fmla="*/ 63 w 77"/>
                <a:gd name="T55" fmla="*/ 47 h 50"/>
                <a:gd name="T56" fmla="*/ 68 w 77"/>
                <a:gd name="T57" fmla="*/ 49 h 50"/>
                <a:gd name="T58" fmla="*/ 68 w 77"/>
                <a:gd name="T59" fmla="*/ 45 h 50"/>
                <a:gd name="T60" fmla="*/ 72 w 77"/>
                <a:gd name="T61" fmla="*/ 38 h 50"/>
                <a:gd name="T62" fmla="*/ 76 w 77"/>
                <a:gd name="T63" fmla="*/ 34 h 50"/>
                <a:gd name="T64" fmla="*/ 76 w 77"/>
                <a:gd name="T65" fmla="*/ 33 h 50"/>
                <a:gd name="T66" fmla="*/ 73 w 77"/>
                <a:gd name="T67" fmla="*/ 31 h 50"/>
                <a:gd name="T68" fmla="*/ 69 w 77"/>
                <a:gd name="T6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50">
                  <a:moveTo>
                    <a:pt x="69" y="33"/>
                  </a:moveTo>
                  <a:cubicBezTo>
                    <a:pt x="67" y="33"/>
                    <a:pt x="65" y="32"/>
                    <a:pt x="65" y="31"/>
                  </a:cubicBezTo>
                  <a:cubicBezTo>
                    <a:pt x="65" y="31"/>
                    <a:pt x="65" y="31"/>
                    <a:pt x="65" y="31"/>
                  </a:cubicBezTo>
                  <a:cubicBezTo>
                    <a:pt x="63" y="29"/>
                    <a:pt x="63" y="23"/>
                    <a:pt x="64" y="21"/>
                  </a:cubicBezTo>
                  <a:cubicBezTo>
                    <a:pt x="66" y="19"/>
                    <a:pt x="61" y="12"/>
                    <a:pt x="59" y="10"/>
                  </a:cubicBezTo>
                  <a:cubicBezTo>
                    <a:pt x="58" y="8"/>
                    <a:pt x="55" y="4"/>
                    <a:pt x="53" y="0"/>
                  </a:cubicBezTo>
                  <a:cubicBezTo>
                    <a:pt x="51" y="1"/>
                    <a:pt x="49" y="1"/>
                    <a:pt x="49" y="2"/>
                  </a:cubicBezTo>
                  <a:cubicBezTo>
                    <a:pt x="48" y="3"/>
                    <a:pt x="46" y="5"/>
                    <a:pt x="44" y="5"/>
                  </a:cubicBezTo>
                  <a:cubicBezTo>
                    <a:pt x="43" y="5"/>
                    <a:pt x="41" y="4"/>
                    <a:pt x="40" y="5"/>
                  </a:cubicBezTo>
                  <a:cubicBezTo>
                    <a:pt x="39" y="6"/>
                    <a:pt x="37" y="7"/>
                    <a:pt x="36" y="6"/>
                  </a:cubicBezTo>
                  <a:cubicBezTo>
                    <a:pt x="36" y="5"/>
                    <a:pt x="33" y="5"/>
                    <a:pt x="31" y="5"/>
                  </a:cubicBezTo>
                  <a:cubicBezTo>
                    <a:pt x="30" y="5"/>
                    <a:pt x="24" y="3"/>
                    <a:pt x="23" y="3"/>
                  </a:cubicBezTo>
                  <a:cubicBezTo>
                    <a:pt x="22" y="3"/>
                    <a:pt x="21" y="3"/>
                    <a:pt x="20" y="3"/>
                  </a:cubicBezTo>
                  <a:cubicBezTo>
                    <a:pt x="20" y="4"/>
                    <a:pt x="20" y="4"/>
                    <a:pt x="19" y="5"/>
                  </a:cubicBezTo>
                  <a:cubicBezTo>
                    <a:pt x="17" y="6"/>
                    <a:pt x="14" y="8"/>
                    <a:pt x="13" y="9"/>
                  </a:cubicBezTo>
                  <a:cubicBezTo>
                    <a:pt x="12" y="9"/>
                    <a:pt x="8" y="19"/>
                    <a:pt x="6" y="21"/>
                  </a:cubicBezTo>
                  <a:cubicBezTo>
                    <a:pt x="3" y="24"/>
                    <a:pt x="1" y="24"/>
                    <a:pt x="0" y="25"/>
                  </a:cubicBezTo>
                  <a:cubicBezTo>
                    <a:pt x="0" y="26"/>
                    <a:pt x="3" y="29"/>
                    <a:pt x="3" y="30"/>
                  </a:cubicBezTo>
                  <a:cubicBezTo>
                    <a:pt x="3" y="32"/>
                    <a:pt x="4" y="33"/>
                    <a:pt x="6" y="33"/>
                  </a:cubicBezTo>
                  <a:cubicBezTo>
                    <a:pt x="8" y="33"/>
                    <a:pt x="6" y="38"/>
                    <a:pt x="7" y="38"/>
                  </a:cubicBezTo>
                  <a:cubicBezTo>
                    <a:pt x="9" y="39"/>
                    <a:pt x="17" y="39"/>
                    <a:pt x="17" y="41"/>
                  </a:cubicBezTo>
                  <a:cubicBezTo>
                    <a:pt x="17" y="43"/>
                    <a:pt x="18" y="44"/>
                    <a:pt x="17" y="45"/>
                  </a:cubicBezTo>
                  <a:cubicBezTo>
                    <a:pt x="19" y="45"/>
                    <a:pt x="21" y="48"/>
                    <a:pt x="22" y="48"/>
                  </a:cubicBezTo>
                  <a:cubicBezTo>
                    <a:pt x="23" y="48"/>
                    <a:pt x="30" y="49"/>
                    <a:pt x="31" y="49"/>
                  </a:cubicBezTo>
                  <a:cubicBezTo>
                    <a:pt x="32" y="49"/>
                    <a:pt x="38" y="49"/>
                    <a:pt x="40" y="49"/>
                  </a:cubicBezTo>
                  <a:cubicBezTo>
                    <a:pt x="42" y="50"/>
                    <a:pt x="44" y="49"/>
                    <a:pt x="46" y="47"/>
                  </a:cubicBezTo>
                  <a:cubicBezTo>
                    <a:pt x="48" y="45"/>
                    <a:pt x="54" y="45"/>
                    <a:pt x="56" y="45"/>
                  </a:cubicBezTo>
                  <a:cubicBezTo>
                    <a:pt x="58" y="45"/>
                    <a:pt x="62" y="46"/>
                    <a:pt x="63" y="47"/>
                  </a:cubicBezTo>
                  <a:cubicBezTo>
                    <a:pt x="63" y="48"/>
                    <a:pt x="65" y="49"/>
                    <a:pt x="68" y="49"/>
                  </a:cubicBezTo>
                  <a:cubicBezTo>
                    <a:pt x="68" y="48"/>
                    <a:pt x="68" y="47"/>
                    <a:pt x="68" y="45"/>
                  </a:cubicBezTo>
                  <a:cubicBezTo>
                    <a:pt x="68" y="42"/>
                    <a:pt x="69" y="38"/>
                    <a:pt x="72" y="38"/>
                  </a:cubicBezTo>
                  <a:cubicBezTo>
                    <a:pt x="74" y="38"/>
                    <a:pt x="77" y="38"/>
                    <a:pt x="76" y="34"/>
                  </a:cubicBezTo>
                  <a:cubicBezTo>
                    <a:pt x="76" y="33"/>
                    <a:pt x="76" y="33"/>
                    <a:pt x="76" y="33"/>
                  </a:cubicBezTo>
                  <a:cubicBezTo>
                    <a:pt x="75" y="32"/>
                    <a:pt x="74" y="31"/>
                    <a:pt x="73" y="31"/>
                  </a:cubicBezTo>
                  <a:cubicBezTo>
                    <a:pt x="72" y="31"/>
                    <a:pt x="69" y="33"/>
                    <a:pt x="69" y="3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80">
              <a:extLst>
                <a:ext uri="{FF2B5EF4-FFF2-40B4-BE49-F238E27FC236}">
                  <a16:creationId xmlns:a16="http://schemas.microsoft.com/office/drawing/2014/main" id="{6930FF20-EB0B-4907-B768-4C460920359D}"/>
                </a:ext>
              </a:extLst>
            </p:cNvPr>
            <p:cNvSpPr>
              <a:spLocks/>
            </p:cNvSpPr>
            <p:nvPr/>
          </p:nvSpPr>
          <p:spPr bwMode="auto">
            <a:xfrm>
              <a:off x="4043047" y="3516823"/>
              <a:ext cx="45318" cy="63530"/>
            </a:xfrm>
            <a:custGeom>
              <a:avLst/>
              <a:gdLst>
                <a:gd name="T0" fmla="*/ 19 w 26"/>
                <a:gd name="T1" fmla="*/ 9 h 33"/>
                <a:gd name="T2" fmla="*/ 13 w 26"/>
                <a:gd name="T3" fmla="*/ 4 h 33"/>
                <a:gd name="T4" fmla="*/ 6 w 26"/>
                <a:gd name="T5" fmla="*/ 1 h 33"/>
                <a:gd name="T6" fmla="*/ 0 w 26"/>
                <a:gd name="T7" fmla="*/ 2 h 33"/>
                <a:gd name="T8" fmla="*/ 6 w 26"/>
                <a:gd name="T9" fmla="*/ 12 h 33"/>
                <a:gd name="T10" fmla="*/ 11 w 26"/>
                <a:gd name="T11" fmla="*/ 23 h 33"/>
                <a:gd name="T12" fmla="*/ 12 w 26"/>
                <a:gd name="T13" fmla="*/ 33 h 33"/>
                <a:gd name="T14" fmla="*/ 17 w 26"/>
                <a:gd name="T15" fmla="*/ 25 h 33"/>
                <a:gd name="T16" fmla="*/ 20 w 26"/>
                <a:gd name="T17" fmla="*/ 22 h 33"/>
                <a:gd name="T18" fmla="*/ 26 w 26"/>
                <a:gd name="T19" fmla="*/ 23 h 33"/>
                <a:gd name="T20" fmla="*/ 24 w 26"/>
                <a:gd name="T21" fmla="*/ 17 h 33"/>
                <a:gd name="T22" fmla="*/ 19 w 26"/>
                <a:gd name="T2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3">
                  <a:moveTo>
                    <a:pt x="19" y="9"/>
                  </a:moveTo>
                  <a:cubicBezTo>
                    <a:pt x="18" y="6"/>
                    <a:pt x="15" y="4"/>
                    <a:pt x="13" y="4"/>
                  </a:cubicBezTo>
                  <a:cubicBezTo>
                    <a:pt x="11" y="4"/>
                    <a:pt x="8" y="0"/>
                    <a:pt x="6" y="1"/>
                  </a:cubicBezTo>
                  <a:cubicBezTo>
                    <a:pt x="5" y="1"/>
                    <a:pt x="3" y="1"/>
                    <a:pt x="0" y="2"/>
                  </a:cubicBezTo>
                  <a:cubicBezTo>
                    <a:pt x="2" y="6"/>
                    <a:pt x="5" y="10"/>
                    <a:pt x="6" y="12"/>
                  </a:cubicBezTo>
                  <a:cubicBezTo>
                    <a:pt x="8" y="14"/>
                    <a:pt x="13" y="21"/>
                    <a:pt x="11" y="23"/>
                  </a:cubicBezTo>
                  <a:cubicBezTo>
                    <a:pt x="10" y="25"/>
                    <a:pt x="10" y="31"/>
                    <a:pt x="12" y="33"/>
                  </a:cubicBezTo>
                  <a:cubicBezTo>
                    <a:pt x="14" y="31"/>
                    <a:pt x="17" y="27"/>
                    <a:pt x="17" y="25"/>
                  </a:cubicBezTo>
                  <a:cubicBezTo>
                    <a:pt x="17" y="24"/>
                    <a:pt x="17" y="21"/>
                    <a:pt x="20" y="22"/>
                  </a:cubicBezTo>
                  <a:cubicBezTo>
                    <a:pt x="23" y="22"/>
                    <a:pt x="26" y="24"/>
                    <a:pt x="26" y="23"/>
                  </a:cubicBezTo>
                  <a:cubicBezTo>
                    <a:pt x="26" y="22"/>
                    <a:pt x="25" y="18"/>
                    <a:pt x="24" y="17"/>
                  </a:cubicBezTo>
                  <a:cubicBezTo>
                    <a:pt x="23" y="16"/>
                    <a:pt x="20" y="12"/>
                    <a:pt x="19"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81">
              <a:extLst>
                <a:ext uri="{FF2B5EF4-FFF2-40B4-BE49-F238E27FC236}">
                  <a16:creationId xmlns:a16="http://schemas.microsoft.com/office/drawing/2014/main" id="{4BC0524C-7631-4B4F-8BB8-C518C1AA3AA1}"/>
                </a:ext>
              </a:extLst>
            </p:cNvPr>
            <p:cNvSpPr>
              <a:spLocks/>
            </p:cNvSpPr>
            <p:nvPr/>
          </p:nvSpPr>
          <p:spPr bwMode="auto">
            <a:xfrm>
              <a:off x="3977228" y="3606235"/>
              <a:ext cx="91715" cy="55295"/>
            </a:xfrm>
            <a:custGeom>
              <a:avLst/>
              <a:gdLst>
                <a:gd name="T0" fmla="*/ 41 w 53"/>
                <a:gd name="T1" fmla="*/ 0 h 29"/>
                <a:gd name="T2" fmla="*/ 31 w 53"/>
                <a:gd name="T3" fmla="*/ 2 h 29"/>
                <a:gd name="T4" fmla="*/ 25 w 53"/>
                <a:gd name="T5" fmla="*/ 4 h 29"/>
                <a:gd name="T6" fmla="*/ 16 w 53"/>
                <a:gd name="T7" fmla="*/ 4 h 29"/>
                <a:gd name="T8" fmla="*/ 7 w 53"/>
                <a:gd name="T9" fmla="*/ 3 h 29"/>
                <a:gd name="T10" fmla="*/ 2 w 53"/>
                <a:gd name="T11" fmla="*/ 0 h 29"/>
                <a:gd name="T12" fmla="*/ 1 w 53"/>
                <a:gd name="T13" fmla="*/ 1 h 29"/>
                <a:gd name="T14" fmla="*/ 1 w 53"/>
                <a:gd name="T15" fmla="*/ 6 h 29"/>
                <a:gd name="T16" fmla="*/ 4 w 53"/>
                <a:gd name="T17" fmla="*/ 12 h 29"/>
                <a:gd name="T18" fmla="*/ 1 w 53"/>
                <a:gd name="T19" fmla="*/ 15 h 29"/>
                <a:gd name="T20" fmla="*/ 1 w 53"/>
                <a:gd name="T21" fmla="*/ 19 h 29"/>
                <a:gd name="T22" fmla="*/ 6 w 53"/>
                <a:gd name="T23" fmla="*/ 25 h 29"/>
                <a:gd name="T24" fmla="*/ 8 w 53"/>
                <a:gd name="T25" fmla="*/ 27 h 29"/>
                <a:gd name="T26" fmla="*/ 19 w 53"/>
                <a:gd name="T27" fmla="*/ 27 h 29"/>
                <a:gd name="T28" fmla="*/ 28 w 53"/>
                <a:gd name="T29" fmla="*/ 29 h 29"/>
                <a:gd name="T30" fmla="*/ 31 w 53"/>
                <a:gd name="T31" fmla="*/ 27 h 29"/>
                <a:gd name="T32" fmla="*/ 35 w 53"/>
                <a:gd name="T33" fmla="*/ 25 h 29"/>
                <a:gd name="T34" fmla="*/ 35 w 53"/>
                <a:gd name="T35" fmla="*/ 22 h 29"/>
                <a:gd name="T36" fmla="*/ 44 w 53"/>
                <a:gd name="T37" fmla="*/ 22 h 29"/>
                <a:gd name="T38" fmla="*/ 47 w 53"/>
                <a:gd name="T39" fmla="*/ 22 h 29"/>
                <a:gd name="T40" fmla="*/ 46 w 53"/>
                <a:gd name="T41" fmla="*/ 20 h 29"/>
                <a:gd name="T42" fmla="*/ 44 w 53"/>
                <a:gd name="T43" fmla="*/ 14 h 29"/>
                <a:gd name="T44" fmla="*/ 51 w 53"/>
                <a:gd name="T45" fmla="*/ 6 h 29"/>
                <a:gd name="T46" fmla="*/ 53 w 53"/>
                <a:gd name="T47" fmla="*/ 4 h 29"/>
                <a:gd name="T48" fmla="*/ 48 w 53"/>
                <a:gd name="T49" fmla="*/ 2 h 29"/>
                <a:gd name="T50" fmla="*/ 41 w 53"/>
                <a:gd name="T5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29">
                  <a:moveTo>
                    <a:pt x="41" y="0"/>
                  </a:moveTo>
                  <a:cubicBezTo>
                    <a:pt x="39" y="0"/>
                    <a:pt x="33" y="0"/>
                    <a:pt x="31" y="2"/>
                  </a:cubicBezTo>
                  <a:cubicBezTo>
                    <a:pt x="29" y="4"/>
                    <a:pt x="27" y="5"/>
                    <a:pt x="25" y="4"/>
                  </a:cubicBezTo>
                  <a:cubicBezTo>
                    <a:pt x="23" y="4"/>
                    <a:pt x="17" y="4"/>
                    <a:pt x="16" y="4"/>
                  </a:cubicBezTo>
                  <a:cubicBezTo>
                    <a:pt x="15" y="4"/>
                    <a:pt x="8" y="3"/>
                    <a:pt x="7" y="3"/>
                  </a:cubicBezTo>
                  <a:cubicBezTo>
                    <a:pt x="6" y="3"/>
                    <a:pt x="4" y="0"/>
                    <a:pt x="2" y="0"/>
                  </a:cubicBezTo>
                  <a:cubicBezTo>
                    <a:pt x="2" y="0"/>
                    <a:pt x="2" y="0"/>
                    <a:pt x="1" y="1"/>
                  </a:cubicBezTo>
                  <a:cubicBezTo>
                    <a:pt x="0" y="2"/>
                    <a:pt x="0" y="5"/>
                    <a:pt x="1" y="6"/>
                  </a:cubicBezTo>
                  <a:cubicBezTo>
                    <a:pt x="3" y="8"/>
                    <a:pt x="6" y="12"/>
                    <a:pt x="4" y="12"/>
                  </a:cubicBezTo>
                  <a:cubicBezTo>
                    <a:pt x="2" y="12"/>
                    <a:pt x="1" y="14"/>
                    <a:pt x="1" y="15"/>
                  </a:cubicBezTo>
                  <a:cubicBezTo>
                    <a:pt x="1" y="16"/>
                    <a:pt x="1" y="19"/>
                    <a:pt x="1" y="19"/>
                  </a:cubicBezTo>
                  <a:cubicBezTo>
                    <a:pt x="2" y="20"/>
                    <a:pt x="6" y="24"/>
                    <a:pt x="6" y="25"/>
                  </a:cubicBezTo>
                  <a:cubicBezTo>
                    <a:pt x="6" y="26"/>
                    <a:pt x="8" y="26"/>
                    <a:pt x="8" y="27"/>
                  </a:cubicBezTo>
                  <a:cubicBezTo>
                    <a:pt x="11" y="27"/>
                    <a:pt x="17" y="26"/>
                    <a:pt x="19" y="27"/>
                  </a:cubicBezTo>
                  <a:cubicBezTo>
                    <a:pt x="21" y="28"/>
                    <a:pt x="28" y="29"/>
                    <a:pt x="28" y="29"/>
                  </a:cubicBezTo>
                  <a:cubicBezTo>
                    <a:pt x="30" y="29"/>
                    <a:pt x="32" y="28"/>
                    <a:pt x="31" y="27"/>
                  </a:cubicBezTo>
                  <a:cubicBezTo>
                    <a:pt x="31" y="26"/>
                    <a:pt x="33" y="25"/>
                    <a:pt x="35" y="25"/>
                  </a:cubicBezTo>
                  <a:cubicBezTo>
                    <a:pt x="35" y="24"/>
                    <a:pt x="35" y="23"/>
                    <a:pt x="35" y="22"/>
                  </a:cubicBezTo>
                  <a:cubicBezTo>
                    <a:pt x="36" y="22"/>
                    <a:pt x="41" y="21"/>
                    <a:pt x="44" y="22"/>
                  </a:cubicBezTo>
                  <a:cubicBezTo>
                    <a:pt x="45" y="23"/>
                    <a:pt x="46" y="23"/>
                    <a:pt x="47" y="22"/>
                  </a:cubicBezTo>
                  <a:cubicBezTo>
                    <a:pt x="47" y="21"/>
                    <a:pt x="46" y="20"/>
                    <a:pt x="46" y="20"/>
                  </a:cubicBezTo>
                  <a:cubicBezTo>
                    <a:pt x="45" y="20"/>
                    <a:pt x="42" y="14"/>
                    <a:pt x="44" y="14"/>
                  </a:cubicBezTo>
                  <a:cubicBezTo>
                    <a:pt x="46" y="13"/>
                    <a:pt x="48" y="7"/>
                    <a:pt x="51" y="6"/>
                  </a:cubicBezTo>
                  <a:cubicBezTo>
                    <a:pt x="52" y="6"/>
                    <a:pt x="52" y="5"/>
                    <a:pt x="53" y="4"/>
                  </a:cubicBezTo>
                  <a:cubicBezTo>
                    <a:pt x="50" y="4"/>
                    <a:pt x="48" y="3"/>
                    <a:pt x="48" y="2"/>
                  </a:cubicBezTo>
                  <a:cubicBezTo>
                    <a:pt x="47" y="1"/>
                    <a:pt x="43" y="0"/>
                    <a:pt x="41"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82">
              <a:extLst>
                <a:ext uri="{FF2B5EF4-FFF2-40B4-BE49-F238E27FC236}">
                  <a16:creationId xmlns:a16="http://schemas.microsoft.com/office/drawing/2014/main" id="{EB60BBC7-B509-49AC-AB13-D099D75D77A4}"/>
                </a:ext>
              </a:extLst>
            </p:cNvPr>
            <p:cNvSpPr>
              <a:spLocks/>
            </p:cNvSpPr>
            <p:nvPr/>
          </p:nvSpPr>
          <p:spPr bwMode="auto">
            <a:xfrm>
              <a:off x="3950254" y="3641529"/>
              <a:ext cx="41002" cy="29412"/>
            </a:xfrm>
            <a:custGeom>
              <a:avLst/>
              <a:gdLst>
                <a:gd name="T0" fmla="*/ 5 w 23"/>
                <a:gd name="T1" fmla="*/ 16 h 16"/>
                <a:gd name="T2" fmla="*/ 5 w 23"/>
                <a:gd name="T3" fmla="*/ 16 h 16"/>
                <a:gd name="T4" fmla="*/ 5 w 23"/>
                <a:gd name="T5" fmla="*/ 16 h 16"/>
                <a:gd name="T6" fmla="*/ 5 w 23"/>
                <a:gd name="T7" fmla="*/ 16 h 16"/>
                <a:gd name="T8" fmla="*/ 6 w 23"/>
                <a:gd name="T9" fmla="*/ 16 h 16"/>
                <a:gd name="T10" fmla="*/ 6 w 23"/>
                <a:gd name="T11" fmla="*/ 16 h 16"/>
                <a:gd name="T12" fmla="*/ 9 w 23"/>
                <a:gd name="T13" fmla="*/ 16 h 16"/>
                <a:gd name="T14" fmla="*/ 9 w 23"/>
                <a:gd name="T15" fmla="*/ 16 h 16"/>
                <a:gd name="T16" fmla="*/ 10 w 23"/>
                <a:gd name="T17" fmla="*/ 16 h 16"/>
                <a:gd name="T18" fmla="*/ 10 w 23"/>
                <a:gd name="T19" fmla="*/ 16 h 16"/>
                <a:gd name="T20" fmla="*/ 11 w 23"/>
                <a:gd name="T21" fmla="*/ 15 h 16"/>
                <a:gd name="T22" fmla="*/ 15 w 23"/>
                <a:gd name="T23" fmla="*/ 13 h 16"/>
                <a:gd name="T24" fmla="*/ 22 w 23"/>
                <a:gd name="T25" fmla="*/ 9 h 16"/>
                <a:gd name="T26" fmla="*/ 23 w 23"/>
                <a:gd name="T27" fmla="*/ 9 h 16"/>
                <a:gd name="T28" fmla="*/ 21 w 23"/>
                <a:gd name="T29" fmla="*/ 7 h 16"/>
                <a:gd name="T30" fmla="*/ 16 w 23"/>
                <a:gd name="T31" fmla="*/ 1 h 16"/>
                <a:gd name="T32" fmla="*/ 16 w 23"/>
                <a:gd name="T33" fmla="*/ 1 h 16"/>
                <a:gd name="T34" fmla="*/ 16 w 23"/>
                <a:gd name="T35" fmla="*/ 1 h 16"/>
                <a:gd name="T36" fmla="*/ 16 w 23"/>
                <a:gd name="T37" fmla="*/ 0 h 16"/>
                <a:gd name="T38" fmla="*/ 2 w 23"/>
                <a:gd name="T39" fmla="*/ 2 h 16"/>
                <a:gd name="T40" fmla="*/ 1 w 23"/>
                <a:gd name="T41" fmla="*/ 2 h 16"/>
                <a:gd name="T42" fmla="*/ 0 w 23"/>
                <a:gd name="T43" fmla="*/ 11 h 16"/>
                <a:gd name="T44" fmla="*/ 5 w 23"/>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16">
                  <a:moveTo>
                    <a:pt x="5" y="16"/>
                  </a:move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7" y="16"/>
                    <a:pt x="8" y="16"/>
                    <a:pt x="9" y="16"/>
                  </a:cubicBezTo>
                  <a:cubicBezTo>
                    <a:pt x="9" y="16"/>
                    <a:pt x="9" y="16"/>
                    <a:pt x="9" y="16"/>
                  </a:cubicBezTo>
                  <a:cubicBezTo>
                    <a:pt x="9" y="16"/>
                    <a:pt x="9" y="16"/>
                    <a:pt x="10" y="16"/>
                  </a:cubicBezTo>
                  <a:cubicBezTo>
                    <a:pt x="10" y="16"/>
                    <a:pt x="10" y="16"/>
                    <a:pt x="10" y="16"/>
                  </a:cubicBezTo>
                  <a:cubicBezTo>
                    <a:pt x="10" y="16"/>
                    <a:pt x="10" y="16"/>
                    <a:pt x="11" y="15"/>
                  </a:cubicBezTo>
                  <a:cubicBezTo>
                    <a:pt x="13" y="15"/>
                    <a:pt x="13" y="13"/>
                    <a:pt x="15" y="13"/>
                  </a:cubicBezTo>
                  <a:cubicBezTo>
                    <a:pt x="16" y="14"/>
                    <a:pt x="22" y="11"/>
                    <a:pt x="22" y="9"/>
                  </a:cubicBezTo>
                  <a:cubicBezTo>
                    <a:pt x="23" y="9"/>
                    <a:pt x="23" y="9"/>
                    <a:pt x="23" y="9"/>
                  </a:cubicBezTo>
                  <a:cubicBezTo>
                    <a:pt x="23" y="8"/>
                    <a:pt x="21" y="8"/>
                    <a:pt x="21" y="7"/>
                  </a:cubicBezTo>
                  <a:cubicBezTo>
                    <a:pt x="21" y="6"/>
                    <a:pt x="17" y="2"/>
                    <a:pt x="16" y="1"/>
                  </a:cubicBezTo>
                  <a:cubicBezTo>
                    <a:pt x="16" y="1"/>
                    <a:pt x="16" y="1"/>
                    <a:pt x="16" y="1"/>
                  </a:cubicBezTo>
                  <a:cubicBezTo>
                    <a:pt x="16" y="1"/>
                    <a:pt x="16" y="1"/>
                    <a:pt x="16" y="1"/>
                  </a:cubicBezTo>
                  <a:cubicBezTo>
                    <a:pt x="16" y="0"/>
                    <a:pt x="16" y="0"/>
                    <a:pt x="16" y="0"/>
                  </a:cubicBezTo>
                  <a:cubicBezTo>
                    <a:pt x="10" y="1"/>
                    <a:pt x="2" y="2"/>
                    <a:pt x="2" y="2"/>
                  </a:cubicBezTo>
                  <a:cubicBezTo>
                    <a:pt x="2" y="2"/>
                    <a:pt x="1" y="2"/>
                    <a:pt x="1" y="2"/>
                  </a:cubicBezTo>
                  <a:cubicBezTo>
                    <a:pt x="0" y="5"/>
                    <a:pt x="0" y="9"/>
                    <a:pt x="0" y="11"/>
                  </a:cubicBezTo>
                  <a:cubicBezTo>
                    <a:pt x="1" y="13"/>
                    <a:pt x="3" y="14"/>
                    <a:pt x="5" y="1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3">
              <a:extLst>
                <a:ext uri="{FF2B5EF4-FFF2-40B4-BE49-F238E27FC236}">
                  <a16:creationId xmlns:a16="http://schemas.microsoft.com/office/drawing/2014/main" id="{31E6A158-06F4-4BB0-9459-06C4A41597C7}"/>
                </a:ext>
              </a:extLst>
            </p:cNvPr>
            <p:cNvSpPr>
              <a:spLocks/>
            </p:cNvSpPr>
            <p:nvPr/>
          </p:nvSpPr>
          <p:spPr bwMode="auto">
            <a:xfrm>
              <a:off x="3977228" y="3435646"/>
              <a:ext cx="262196" cy="165883"/>
            </a:xfrm>
            <a:custGeom>
              <a:avLst/>
              <a:gdLst>
                <a:gd name="T0" fmla="*/ 140 w 150"/>
                <a:gd name="T1" fmla="*/ 50 h 87"/>
                <a:gd name="T2" fmla="*/ 148 w 150"/>
                <a:gd name="T3" fmla="*/ 45 h 87"/>
                <a:gd name="T4" fmla="*/ 149 w 150"/>
                <a:gd name="T5" fmla="*/ 40 h 87"/>
                <a:gd name="T6" fmla="*/ 150 w 150"/>
                <a:gd name="T7" fmla="*/ 34 h 87"/>
                <a:gd name="T8" fmla="*/ 138 w 150"/>
                <a:gd name="T9" fmla="*/ 29 h 87"/>
                <a:gd name="T10" fmla="*/ 127 w 150"/>
                <a:gd name="T11" fmla="*/ 23 h 87"/>
                <a:gd name="T12" fmla="*/ 118 w 150"/>
                <a:gd name="T13" fmla="*/ 24 h 87"/>
                <a:gd name="T14" fmla="*/ 111 w 150"/>
                <a:gd name="T15" fmla="*/ 21 h 87"/>
                <a:gd name="T16" fmla="*/ 101 w 150"/>
                <a:gd name="T17" fmla="*/ 13 h 87"/>
                <a:gd name="T18" fmla="*/ 98 w 150"/>
                <a:gd name="T19" fmla="*/ 2 h 87"/>
                <a:gd name="T20" fmla="*/ 85 w 150"/>
                <a:gd name="T21" fmla="*/ 1 h 87"/>
                <a:gd name="T22" fmla="*/ 79 w 150"/>
                <a:gd name="T23" fmla="*/ 2 h 87"/>
                <a:gd name="T24" fmla="*/ 69 w 150"/>
                <a:gd name="T25" fmla="*/ 9 h 87"/>
                <a:gd name="T26" fmla="*/ 59 w 150"/>
                <a:gd name="T27" fmla="*/ 11 h 87"/>
                <a:gd name="T28" fmla="*/ 49 w 150"/>
                <a:gd name="T29" fmla="*/ 9 h 87"/>
                <a:gd name="T30" fmla="*/ 35 w 150"/>
                <a:gd name="T31" fmla="*/ 7 h 87"/>
                <a:gd name="T32" fmla="*/ 15 w 150"/>
                <a:gd name="T33" fmla="*/ 8 h 87"/>
                <a:gd name="T34" fmla="*/ 11 w 150"/>
                <a:gd name="T35" fmla="*/ 12 h 87"/>
                <a:gd name="T36" fmla="*/ 11 w 150"/>
                <a:gd name="T37" fmla="*/ 23 h 87"/>
                <a:gd name="T38" fmla="*/ 3 w 150"/>
                <a:gd name="T39" fmla="*/ 37 h 87"/>
                <a:gd name="T40" fmla="*/ 3 w 150"/>
                <a:gd name="T41" fmla="*/ 47 h 87"/>
                <a:gd name="T42" fmla="*/ 8 w 150"/>
                <a:gd name="T43" fmla="*/ 48 h 87"/>
                <a:gd name="T44" fmla="*/ 21 w 150"/>
                <a:gd name="T45" fmla="*/ 51 h 87"/>
                <a:gd name="T46" fmla="*/ 29 w 150"/>
                <a:gd name="T47" fmla="*/ 50 h 87"/>
                <a:gd name="T48" fmla="*/ 44 w 150"/>
                <a:gd name="T49" fmla="*/ 44 h 87"/>
                <a:gd name="T50" fmla="*/ 57 w 150"/>
                <a:gd name="T51" fmla="*/ 52 h 87"/>
                <a:gd name="T52" fmla="*/ 64 w 150"/>
                <a:gd name="T53" fmla="*/ 66 h 87"/>
                <a:gd name="T54" fmla="*/ 55 w 150"/>
                <a:gd name="T55" fmla="*/ 68 h 87"/>
                <a:gd name="T56" fmla="*/ 54 w 150"/>
                <a:gd name="T57" fmla="*/ 78 h 87"/>
                <a:gd name="T58" fmla="*/ 61 w 150"/>
                <a:gd name="T59" fmla="*/ 78 h 87"/>
                <a:gd name="T60" fmla="*/ 72 w 150"/>
                <a:gd name="T61" fmla="*/ 63 h 87"/>
                <a:gd name="T62" fmla="*/ 83 w 150"/>
                <a:gd name="T63" fmla="*/ 68 h 87"/>
                <a:gd name="T64" fmla="*/ 85 w 150"/>
                <a:gd name="T65" fmla="*/ 76 h 87"/>
                <a:gd name="T66" fmla="*/ 94 w 150"/>
                <a:gd name="T67" fmla="*/ 86 h 87"/>
                <a:gd name="T68" fmla="*/ 109 w 150"/>
                <a:gd name="T69" fmla="*/ 81 h 87"/>
                <a:gd name="T70" fmla="*/ 112 w 150"/>
                <a:gd name="T71" fmla="*/ 77 h 87"/>
                <a:gd name="T72" fmla="*/ 115 w 150"/>
                <a:gd name="T73" fmla="*/ 64 h 87"/>
                <a:gd name="T74" fmla="*/ 133 w 150"/>
                <a:gd name="T75" fmla="*/ 5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87">
                  <a:moveTo>
                    <a:pt x="133" y="54"/>
                  </a:moveTo>
                  <a:cubicBezTo>
                    <a:pt x="134" y="54"/>
                    <a:pt x="138" y="50"/>
                    <a:pt x="140" y="50"/>
                  </a:cubicBezTo>
                  <a:cubicBezTo>
                    <a:pt x="141" y="50"/>
                    <a:pt x="147" y="51"/>
                    <a:pt x="147" y="50"/>
                  </a:cubicBezTo>
                  <a:cubicBezTo>
                    <a:pt x="147" y="49"/>
                    <a:pt x="148" y="46"/>
                    <a:pt x="148" y="45"/>
                  </a:cubicBezTo>
                  <a:cubicBezTo>
                    <a:pt x="148" y="44"/>
                    <a:pt x="146" y="43"/>
                    <a:pt x="146" y="42"/>
                  </a:cubicBezTo>
                  <a:cubicBezTo>
                    <a:pt x="147" y="41"/>
                    <a:pt x="149" y="41"/>
                    <a:pt x="149" y="40"/>
                  </a:cubicBezTo>
                  <a:cubicBezTo>
                    <a:pt x="149" y="39"/>
                    <a:pt x="147" y="38"/>
                    <a:pt x="147" y="37"/>
                  </a:cubicBezTo>
                  <a:cubicBezTo>
                    <a:pt x="147" y="37"/>
                    <a:pt x="150" y="35"/>
                    <a:pt x="150" y="34"/>
                  </a:cubicBezTo>
                  <a:cubicBezTo>
                    <a:pt x="149" y="32"/>
                    <a:pt x="147" y="32"/>
                    <a:pt x="145" y="31"/>
                  </a:cubicBezTo>
                  <a:cubicBezTo>
                    <a:pt x="142" y="30"/>
                    <a:pt x="140" y="30"/>
                    <a:pt x="138" y="29"/>
                  </a:cubicBezTo>
                  <a:cubicBezTo>
                    <a:pt x="135" y="28"/>
                    <a:pt x="131" y="29"/>
                    <a:pt x="131" y="28"/>
                  </a:cubicBezTo>
                  <a:cubicBezTo>
                    <a:pt x="131" y="27"/>
                    <a:pt x="128" y="25"/>
                    <a:pt x="127" y="23"/>
                  </a:cubicBezTo>
                  <a:cubicBezTo>
                    <a:pt x="126" y="22"/>
                    <a:pt x="124" y="23"/>
                    <a:pt x="122" y="24"/>
                  </a:cubicBezTo>
                  <a:cubicBezTo>
                    <a:pt x="121" y="25"/>
                    <a:pt x="119" y="25"/>
                    <a:pt x="118" y="24"/>
                  </a:cubicBezTo>
                  <a:cubicBezTo>
                    <a:pt x="116" y="23"/>
                    <a:pt x="115" y="22"/>
                    <a:pt x="114" y="22"/>
                  </a:cubicBezTo>
                  <a:cubicBezTo>
                    <a:pt x="113" y="23"/>
                    <a:pt x="110" y="22"/>
                    <a:pt x="111" y="21"/>
                  </a:cubicBezTo>
                  <a:cubicBezTo>
                    <a:pt x="111" y="19"/>
                    <a:pt x="108" y="15"/>
                    <a:pt x="107" y="14"/>
                  </a:cubicBezTo>
                  <a:cubicBezTo>
                    <a:pt x="106" y="14"/>
                    <a:pt x="102" y="14"/>
                    <a:pt x="101" y="13"/>
                  </a:cubicBezTo>
                  <a:cubicBezTo>
                    <a:pt x="100" y="11"/>
                    <a:pt x="98" y="9"/>
                    <a:pt x="99" y="8"/>
                  </a:cubicBezTo>
                  <a:cubicBezTo>
                    <a:pt x="100" y="7"/>
                    <a:pt x="99" y="3"/>
                    <a:pt x="98" y="2"/>
                  </a:cubicBezTo>
                  <a:cubicBezTo>
                    <a:pt x="97" y="0"/>
                    <a:pt x="92" y="0"/>
                    <a:pt x="91" y="1"/>
                  </a:cubicBezTo>
                  <a:cubicBezTo>
                    <a:pt x="90" y="1"/>
                    <a:pt x="87" y="0"/>
                    <a:pt x="85" y="1"/>
                  </a:cubicBezTo>
                  <a:cubicBezTo>
                    <a:pt x="84" y="2"/>
                    <a:pt x="83" y="3"/>
                    <a:pt x="81" y="3"/>
                  </a:cubicBezTo>
                  <a:cubicBezTo>
                    <a:pt x="80" y="3"/>
                    <a:pt x="80" y="3"/>
                    <a:pt x="79" y="2"/>
                  </a:cubicBezTo>
                  <a:cubicBezTo>
                    <a:pt x="77" y="3"/>
                    <a:pt x="74" y="3"/>
                    <a:pt x="74" y="3"/>
                  </a:cubicBezTo>
                  <a:cubicBezTo>
                    <a:pt x="74" y="3"/>
                    <a:pt x="69" y="7"/>
                    <a:pt x="69" y="9"/>
                  </a:cubicBezTo>
                  <a:cubicBezTo>
                    <a:pt x="69" y="10"/>
                    <a:pt x="68" y="13"/>
                    <a:pt x="67" y="11"/>
                  </a:cubicBezTo>
                  <a:cubicBezTo>
                    <a:pt x="66" y="10"/>
                    <a:pt x="61" y="10"/>
                    <a:pt x="59" y="11"/>
                  </a:cubicBezTo>
                  <a:cubicBezTo>
                    <a:pt x="58" y="12"/>
                    <a:pt x="56" y="8"/>
                    <a:pt x="54" y="9"/>
                  </a:cubicBezTo>
                  <a:cubicBezTo>
                    <a:pt x="52" y="10"/>
                    <a:pt x="49" y="7"/>
                    <a:pt x="49" y="9"/>
                  </a:cubicBezTo>
                  <a:cubicBezTo>
                    <a:pt x="48" y="10"/>
                    <a:pt x="45" y="9"/>
                    <a:pt x="43" y="8"/>
                  </a:cubicBezTo>
                  <a:cubicBezTo>
                    <a:pt x="41" y="7"/>
                    <a:pt x="37" y="8"/>
                    <a:pt x="35" y="7"/>
                  </a:cubicBezTo>
                  <a:cubicBezTo>
                    <a:pt x="34" y="5"/>
                    <a:pt x="24" y="5"/>
                    <a:pt x="21" y="5"/>
                  </a:cubicBezTo>
                  <a:cubicBezTo>
                    <a:pt x="17" y="5"/>
                    <a:pt x="17" y="7"/>
                    <a:pt x="15" y="8"/>
                  </a:cubicBezTo>
                  <a:cubicBezTo>
                    <a:pt x="14" y="10"/>
                    <a:pt x="12" y="9"/>
                    <a:pt x="11" y="9"/>
                  </a:cubicBezTo>
                  <a:cubicBezTo>
                    <a:pt x="11" y="10"/>
                    <a:pt x="11" y="12"/>
                    <a:pt x="11" y="12"/>
                  </a:cubicBezTo>
                  <a:cubicBezTo>
                    <a:pt x="12" y="13"/>
                    <a:pt x="16" y="19"/>
                    <a:pt x="15" y="20"/>
                  </a:cubicBezTo>
                  <a:cubicBezTo>
                    <a:pt x="14" y="22"/>
                    <a:pt x="12" y="22"/>
                    <a:pt x="11" y="23"/>
                  </a:cubicBezTo>
                  <a:cubicBezTo>
                    <a:pt x="10" y="25"/>
                    <a:pt x="3" y="30"/>
                    <a:pt x="3" y="31"/>
                  </a:cubicBezTo>
                  <a:cubicBezTo>
                    <a:pt x="3" y="32"/>
                    <a:pt x="4" y="36"/>
                    <a:pt x="3" y="37"/>
                  </a:cubicBezTo>
                  <a:cubicBezTo>
                    <a:pt x="2" y="38"/>
                    <a:pt x="0" y="42"/>
                    <a:pt x="0" y="43"/>
                  </a:cubicBezTo>
                  <a:cubicBezTo>
                    <a:pt x="0" y="45"/>
                    <a:pt x="2" y="47"/>
                    <a:pt x="3" y="47"/>
                  </a:cubicBezTo>
                  <a:cubicBezTo>
                    <a:pt x="4" y="48"/>
                    <a:pt x="4" y="48"/>
                    <a:pt x="5" y="48"/>
                  </a:cubicBezTo>
                  <a:cubicBezTo>
                    <a:pt x="6" y="48"/>
                    <a:pt x="7" y="48"/>
                    <a:pt x="8" y="48"/>
                  </a:cubicBezTo>
                  <a:cubicBezTo>
                    <a:pt x="9" y="48"/>
                    <a:pt x="15" y="50"/>
                    <a:pt x="16" y="50"/>
                  </a:cubicBezTo>
                  <a:cubicBezTo>
                    <a:pt x="18" y="50"/>
                    <a:pt x="21" y="50"/>
                    <a:pt x="21" y="51"/>
                  </a:cubicBezTo>
                  <a:cubicBezTo>
                    <a:pt x="22" y="52"/>
                    <a:pt x="24" y="51"/>
                    <a:pt x="25" y="50"/>
                  </a:cubicBezTo>
                  <a:cubicBezTo>
                    <a:pt x="26" y="49"/>
                    <a:pt x="28" y="50"/>
                    <a:pt x="29" y="50"/>
                  </a:cubicBezTo>
                  <a:cubicBezTo>
                    <a:pt x="31" y="50"/>
                    <a:pt x="33" y="48"/>
                    <a:pt x="34" y="47"/>
                  </a:cubicBezTo>
                  <a:cubicBezTo>
                    <a:pt x="35" y="46"/>
                    <a:pt x="42" y="44"/>
                    <a:pt x="44" y="44"/>
                  </a:cubicBezTo>
                  <a:cubicBezTo>
                    <a:pt x="46" y="43"/>
                    <a:pt x="49" y="47"/>
                    <a:pt x="51" y="47"/>
                  </a:cubicBezTo>
                  <a:cubicBezTo>
                    <a:pt x="53" y="47"/>
                    <a:pt x="56" y="49"/>
                    <a:pt x="57" y="52"/>
                  </a:cubicBezTo>
                  <a:cubicBezTo>
                    <a:pt x="58" y="55"/>
                    <a:pt x="61" y="59"/>
                    <a:pt x="62" y="60"/>
                  </a:cubicBezTo>
                  <a:cubicBezTo>
                    <a:pt x="63" y="61"/>
                    <a:pt x="64" y="65"/>
                    <a:pt x="64" y="66"/>
                  </a:cubicBezTo>
                  <a:cubicBezTo>
                    <a:pt x="64" y="67"/>
                    <a:pt x="61" y="65"/>
                    <a:pt x="58" y="65"/>
                  </a:cubicBezTo>
                  <a:cubicBezTo>
                    <a:pt x="55" y="64"/>
                    <a:pt x="55" y="67"/>
                    <a:pt x="55" y="68"/>
                  </a:cubicBezTo>
                  <a:cubicBezTo>
                    <a:pt x="55" y="70"/>
                    <a:pt x="51" y="75"/>
                    <a:pt x="50" y="76"/>
                  </a:cubicBezTo>
                  <a:cubicBezTo>
                    <a:pt x="50" y="77"/>
                    <a:pt x="52" y="78"/>
                    <a:pt x="54" y="78"/>
                  </a:cubicBezTo>
                  <a:cubicBezTo>
                    <a:pt x="54" y="78"/>
                    <a:pt x="57" y="76"/>
                    <a:pt x="58" y="76"/>
                  </a:cubicBezTo>
                  <a:cubicBezTo>
                    <a:pt x="59" y="76"/>
                    <a:pt x="60" y="77"/>
                    <a:pt x="61" y="78"/>
                  </a:cubicBezTo>
                  <a:cubicBezTo>
                    <a:pt x="61" y="74"/>
                    <a:pt x="62" y="75"/>
                    <a:pt x="65" y="72"/>
                  </a:cubicBezTo>
                  <a:cubicBezTo>
                    <a:pt x="69" y="69"/>
                    <a:pt x="69" y="64"/>
                    <a:pt x="72" y="63"/>
                  </a:cubicBezTo>
                  <a:cubicBezTo>
                    <a:pt x="76" y="63"/>
                    <a:pt x="77" y="61"/>
                    <a:pt x="82" y="62"/>
                  </a:cubicBezTo>
                  <a:cubicBezTo>
                    <a:pt x="86" y="63"/>
                    <a:pt x="79" y="66"/>
                    <a:pt x="83" y="68"/>
                  </a:cubicBezTo>
                  <a:cubicBezTo>
                    <a:pt x="86" y="69"/>
                    <a:pt x="96" y="67"/>
                    <a:pt x="96" y="70"/>
                  </a:cubicBezTo>
                  <a:cubicBezTo>
                    <a:pt x="97" y="72"/>
                    <a:pt x="85" y="75"/>
                    <a:pt x="85" y="76"/>
                  </a:cubicBezTo>
                  <a:cubicBezTo>
                    <a:pt x="85" y="77"/>
                    <a:pt x="91" y="78"/>
                    <a:pt x="94" y="80"/>
                  </a:cubicBezTo>
                  <a:cubicBezTo>
                    <a:pt x="96" y="81"/>
                    <a:pt x="93" y="85"/>
                    <a:pt x="94" y="86"/>
                  </a:cubicBezTo>
                  <a:cubicBezTo>
                    <a:pt x="95" y="87"/>
                    <a:pt x="98" y="86"/>
                    <a:pt x="101" y="84"/>
                  </a:cubicBezTo>
                  <a:cubicBezTo>
                    <a:pt x="103" y="83"/>
                    <a:pt x="106" y="83"/>
                    <a:pt x="109" y="81"/>
                  </a:cubicBezTo>
                  <a:cubicBezTo>
                    <a:pt x="112" y="79"/>
                    <a:pt x="119" y="81"/>
                    <a:pt x="120" y="79"/>
                  </a:cubicBezTo>
                  <a:cubicBezTo>
                    <a:pt x="121" y="78"/>
                    <a:pt x="118" y="77"/>
                    <a:pt x="112" y="77"/>
                  </a:cubicBezTo>
                  <a:cubicBezTo>
                    <a:pt x="105" y="78"/>
                    <a:pt x="105" y="72"/>
                    <a:pt x="105" y="70"/>
                  </a:cubicBezTo>
                  <a:cubicBezTo>
                    <a:pt x="105" y="69"/>
                    <a:pt x="112" y="64"/>
                    <a:pt x="115" y="64"/>
                  </a:cubicBezTo>
                  <a:cubicBezTo>
                    <a:pt x="119" y="63"/>
                    <a:pt x="122" y="62"/>
                    <a:pt x="126" y="60"/>
                  </a:cubicBezTo>
                  <a:cubicBezTo>
                    <a:pt x="128" y="60"/>
                    <a:pt x="130" y="59"/>
                    <a:pt x="133" y="58"/>
                  </a:cubicBezTo>
                  <a:cubicBezTo>
                    <a:pt x="133" y="57"/>
                    <a:pt x="132" y="55"/>
                    <a:pt x="133" y="5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84">
              <a:extLst>
                <a:ext uri="{FF2B5EF4-FFF2-40B4-BE49-F238E27FC236}">
                  <a16:creationId xmlns:a16="http://schemas.microsoft.com/office/drawing/2014/main" id="{DBA62BD0-F8D1-4F71-A47C-630896709EB5}"/>
                </a:ext>
              </a:extLst>
            </p:cNvPr>
            <p:cNvSpPr>
              <a:spLocks/>
            </p:cNvSpPr>
            <p:nvPr/>
          </p:nvSpPr>
          <p:spPr bwMode="auto">
            <a:xfrm>
              <a:off x="3991256" y="3352116"/>
              <a:ext cx="138111" cy="108236"/>
            </a:xfrm>
            <a:custGeom>
              <a:avLst/>
              <a:gdLst>
                <a:gd name="T0" fmla="*/ 74 w 79"/>
                <a:gd name="T1" fmla="*/ 27 h 57"/>
                <a:gd name="T2" fmla="*/ 69 w 79"/>
                <a:gd name="T3" fmla="*/ 23 h 57"/>
                <a:gd name="T4" fmla="*/ 65 w 79"/>
                <a:gd name="T5" fmla="*/ 18 h 57"/>
                <a:gd name="T6" fmla="*/ 64 w 79"/>
                <a:gd name="T7" fmla="*/ 12 h 57"/>
                <a:gd name="T8" fmla="*/ 64 w 79"/>
                <a:gd name="T9" fmla="*/ 6 h 57"/>
                <a:gd name="T10" fmla="*/ 56 w 79"/>
                <a:gd name="T11" fmla="*/ 4 h 57"/>
                <a:gd name="T12" fmla="*/ 51 w 79"/>
                <a:gd name="T13" fmla="*/ 4 h 57"/>
                <a:gd name="T14" fmla="*/ 47 w 79"/>
                <a:gd name="T15" fmla="*/ 2 h 57"/>
                <a:gd name="T16" fmla="*/ 43 w 79"/>
                <a:gd name="T17" fmla="*/ 0 h 57"/>
                <a:gd name="T18" fmla="*/ 42 w 79"/>
                <a:gd name="T19" fmla="*/ 0 h 57"/>
                <a:gd name="T20" fmla="*/ 40 w 79"/>
                <a:gd name="T21" fmla="*/ 1 h 57"/>
                <a:gd name="T22" fmla="*/ 36 w 79"/>
                <a:gd name="T23" fmla="*/ 4 h 57"/>
                <a:gd name="T24" fmla="*/ 31 w 79"/>
                <a:gd name="T25" fmla="*/ 4 h 57"/>
                <a:gd name="T26" fmla="*/ 28 w 79"/>
                <a:gd name="T27" fmla="*/ 9 h 57"/>
                <a:gd name="T28" fmla="*/ 27 w 79"/>
                <a:gd name="T29" fmla="*/ 12 h 57"/>
                <a:gd name="T30" fmla="*/ 25 w 79"/>
                <a:gd name="T31" fmla="*/ 14 h 57"/>
                <a:gd name="T32" fmla="*/ 20 w 79"/>
                <a:gd name="T33" fmla="*/ 18 h 57"/>
                <a:gd name="T34" fmla="*/ 19 w 79"/>
                <a:gd name="T35" fmla="*/ 22 h 57"/>
                <a:gd name="T36" fmla="*/ 14 w 79"/>
                <a:gd name="T37" fmla="*/ 24 h 57"/>
                <a:gd name="T38" fmla="*/ 9 w 79"/>
                <a:gd name="T39" fmla="*/ 26 h 57"/>
                <a:gd name="T40" fmla="*/ 3 w 79"/>
                <a:gd name="T41" fmla="*/ 26 h 57"/>
                <a:gd name="T42" fmla="*/ 3 w 79"/>
                <a:gd name="T43" fmla="*/ 26 h 57"/>
                <a:gd name="T44" fmla="*/ 4 w 79"/>
                <a:gd name="T45" fmla="*/ 33 h 57"/>
                <a:gd name="T46" fmla="*/ 5 w 79"/>
                <a:gd name="T47" fmla="*/ 40 h 57"/>
                <a:gd name="T48" fmla="*/ 0 w 79"/>
                <a:gd name="T49" fmla="*/ 44 h 57"/>
                <a:gd name="T50" fmla="*/ 3 w 79"/>
                <a:gd name="T51" fmla="*/ 49 h 57"/>
                <a:gd name="T52" fmla="*/ 3 w 79"/>
                <a:gd name="T53" fmla="*/ 53 h 57"/>
                <a:gd name="T54" fmla="*/ 7 w 79"/>
                <a:gd name="T55" fmla="*/ 52 h 57"/>
                <a:gd name="T56" fmla="*/ 13 w 79"/>
                <a:gd name="T57" fmla="*/ 49 h 57"/>
                <a:gd name="T58" fmla="*/ 27 w 79"/>
                <a:gd name="T59" fmla="*/ 51 h 57"/>
                <a:gd name="T60" fmla="*/ 35 w 79"/>
                <a:gd name="T61" fmla="*/ 52 h 57"/>
                <a:gd name="T62" fmla="*/ 41 w 79"/>
                <a:gd name="T63" fmla="*/ 53 h 57"/>
                <a:gd name="T64" fmla="*/ 46 w 79"/>
                <a:gd name="T65" fmla="*/ 53 h 57"/>
                <a:gd name="T66" fmla="*/ 51 w 79"/>
                <a:gd name="T67" fmla="*/ 55 h 57"/>
                <a:gd name="T68" fmla="*/ 59 w 79"/>
                <a:gd name="T69" fmla="*/ 55 h 57"/>
                <a:gd name="T70" fmla="*/ 61 w 79"/>
                <a:gd name="T71" fmla="*/ 53 h 57"/>
                <a:gd name="T72" fmla="*/ 66 w 79"/>
                <a:gd name="T73" fmla="*/ 47 h 57"/>
                <a:gd name="T74" fmla="*/ 71 w 79"/>
                <a:gd name="T75" fmla="*/ 46 h 57"/>
                <a:gd name="T76" fmla="*/ 70 w 79"/>
                <a:gd name="T77" fmla="*/ 43 h 57"/>
                <a:gd name="T78" fmla="*/ 69 w 79"/>
                <a:gd name="T79" fmla="*/ 35 h 57"/>
                <a:gd name="T80" fmla="*/ 74 w 79"/>
                <a:gd name="T81" fmla="*/ 36 h 57"/>
                <a:gd name="T82" fmla="*/ 79 w 79"/>
                <a:gd name="T83" fmla="*/ 32 h 57"/>
                <a:gd name="T84" fmla="*/ 74 w 79"/>
                <a:gd name="T8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 h="57">
                  <a:moveTo>
                    <a:pt x="74" y="27"/>
                  </a:moveTo>
                  <a:cubicBezTo>
                    <a:pt x="73" y="27"/>
                    <a:pt x="72" y="24"/>
                    <a:pt x="69" y="23"/>
                  </a:cubicBezTo>
                  <a:cubicBezTo>
                    <a:pt x="67" y="22"/>
                    <a:pt x="67" y="19"/>
                    <a:pt x="65" y="18"/>
                  </a:cubicBezTo>
                  <a:cubicBezTo>
                    <a:pt x="63" y="16"/>
                    <a:pt x="65" y="14"/>
                    <a:pt x="64" y="12"/>
                  </a:cubicBezTo>
                  <a:cubicBezTo>
                    <a:pt x="64" y="10"/>
                    <a:pt x="65" y="6"/>
                    <a:pt x="64" y="6"/>
                  </a:cubicBezTo>
                  <a:cubicBezTo>
                    <a:pt x="63" y="5"/>
                    <a:pt x="58" y="3"/>
                    <a:pt x="56" y="4"/>
                  </a:cubicBezTo>
                  <a:cubicBezTo>
                    <a:pt x="54" y="4"/>
                    <a:pt x="52" y="5"/>
                    <a:pt x="51" y="4"/>
                  </a:cubicBezTo>
                  <a:cubicBezTo>
                    <a:pt x="50" y="2"/>
                    <a:pt x="49" y="1"/>
                    <a:pt x="47" y="2"/>
                  </a:cubicBezTo>
                  <a:cubicBezTo>
                    <a:pt x="45" y="2"/>
                    <a:pt x="44" y="1"/>
                    <a:pt x="43" y="0"/>
                  </a:cubicBezTo>
                  <a:cubicBezTo>
                    <a:pt x="42" y="0"/>
                    <a:pt x="42" y="0"/>
                    <a:pt x="42" y="0"/>
                  </a:cubicBezTo>
                  <a:cubicBezTo>
                    <a:pt x="41" y="0"/>
                    <a:pt x="40" y="0"/>
                    <a:pt x="40" y="1"/>
                  </a:cubicBezTo>
                  <a:cubicBezTo>
                    <a:pt x="38" y="2"/>
                    <a:pt x="38" y="4"/>
                    <a:pt x="36" y="4"/>
                  </a:cubicBezTo>
                  <a:cubicBezTo>
                    <a:pt x="35" y="4"/>
                    <a:pt x="33" y="3"/>
                    <a:pt x="31" y="4"/>
                  </a:cubicBezTo>
                  <a:cubicBezTo>
                    <a:pt x="29" y="6"/>
                    <a:pt x="28" y="8"/>
                    <a:pt x="28" y="9"/>
                  </a:cubicBezTo>
                  <a:cubicBezTo>
                    <a:pt x="29" y="10"/>
                    <a:pt x="29" y="12"/>
                    <a:pt x="27" y="12"/>
                  </a:cubicBezTo>
                  <a:cubicBezTo>
                    <a:pt x="26" y="12"/>
                    <a:pt x="26" y="14"/>
                    <a:pt x="25" y="14"/>
                  </a:cubicBezTo>
                  <a:cubicBezTo>
                    <a:pt x="23" y="15"/>
                    <a:pt x="21" y="17"/>
                    <a:pt x="20" y="18"/>
                  </a:cubicBezTo>
                  <a:cubicBezTo>
                    <a:pt x="20" y="20"/>
                    <a:pt x="20" y="22"/>
                    <a:pt x="19" y="22"/>
                  </a:cubicBezTo>
                  <a:cubicBezTo>
                    <a:pt x="18" y="22"/>
                    <a:pt x="15" y="23"/>
                    <a:pt x="14" y="24"/>
                  </a:cubicBezTo>
                  <a:cubicBezTo>
                    <a:pt x="13" y="25"/>
                    <a:pt x="11" y="27"/>
                    <a:pt x="9" y="26"/>
                  </a:cubicBezTo>
                  <a:cubicBezTo>
                    <a:pt x="8" y="26"/>
                    <a:pt x="6" y="26"/>
                    <a:pt x="3" y="26"/>
                  </a:cubicBezTo>
                  <a:cubicBezTo>
                    <a:pt x="3" y="26"/>
                    <a:pt x="3" y="26"/>
                    <a:pt x="3" y="26"/>
                  </a:cubicBezTo>
                  <a:cubicBezTo>
                    <a:pt x="2" y="29"/>
                    <a:pt x="3" y="31"/>
                    <a:pt x="4" y="33"/>
                  </a:cubicBezTo>
                  <a:cubicBezTo>
                    <a:pt x="6" y="34"/>
                    <a:pt x="7" y="39"/>
                    <a:pt x="5" y="40"/>
                  </a:cubicBezTo>
                  <a:cubicBezTo>
                    <a:pt x="3" y="41"/>
                    <a:pt x="0" y="43"/>
                    <a:pt x="0" y="44"/>
                  </a:cubicBezTo>
                  <a:cubicBezTo>
                    <a:pt x="0" y="46"/>
                    <a:pt x="3" y="47"/>
                    <a:pt x="3" y="49"/>
                  </a:cubicBezTo>
                  <a:cubicBezTo>
                    <a:pt x="2" y="50"/>
                    <a:pt x="2" y="52"/>
                    <a:pt x="3" y="53"/>
                  </a:cubicBezTo>
                  <a:cubicBezTo>
                    <a:pt x="4" y="53"/>
                    <a:pt x="6" y="54"/>
                    <a:pt x="7" y="52"/>
                  </a:cubicBezTo>
                  <a:cubicBezTo>
                    <a:pt x="9" y="51"/>
                    <a:pt x="9" y="49"/>
                    <a:pt x="13" y="49"/>
                  </a:cubicBezTo>
                  <a:cubicBezTo>
                    <a:pt x="16" y="49"/>
                    <a:pt x="26" y="49"/>
                    <a:pt x="27" y="51"/>
                  </a:cubicBezTo>
                  <a:cubicBezTo>
                    <a:pt x="29" y="52"/>
                    <a:pt x="33" y="51"/>
                    <a:pt x="35" y="52"/>
                  </a:cubicBezTo>
                  <a:cubicBezTo>
                    <a:pt x="37" y="53"/>
                    <a:pt x="40" y="54"/>
                    <a:pt x="41" y="53"/>
                  </a:cubicBezTo>
                  <a:cubicBezTo>
                    <a:pt x="41" y="51"/>
                    <a:pt x="44" y="54"/>
                    <a:pt x="46" y="53"/>
                  </a:cubicBezTo>
                  <a:cubicBezTo>
                    <a:pt x="48" y="52"/>
                    <a:pt x="50" y="56"/>
                    <a:pt x="51" y="55"/>
                  </a:cubicBezTo>
                  <a:cubicBezTo>
                    <a:pt x="53" y="54"/>
                    <a:pt x="58" y="54"/>
                    <a:pt x="59" y="55"/>
                  </a:cubicBezTo>
                  <a:cubicBezTo>
                    <a:pt x="60" y="57"/>
                    <a:pt x="61" y="54"/>
                    <a:pt x="61" y="53"/>
                  </a:cubicBezTo>
                  <a:cubicBezTo>
                    <a:pt x="61" y="51"/>
                    <a:pt x="66" y="47"/>
                    <a:pt x="66" y="47"/>
                  </a:cubicBezTo>
                  <a:cubicBezTo>
                    <a:pt x="66" y="47"/>
                    <a:pt x="69" y="47"/>
                    <a:pt x="71" y="46"/>
                  </a:cubicBezTo>
                  <a:cubicBezTo>
                    <a:pt x="71" y="45"/>
                    <a:pt x="70" y="44"/>
                    <a:pt x="70" y="43"/>
                  </a:cubicBezTo>
                  <a:cubicBezTo>
                    <a:pt x="69" y="38"/>
                    <a:pt x="67" y="36"/>
                    <a:pt x="69" y="35"/>
                  </a:cubicBezTo>
                  <a:cubicBezTo>
                    <a:pt x="70" y="33"/>
                    <a:pt x="73" y="36"/>
                    <a:pt x="74" y="36"/>
                  </a:cubicBezTo>
                  <a:cubicBezTo>
                    <a:pt x="76" y="35"/>
                    <a:pt x="79" y="33"/>
                    <a:pt x="79" y="32"/>
                  </a:cubicBezTo>
                  <a:cubicBezTo>
                    <a:pt x="78" y="30"/>
                    <a:pt x="76" y="28"/>
                    <a:pt x="74" y="2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85">
              <a:extLst>
                <a:ext uri="{FF2B5EF4-FFF2-40B4-BE49-F238E27FC236}">
                  <a16:creationId xmlns:a16="http://schemas.microsoft.com/office/drawing/2014/main" id="{87730501-C5D4-4669-A1BD-C84B463EFBF5}"/>
                </a:ext>
              </a:extLst>
            </p:cNvPr>
            <p:cNvSpPr>
              <a:spLocks/>
            </p:cNvSpPr>
            <p:nvPr/>
          </p:nvSpPr>
          <p:spPr bwMode="auto">
            <a:xfrm>
              <a:off x="3955648" y="3308587"/>
              <a:ext cx="108979" cy="54118"/>
            </a:xfrm>
            <a:custGeom>
              <a:avLst/>
              <a:gdLst>
                <a:gd name="T0" fmla="*/ 21 w 62"/>
                <a:gd name="T1" fmla="*/ 20 h 29"/>
                <a:gd name="T2" fmla="*/ 32 w 62"/>
                <a:gd name="T3" fmla="*/ 20 h 29"/>
                <a:gd name="T4" fmla="*/ 37 w 62"/>
                <a:gd name="T5" fmla="*/ 22 h 29"/>
                <a:gd name="T6" fmla="*/ 45 w 62"/>
                <a:gd name="T7" fmla="*/ 26 h 29"/>
                <a:gd name="T8" fmla="*/ 49 w 62"/>
                <a:gd name="T9" fmla="*/ 29 h 29"/>
                <a:gd name="T10" fmla="*/ 51 w 62"/>
                <a:gd name="T11" fmla="*/ 27 h 29"/>
                <a:gd name="T12" fmla="*/ 56 w 62"/>
                <a:gd name="T13" fmla="*/ 27 h 29"/>
                <a:gd name="T14" fmla="*/ 60 w 62"/>
                <a:gd name="T15" fmla="*/ 24 h 29"/>
                <a:gd name="T16" fmla="*/ 62 w 62"/>
                <a:gd name="T17" fmla="*/ 23 h 29"/>
                <a:gd name="T18" fmla="*/ 60 w 62"/>
                <a:gd name="T19" fmla="*/ 17 h 29"/>
                <a:gd name="T20" fmla="*/ 58 w 62"/>
                <a:gd name="T21" fmla="*/ 13 h 29"/>
                <a:gd name="T22" fmla="*/ 57 w 62"/>
                <a:gd name="T23" fmla="*/ 8 h 29"/>
                <a:gd name="T24" fmla="*/ 55 w 62"/>
                <a:gd name="T25" fmla="*/ 6 h 29"/>
                <a:gd name="T26" fmla="*/ 47 w 62"/>
                <a:gd name="T27" fmla="*/ 5 h 29"/>
                <a:gd name="T28" fmla="*/ 39 w 62"/>
                <a:gd name="T29" fmla="*/ 0 h 29"/>
                <a:gd name="T30" fmla="*/ 30 w 62"/>
                <a:gd name="T31" fmla="*/ 0 h 29"/>
                <a:gd name="T32" fmla="*/ 29 w 62"/>
                <a:gd name="T33" fmla="*/ 9 h 29"/>
                <a:gd name="T34" fmla="*/ 22 w 62"/>
                <a:gd name="T35" fmla="*/ 12 h 29"/>
                <a:gd name="T36" fmla="*/ 15 w 62"/>
                <a:gd name="T37" fmla="*/ 3 h 29"/>
                <a:gd name="T38" fmla="*/ 7 w 62"/>
                <a:gd name="T39" fmla="*/ 7 h 29"/>
                <a:gd name="T40" fmla="*/ 3 w 62"/>
                <a:gd name="T41" fmla="*/ 14 h 29"/>
                <a:gd name="T42" fmla="*/ 2 w 62"/>
                <a:gd name="T43" fmla="*/ 22 h 29"/>
                <a:gd name="T44" fmla="*/ 2 w 62"/>
                <a:gd name="T45" fmla="*/ 22 h 29"/>
                <a:gd name="T46" fmla="*/ 9 w 62"/>
                <a:gd name="T47" fmla="*/ 20 h 29"/>
                <a:gd name="T48" fmla="*/ 21 w 62"/>
                <a:gd name="T49"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29">
                  <a:moveTo>
                    <a:pt x="21" y="20"/>
                  </a:moveTo>
                  <a:cubicBezTo>
                    <a:pt x="23" y="20"/>
                    <a:pt x="29" y="21"/>
                    <a:pt x="32" y="20"/>
                  </a:cubicBezTo>
                  <a:cubicBezTo>
                    <a:pt x="35" y="19"/>
                    <a:pt x="35" y="23"/>
                    <a:pt x="37" y="22"/>
                  </a:cubicBezTo>
                  <a:cubicBezTo>
                    <a:pt x="39" y="22"/>
                    <a:pt x="42" y="25"/>
                    <a:pt x="45" y="26"/>
                  </a:cubicBezTo>
                  <a:cubicBezTo>
                    <a:pt x="46" y="27"/>
                    <a:pt x="47" y="28"/>
                    <a:pt x="49" y="29"/>
                  </a:cubicBezTo>
                  <a:cubicBezTo>
                    <a:pt x="49" y="29"/>
                    <a:pt x="50" y="28"/>
                    <a:pt x="51" y="27"/>
                  </a:cubicBezTo>
                  <a:cubicBezTo>
                    <a:pt x="53" y="26"/>
                    <a:pt x="55" y="27"/>
                    <a:pt x="56" y="27"/>
                  </a:cubicBezTo>
                  <a:cubicBezTo>
                    <a:pt x="58" y="27"/>
                    <a:pt x="58" y="25"/>
                    <a:pt x="60" y="24"/>
                  </a:cubicBezTo>
                  <a:cubicBezTo>
                    <a:pt x="60" y="23"/>
                    <a:pt x="61" y="23"/>
                    <a:pt x="62" y="23"/>
                  </a:cubicBezTo>
                  <a:cubicBezTo>
                    <a:pt x="61" y="21"/>
                    <a:pt x="61" y="19"/>
                    <a:pt x="60" y="17"/>
                  </a:cubicBezTo>
                  <a:cubicBezTo>
                    <a:pt x="59" y="16"/>
                    <a:pt x="57" y="14"/>
                    <a:pt x="58" y="13"/>
                  </a:cubicBezTo>
                  <a:cubicBezTo>
                    <a:pt x="58" y="11"/>
                    <a:pt x="58" y="9"/>
                    <a:pt x="57" y="8"/>
                  </a:cubicBezTo>
                  <a:cubicBezTo>
                    <a:pt x="56" y="7"/>
                    <a:pt x="56" y="6"/>
                    <a:pt x="55" y="6"/>
                  </a:cubicBezTo>
                  <a:cubicBezTo>
                    <a:pt x="52" y="5"/>
                    <a:pt x="48" y="5"/>
                    <a:pt x="47" y="5"/>
                  </a:cubicBezTo>
                  <a:cubicBezTo>
                    <a:pt x="46" y="6"/>
                    <a:pt x="40" y="1"/>
                    <a:pt x="39" y="0"/>
                  </a:cubicBezTo>
                  <a:cubicBezTo>
                    <a:pt x="38" y="0"/>
                    <a:pt x="34" y="0"/>
                    <a:pt x="30" y="0"/>
                  </a:cubicBezTo>
                  <a:cubicBezTo>
                    <a:pt x="27" y="3"/>
                    <a:pt x="29" y="5"/>
                    <a:pt x="29" y="9"/>
                  </a:cubicBezTo>
                  <a:cubicBezTo>
                    <a:pt x="29" y="13"/>
                    <a:pt x="25" y="12"/>
                    <a:pt x="22" y="12"/>
                  </a:cubicBezTo>
                  <a:cubicBezTo>
                    <a:pt x="20" y="12"/>
                    <a:pt x="16" y="5"/>
                    <a:pt x="15" y="3"/>
                  </a:cubicBezTo>
                  <a:cubicBezTo>
                    <a:pt x="13" y="2"/>
                    <a:pt x="9" y="5"/>
                    <a:pt x="7" y="7"/>
                  </a:cubicBezTo>
                  <a:cubicBezTo>
                    <a:pt x="4" y="9"/>
                    <a:pt x="5" y="12"/>
                    <a:pt x="3" y="14"/>
                  </a:cubicBezTo>
                  <a:cubicBezTo>
                    <a:pt x="1" y="15"/>
                    <a:pt x="0" y="18"/>
                    <a:pt x="2" y="22"/>
                  </a:cubicBezTo>
                  <a:cubicBezTo>
                    <a:pt x="2" y="22"/>
                    <a:pt x="2" y="22"/>
                    <a:pt x="2" y="22"/>
                  </a:cubicBezTo>
                  <a:cubicBezTo>
                    <a:pt x="5" y="22"/>
                    <a:pt x="7" y="21"/>
                    <a:pt x="9" y="20"/>
                  </a:cubicBezTo>
                  <a:cubicBezTo>
                    <a:pt x="12" y="18"/>
                    <a:pt x="19" y="20"/>
                    <a:pt x="21" y="2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86">
              <a:extLst>
                <a:ext uri="{FF2B5EF4-FFF2-40B4-BE49-F238E27FC236}">
                  <a16:creationId xmlns:a16="http://schemas.microsoft.com/office/drawing/2014/main" id="{2999B267-90F1-4CFA-8DA1-A0E5AE7AF85F}"/>
                </a:ext>
              </a:extLst>
            </p:cNvPr>
            <p:cNvSpPr>
              <a:spLocks/>
            </p:cNvSpPr>
            <p:nvPr/>
          </p:nvSpPr>
          <p:spPr bwMode="auto">
            <a:xfrm>
              <a:off x="3955648" y="3342705"/>
              <a:ext cx="86320" cy="60001"/>
            </a:xfrm>
            <a:custGeom>
              <a:avLst/>
              <a:gdLst>
                <a:gd name="T0" fmla="*/ 7 w 49"/>
                <a:gd name="T1" fmla="*/ 16 h 32"/>
                <a:gd name="T2" fmla="*/ 12 w 49"/>
                <a:gd name="T3" fmla="*/ 18 h 32"/>
                <a:gd name="T4" fmla="*/ 17 w 49"/>
                <a:gd name="T5" fmla="*/ 21 h 32"/>
                <a:gd name="T6" fmla="*/ 17 w 49"/>
                <a:gd name="T7" fmla="*/ 27 h 32"/>
                <a:gd name="T8" fmla="*/ 23 w 49"/>
                <a:gd name="T9" fmla="*/ 31 h 32"/>
                <a:gd name="T10" fmla="*/ 29 w 49"/>
                <a:gd name="T11" fmla="*/ 31 h 32"/>
                <a:gd name="T12" fmla="*/ 34 w 49"/>
                <a:gd name="T13" fmla="*/ 29 h 32"/>
                <a:gd name="T14" fmla="*/ 39 w 49"/>
                <a:gd name="T15" fmla="*/ 27 h 32"/>
                <a:gd name="T16" fmla="*/ 40 w 49"/>
                <a:gd name="T17" fmla="*/ 23 h 32"/>
                <a:gd name="T18" fmla="*/ 45 w 49"/>
                <a:gd name="T19" fmla="*/ 19 h 32"/>
                <a:gd name="T20" fmla="*/ 47 w 49"/>
                <a:gd name="T21" fmla="*/ 17 h 32"/>
                <a:gd name="T22" fmla="*/ 48 w 49"/>
                <a:gd name="T23" fmla="*/ 14 h 32"/>
                <a:gd name="T24" fmla="*/ 49 w 49"/>
                <a:gd name="T25" fmla="*/ 11 h 32"/>
                <a:gd name="T26" fmla="*/ 45 w 49"/>
                <a:gd name="T27" fmla="*/ 8 h 32"/>
                <a:gd name="T28" fmla="*/ 37 w 49"/>
                <a:gd name="T29" fmla="*/ 4 h 32"/>
                <a:gd name="T30" fmla="*/ 32 w 49"/>
                <a:gd name="T31" fmla="*/ 2 h 32"/>
                <a:gd name="T32" fmla="*/ 21 w 49"/>
                <a:gd name="T33" fmla="*/ 2 h 32"/>
                <a:gd name="T34" fmla="*/ 9 w 49"/>
                <a:gd name="T35" fmla="*/ 2 h 32"/>
                <a:gd name="T36" fmla="*/ 2 w 49"/>
                <a:gd name="T37" fmla="*/ 4 h 32"/>
                <a:gd name="T38" fmla="*/ 1 w 49"/>
                <a:gd name="T39" fmla="*/ 13 h 32"/>
                <a:gd name="T40" fmla="*/ 2 w 49"/>
                <a:gd name="T41" fmla="*/ 16 h 32"/>
                <a:gd name="T42" fmla="*/ 7 w 49"/>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32">
                  <a:moveTo>
                    <a:pt x="7" y="16"/>
                  </a:moveTo>
                  <a:cubicBezTo>
                    <a:pt x="8" y="17"/>
                    <a:pt x="11" y="18"/>
                    <a:pt x="12" y="18"/>
                  </a:cubicBezTo>
                  <a:cubicBezTo>
                    <a:pt x="13" y="17"/>
                    <a:pt x="17" y="19"/>
                    <a:pt x="17" y="21"/>
                  </a:cubicBezTo>
                  <a:cubicBezTo>
                    <a:pt x="17" y="22"/>
                    <a:pt x="16" y="27"/>
                    <a:pt x="17" y="27"/>
                  </a:cubicBezTo>
                  <a:cubicBezTo>
                    <a:pt x="17" y="27"/>
                    <a:pt x="23" y="28"/>
                    <a:pt x="23" y="31"/>
                  </a:cubicBezTo>
                  <a:cubicBezTo>
                    <a:pt x="26" y="31"/>
                    <a:pt x="28" y="31"/>
                    <a:pt x="29" y="31"/>
                  </a:cubicBezTo>
                  <a:cubicBezTo>
                    <a:pt x="31" y="32"/>
                    <a:pt x="33" y="30"/>
                    <a:pt x="34" y="29"/>
                  </a:cubicBezTo>
                  <a:cubicBezTo>
                    <a:pt x="35" y="28"/>
                    <a:pt x="38" y="27"/>
                    <a:pt x="39" y="27"/>
                  </a:cubicBezTo>
                  <a:cubicBezTo>
                    <a:pt x="40" y="27"/>
                    <a:pt x="40" y="25"/>
                    <a:pt x="40" y="23"/>
                  </a:cubicBezTo>
                  <a:cubicBezTo>
                    <a:pt x="41" y="22"/>
                    <a:pt x="43" y="20"/>
                    <a:pt x="45" y="19"/>
                  </a:cubicBezTo>
                  <a:cubicBezTo>
                    <a:pt x="46" y="19"/>
                    <a:pt x="46" y="17"/>
                    <a:pt x="47" y="17"/>
                  </a:cubicBezTo>
                  <a:cubicBezTo>
                    <a:pt x="49" y="17"/>
                    <a:pt x="49" y="15"/>
                    <a:pt x="48" y="14"/>
                  </a:cubicBezTo>
                  <a:cubicBezTo>
                    <a:pt x="48" y="13"/>
                    <a:pt x="48" y="12"/>
                    <a:pt x="49" y="11"/>
                  </a:cubicBezTo>
                  <a:cubicBezTo>
                    <a:pt x="47" y="10"/>
                    <a:pt x="46" y="9"/>
                    <a:pt x="45" y="8"/>
                  </a:cubicBezTo>
                  <a:cubicBezTo>
                    <a:pt x="42" y="7"/>
                    <a:pt x="39" y="4"/>
                    <a:pt x="37" y="4"/>
                  </a:cubicBezTo>
                  <a:cubicBezTo>
                    <a:pt x="35" y="5"/>
                    <a:pt x="35" y="1"/>
                    <a:pt x="32" y="2"/>
                  </a:cubicBezTo>
                  <a:cubicBezTo>
                    <a:pt x="29" y="3"/>
                    <a:pt x="23" y="2"/>
                    <a:pt x="21" y="2"/>
                  </a:cubicBezTo>
                  <a:cubicBezTo>
                    <a:pt x="19" y="2"/>
                    <a:pt x="12" y="0"/>
                    <a:pt x="9" y="2"/>
                  </a:cubicBezTo>
                  <a:cubicBezTo>
                    <a:pt x="7" y="3"/>
                    <a:pt x="5" y="4"/>
                    <a:pt x="2" y="4"/>
                  </a:cubicBezTo>
                  <a:cubicBezTo>
                    <a:pt x="4" y="8"/>
                    <a:pt x="3" y="11"/>
                    <a:pt x="1" y="13"/>
                  </a:cubicBezTo>
                  <a:cubicBezTo>
                    <a:pt x="0" y="15"/>
                    <a:pt x="1" y="15"/>
                    <a:pt x="2" y="16"/>
                  </a:cubicBezTo>
                  <a:cubicBezTo>
                    <a:pt x="4" y="15"/>
                    <a:pt x="6" y="15"/>
                    <a:pt x="7" y="1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87">
              <a:extLst>
                <a:ext uri="{FF2B5EF4-FFF2-40B4-BE49-F238E27FC236}">
                  <a16:creationId xmlns:a16="http://schemas.microsoft.com/office/drawing/2014/main" id="{7896CFA9-5404-4E7B-9527-FC3CC79414F7}"/>
                </a:ext>
              </a:extLst>
            </p:cNvPr>
            <p:cNvSpPr>
              <a:spLocks/>
            </p:cNvSpPr>
            <p:nvPr/>
          </p:nvSpPr>
          <p:spPr bwMode="auto">
            <a:xfrm>
              <a:off x="3746323" y="3534469"/>
              <a:ext cx="65819" cy="42353"/>
            </a:xfrm>
            <a:custGeom>
              <a:avLst/>
              <a:gdLst>
                <a:gd name="T0" fmla="*/ 34 w 38"/>
                <a:gd name="T1" fmla="*/ 9 h 22"/>
                <a:gd name="T2" fmla="*/ 29 w 38"/>
                <a:gd name="T3" fmla="*/ 7 h 22"/>
                <a:gd name="T4" fmla="*/ 29 w 38"/>
                <a:gd name="T5" fmla="*/ 3 h 22"/>
                <a:gd name="T6" fmla="*/ 24 w 38"/>
                <a:gd name="T7" fmla="*/ 1 h 22"/>
                <a:gd name="T8" fmla="*/ 19 w 38"/>
                <a:gd name="T9" fmla="*/ 1 h 22"/>
                <a:gd name="T10" fmla="*/ 12 w 38"/>
                <a:gd name="T11" fmla="*/ 2 h 22"/>
                <a:gd name="T12" fmla="*/ 10 w 38"/>
                <a:gd name="T13" fmla="*/ 3 h 22"/>
                <a:gd name="T14" fmla="*/ 6 w 38"/>
                <a:gd name="T15" fmla="*/ 7 h 22"/>
                <a:gd name="T16" fmla="*/ 1 w 38"/>
                <a:gd name="T17" fmla="*/ 13 h 22"/>
                <a:gd name="T18" fmla="*/ 2 w 38"/>
                <a:gd name="T19" fmla="*/ 16 h 22"/>
                <a:gd name="T20" fmla="*/ 6 w 38"/>
                <a:gd name="T21" fmla="*/ 16 h 22"/>
                <a:gd name="T22" fmla="*/ 7 w 38"/>
                <a:gd name="T23" fmla="*/ 21 h 22"/>
                <a:gd name="T24" fmla="*/ 7 w 38"/>
                <a:gd name="T25" fmla="*/ 21 h 22"/>
                <a:gd name="T26" fmla="*/ 14 w 38"/>
                <a:gd name="T27" fmla="*/ 20 h 22"/>
                <a:gd name="T28" fmla="*/ 18 w 38"/>
                <a:gd name="T29" fmla="*/ 14 h 22"/>
                <a:gd name="T30" fmla="*/ 23 w 38"/>
                <a:gd name="T31" fmla="*/ 20 h 22"/>
                <a:gd name="T32" fmla="*/ 25 w 38"/>
                <a:gd name="T33" fmla="*/ 17 h 22"/>
                <a:gd name="T34" fmla="*/ 28 w 38"/>
                <a:gd name="T35" fmla="*/ 15 h 22"/>
                <a:gd name="T36" fmla="*/ 32 w 38"/>
                <a:gd name="T37" fmla="*/ 14 h 22"/>
                <a:gd name="T38" fmla="*/ 35 w 38"/>
                <a:gd name="T39" fmla="*/ 13 h 22"/>
                <a:gd name="T40" fmla="*/ 36 w 38"/>
                <a:gd name="T41" fmla="*/ 11 h 22"/>
                <a:gd name="T42" fmla="*/ 38 w 38"/>
                <a:gd name="T43" fmla="*/ 10 h 22"/>
                <a:gd name="T44" fmla="*/ 34 w 38"/>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22">
                  <a:moveTo>
                    <a:pt x="34" y="9"/>
                  </a:moveTo>
                  <a:cubicBezTo>
                    <a:pt x="32" y="10"/>
                    <a:pt x="29" y="8"/>
                    <a:pt x="29" y="7"/>
                  </a:cubicBezTo>
                  <a:cubicBezTo>
                    <a:pt x="29" y="6"/>
                    <a:pt x="29" y="5"/>
                    <a:pt x="29" y="3"/>
                  </a:cubicBezTo>
                  <a:cubicBezTo>
                    <a:pt x="28" y="3"/>
                    <a:pt x="26" y="2"/>
                    <a:pt x="24" y="1"/>
                  </a:cubicBezTo>
                  <a:cubicBezTo>
                    <a:pt x="22" y="0"/>
                    <a:pt x="21" y="0"/>
                    <a:pt x="19" y="1"/>
                  </a:cubicBezTo>
                  <a:cubicBezTo>
                    <a:pt x="17" y="2"/>
                    <a:pt x="14" y="2"/>
                    <a:pt x="12" y="2"/>
                  </a:cubicBezTo>
                  <a:cubicBezTo>
                    <a:pt x="11" y="2"/>
                    <a:pt x="11" y="3"/>
                    <a:pt x="10" y="3"/>
                  </a:cubicBezTo>
                  <a:cubicBezTo>
                    <a:pt x="9" y="3"/>
                    <a:pt x="6" y="5"/>
                    <a:pt x="6" y="7"/>
                  </a:cubicBezTo>
                  <a:cubicBezTo>
                    <a:pt x="6" y="8"/>
                    <a:pt x="2" y="10"/>
                    <a:pt x="1" y="13"/>
                  </a:cubicBezTo>
                  <a:cubicBezTo>
                    <a:pt x="0" y="17"/>
                    <a:pt x="0" y="18"/>
                    <a:pt x="2" y="16"/>
                  </a:cubicBezTo>
                  <a:cubicBezTo>
                    <a:pt x="4" y="14"/>
                    <a:pt x="6" y="15"/>
                    <a:pt x="6" y="16"/>
                  </a:cubicBezTo>
                  <a:cubicBezTo>
                    <a:pt x="6" y="18"/>
                    <a:pt x="8" y="18"/>
                    <a:pt x="7" y="21"/>
                  </a:cubicBezTo>
                  <a:cubicBezTo>
                    <a:pt x="7" y="21"/>
                    <a:pt x="7" y="21"/>
                    <a:pt x="7" y="21"/>
                  </a:cubicBezTo>
                  <a:cubicBezTo>
                    <a:pt x="10" y="20"/>
                    <a:pt x="13" y="20"/>
                    <a:pt x="14" y="20"/>
                  </a:cubicBezTo>
                  <a:cubicBezTo>
                    <a:pt x="16" y="20"/>
                    <a:pt x="18" y="15"/>
                    <a:pt x="18" y="14"/>
                  </a:cubicBezTo>
                  <a:cubicBezTo>
                    <a:pt x="19" y="14"/>
                    <a:pt x="21" y="18"/>
                    <a:pt x="23" y="20"/>
                  </a:cubicBezTo>
                  <a:cubicBezTo>
                    <a:pt x="25" y="22"/>
                    <a:pt x="25" y="18"/>
                    <a:pt x="25" y="17"/>
                  </a:cubicBezTo>
                  <a:cubicBezTo>
                    <a:pt x="25" y="15"/>
                    <a:pt x="27" y="15"/>
                    <a:pt x="28" y="15"/>
                  </a:cubicBezTo>
                  <a:cubicBezTo>
                    <a:pt x="30" y="15"/>
                    <a:pt x="32" y="16"/>
                    <a:pt x="32" y="14"/>
                  </a:cubicBezTo>
                  <a:cubicBezTo>
                    <a:pt x="32" y="12"/>
                    <a:pt x="34" y="13"/>
                    <a:pt x="35" y="13"/>
                  </a:cubicBezTo>
                  <a:cubicBezTo>
                    <a:pt x="36" y="13"/>
                    <a:pt x="36" y="11"/>
                    <a:pt x="36" y="11"/>
                  </a:cubicBezTo>
                  <a:cubicBezTo>
                    <a:pt x="38" y="10"/>
                    <a:pt x="38" y="10"/>
                    <a:pt x="38" y="10"/>
                  </a:cubicBezTo>
                  <a:cubicBezTo>
                    <a:pt x="36" y="9"/>
                    <a:pt x="35" y="9"/>
                    <a:pt x="34"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88">
              <a:extLst>
                <a:ext uri="{FF2B5EF4-FFF2-40B4-BE49-F238E27FC236}">
                  <a16:creationId xmlns:a16="http://schemas.microsoft.com/office/drawing/2014/main" id="{ACEF0CA4-EC3D-4E87-A6CE-FD7CCA2FB07E}"/>
                </a:ext>
              </a:extLst>
            </p:cNvPr>
            <p:cNvSpPr>
              <a:spLocks/>
            </p:cNvSpPr>
            <p:nvPr/>
          </p:nvSpPr>
          <p:spPr bwMode="auto">
            <a:xfrm>
              <a:off x="3744165" y="3382705"/>
              <a:ext cx="131637" cy="163530"/>
            </a:xfrm>
            <a:custGeom>
              <a:avLst/>
              <a:gdLst>
                <a:gd name="T0" fmla="*/ 9 w 75"/>
                <a:gd name="T1" fmla="*/ 22 h 86"/>
                <a:gd name="T2" fmla="*/ 5 w 75"/>
                <a:gd name="T3" fmla="*/ 26 h 86"/>
                <a:gd name="T4" fmla="*/ 8 w 75"/>
                <a:gd name="T5" fmla="*/ 31 h 86"/>
                <a:gd name="T6" fmla="*/ 6 w 75"/>
                <a:gd name="T7" fmla="*/ 33 h 86"/>
                <a:gd name="T8" fmla="*/ 2 w 75"/>
                <a:gd name="T9" fmla="*/ 36 h 86"/>
                <a:gd name="T10" fmla="*/ 1 w 75"/>
                <a:gd name="T11" fmla="*/ 40 h 86"/>
                <a:gd name="T12" fmla="*/ 0 w 75"/>
                <a:gd name="T13" fmla="*/ 46 h 86"/>
                <a:gd name="T14" fmla="*/ 2 w 75"/>
                <a:gd name="T15" fmla="*/ 52 h 86"/>
                <a:gd name="T16" fmla="*/ 1 w 75"/>
                <a:gd name="T17" fmla="*/ 55 h 86"/>
                <a:gd name="T18" fmla="*/ 3 w 75"/>
                <a:gd name="T19" fmla="*/ 62 h 86"/>
                <a:gd name="T20" fmla="*/ 5 w 75"/>
                <a:gd name="T21" fmla="*/ 63 h 86"/>
                <a:gd name="T22" fmla="*/ 10 w 75"/>
                <a:gd name="T23" fmla="*/ 65 h 86"/>
                <a:gd name="T24" fmla="*/ 15 w 75"/>
                <a:gd name="T25" fmla="*/ 67 h 86"/>
                <a:gd name="T26" fmla="*/ 17 w 75"/>
                <a:gd name="T27" fmla="*/ 70 h 86"/>
                <a:gd name="T28" fmla="*/ 13 w 75"/>
                <a:gd name="T29" fmla="*/ 77 h 86"/>
                <a:gd name="T30" fmla="*/ 13 w 75"/>
                <a:gd name="T31" fmla="*/ 82 h 86"/>
                <a:gd name="T32" fmla="*/ 20 w 75"/>
                <a:gd name="T33" fmla="*/ 81 h 86"/>
                <a:gd name="T34" fmla="*/ 25 w 75"/>
                <a:gd name="T35" fmla="*/ 81 h 86"/>
                <a:gd name="T36" fmla="*/ 30 w 75"/>
                <a:gd name="T37" fmla="*/ 83 h 86"/>
                <a:gd name="T38" fmla="*/ 31 w 75"/>
                <a:gd name="T39" fmla="*/ 82 h 86"/>
                <a:gd name="T40" fmla="*/ 36 w 75"/>
                <a:gd name="T41" fmla="*/ 84 h 86"/>
                <a:gd name="T42" fmla="*/ 41 w 75"/>
                <a:gd name="T43" fmla="*/ 83 h 86"/>
                <a:gd name="T44" fmla="*/ 46 w 75"/>
                <a:gd name="T45" fmla="*/ 83 h 86"/>
                <a:gd name="T46" fmla="*/ 55 w 75"/>
                <a:gd name="T47" fmla="*/ 81 h 86"/>
                <a:gd name="T48" fmla="*/ 58 w 75"/>
                <a:gd name="T49" fmla="*/ 78 h 86"/>
                <a:gd name="T50" fmla="*/ 61 w 75"/>
                <a:gd name="T51" fmla="*/ 73 h 86"/>
                <a:gd name="T52" fmla="*/ 66 w 75"/>
                <a:gd name="T53" fmla="*/ 70 h 86"/>
                <a:gd name="T54" fmla="*/ 57 w 75"/>
                <a:gd name="T55" fmla="*/ 63 h 86"/>
                <a:gd name="T56" fmla="*/ 54 w 75"/>
                <a:gd name="T57" fmla="*/ 56 h 86"/>
                <a:gd name="T58" fmla="*/ 54 w 75"/>
                <a:gd name="T59" fmla="*/ 51 h 86"/>
                <a:gd name="T60" fmla="*/ 63 w 75"/>
                <a:gd name="T61" fmla="*/ 48 h 86"/>
                <a:gd name="T62" fmla="*/ 69 w 75"/>
                <a:gd name="T63" fmla="*/ 45 h 86"/>
                <a:gd name="T64" fmla="*/ 74 w 75"/>
                <a:gd name="T65" fmla="*/ 45 h 86"/>
                <a:gd name="T66" fmla="*/ 74 w 75"/>
                <a:gd name="T67" fmla="*/ 40 h 86"/>
                <a:gd name="T68" fmla="*/ 72 w 75"/>
                <a:gd name="T69" fmla="*/ 33 h 86"/>
                <a:gd name="T70" fmla="*/ 71 w 75"/>
                <a:gd name="T71" fmla="*/ 29 h 86"/>
                <a:gd name="T72" fmla="*/ 69 w 75"/>
                <a:gd name="T73" fmla="*/ 25 h 86"/>
                <a:gd name="T74" fmla="*/ 69 w 75"/>
                <a:gd name="T75" fmla="*/ 21 h 86"/>
                <a:gd name="T76" fmla="*/ 69 w 75"/>
                <a:gd name="T77" fmla="*/ 13 h 86"/>
                <a:gd name="T78" fmla="*/ 69 w 75"/>
                <a:gd name="T79" fmla="*/ 12 h 86"/>
                <a:gd name="T80" fmla="*/ 68 w 75"/>
                <a:gd name="T81" fmla="*/ 11 h 86"/>
                <a:gd name="T82" fmla="*/ 63 w 75"/>
                <a:gd name="T83" fmla="*/ 8 h 86"/>
                <a:gd name="T84" fmla="*/ 64 w 75"/>
                <a:gd name="T85" fmla="*/ 3 h 86"/>
                <a:gd name="T86" fmla="*/ 56 w 75"/>
                <a:gd name="T87" fmla="*/ 5 h 86"/>
                <a:gd name="T88" fmla="*/ 47 w 75"/>
                <a:gd name="T89" fmla="*/ 10 h 86"/>
                <a:gd name="T90" fmla="*/ 42 w 75"/>
                <a:gd name="T91" fmla="*/ 7 h 86"/>
                <a:gd name="T92" fmla="*/ 39 w 75"/>
                <a:gd name="T93" fmla="*/ 6 h 86"/>
                <a:gd name="T94" fmla="*/ 33 w 75"/>
                <a:gd name="T95" fmla="*/ 3 h 86"/>
                <a:gd name="T96" fmla="*/ 33 w 75"/>
                <a:gd name="T97" fmla="*/ 1 h 86"/>
                <a:gd name="T98" fmla="*/ 30 w 75"/>
                <a:gd name="T99" fmla="*/ 1 h 86"/>
                <a:gd name="T100" fmla="*/ 22 w 75"/>
                <a:gd name="T101" fmla="*/ 0 h 86"/>
                <a:gd name="T102" fmla="*/ 23 w 75"/>
                <a:gd name="T103" fmla="*/ 4 h 86"/>
                <a:gd name="T104" fmla="*/ 26 w 75"/>
                <a:gd name="T105" fmla="*/ 11 h 86"/>
                <a:gd name="T106" fmla="*/ 22 w 75"/>
                <a:gd name="T107" fmla="*/ 15 h 86"/>
                <a:gd name="T108" fmla="*/ 16 w 75"/>
                <a:gd name="T109" fmla="*/ 14 h 86"/>
                <a:gd name="T110" fmla="*/ 9 w 75"/>
                <a:gd name="T111" fmla="*/ 15 h 86"/>
                <a:gd name="T112" fmla="*/ 9 w 75"/>
                <a:gd name="T113" fmla="*/ 17 h 86"/>
                <a:gd name="T114" fmla="*/ 9 w 75"/>
                <a:gd name="T115" fmla="*/ 2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86">
                  <a:moveTo>
                    <a:pt x="9" y="22"/>
                  </a:moveTo>
                  <a:cubicBezTo>
                    <a:pt x="7" y="25"/>
                    <a:pt x="5" y="25"/>
                    <a:pt x="5" y="26"/>
                  </a:cubicBezTo>
                  <a:cubicBezTo>
                    <a:pt x="6" y="27"/>
                    <a:pt x="9" y="29"/>
                    <a:pt x="8" y="31"/>
                  </a:cubicBezTo>
                  <a:cubicBezTo>
                    <a:pt x="7" y="32"/>
                    <a:pt x="6" y="31"/>
                    <a:pt x="6" y="33"/>
                  </a:cubicBezTo>
                  <a:cubicBezTo>
                    <a:pt x="6" y="36"/>
                    <a:pt x="3" y="36"/>
                    <a:pt x="2" y="36"/>
                  </a:cubicBezTo>
                  <a:cubicBezTo>
                    <a:pt x="0" y="36"/>
                    <a:pt x="2" y="38"/>
                    <a:pt x="1" y="40"/>
                  </a:cubicBezTo>
                  <a:cubicBezTo>
                    <a:pt x="0" y="41"/>
                    <a:pt x="0" y="45"/>
                    <a:pt x="0" y="46"/>
                  </a:cubicBezTo>
                  <a:cubicBezTo>
                    <a:pt x="0" y="48"/>
                    <a:pt x="3" y="50"/>
                    <a:pt x="2" y="52"/>
                  </a:cubicBezTo>
                  <a:cubicBezTo>
                    <a:pt x="2" y="53"/>
                    <a:pt x="0" y="54"/>
                    <a:pt x="1" y="55"/>
                  </a:cubicBezTo>
                  <a:cubicBezTo>
                    <a:pt x="1" y="56"/>
                    <a:pt x="3" y="57"/>
                    <a:pt x="3" y="62"/>
                  </a:cubicBezTo>
                  <a:cubicBezTo>
                    <a:pt x="4" y="62"/>
                    <a:pt x="5" y="62"/>
                    <a:pt x="5" y="63"/>
                  </a:cubicBezTo>
                  <a:cubicBezTo>
                    <a:pt x="6" y="64"/>
                    <a:pt x="8" y="65"/>
                    <a:pt x="10" y="65"/>
                  </a:cubicBezTo>
                  <a:cubicBezTo>
                    <a:pt x="13" y="65"/>
                    <a:pt x="14" y="67"/>
                    <a:pt x="15" y="67"/>
                  </a:cubicBezTo>
                  <a:cubicBezTo>
                    <a:pt x="16" y="67"/>
                    <a:pt x="19" y="68"/>
                    <a:pt x="17" y="70"/>
                  </a:cubicBezTo>
                  <a:cubicBezTo>
                    <a:pt x="14" y="72"/>
                    <a:pt x="14" y="74"/>
                    <a:pt x="13" y="77"/>
                  </a:cubicBezTo>
                  <a:cubicBezTo>
                    <a:pt x="13" y="78"/>
                    <a:pt x="13" y="80"/>
                    <a:pt x="13" y="82"/>
                  </a:cubicBezTo>
                  <a:cubicBezTo>
                    <a:pt x="15" y="82"/>
                    <a:pt x="18" y="82"/>
                    <a:pt x="20" y="81"/>
                  </a:cubicBezTo>
                  <a:cubicBezTo>
                    <a:pt x="22" y="80"/>
                    <a:pt x="23" y="80"/>
                    <a:pt x="25" y="81"/>
                  </a:cubicBezTo>
                  <a:cubicBezTo>
                    <a:pt x="27" y="82"/>
                    <a:pt x="29" y="83"/>
                    <a:pt x="30" y="83"/>
                  </a:cubicBezTo>
                  <a:cubicBezTo>
                    <a:pt x="30" y="83"/>
                    <a:pt x="31" y="82"/>
                    <a:pt x="31" y="82"/>
                  </a:cubicBezTo>
                  <a:cubicBezTo>
                    <a:pt x="33" y="82"/>
                    <a:pt x="35" y="86"/>
                    <a:pt x="36" y="84"/>
                  </a:cubicBezTo>
                  <a:cubicBezTo>
                    <a:pt x="37" y="82"/>
                    <a:pt x="40" y="82"/>
                    <a:pt x="41" y="83"/>
                  </a:cubicBezTo>
                  <a:cubicBezTo>
                    <a:pt x="42" y="84"/>
                    <a:pt x="44" y="84"/>
                    <a:pt x="46" y="83"/>
                  </a:cubicBezTo>
                  <a:cubicBezTo>
                    <a:pt x="47" y="81"/>
                    <a:pt x="53" y="80"/>
                    <a:pt x="55" y="81"/>
                  </a:cubicBezTo>
                  <a:cubicBezTo>
                    <a:pt x="56" y="81"/>
                    <a:pt x="59" y="83"/>
                    <a:pt x="58" y="78"/>
                  </a:cubicBezTo>
                  <a:cubicBezTo>
                    <a:pt x="57" y="74"/>
                    <a:pt x="61" y="75"/>
                    <a:pt x="61" y="73"/>
                  </a:cubicBezTo>
                  <a:cubicBezTo>
                    <a:pt x="62" y="72"/>
                    <a:pt x="67" y="71"/>
                    <a:pt x="66" y="70"/>
                  </a:cubicBezTo>
                  <a:cubicBezTo>
                    <a:pt x="65" y="68"/>
                    <a:pt x="59" y="64"/>
                    <a:pt x="57" y="63"/>
                  </a:cubicBezTo>
                  <a:cubicBezTo>
                    <a:pt x="55" y="62"/>
                    <a:pt x="55" y="58"/>
                    <a:pt x="54" y="56"/>
                  </a:cubicBezTo>
                  <a:cubicBezTo>
                    <a:pt x="53" y="54"/>
                    <a:pt x="51" y="52"/>
                    <a:pt x="54" y="51"/>
                  </a:cubicBezTo>
                  <a:cubicBezTo>
                    <a:pt x="56" y="51"/>
                    <a:pt x="61" y="50"/>
                    <a:pt x="63" y="48"/>
                  </a:cubicBezTo>
                  <a:cubicBezTo>
                    <a:pt x="65" y="46"/>
                    <a:pt x="68" y="46"/>
                    <a:pt x="69" y="45"/>
                  </a:cubicBezTo>
                  <a:cubicBezTo>
                    <a:pt x="71" y="44"/>
                    <a:pt x="73" y="46"/>
                    <a:pt x="74" y="45"/>
                  </a:cubicBezTo>
                  <a:cubicBezTo>
                    <a:pt x="75" y="44"/>
                    <a:pt x="75" y="41"/>
                    <a:pt x="74" y="40"/>
                  </a:cubicBezTo>
                  <a:cubicBezTo>
                    <a:pt x="73" y="39"/>
                    <a:pt x="72" y="36"/>
                    <a:pt x="72" y="33"/>
                  </a:cubicBezTo>
                  <a:cubicBezTo>
                    <a:pt x="72" y="30"/>
                    <a:pt x="71" y="30"/>
                    <a:pt x="71" y="29"/>
                  </a:cubicBezTo>
                  <a:cubicBezTo>
                    <a:pt x="71" y="27"/>
                    <a:pt x="70" y="25"/>
                    <a:pt x="69" y="25"/>
                  </a:cubicBezTo>
                  <a:cubicBezTo>
                    <a:pt x="68" y="24"/>
                    <a:pt x="67" y="23"/>
                    <a:pt x="69" y="21"/>
                  </a:cubicBezTo>
                  <a:cubicBezTo>
                    <a:pt x="70" y="19"/>
                    <a:pt x="69" y="14"/>
                    <a:pt x="69" y="13"/>
                  </a:cubicBezTo>
                  <a:cubicBezTo>
                    <a:pt x="69" y="12"/>
                    <a:pt x="69" y="12"/>
                    <a:pt x="69" y="12"/>
                  </a:cubicBezTo>
                  <a:cubicBezTo>
                    <a:pt x="68" y="11"/>
                    <a:pt x="68" y="11"/>
                    <a:pt x="68" y="11"/>
                  </a:cubicBezTo>
                  <a:cubicBezTo>
                    <a:pt x="68" y="9"/>
                    <a:pt x="66" y="8"/>
                    <a:pt x="63" y="8"/>
                  </a:cubicBezTo>
                  <a:cubicBezTo>
                    <a:pt x="60" y="8"/>
                    <a:pt x="65" y="5"/>
                    <a:pt x="64" y="3"/>
                  </a:cubicBezTo>
                  <a:cubicBezTo>
                    <a:pt x="63" y="1"/>
                    <a:pt x="59" y="6"/>
                    <a:pt x="56" y="5"/>
                  </a:cubicBezTo>
                  <a:cubicBezTo>
                    <a:pt x="53" y="4"/>
                    <a:pt x="49" y="8"/>
                    <a:pt x="47" y="10"/>
                  </a:cubicBezTo>
                  <a:cubicBezTo>
                    <a:pt x="44" y="12"/>
                    <a:pt x="40" y="10"/>
                    <a:pt x="42" y="7"/>
                  </a:cubicBezTo>
                  <a:cubicBezTo>
                    <a:pt x="44" y="4"/>
                    <a:pt x="42" y="5"/>
                    <a:pt x="39" y="6"/>
                  </a:cubicBezTo>
                  <a:cubicBezTo>
                    <a:pt x="37" y="7"/>
                    <a:pt x="33" y="5"/>
                    <a:pt x="33" y="3"/>
                  </a:cubicBezTo>
                  <a:cubicBezTo>
                    <a:pt x="33" y="2"/>
                    <a:pt x="33" y="1"/>
                    <a:pt x="33" y="1"/>
                  </a:cubicBezTo>
                  <a:cubicBezTo>
                    <a:pt x="31" y="1"/>
                    <a:pt x="30" y="1"/>
                    <a:pt x="30" y="1"/>
                  </a:cubicBezTo>
                  <a:cubicBezTo>
                    <a:pt x="28" y="0"/>
                    <a:pt x="25" y="0"/>
                    <a:pt x="22" y="0"/>
                  </a:cubicBezTo>
                  <a:cubicBezTo>
                    <a:pt x="23" y="2"/>
                    <a:pt x="24" y="3"/>
                    <a:pt x="23" y="4"/>
                  </a:cubicBezTo>
                  <a:cubicBezTo>
                    <a:pt x="22" y="6"/>
                    <a:pt x="24" y="8"/>
                    <a:pt x="26" y="11"/>
                  </a:cubicBezTo>
                  <a:cubicBezTo>
                    <a:pt x="27" y="14"/>
                    <a:pt x="22" y="13"/>
                    <a:pt x="22" y="15"/>
                  </a:cubicBezTo>
                  <a:cubicBezTo>
                    <a:pt x="22" y="17"/>
                    <a:pt x="17" y="15"/>
                    <a:pt x="16" y="14"/>
                  </a:cubicBezTo>
                  <a:cubicBezTo>
                    <a:pt x="14" y="13"/>
                    <a:pt x="9" y="14"/>
                    <a:pt x="9" y="15"/>
                  </a:cubicBezTo>
                  <a:cubicBezTo>
                    <a:pt x="10" y="15"/>
                    <a:pt x="9" y="16"/>
                    <a:pt x="9" y="17"/>
                  </a:cubicBezTo>
                  <a:cubicBezTo>
                    <a:pt x="10" y="19"/>
                    <a:pt x="10" y="21"/>
                    <a:pt x="9" y="2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89">
              <a:extLst>
                <a:ext uri="{FF2B5EF4-FFF2-40B4-BE49-F238E27FC236}">
                  <a16:creationId xmlns:a16="http://schemas.microsoft.com/office/drawing/2014/main" id="{C5096D24-B5B6-469D-B5D7-D0807CB62934}"/>
                </a:ext>
              </a:extLst>
            </p:cNvPr>
            <p:cNvSpPr>
              <a:spLocks/>
            </p:cNvSpPr>
            <p:nvPr/>
          </p:nvSpPr>
          <p:spPr bwMode="auto">
            <a:xfrm>
              <a:off x="3958886" y="2994468"/>
              <a:ext cx="154297" cy="268236"/>
            </a:xfrm>
            <a:custGeom>
              <a:avLst/>
              <a:gdLst>
                <a:gd name="T0" fmla="*/ 75 w 88"/>
                <a:gd name="T1" fmla="*/ 118 h 141"/>
                <a:gd name="T2" fmla="*/ 87 w 88"/>
                <a:gd name="T3" fmla="*/ 106 h 141"/>
                <a:gd name="T4" fmla="*/ 85 w 88"/>
                <a:gd name="T5" fmla="*/ 99 h 141"/>
                <a:gd name="T6" fmla="*/ 74 w 88"/>
                <a:gd name="T7" fmla="*/ 91 h 141"/>
                <a:gd name="T8" fmla="*/ 80 w 88"/>
                <a:gd name="T9" fmla="*/ 86 h 141"/>
                <a:gd name="T10" fmla="*/ 75 w 88"/>
                <a:gd name="T11" fmla="*/ 82 h 141"/>
                <a:gd name="T12" fmla="*/ 76 w 88"/>
                <a:gd name="T13" fmla="*/ 78 h 141"/>
                <a:gd name="T14" fmla="*/ 72 w 88"/>
                <a:gd name="T15" fmla="*/ 75 h 141"/>
                <a:gd name="T16" fmla="*/ 74 w 88"/>
                <a:gd name="T17" fmla="*/ 72 h 141"/>
                <a:gd name="T18" fmla="*/ 73 w 88"/>
                <a:gd name="T19" fmla="*/ 66 h 141"/>
                <a:gd name="T20" fmla="*/ 76 w 88"/>
                <a:gd name="T21" fmla="*/ 61 h 141"/>
                <a:gd name="T22" fmla="*/ 68 w 88"/>
                <a:gd name="T23" fmla="*/ 48 h 141"/>
                <a:gd name="T24" fmla="*/ 70 w 88"/>
                <a:gd name="T25" fmla="*/ 43 h 141"/>
                <a:gd name="T26" fmla="*/ 75 w 88"/>
                <a:gd name="T27" fmla="*/ 37 h 141"/>
                <a:gd name="T28" fmla="*/ 69 w 88"/>
                <a:gd name="T29" fmla="*/ 31 h 141"/>
                <a:gd name="T30" fmla="*/ 64 w 88"/>
                <a:gd name="T31" fmla="*/ 28 h 141"/>
                <a:gd name="T32" fmla="*/ 63 w 88"/>
                <a:gd name="T33" fmla="*/ 23 h 141"/>
                <a:gd name="T34" fmla="*/ 64 w 88"/>
                <a:gd name="T35" fmla="*/ 19 h 141"/>
                <a:gd name="T36" fmla="*/ 67 w 88"/>
                <a:gd name="T37" fmla="*/ 16 h 141"/>
                <a:gd name="T38" fmla="*/ 69 w 88"/>
                <a:gd name="T39" fmla="*/ 13 h 141"/>
                <a:gd name="T40" fmla="*/ 69 w 88"/>
                <a:gd name="T41" fmla="*/ 8 h 141"/>
                <a:gd name="T42" fmla="*/ 61 w 88"/>
                <a:gd name="T43" fmla="*/ 2 h 141"/>
                <a:gd name="T44" fmla="*/ 54 w 88"/>
                <a:gd name="T45" fmla="*/ 2 h 141"/>
                <a:gd name="T46" fmla="*/ 45 w 88"/>
                <a:gd name="T47" fmla="*/ 4 h 141"/>
                <a:gd name="T48" fmla="*/ 40 w 88"/>
                <a:gd name="T49" fmla="*/ 10 h 141"/>
                <a:gd name="T50" fmla="*/ 39 w 88"/>
                <a:gd name="T51" fmla="*/ 17 h 141"/>
                <a:gd name="T52" fmla="*/ 35 w 88"/>
                <a:gd name="T53" fmla="*/ 22 h 141"/>
                <a:gd name="T54" fmla="*/ 30 w 88"/>
                <a:gd name="T55" fmla="*/ 21 h 141"/>
                <a:gd name="T56" fmla="*/ 24 w 88"/>
                <a:gd name="T57" fmla="*/ 20 h 141"/>
                <a:gd name="T58" fmla="*/ 15 w 88"/>
                <a:gd name="T59" fmla="*/ 20 h 141"/>
                <a:gd name="T60" fmla="*/ 5 w 88"/>
                <a:gd name="T61" fmla="*/ 13 h 141"/>
                <a:gd name="T62" fmla="*/ 0 w 88"/>
                <a:gd name="T63" fmla="*/ 17 h 141"/>
                <a:gd name="T64" fmla="*/ 9 w 88"/>
                <a:gd name="T65" fmla="*/ 24 h 141"/>
                <a:gd name="T66" fmla="*/ 21 w 88"/>
                <a:gd name="T67" fmla="*/ 31 h 141"/>
                <a:gd name="T68" fmla="*/ 21 w 88"/>
                <a:gd name="T69" fmla="*/ 39 h 141"/>
                <a:gd name="T70" fmla="*/ 23 w 88"/>
                <a:gd name="T71" fmla="*/ 47 h 141"/>
                <a:gd name="T72" fmla="*/ 23 w 88"/>
                <a:gd name="T73" fmla="*/ 54 h 141"/>
                <a:gd name="T74" fmla="*/ 25 w 88"/>
                <a:gd name="T75" fmla="*/ 58 h 141"/>
                <a:gd name="T76" fmla="*/ 26 w 88"/>
                <a:gd name="T77" fmla="*/ 62 h 141"/>
                <a:gd name="T78" fmla="*/ 33 w 88"/>
                <a:gd name="T79" fmla="*/ 65 h 141"/>
                <a:gd name="T80" fmla="*/ 35 w 88"/>
                <a:gd name="T81" fmla="*/ 72 h 141"/>
                <a:gd name="T82" fmla="*/ 34 w 88"/>
                <a:gd name="T83" fmla="*/ 75 h 141"/>
                <a:gd name="T84" fmla="*/ 29 w 88"/>
                <a:gd name="T85" fmla="*/ 78 h 141"/>
                <a:gd name="T86" fmla="*/ 21 w 88"/>
                <a:gd name="T87" fmla="*/ 87 h 141"/>
                <a:gd name="T88" fmla="*/ 16 w 88"/>
                <a:gd name="T89" fmla="*/ 91 h 141"/>
                <a:gd name="T90" fmla="*/ 11 w 88"/>
                <a:gd name="T91" fmla="*/ 95 h 141"/>
                <a:gd name="T92" fmla="*/ 5 w 88"/>
                <a:gd name="T93" fmla="*/ 98 h 141"/>
                <a:gd name="T94" fmla="*/ 2 w 88"/>
                <a:gd name="T95" fmla="*/ 104 h 141"/>
                <a:gd name="T96" fmla="*/ 2 w 88"/>
                <a:gd name="T97" fmla="*/ 108 h 141"/>
                <a:gd name="T98" fmla="*/ 3 w 88"/>
                <a:gd name="T99" fmla="*/ 114 h 141"/>
                <a:gd name="T100" fmla="*/ 4 w 88"/>
                <a:gd name="T101" fmla="*/ 124 h 141"/>
                <a:gd name="T102" fmla="*/ 2 w 88"/>
                <a:gd name="T103" fmla="*/ 132 h 141"/>
                <a:gd name="T104" fmla="*/ 10 w 88"/>
                <a:gd name="T105" fmla="*/ 136 h 141"/>
                <a:gd name="T106" fmla="*/ 15 w 88"/>
                <a:gd name="T107" fmla="*/ 138 h 141"/>
                <a:gd name="T108" fmla="*/ 24 w 88"/>
                <a:gd name="T109" fmla="*/ 140 h 141"/>
                <a:gd name="T110" fmla="*/ 50 w 88"/>
                <a:gd name="T111" fmla="*/ 134 h 141"/>
                <a:gd name="T112" fmla="*/ 58 w 88"/>
                <a:gd name="T113" fmla="*/ 134 h 141"/>
                <a:gd name="T114" fmla="*/ 62 w 88"/>
                <a:gd name="T115" fmla="*/ 128 h 141"/>
                <a:gd name="T116" fmla="*/ 75 w 88"/>
                <a:gd name="T117" fmla="*/ 11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141">
                  <a:moveTo>
                    <a:pt x="75" y="118"/>
                  </a:moveTo>
                  <a:cubicBezTo>
                    <a:pt x="77" y="113"/>
                    <a:pt x="86" y="110"/>
                    <a:pt x="87" y="106"/>
                  </a:cubicBezTo>
                  <a:cubicBezTo>
                    <a:pt x="88" y="104"/>
                    <a:pt x="88" y="103"/>
                    <a:pt x="85" y="99"/>
                  </a:cubicBezTo>
                  <a:cubicBezTo>
                    <a:pt x="82" y="96"/>
                    <a:pt x="75" y="93"/>
                    <a:pt x="74" y="91"/>
                  </a:cubicBezTo>
                  <a:cubicBezTo>
                    <a:pt x="74" y="89"/>
                    <a:pt x="80" y="89"/>
                    <a:pt x="80" y="86"/>
                  </a:cubicBezTo>
                  <a:cubicBezTo>
                    <a:pt x="79" y="84"/>
                    <a:pt x="76" y="84"/>
                    <a:pt x="75" y="82"/>
                  </a:cubicBezTo>
                  <a:cubicBezTo>
                    <a:pt x="74" y="80"/>
                    <a:pt x="77" y="79"/>
                    <a:pt x="76" y="78"/>
                  </a:cubicBezTo>
                  <a:cubicBezTo>
                    <a:pt x="76" y="77"/>
                    <a:pt x="72" y="76"/>
                    <a:pt x="72" y="75"/>
                  </a:cubicBezTo>
                  <a:cubicBezTo>
                    <a:pt x="72" y="74"/>
                    <a:pt x="75" y="74"/>
                    <a:pt x="74" y="72"/>
                  </a:cubicBezTo>
                  <a:cubicBezTo>
                    <a:pt x="74" y="71"/>
                    <a:pt x="71" y="68"/>
                    <a:pt x="73" y="66"/>
                  </a:cubicBezTo>
                  <a:cubicBezTo>
                    <a:pt x="75" y="64"/>
                    <a:pt x="78" y="66"/>
                    <a:pt x="76" y="61"/>
                  </a:cubicBezTo>
                  <a:cubicBezTo>
                    <a:pt x="73" y="56"/>
                    <a:pt x="69" y="50"/>
                    <a:pt x="68" y="48"/>
                  </a:cubicBezTo>
                  <a:cubicBezTo>
                    <a:pt x="67" y="47"/>
                    <a:pt x="69" y="44"/>
                    <a:pt x="70" y="43"/>
                  </a:cubicBezTo>
                  <a:cubicBezTo>
                    <a:pt x="72" y="42"/>
                    <a:pt x="75" y="39"/>
                    <a:pt x="75" y="37"/>
                  </a:cubicBezTo>
                  <a:cubicBezTo>
                    <a:pt x="75" y="36"/>
                    <a:pt x="71" y="32"/>
                    <a:pt x="69" y="31"/>
                  </a:cubicBezTo>
                  <a:cubicBezTo>
                    <a:pt x="68" y="30"/>
                    <a:pt x="65" y="30"/>
                    <a:pt x="64" y="28"/>
                  </a:cubicBezTo>
                  <a:cubicBezTo>
                    <a:pt x="63" y="25"/>
                    <a:pt x="62" y="25"/>
                    <a:pt x="63" y="23"/>
                  </a:cubicBezTo>
                  <a:cubicBezTo>
                    <a:pt x="64" y="22"/>
                    <a:pt x="64" y="20"/>
                    <a:pt x="64" y="19"/>
                  </a:cubicBezTo>
                  <a:cubicBezTo>
                    <a:pt x="64" y="17"/>
                    <a:pt x="67" y="18"/>
                    <a:pt x="67" y="16"/>
                  </a:cubicBezTo>
                  <a:cubicBezTo>
                    <a:pt x="68" y="15"/>
                    <a:pt x="68" y="14"/>
                    <a:pt x="69" y="13"/>
                  </a:cubicBezTo>
                  <a:cubicBezTo>
                    <a:pt x="69" y="11"/>
                    <a:pt x="70" y="10"/>
                    <a:pt x="69" y="8"/>
                  </a:cubicBezTo>
                  <a:cubicBezTo>
                    <a:pt x="69" y="6"/>
                    <a:pt x="62" y="5"/>
                    <a:pt x="61" y="2"/>
                  </a:cubicBezTo>
                  <a:cubicBezTo>
                    <a:pt x="59" y="0"/>
                    <a:pt x="55" y="1"/>
                    <a:pt x="54" y="2"/>
                  </a:cubicBezTo>
                  <a:cubicBezTo>
                    <a:pt x="53" y="4"/>
                    <a:pt x="45" y="2"/>
                    <a:pt x="45" y="4"/>
                  </a:cubicBezTo>
                  <a:cubicBezTo>
                    <a:pt x="45" y="7"/>
                    <a:pt x="40" y="7"/>
                    <a:pt x="40" y="10"/>
                  </a:cubicBezTo>
                  <a:cubicBezTo>
                    <a:pt x="40" y="13"/>
                    <a:pt x="43" y="18"/>
                    <a:pt x="39" y="17"/>
                  </a:cubicBezTo>
                  <a:cubicBezTo>
                    <a:pt x="35" y="17"/>
                    <a:pt x="37" y="19"/>
                    <a:pt x="35" y="22"/>
                  </a:cubicBezTo>
                  <a:cubicBezTo>
                    <a:pt x="33" y="25"/>
                    <a:pt x="33" y="20"/>
                    <a:pt x="30" y="21"/>
                  </a:cubicBezTo>
                  <a:cubicBezTo>
                    <a:pt x="28" y="22"/>
                    <a:pt x="25" y="18"/>
                    <a:pt x="24" y="20"/>
                  </a:cubicBezTo>
                  <a:cubicBezTo>
                    <a:pt x="23" y="22"/>
                    <a:pt x="19" y="21"/>
                    <a:pt x="15" y="20"/>
                  </a:cubicBezTo>
                  <a:cubicBezTo>
                    <a:pt x="11" y="19"/>
                    <a:pt x="9" y="14"/>
                    <a:pt x="5" y="13"/>
                  </a:cubicBezTo>
                  <a:cubicBezTo>
                    <a:pt x="3" y="13"/>
                    <a:pt x="1" y="15"/>
                    <a:pt x="0" y="17"/>
                  </a:cubicBezTo>
                  <a:cubicBezTo>
                    <a:pt x="3" y="19"/>
                    <a:pt x="5" y="22"/>
                    <a:pt x="9" y="24"/>
                  </a:cubicBezTo>
                  <a:cubicBezTo>
                    <a:pt x="13" y="26"/>
                    <a:pt x="21" y="28"/>
                    <a:pt x="21" y="31"/>
                  </a:cubicBezTo>
                  <a:cubicBezTo>
                    <a:pt x="21" y="34"/>
                    <a:pt x="19" y="38"/>
                    <a:pt x="21" y="39"/>
                  </a:cubicBezTo>
                  <a:cubicBezTo>
                    <a:pt x="23" y="40"/>
                    <a:pt x="21" y="46"/>
                    <a:pt x="23" y="47"/>
                  </a:cubicBezTo>
                  <a:cubicBezTo>
                    <a:pt x="26" y="48"/>
                    <a:pt x="25" y="54"/>
                    <a:pt x="23" y="54"/>
                  </a:cubicBezTo>
                  <a:cubicBezTo>
                    <a:pt x="21" y="54"/>
                    <a:pt x="23" y="57"/>
                    <a:pt x="25" y="58"/>
                  </a:cubicBezTo>
                  <a:cubicBezTo>
                    <a:pt x="25" y="59"/>
                    <a:pt x="26" y="61"/>
                    <a:pt x="26" y="62"/>
                  </a:cubicBezTo>
                  <a:cubicBezTo>
                    <a:pt x="28" y="63"/>
                    <a:pt x="30" y="64"/>
                    <a:pt x="33" y="65"/>
                  </a:cubicBezTo>
                  <a:cubicBezTo>
                    <a:pt x="36" y="67"/>
                    <a:pt x="35" y="69"/>
                    <a:pt x="35" y="72"/>
                  </a:cubicBezTo>
                  <a:cubicBezTo>
                    <a:pt x="36" y="74"/>
                    <a:pt x="36" y="76"/>
                    <a:pt x="34" y="75"/>
                  </a:cubicBezTo>
                  <a:cubicBezTo>
                    <a:pt x="32" y="74"/>
                    <a:pt x="30" y="75"/>
                    <a:pt x="29" y="78"/>
                  </a:cubicBezTo>
                  <a:cubicBezTo>
                    <a:pt x="28" y="82"/>
                    <a:pt x="24" y="87"/>
                    <a:pt x="21" y="87"/>
                  </a:cubicBezTo>
                  <a:cubicBezTo>
                    <a:pt x="18" y="87"/>
                    <a:pt x="18" y="90"/>
                    <a:pt x="16" y="91"/>
                  </a:cubicBezTo>
                  <a:cubicBezTo>
                    <a:pt x="13" y="91"/>
                    <a:pt x="11" y="93"/>
                    <a:pt x="11" y="95"/>
                  </a:cubicBezTo>
                  <a:cubicBezTo>
                    <a:pt x="11" y="98"/>
                    <a:pt x="8" y="98"/>
                    <a:pt x="5" y="98"/>
                  </a:cubicBezTo>
                  <a:cubicBezTo>
                    <a:pt x="3" y="98"/>
                    <a:pt x="4" y="102"/>
                    <a:pt x="2" y="104"/>
                  </a:cubicBezTo>
                  <a:cubicBezTo>
                    <a:pt x="0" y="105"/>
                    <a:pt x="0" y="106"/>
                    <a:pt x="2" y="108"/>
                  </a:cubicBezTo>
                  <a:cubicBezTo>
                    <a:pt x="4" y="111"/>
                    <a:pt x="2" y="113"/>
                    <a:pt x="3" y="114"/>
                  </a:cubicBezTo>
                  <a:cubicBezTo>
                    <a:pt x="4" y="116"/>
                    <a:pt x="6" y="120"/>
                    <a:pt x="4" y="124"/>
                  </a:cubicBezTo>
                  <a:cubicBezTo>
                    <a:pt x="3" y="128"/>
                    <a:pt x="1" y="133"/>
                    <a:pt x="2" y="132"/>
                  </a:cubicBezTo>
                  <a:cubicBezTo>
                    <a:pt x="4" y="132"/>
                    <a:pt x="7" y="136"/>
                    <a:pt x="10" y="136"/>
                  </a:cubicBezTo>
                  <a:cubicBezTo>
                    <a:pt x="12" y="135"/>
                    <a:pt x="13" y="139"/>
                    <a:pt x="15" y="138"/>
                  </a:cubicBezTo>
                  <a:cubicBezTo>
                    <a:pt x="17" y="138"/>
                    <a:pt x="17" y="141"/>
                    <a:pt x="24" y="140"/>
                  </a:cubicBezTo>
                  <a:cubicBezTo>
                    <a:pt x="31" y="140"/>
                    <a:pt x="45" y="134"/>
                    <a:pt x="50" y="134"/>
                  </a:cubicBezTo>
                  <a:cubicBezTo>
                    <a:pt x="54" y="134"/>
                    <a:pt x="56" y="134"/>
                    <a:pt x="58" y="134"/>
                  </a:cubicBezTo>
                  <a:cubicBezTo>
                    <a:pt x="59" y="132"/>
                    <a:pt x="61" y="130"/>
                    <a:pt x="62" y="128"/>
                  </a:cubicBezTo>
                  <a:cubicBezTo>
                    <a:pt x="65" y="125"/>
                    <a:pt x="73" y="122"/>
                    <a:pt x="75" y="11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90">
              <a:extLst>
                <a:ext uri="{FF2B5EF4-FFF2-40B4-BE49-F238E27FC236}">
                  <a16:creationId xmlns:a16="http://schemas.microsoft.com/office/drawing/2014/main" id="{C4D8CA25-40EF-4070-B37A-2DD32F0F3731}"/>
                </a:ext>
              </a:extLst>
            </p:cNvPr>
            <p:cNvSpPr>
              <a:spLocks/>
            </p:cNvSpPr>
            <p:nvPr/>
          </p:nvSpPr>
          <p:spPr bwMode="auto">
            <a:xfrm>
              <a:off x="4156342" y="3833294"/>
              <a:ext cx="309672" cy="270589"/>
            </a:xfrm>
            <a:custGeom>
              <a:avLst/>
              <a:gdLst>
                <a:gd name="T0" fmla="*/ 106 w 177"/>
                <a:gd name="T1" fmla="*/ 30 h 142"/>
                <a:gd name="T2" fmla="*/ 91 w 177"/>
                <a:gd name="T3" fmla="*/ 28 h 142"/>
                <a:gd name="T4" fmla="*/ 81 w 177"/>
                <a:gd name="T5" fmla="*/ 25 h 142"/>
                <a:gd name="T6" fmla="*/ 61 w 177"/>
                <a:gd name="T7" fmla="*/ 10 h 142"/>
                <a:gd name="T8" fmla="*/ 44 w 177"/>
                <a:gd name="T9" fmla="*/ 0 h 142"/>
                <a:gd name="T10" fmla="*/ 37 w 177"/>
                <a:gd name="T11" fmla="*/ 0 h 142"/>
                <a:gd name="T12" fmla="*/ 29 w 177"/>
                <a:gd name="T13" fmla="*/ 3 h 142"/>
                <a:gd name="T14" fmla="*/ 20 w 177"/>
                <a:gd name="T15" fmla="*/ 8 h 142"/>
                <a:gd name="T16" fmla="*/ 27 w 177"/>
                <a:gd name="T17" fmla="*/ 16 h 142"/>
                <a:gd name="T18" fmla="*/ 22 w 177"/>
                <a:gd name="T19" fmla="*/ 20 h 142"/>
                <a:gd name="T20" fmla="*/ 16 w 177"/>
                <a:gd name="T21" fmla="*/ 22 h 142"/>
                <a:gd name="T22" fmla="*/ 10 w 177"/>
                <a:gd name="T23" fmla="*/ 27 h 142"/>
                <a:gd name="T24" fmla="*/ 1 w 177"/>
                <a:gd name="T25" fmla="*/ 23 h 142"/>
                <a:gd name="T26" fmla="*/ 0 w 177"/>
                <a:gd name="T27" fmla="*/ 26 h 142"/>
                <a:gd name="T28" fmla="*/ 0 w 177"/>
                <a:gd name="T29" fmla="*/ 28 h 142"/>
                <a:gd name="T30" fmla="*/ 1 w 177"/>
                <a:gd name="T31" fmla="*/ 38 h 142"/>
                <a:gd name="T32" fmla="*/ 8 w 177"/>
                <a:gd name="T33" fmla="*/ 46 h 142"/>
                <a:gd name="T34" fmla="*/ 20 w 177"/>
                <a:gd name="T35" fmla="*/ 65 h 142"/>
                <a:gd name="T36" fmla="*/ 27 w 177"/>
                <a:gd name="T37" fmla="*/ 74 h 142"/>
                <a:gd name="T38" fmla="*/ 35 w 177"/>
                <a:gd name="T39" fmla="*/ 84 h 142"/>
                <a:gd name="T40" fmla="*/ 37 w 177"/>
                <a:gd name="T41" fmla="*/ 93 h 142"/>
                <a:gd name="T42" fmla="*/ 43 w 177"/>
                <a:gd name="T43" fmla="*/ 107 h 142"/>
                <a:gd name="T44" fmla="*/ 53 w 177"/>
                <a:gd name="T45" fmla="*/ 118 h 142"/>
                <a:gd name="T46" fmla="*/ 61 w 177"/>
                <a:gd name="T47" fmla="*/ 131 h 142"/>
                <a:gd name="T48" fmla="*/ 64 w 177"/>
                <a:gd name="T49" fmla="*/ 138 h 142"/>
                <a:gd name="T50" fmla="*/ 67 w 177"/>
                <a:gd name="T51" fmla="*/ 142 h 142"/>
                <a:gd name="T52" fmla="*/ 70 w 177"/>
                <a:gd name="T53" fmla="*/ 140 h 142"/>
                <a:gd name="T54" fmla="*/ 70 w 177"/>
                <a:gd name="T55" fmla="*/ 136 h 142"/>
                <a:gd name="T56" fmla="*/ 74 w 177"/>
                <a:gd name="T57" fmla="*/ 133 h 142"/>
                <a:gd name="T58" fmla="*/ 80 w 177"/>
                <a:gd name="T59" fmla="*/ 134 h 142"/>
                <a:gd name="T60" fmla="*/ 90 w 177"/>
                <a:gd name="T61" fmla="*/ 134 h 142"/>
                <a:gd name="T62" fmla="*/ 102 w 177"/>
                <a:gd name="T63" fmla="*/ 136 h 142"/>
                <a:gd name="T64" fmla="*/ 108 w 177"/>
                <a:gd name="T65" fmla="*/ 134 h 142"/>
                <a:gd name="T66" fmla="*/ 121 w 177"/>
                <a:gd name="T67" fmla="*/ 123 h 142"/>
                <a:gd name="T68" fmla="*/ 138 w 177"/>
                <a:gd name="T69" fmla="*/ 122 h 142"/>
                <a:gd name="T70" fmla="*/ 171 w 177"/>
                <a:gd name="T71" fmla="*/ 111 h 142"/>
                <a:gd name="T72" fmla="*/ 177 w 177"/>
                <a:gd name="T73" fmla="*/ 93 h 142"/>
                <a:gd name="T74" fmla="*/ 173 w 177"/>
                <a:gd name="T75" fmla="*/ 87 h 142"/>
                <a:gd name="T76" fmla="*/ 152 w 177"/>
                <a:gd name="T77" fmla="*/ 85 h 142"/>
                <a:gd name="T78" fmla="*/ 145 w 177"/>
                <a:gd name="T79" fmla="*/ 76 h 142"/>
                <a:gd name="T80" fmla="*/ 142 w 177"/>
                <a:gd name="T81" fmla="*/ 71 h 142"/>
                <a:gd name="T82" fmla="*/ 135 w 177"/>
                <a:gd name="T83" fmla="*/ 66 h 142"/>
                <a:gd name="T84" fmla="*/ 130 w 177"/>
                <a:gd name="T85" fmla="*/ 57 h 142"/>
                <a:gd name="T86" fmla="*/ 127 w 177"/>
                <a:gd name="T87" fmla="*/ 48 h 142"/>
                <a:gd name="T88" fmla="*/ 118 w 177"/>
                <a:gd name="T89" fmla="*/ 38 h 142"/>
                <a:gd name="T90" fmla="*/ 117 w 177"/>
                <a:gd name="T91" fmla="*/ 34 h 142"/>
                <a:gd name="T92" fmla="*/ 110 w 177"/>
                <a:gd name="T93" fmla="*/ 34 h 142"/>
                <a:gd name="T94" fmla="*/ 106 w 177"/>
                <a:gd name="T95" fmla="*/ 3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 h="142">
                  <a:moveTo>
                    <a:pt x="106" y="30"/>
                  </a:moveTo>
                  <a:cubicBezTo>
                    <a:pt x="106" y="30"/>
                    <a:pt x="93" y="28"/>
                    <a:pt x="91" y="28"/>
                  </a:cubicBezTo>
                  <a:cubicBezTo>
                    <a:pt x="89" y="28"/>
                    <a:pt x="84" y="28"/>
                    <a:pt x="81" y="25"/>
                  </a:cubicBezTo>
                  <a:cubicBezTo>
                    <a:pt x="78" y="22"/>
                    <a:pt x="63" y="11"/>
                    <a:pt x="61" y="10"/>
                  </a:cubicBezTo>
                  <a:cubicBezTo>
                    <a:pt x="58" y="9"/>
                    <a:pt x="47" y="1"/>
                    <a:pt x="44" y="0"/>
                  </a:cubicBezTo>
                  <a:cubicBezTo>
                    <a:pt x="41" y="0"/>
                    <a:pt x="41" y="0"/>
                    <a:pt x="37" y="0"/>
                  </a:cubicBezTo>
                  <a:cubicBezTo>
                    <a:pt x="34" y="0"/>
                    <a:pt x="35" y="3"/>
                    <a:pt x="29" y="3"/>
                  </a:cubicBezTo>
                  <a:cubicBezTo>
                    <a:pt x="22" y="3"/>
                    <a:pt x="18" y="8"/>
                    <a:pt x="20" y="8"/>
                  </a:cubicBezTo>
                  <a:cubicBezTo>
                    <a:pt x="22" y="9"/>
                    <a:pt x="29" y="15"/>
                    <a:pt x="27" y="16"/>
                  </a:cubicBezTo>
                  <a:cubicBezTo>
                    <a:pt x="25" y="17"/>
                    <a:pt x="24" y="20"/>
                    <a:pt x="22" y="20"/>
                  </a:cubicBezTo>
                  <a:cubicBezTo>
                    <a:pt x="19" y="20"/>
                    <a:pt x="16" y="20"/>
                    <a:pt x="16" y="22"/>
                  </a:cubicBezTo>
                  <a:cubicBezTo>
                    <a:pt x="16" y="24"/>
                    <a:pt x="13" y="27"/>
                    <a:pt x="10" y="27"/>
                  </a:cubicBezTo>
                  <a:cubicBezTo>
                    <a:pt x="8" y="27"/>
                    <a:pt x="4" y="25"/>
                    <a:pt x="1" y="23"/>
                  </a:cubicBezTo>
                  <a:cubicBezTo>
                    <a:pt x="0" y="26"/>
                    <a:pt x="0" y="26"/>
                    <a:pt x="0" y="26"/>
                  </a:cubicBezTo>
                  <a:cubicBezTo>
                    <a:pt x="0" y="28"/>
                    <a:pt x="0" y="28"/>
                    <a:pt x="0" y="28"/>
                  </a:cubicBezTo>
                  <a:cubicBezTo>
                    <a:pt x="1" y="30"/>
                    <a:pt x="0" y="37"/>
                    <a:pt x="1" y="38"/>
                  </a:cubicBezTo>
                  <a:cubicBezTo>
                    <a:pt x="3" y="38"/>
                    <a:pt x="4" y="42"/>
                    <a:pt x="8" y="46"/>
                  </a:cubicBezTo>
                  <a:cubicBezTo>
                    <a:pt x="12" y="50"/>
                    <a:pt x="20" y="62"/>
                    <a:pt x="20" y="65"/>
                  </a:cubicBezTo>
                  <a:cubicBezTo>
                    <a:pt x="21" y="68"/>
                    <a:pt x="22" y="71"/>
                    <a:pt x="27" y="74"/>
                  </a:cubicBezTo>
                  <a:cubicBezTo>
                    <a:pt x="32" y="78"/>
                    <a:pt x="32" y="82"/>
                    <a:pt x="35" y="84"/>
                  </a:cubicBezTo>
                  <a:cubicBezTo>
                    <a:pt x="37" y="86"/>
                    <a:pt x="37" y="88"/>
                    <a:pt x="37" y="93"/>
                  </a:cubicBezTo>
                  <a:cubicBezTo>
                    <a:pt x="37" y="98"/>
                    <a:pt x="39" y="104"/>
                    <a:pt x="43" y="107"/>
                  </a:cubicBezTo>
                  <a:cubicBezTo>
                    <a:pt x="48" y="110"/>
                    <a:pt x="51" y="113"/>
                    <a:pt x="53" y="118"/>
                  </a:cubicBezTo>
                  <a:cubicBezTo>
                    <a:pt x="55" y="124"/>
                    <a:pt x="58" y="128"/>
                    <a:pt x="61" y="131"/>
                  </a:cubicBezTo>
                  <a:cubicBezTo>
                    <a:pt x="64" y="134"/>
                    <a:pt x="62" y="135"/>
                    <a:pt x="64" y="138"/>
                  </a:cubicBezTo>
                  <a:cubicBezTo>
                    <a:pt x="65" y="139"/>
                    <a:pt x="66" y="140"/>
                    <a:pt x="67" y="142"/>
                  </a:cubicBezTo>
                  <a:cubicBezTo>
                    <a:pt x="69" y="141"/>
                    <a:pt x="70" y="141"/>
                    <a:pt x="70" y="140"/>
                  </a:cubicBezTo>
                  <a:cubicBezTo>
                    <a:pt x="71" y="139"/>
                    <a:pt x="69" y="137"/>
                    <a:pt x="70" y="136"/>
                  </a:cubicBezTo>
                  <a:cubicBezTo>
                    <a:pt x="71" y="135"/>
                    <a:pt x="72" y="133"/>
                    <a:pt x="74" y="133"/>
                  </a:cubicBezTo>
                  <a:cubicBezTo>
                    <a:pt x="75" y="132"/>
                    <a:pt x="77" y="134"/>
                    <a:pt x="80" y="134"/>
                  </a:cubicBezTo>
                  <a:cubicBezTo>
                    <a:pt x="83" y="133"/>
                    <a:pt x="90" y="134"/>
                    <a:pt x="90" y="134"/>
                  </a:cubicBezTo>
                  <a:cubicBezTo>
                    <a:pt x="91" y="135"/>
                    <a:pt x="100" y="135"/>
                    <a:pt x="102" y="136"/>
                  </a:cubicBezTo>
                  <a:cubicBezTo>
                    <a:pt x="104" y="138"/>
                    <a:pt x="107" y="138"/>
                    <a:pt x="108" y="134"/>
                  </a:cubicBezTo>
                  <a:cubicBezTo>
                    <a:pt x="109" y="131"/>
                    <a:pt x="120" y="124"/>
                    <a:pt x="121" y="123"/>
                  </a:cubicBezTo>
                  <a:cubicBezTo>
                    <a:pt x="122" y="122"/>
                    <a:pt x="133" y="123"/>
                    <a:pt x="138" y="122"/>
                  </a:cubicBezTo>
                  <a:cubicBezTo>
                    <a:pt x="142" y="121"/>
                    <a:pt x="170" y="112"/>
                    <a:pt x="171" y="111"/>
                  </a:cubicBezTo>
                  <a:cubicBezTo>
                    <a:pt x="173" y="110"/>
                    <a:pt x="177" y="95"/>
                    <a:pt x="177" y="93"/>
                  </a:cubicBezTo>
                  <a:cubicBezTo>
                    <a:pt x="177" y="92"/>
                    <a:pt x="175" y="87"/>
                    <a:pt x="173" y="87"/>
                  </a:cubicBezTo>
                  <a:cubicBezTo>
                    <a:pt x="171" y="88"/>
                    <a:pt x="153" y="86"/>
                    <a:pt x="152" y="85"/>
                  </a:cubicBezTo>
                  <a:cubicBezTo>
                    <a:pt x="151" y="84"/>
                    <a:pt x="146" y="81"/>
                    <a:pt x="145" y="76"/>
                  </a:cubicBezTo>
                  <a:cubicBezTo>
                    <a:pt x="144" y="75"/>
                    <a:pt x="142" y="73"/>
                    <a:pt x="142" y="71"/>
                  </a:cubicBezTo>
                  <a:cubicBezTo>
                    <a:pt x="140" y="71"/>
                    <a:pt x="137" y="70"/>
                    <a:pt x="135" y="66"/>
                  </a:cubicBezTo>
                  <a:cubicBezTo>
                    <a:pt x="133" y="65"/>
                    <a:pt x="129" y="58"/>
                    <a:pt x="130" y="57"/>
                  </a:cubicBezTo>
                  <a:cubicBezTo>
                    <a:pt x="132" y="54"/>
                    <a:pt x="129" y="50"/>
                    <a:pt x="127" y="48"/>
                  </a:cubicBezTo>
                  <a:cubicBezTo>
                    <a:pt x="124" y="45"/>
                    <a:pt x="118" y="40"/>
                    <a:pt x="118" y="38"/>
                  </a:cubicBezTo>
                  <a:cubicBezTo>
                    <a:pt x="118" y="37"/>
                    <a:pt x="118" y="35"/>
                    <a:pt x="117" y="34"/>
                  </a:cubicBezTo>
                  <a:cubicBezTo>
                    <a:pt x="110" y="34"/>
                    <a:pt x="110" y="34"/>
                    <a:pt x="110" y="34"/>
                  </a:cubicBezTo>
                  <a:lnTo>
                    <a:pt x="106" y="30"/>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91">
              <a:extLst>
                <a:ext uri="{FF2B5EF4-FFF2-40B4-BE49-F238E27FC236}">
                  <a16:creationId xmlns:a16="http://schemas.microsoft.com/office/drawing/2014/main" id="{5EA0782C-ADDE-40AB-B0BD-F6A26AA80940}"/>
                </a:ext>
              </a:extLst>
            </p:cNvPr>
            <p:cNvSpPr>
              <a:spLocks/>
            </p:cNvSpPr>
            <p:nvPr/>
          </p:nvSpPr>
          <p:spPr bwMode="auto">
            <a:xfrm>
              <a:off x="4412064" y="3956824"/>
              <a:ext cx="118690" cy="144707"/>
            </a:xfrm>
            <a:custGeom>
              <a:avLst/>
              <a:gdLst>
                <a:gd name="T0" fmla="*/ 33 w 68"/>
                <a:gd name="T1" fmla="*/ 2 h 76"/>
                <a:gd name="T2" fmla="*/ 33 w 68"/>
                <a:gd name="T3" fmla="*/ 8 h 76"/>
                <a:gd name="T4" fmla="*/ 28 w 68"/>
                <a:gd name="T5" fmla="*/ 15 h 76"/>
                <a:gd name="T6" fmla="*/ 25 w 68"/>
                <a:gd name="T7" fmla="*/ 22 h 76"/>
                <a:gd name="T8" fmla="*/ 27 w 68"/>
                <a:gd name="T9" fmla="*/ 22 h 76"/>
                <a:gd name="T10" fmla="*/ 31 w 68"/>
                <a:gd name="T11" fmla="*/ 28 h 76"/>
                <a:gd name="T12" fmla="*/ 25 w 68"/>
                <a:gd name="T13" fmla="*/ 46 h 76"/>
                <a:gd name="T14" fmla="*/ 0 w 68"/>
                <a:gd name="T15" fmla="*/ 55 h 76"/>
                <a:gd name="T16" fmla="*/ 10 w 68"/>
                <a:gd name="T17" fmla="*/ 76 h 76"/>
                <a:gd name="T18" fmla="*/ 12 w 68"/>
                <a:gd name="T19" fmla="*/ 75 h 76"/>
                <a:gd name="T20" fmla="*/ 26 w 68"/>
                <a:gd name="T21" fmla="*/ 73 h 76"/>
                <a:gd name="T22" fmla="*/ 29 w 68"/>
                <a:gd name="T23" fmla="*/ 66 h 76"/>
                <a:gd name="T24" fmla="*/ 38 w 68"/>
                <a:gd name="T25" fmla="*/ 64 h 76"/>
                <a:gd name="T26" fmla="*/ 44 w 68"/>
                <a:gd name="T27" fmla="*/ 57 h 76"/>
                <a:gd name="T28" fmla="*/ 49 w 68"/>
                <a:gd name="T29" fmla="*/ 54 h 76"/>
                <a:gd name="T30" fmla="*/ 52 w 68"/>
                <a:gd name="T31" fmla="*/ 43 h 76"/>
                <a:gd name="T32" fmla="*/ 59 w 68"/>
                <a:gd name="T33" fmla="*/ 38 h 76"/>
                <a:gd name="T34" fmla="*/ 66 w 68"/>
                <a:gd name="T35" fmla="*/ 28 h 76"/>
                <a:gd name="T36" fmla="*/ 65 w 68"/>
                <a:gd name="T37" fmla="*/ 23 h 76"/>
                <a:gd name="T38" fmla="*/ 58 w 68"/>
                <a:gd name="T39" fmla="*/ 15 h 76"/>
                <a:gd name="T40" fmla="*/ 44 w 68"/>
                <a:gd name="T41" fmla="*/ 9 h 76"/>
                <a:gd name="T42" fmla="*/ 39 w 68"/>
                <a:gd name="T43" fmla="*/ 0 h 76"/>
                <a:gd name="T44" fmla="*/ 37 w 68"/>
                <a:gd name="T45" fmla="*/ 2 h 76"/>
                <a:gd name="T46" fmla="*/ 33 w 68"/>
                <a:gd name="T47"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 h="76">
                  <a:moveTo>
                    <a:pt x="33" y="2"/>
                  </a:moveTo>
                  <a:cubicBezTo>
                    <a:pt x="33" y="8"/>
                    <a:pt x="33" y="8"/>
                    <a:pt x="33" y="8"/>
                  </a:cubicBezTo>
                  <a:cubicBezTo>
                    <a:pt x="28" y="15"/>
                    <a:pt x="28" y="15"/>
                    <a:pt x="28" y="15"/>
                  </a:cubicBezTo>
                  <a:cubicBezTo>
                    <a:pt x="25" y="22"/>
                    <a:pt x="25" y="22"/>
                    <a:pt x="25" y="22"/>
                  </a:cubicBezTo>
                  <a:cubicBezTo>
                    <a:pt x="26" y="22"/>
                    <a:pt x="27" y="22"/>
                    <a:pt x="27" y="22"/>
                  </a:cubicBezTo>
                  <a:cubicBezTo>
                    <a:pt x="29" y="22"/>
                    <a:pt x="31" y="27"/>
                    <a:pt x="31" y="28"/>
                  </a:cubicBezTo>
                  <a:cubicBezTo>
                    <a:pt x="31" y="30"/>
                    <a:pt x="27" y="45"/>
                    <a:pt x="25" y="46"/>
                  </a:cubicBezTo>
                  <a:cubicBezTo>
                    <a:pt x="25" y="47"/>
                    <a:pt x="10" y="52"/>
                    <a:pt x="0" y="55"/>
                  </a:cubicBezTo>
                  <a:cubicBezTo>
                    <a:pt x="2" y="59"/>
                    <a:pt x="6" y="68"/>
                    <a:pt x="10" y="76"/>
                  </a:cubicBezTo>
                  <a:cubicBezTo>
                    <a:pt x="11" y="76"/>
                    <a:pt x="11" y="75"/>
                    <a:pt x="12" y="75"/>
                  </a:cubicBezTo>
                  <a:cubicBezTo>
                    <a:pt x="17" y="72"/>
                    <a:pt x="22" y="74"/>
                    <a:pt x="26" y="73"/>
                  </a:cubicBezTo>
                  <a:cubicBezTo>
                    <a:pt x="29" y="72"/>
                    <a:pt x="26" y="69"/>
                    <a:pt x="29" y="66"/>
                  </a:cubicBezTo>
                  <a:cubicBezTo>
                    <a:pt x="32" y="63"/>
                    <a:pt x="37" y="65"/>
                    <a:pt x="38" y="64"/>
                  </a:cubicBezTo>
                  <a:cubicBezTo>
                    <a:pt x="40" y="64"/>
                    <a:pt x="41" y="58"/>
                    <a:pt x="44" y="57"/>
                  </a:cubicBezTo>
                  <a:cubicBezTo>
                    <a:pt x="46" y="56"/>
                    <a:pt x="49" y="56"/>
                    <a:pt x="49" y="54"/>
                  </a:cubicBezTo>
                  <a:cubicBezTo>
                    <a:pt x="49" y="52"/>
                    <a:pt x="49" y="43"/>
                    <a:pt x="52" y="43"/>
                  </a:cubicBezTo>
                  <a:cubicBezTo>
                    <a:pt x="55" y="42"/>
                    <a:pt x="59" y="39"/>
                    <a:pt x="59" y="38"/>
                  </a:cubicBezTo>
                  <a:cubicBezTo>
                    <a:pt x="59" y="36"/>
                    <a:pt x="64" y="31"/>
                    <a:pt x="66" y="28"/>
                  </a:cubicBezTo>
                  <a:cubicBezTo>
                    <a:pt x="67" y="25"/>
                    <a:pt x="68" y="24"/>
                    <a:pt x="65" y="23"/>
                  </a:cubicBezTo>
                  <a:cubicBezTo>
                    <a:pt x="63" y="23"/>
                    <a:pt x="59" y="16"/>
                    <a:pt x="58" y="15"/>
                  </a:cubicBezTo>
                  <a:cubicBezTo>
                    <a:pt x="57" y="13"/>
                    <a:pt x="50" y="14"/>
                    <a:pt x="44" y="9"/>
                  </a:cubicBezTo>
                  <a:cubicBezTo>
                    <a:pt x="42" y="8"/>
                    <a:pt x="40" y="4"/>
                    <a:pt x="39" y="0"/>
                  </a:cubicBezTo>
                  <a:cubicBezTo>
                    <a:pt x="37" y="2"/>
                    <a:pt x="37" y="2"/>
                    <a:pt x="37" y="2"/>
                  </a:cubicBezTo>
                  <a:lnTo>
                    <a:pt x="33" y="2"/>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92">
              <a:extLst>
                <a:ext uri="{FF2B5EF4-FFF2-40B4-BE49-F238E27FC236}">
                  <a16:creationId xmlns:a16="http://schemas.microsoft.com/office/drawing/2014/main" id="{71EA50AD-D3F4-44BA-AE9D-4277DAD7EE8C}"/>
                </a:ext>
              </a:extLst>
            </p:cNvPr>
            <p:cNvSpPr>
              <a:spLocks/>
            </p:cNvSpPr>
            <p:nvPr/>
          </p:nvSpPr>
          <p:spPr bwMode="auto">
            <a:xfrm>
              <a:off x="4392642" y="3939176"/>
              <a:ext cx="17264" cy="29412"/>
            </a:xfrm>
            <a:custGeom>
              <a:avLst/>
              <a:gdLst>
                <a:gd name="T0" fmla="*/ 7 w 10"/>
                <a:gd name="T1" fmla="*/ 15 h 15"/>
                <a:gd name="T2" fmla="*/ 7 w 10"/>
                <a:gd name="T3" fmla="*/ 12 h 15"/>
                <a:gd name="T4" fmla="*/ 6 w 10"/>
                <a:gd name="T5" fmla="*/ 1 h 15"/>
                <a:gd name="T6" fmla="*/ 0 w 10"/>
                <a:gd name="T7" fmla="*/ 10 h 15"/>
                <a:gd name="T8" fmla="*/ 0 w 10"/>
                <a:gd name="T9" fmla="*/ 10 h 15"/>
                <a:gd name="T10" fmla="*/ 7 w 10"/>
                <a:gd name="T11" fmla="*/ 15 h 15"/>
              </a:gdLst>
              <a:ahLst/>
              <a:cxnLst>
                <a:cxn ang="0">
                  <a:pos x="T0" y="T1"/>
                </a:cxn>
                <a:cxn ang="0">
                  <a:pos x="T2" y="T3"/>
                </a:cxn>
                <a:cxn ang="0">
                  <a:pos x="T4" y="T5"/>
                </a:cxn>
                <a:cxn ang="0">
                  <a:pos x="T6" y="T7"/>
                </a:cxn>
                <a:cxn ang="0">
                  <a:pos x="T8" y="T9"/>
                </a:cxn>
                <a:cxn ang="0">
                  <a:pos x="T10" y="T11"/>
                </a:cxn>
              </a:cxnLst>
              <a:rect l="0" t="0" r="r" b="b"/>
              <a:pathLst>
                <a:path w="10" h="15">
                  <a:moveTo>
                    <a:pt x="7" y="15"/>
                  </a:moveTo>
                  <a:cubicBezTo>
                    <a:pt x="7" y="14"/>
                    <a:pt x="7" y="13"/>
                    <a:pt x="7" y="12"/>
                  </a:cubicBezTo>
                  <a:cubicBezTo>
                    <a:pt x="9" y="9"/>
                    <a:pt x="10" y="2"/>
                    <a:pt x="6" y="1"/>
                  </a:cubicBezTo>
                  <a:cubicBezTo>
                    <a:pt x="2" y="0"/>
                    <a:pt x="0" y="8"/>
                    <a:pt x="0" y="10"/>
                  </a:cubicBezTo>
                  <a:cubicBezTo>
                    <a:pt x="0" y="10"/>
                    <a:pt x="0" y="10"/>
                    <a:pt x="0" y="10"/>
                  </a:cubicBezTo>
                  <a:cubicBezTo>
                    <a:pt x="2" y="14"/>
                    <a:pt x="5" y="15"/>
                    <a:pt x="7" y="1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93">
              <a:extLst>
                <a:ext uri="{FF2B5EF4-FFF2-40B4-BE49-F238E27FC236}">
                  <a16:creationId xmlns:a16="http://schemas.microsoft.com/office/drawing/2014/main" id="{8A51F757-B67B-49B5-B23A-E3456EB15D7E}"/>
                </a:ext>
              </a:extLst>
            </p:cNvPr>
            <p:cNvSpPr>
              <a:spLocks/>
            </p:cNvSpPr>
            <p:nvPr/>
          </p:nvSpPr>
          <p:spPr bwMode="auto">
            <a:xfrm>
              <a:off x="4409906" y="3938000"/>
              <a:ext cx="70135" cy="61177"/>
            </a:xfrm>
            <a:custGeom>
              <a:avLst/>
              <a:gdLst>
                <a:gd name="T0" fmla="*/ 7 w 40"/>
                <a:gd name="T1" fmla="*/ 30 h 32"/>
                <a:gd name="T2" fmla="*/ 26 w 40"/>
                <a:gd name="T3" fmla="*/ 32 h 32"/>
                <a:gd name="T4" fmla="*/ 29 w 40"/>
                <a:gd name="T5" fmla="*/ 25 h 32"/>
                <a:gd name="T6" fmla="*/ 34 w 40"/>
                <a:gd name="T7" fmla="*/ 18 h 32"/>
                <a:gd name="T8" fmla="*/ 34 w 40"/>
                <a:gd name="T9" fmla="*/ 12 h 32"/>
                <a:gd name="T10" fmla="*/ 38 w 40"/>
                <a:gd name="T11" fmla="*/ 12 h 32"/>
                <a:gd name="T12" fmla="*/ 40 w 40"/>
                <a:gd name="T13" fmla="*/ 10 h 32"/>
                <a:gd name="T14" fmla="*/ 38 w 40"/>
                <a:gd name="T15" fmla="*/ 0 h 32"/>
                <a:gd name="T16" fmla="*/ 28 w 40"/>
                <a:gd name="T17" fmla="*/ 11 h 32"/>
                <a:gd name="T18" fmla="*/ 12 w 40"/>
                <a:gd name="T19" fmla="*/ 19 h 32"/>
                <a:gd name="T20" fmla="*/ 2 w 40"/>
                <a:gd name="T21" fmla="*/ 21 h 32"/>
                <a:gd name="T22" fmla="*/ 0 w 40"/>
                <a:gd name="T23" fmla="*/ 21 h 32"/>
                <a:gd name="T24" fmla="*/ 7 w 40"/>
                <a:gd name="T2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2">
                  <a:moveTo>
                    <a:pt x="7" y="30"/>
                  </a:moveTo>
                  <a:cubicBezTo>
                    <a:pt x="8" y="31"/>
                    <a:pt x="21" y="32"/>
                    <a:pt x="26" y="32"/>
                  </a:cubicBezTo>
                  <a:cubicBezTo>
                    <a:pt x="29" y="25"/>
                    <a:pt x="29" y="25"/>
                    <a:pt x="29" y="25"/>
                  </a:cubicBezTo>
                  <a:cubicBezTo>
                    <a:pt x="34" y="18"/>
                    <a:pt x="34" y="18"/>
                    <a:pt x="34" y="18"/>
                  </a:cubicBezTo>
                  <a:cubicBezTo>
                    <a:pt x="34" y="12"/>
                    <a:pt x="34" y="12"/>
                    <a:pt x="34" y="12"/>
                  </a:cubicBezTo>
                  <a:cubicBezTo>
                    <a:pt x="38" y="12"/>
                    <a:pt x="38" y="12"/>
                    <a:pt x="38" y="12"/>
                  </a:cubicBezTo>
                  <a:cubicBezTo>
                    <a:pt x="40" y="10"/>
                    <a:pt x="40" y="10"/>
                    <a:pt x="40" y="10"/>
                  </a:cubicBezTo>
                  <a:cubicBezTo>
                    <a:pt x="39" y="5"/>
                    <a:pt x="39" y="0"/>
                    <a:pt x="38" y="0"/>
                  </a:cubicBezTo>
                  <a:cubicBezTo>
                    <a:pt x="37" y="0"/>
                    <a:pt x="31" y="6"/>
                    <a:pt x="28" y="11"/>
                  </a:cubicBezTo>
                  <a:cubicBezTo>
                    <a:pt x="26" y="16"/>
                    <a:pt x="18" y="20"/>
                    <a:pt x="12" y="19"/>
                  </a:cubicBezTo>
                  <a:cubicBezTo>
                    <a:pt x="6" y="18"/>
                    <a:pt x="4" y="20"/>
                    <a:pt x="2" y="21"/>
                  </a:cubicBezTo>
                  <a:cubicBezTo>
                    <a:pt x="2" y="22"/>
                    <a:pt x="1" y="21"/>
                    <a:pt x="0" y="21"/>
                  </a:cubicBezTo>
                  <a:cubicBezTo>
                    <a:pt x="1" y="26"/>
                    <a:pt x="6" y="29"/>
                    <a:pt x="7" y="3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94">
              <a:extLst>
                <a:ext uri="{FF2B5EF4-FFF2-40B4-BE49-F238E27FC236}">
                  <a16:creationId xmlns:a16="http://schemas.microsoft.com/office/drawing/2014/main" id="{C8C501F3-3F64-447F-8215-0506F53066D4}"/>
                </a:ext>
              </a:extLst>
            </p:cNvPr>
            <p:cNvSpPr>
              <a:spLocks noEditPoints="1"/>
            </p:cNvSpPr>
            <p:nvPr/>
          </p:nvSpPr>
          <p:spPr bwMode="auto">
            <a:xfrm>
              <a:off x="5105858" y="4265060"/>
              <a:ext cx="285934" cy="96471"/>
            </a:xfrm>
            <a:custGeom>
              <a:avLst/>
              <a:gdLst>
                <a:gd name="T0" fmla="*/ 30 w 164"/>
                <a:gd name="T1" fmla="*/ 18 h 51"/>
                <a:gd name="T2" fmla="*/ 23 w 164"/>
                <a:gd name="T3" fmla="*/ 9 h 51"/>
                <a:gd name="T4" fmla="*/ 19 w 164"/>
                <a:gd name="T5" fmla="*/ 5 h 51"/>
                <a:gd name="T6" fmla="*/ 19 w 164"/>
                <a:gd name="T7" fmla="*/ 4 h 51"/>
                <a:gd name="T8" fmla="*/ 16 w 164"/>
                <a:gd name="T9" fmla="*/ 7 h 51"/>
                <a:gd name="T10" fmla="*/ 9 w 164"/>
                <a:gd name="T11" fmla="*/ 7 h 51"/>
                <a:gd name="T12" fmla="*/ 5 w 164"/>
                <a:gd name="T13" fmla="*/ 2 h 51"/>
                <a:gd name="T14" fmla="*/ 0 w 164"/>
                <a:gd name="T15" fmla="*/ 1 h 51"/>
                <a:gd name="T16" fmla="*/ 3 w 164"/>
                <a:gd name="T17" fmla="*/ 14 h 51"/>
                <a:gd name="T18" fmla="*/ 11 w 164"/>
                <a:gd name="T19" fmla="*/ 30 h 51"/>
                <a:gd name="T20" fmla="*/ 19 w 164"/>
                <a:gd name="T21" fmla="*/ 38 h 51"/>
                <a:gd name="T22" fmla="*/ 35 w 164"/>
                <a:gd name="T23" fmla="*/ 46 h 51"/>
                <a:gd name="T24" fmla="*/ 30 w 164"/>
                <a:gd name="T25" fmla="*/ 34 h 51"/>
                <a:gd name="T26" fmla="*/ 30 w 164"/>
                <a:gd name="T27" fmla="*/ 18 h 51"/>
                <a:gd name="T28" fmla="*/ 157 w 164"/>
                <a:gd name="T29" fmla="*/ 9 h 51"/>
                <a:gd name="T30" fmla="*/ 150 w 164"/>
                <a:gd name="T31" fmla="*/ 7 h 51"/>
                <a:gd name="T32" fmla="*/ 142 w 164"/>
                <a:gd name="T33" fmla="*/ 0 h 51"/>
                <a:gd name="T34" fmla="*/ 135 w 164"/>
                <a:gd name="T35" fmla="*/ 9 h 51"/>
                <a:gd name="T36" fmla="*/ 131 w 164"/>
                <a:gd name="T37" fmla="*/ 14 h 51"/>
                <a:gd name="T38" fmla="*/ 129 w 164"/>
                <a:gd name="T39" fmla="*/ 17 h 51"/>
                <a:gd name="T40" fmla="*/ 129 w 164"/>
                <a:gd name="T41" fmla="*/ 22 h 51"/>
                <a:gd name="T42" fmla="*/ 124 w 164"/>
                <a:gd name="T43" fmla="*/ 24 h 51"/>
                <a:gd name="T44" fmla="*/ 119 w 164"/>
                <a:gd name="T45" fmla="*/ 18 h 51"/>
                <a:gd name="T46" fmla="*/ 119 w 164"/>
                <a:gd name="T47" fmla="*/ 18 h 51"/>
                <a:gd name="T48" fmla="*/ 111 w 164"/>
                <a:gd name="T49" fmla="*/ 29 h 51"/>
                <a:gd name="T50" fmla="*/ 99 w 164"/>
                <a:gd name="T51" fmla="*/ 33 h 51"/>
                <a:gd name="T52" fmla="*/ 94 w 164"/>
                <a:gd name="T53" fmla="*/ 44 h 51"/>
                <a:gd name="T54" fmla="*/ 81 w 164"/>
                <a:gd name="T55" fmla="*/ 41 h 51"/>
                <a:gd name="T56" fmla="*/ 84 w 164"/>
                <a:gd name="T57" fmla="*/ 46 h 51"/>
                <a:gd name="T58" fmla="*/ 91 w 164"/>
                <a:gd name="T59" fmla="*/ 49 h 51"/>
                <a:gd name="T60" fmla="*/ 102 w 164"/>
                <a:gd name="T61" fmla="*/ 48 h 51"/>
                <a:gd name="T62" fmla="*/ 110 w 164"/>
                <a:gd name="T63" fmla="*/ 45 h 51"/>
                <a:gd name="T64" fmla="*/ 118 w 164"/>
                <a:gd name="T65" fmla="*/ 46 h 51"/>
                <a:gd name="T66" fmla="*/ 125 w 164"/>
                <a:gd name="T67" fmla="*/ 41 h 51"/>
                <a:gd name="T68" fmla="*/ 128 w 164"/>
                <a:gd name="T69" fmla="*/ 33 h 51"/>
                <a:gd name="T70" fmla="*/ 133 w 164"/>
                <a:gd name="T71" fmla="*/ 26 h 51"/>
                <a:gd name="T72" fmla="*/ 146 w 164"/>
                <a:gd name="T73" fmla="*/ 21 h 51"/>
                <a:gd name="T74" fmla="*/ 150 w 164"/>
                <a:gd name="T75" fmla="*/ 22 h 51"/>
                <a:gd name="T76" fmla="*/ 155 w 164"/>
                <a:gd name="T77" fmla="*/ 17 h 51"/>
                <a:gd name="T78" fmla="*/ 163 w 164"/>
                <a:gd name="T79" fmla="*/ 14 h 51"/>
                <a:gd name="T80" fmla="*/ 157 w 16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51">
                  <a:moveTo>
                    <a:pt x="30" y="18"/>
                  </a:moveTo>
                  <a:cubicBezTo>
                    <a:pt x="30" y="13"/>
                    <a:pt x="25" y="13"/>
                    <a:pt x="23" y="9"/>
                  </a:cubicBezTo>
                  <a:cubicBezTo>
                    <a:pt x="22" y="5"/>
                    <a:pt x="20" y="8"/>
                    <a:pt x="19" y="5"/>
                  </a:cubicBezTo>
                  <a:cubicBezTo>
                    <a:pt x="19" y="5"/>
                    <a:pt x="19" y="4"/>
                    <a:pt x="19" y="4"/>
                  </a:cubicBezTo>
                  <a:cubicBezTo>
                    <a:pt x="16" y="5"/>
                    <a:pt x="17" y="7"/>
                    <a:pt x="16" y="7"/>
                  </a:cubicBezTo>
                  <a:cubicBezTo>
                    <a:pt x="15" y="8"/>
                    <a:pt x="9" y="8"/>
                    <a:pt x="9" y="7"/>
                  </a:cubicBezTo>
                  <a:cubicBezTo>
                    <a:pt x="9" y="5"/>
                    <a:pt x="8" y="2"/>
                    <a:pt x="5" y="2"/>
                  </a:cubicBezTo>
                  <a:cubicBezTo>
                    <a:pt x="3" y="1"/>
                    <a:pt x="2" y="1"/>
                    <a:pt x="0" y="1"/>
                  </a:cubicBezTo>
                  <a:cubicBezTo>
                    <a:pt x="2" y="6"/>
                    <a:pt x="3" y="10"/>
                    <a:pt x="3" y="14"/>
                  </a:cubicBezTo>
                  <a:cubicBezTo>
                    <a:pt x="3" y="19"/>
                    <a:pt x="10" y="27"/>
                    <a:pt x="11" y="30"/>
                  </a:cubicBezTo>
                  <a:cubicBezTo>
                    <a:pt x="12" y="34"/>
                    <a:pt x="14" y="35"/>
                    <a:pt x="19" y="38"/>
                  </a:cubicBezTo>
                  <a:cubicBezTo>
                    <a:pt x="24" y="42"/>
                    <a:pt x="34" y="47"/>
                    <a:pt x="35" y="46"/>
                  </a:cubicBezTo>
                  <a:cubicBezTo>
                    <a:pt x="37" y="45"/>
                    <a:pt x="33" y="37"/>
                    <a:pt x="30" y="34"/>
                  </a:cubicBezTo>
                  <a:cubicBezTo>
                    <a:pt x="27" y="31"/>
                    <a:pt x="30" y="24"/>
                    <a:pt x="30" y="18"/>
                  </a:cubicBezTo>
                  <a:close/>
                  <a:moveTo>
                    <a:pt x="157" y="9"/>
                  </a:moveTo>
                  <a:cubicBezTo>
                    <a:pt x="155" y="9"/>
                    <a:pt x="150" y="9"/>
                    <a:pt x="150" y="7"/>
                  </a:cubicBezTo>
                  <a:cubicBezTo>
                    <a:pt x="150" y="4"/>
                    <a:pt x="145" y="0"/>
                    <a:pt x="142" y="0"/>
                  </a:cubicBezTo>
                  <a:cubicBezTo>
                    <a:pt x="139" y="0"/>
                    <a:pt x="135" y="6"/>
                    <a:pt x="135" y="9"/>
                  </a:cubicBezTo>
                  <a:cubicBezTo>
                    <a:pt x="135" y="11"/>
                    <a:pt x="130" y="11"/>
                    <a:pt x="131" y="14"/>
                  </a:cubicBezTo>
                  <a:cubicBezTo>
                    <a:pt x="131" y="16"/>
                    <a:pt x="130" y="16"/>
                    <a:pt x="129" y="17"/>
                  </a:cubicBezTo>
                  <a:cubicBezTo>
                    <a:pt x="130" y="20"/>
                    <a:pt x="130" y="22"/>
                    <a:pt x="129" y="22"/>
                  </a:cubicBezTo>
                  <a:cubicBezTo>
                    <a:pt x="127" y="21"/>
                    <a:pt x="126" y="24"/>
                    <a:pt x="124" y="24"/>
                  </a:cubicBezTo>
                  <a:cubicBezTo>
                    <a:pt x="122" y="24"/>
                    <a:pt x="121" y="21"/>
                    <a:pt x="119" y="18"/>
                  </a:cubicBezTo>
                  <a:cubicBezTo>
                    <a:pt x="119" y="18"/>
                    <a:pt x="119" y="18"/>
                    <a:pt x="119" y="18"/>
                  </a:cubicBezTo>
                  <a:cubicBezTo>
                    <a:pt x="117" y="18"/>
                    <a:pt x="112" y="25"/>
                    <a:pt x="111" y="29"/>
                  </a:cubicBezTo>
                  <a:cubicBezTo>
                    <a:pt x="110" y="34"/>
                    <a:pt x="106" y="32"/>
                    <a:pt x="99" y="33"/>
                  </a:cubicBezTo>
                  <a:cubicBezTo>
                    <a:pt x="92" y="33"/>
                    <a:pt x="95" y="40"/>
                    <a:pt x="94" y="44"/>
                  </a:cubicBezTo>
                  <a:cubicBezTo>
                    <a:pt x="92" y="47"/>
                    <a:pt x="85" y="41"/>
                    <a:pt x="81" y="41"/>
                  </a:cubicBezTo>
                  <a:cubicBezTo>
                    <a:pt x="82" y="43"/>
                    <a:pt x="83" y="46"/>
                    <a:pt x="84" y="46"/>
                  </a:cubicBezTo>
                  <a:cubicBezTo>
                    <a:pt x="86" y="46"/>
                    <a:pt x="89" y="51"/>
                    <a:pt x="91" y="49"/>
                  </a:cubicBezTo>
                  <a:cubicBezTo>
                    <a:pt x="93" y="48"/>
                    <a:pt x="99" y="49"/>
                    <a:pt x="102" y="48"/>
                  </a:cubicBezTo>
                  <a:cubicBezTo>
                    <a:pt x="105" y="47"/>
                    <a:pt x="105" y="45"/>
                    <a:pt x="110" y="45"/>
                  </a:cubicBezTo>
                  <a:cubicBezTo>
                    <a:pt x="115" y="45"/>
                    <a:pt x="113" y="49"/>
                    <a:pt x="118" y="46"/>
                  </a:cubicBezTo>
                  <a:cubicBezTo>
                    <a:pt x="123" y="44"/>
                    <a:pt x="126" y="46"/>
                    <a:pt x="125" y="41"/>
                  </a:cubicBezTo>
                  <a:cubicBezTo>
                    <a:pt x="125" y="37"/>
                    <a:pt x="128" y="37"/>
                    <a:pt x="128" y="33"/>
                  </a:cubicBezTo>
                  <a:cubicBezTo>
                    <a:pt x="127" y="30"/>
                    <a:pt x="133" y="32"/>
                    <a:pt x="133" y="26"/>
                  </a:cubicBezTo>
                  <a:cubicBezTo>
                    <a:pt x="132" y="20"/>
                    <a:pt x="142" y="21"/>
                    <a:pt x="146" y="21"/>
                  </a:cubicBezTo>
                  <a:cubicBezTo>
                    <a:pt x="147" y="21"/>
                    <a:pt x="148" y="21"/>
                    <a:pt x="150" y="22"/>
                  </a:cubicBezTo>
                  <a:cubicBezTo>
                    <a:pt x="153" y="20"/>
                    <a:pt x="157" y="19"/>
                    <a:pt x="155" y="17"/>
                  </a:cubicBezTo>
                  <a:cubicBezTo>
                    <a:pt x="153" y="15"/>
                    <a:pt x="162" y="17"/>
                    <a:pt x="163" y="14"/>
                  </a:cubicBezTo>
                  <a:cubicBezTo>
                    <a:pt x="164" y="11"/>
                    <a:pt x="159" y="8"/>
                    <a:pt x="157"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95">
              <a:extLst>
                <a:ext uri="{FF2B5EF4-FFF2-40B4-BE49-F238E27FC236}">
                  <a16:creationId xmlns:a16="http://schemas.microsoft.com/office/drawing/2014/main" id="{ED3BDB8B-04B4-4B70-A7FD-FA4DD57F853F}"/>
                </a:ext>
              </a:extLst>
            </p:cNvPr>
            <p:cNvSpPr>
              <a:spLocks/>
            </p:cNvSpPr>
            <p:nvPr/>
          </p:nvSpPr>
          <p:spPr bwMode="auto">
            <a:xfrm>
              <a:off x="5313025" y="4296824"/>
              <a:ext cx="19422" cy="14118"/>
            </a:xfrm>
            <a:custGeom>
              <a:avLst/>
              <a:gdLst>
                <a:gd name="T0" fmla="*/ 5 w 11"/>
                <a:gd name="T1" fmla="*/ 7 h 7"/>
                <a:gd name="T2" fmla="*/ 10 w 11"/>
                <a:gd name="T3" fmla="*/ 5 h 7"/>
                <a:gd name="T4" fmla="*/ 10 w 11"/>
                <a:gd name="T5" fmla="*/ 0 h 7"/>
                <a:gd name="T6" fmla="*/ 6 w 11"/>
                <a:gd name="T7" fmla="*/ 2 h 7"/>
                <a:gd name="T8" fmla="*/ 0 w 11"/>
                <a:gd name="T9" fmla="*/ 1 h 7"/>
                <a:gd name="T10" fmla="*/ 5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5" y="7"/>
                  </a:moveTo>
                  <a:cubicBezTo>
                    <a:pt x="7" y="7"/>
                    <a:pt x="8" y="4"/>
                    <a:pt x="10" y="5"/>
                  </a:cubicBezTo>
                  <a:cubicBezTo>
                    <a:pt x="11" y="5"/>
                    <a:pt x="11" y="3"/>
                    <a:pt x="10" y="0"/>
                  </a:cubicBezTo>
                  <a:cubicBezTo>
                    <a:pt x="8" y="0"/>
                    <a:pt x="6" y="0"/>
                    <a:pt x="6" y="2"/>
                  </a:cubicBezTo>
                  <a:cubicBezTo>
                    <a:pt x="6" y="4"/>
                    <a:pt x="2" y="1"/>
                    <a:pt x="0" y="1"/>
                  </a:cubicBezTo>
                  <a:cubicBezTo>
                    <a:pt x="2" y="4"/>
                    <a:pt x="3" y="7"/>
                    <a:pt x="5" y="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96">
              <a:extLst>
                <a:ext uri="{FF2B5EF4-FFF2-40B4-BE49-F238E27FC236}">
                  <a16:creationId xmlns:a16="http://schemas.microsoft.com/office/drawing/2014/main" id="{29B66BCA-D15E-4BBD-8D40-CDE35475A0A2}"/>
                </a:ext>
              </a:extLst>
            </p:cNvPr>
            <p:cNvSpPr>
              <a:spLocks/>
            </p:cNvSpPr>
            <p:nvPr/>
          </p:nvSpPr>
          <p:spPr bwMode="auto">
            <a:xfrm>
              <a:off x="4217845" y="3735647"/>
              <a:ext cx="143507" cy="152942"/>
            </a:xfrm>
            <a:custGeom>
              <a:avLst/>
              <a:gdLst>
                <a:gd name="T0" fmla="*/ 69 w 82"/>
                <a:gd name="T1" fmla="*/ 73 h 80"/>
                <a:gd name="T2" fmla="*/ 73 w 82"/>
                <a:gd name="T3" fmla="*/ 70 h 80"/>
                <a:gd name="T4" fmla="*/ 79 w 82"/>
                <a:gd name="T5" fmla="*/ 73 h 80"/>
                <a:gd name="T6" fmla="*/ 82 w 82"/>
                <a:gd name="T7" fmla="*/ 71 h 80"/>
                <a:gd name="T8" fmla="*/ 78 w 82"/>
                <a:gd name="T9" fmla="*/ 64 h 80"/>
                <a:gd name="T10" fmla="*/ 75 w 82"/>
                <a:gd name="T11" fmla="*/ 59 h 80"/>
                <a:gd name="T12" fmla="*/ 75 w 82"/>
                <a:gd name="T13" fmla="*/ 53 h 80"/>
                <a:gd name="T14" fmla="*/ 71 w 82"/>
                <a:gd name="T15" fmla="*/ 48 h 80"/>
                <a:gd name="T16" fmla="*/ 62 w 82"/>
                <a:gd name="T17" fmla="*/ 42 h 80"/>
                <a:gd name="T18" fmla="*/ 58 w 82"/>
                <a:gd name="T19" fmla="*/ 37 h 80"/>
                <a:gd name="T20" fmla="*/ 57 w 82"/>
                <a:gd name="T21" fmla="*/ 29 h 80"/>
                <a:gd name="T22" fmla="*/ 60 w 82"/>
                <a:gd name="T23" fmla="*/ 23 h 80"/>
                <a:gd name="T24" fmla="*/ 61 w 82"/>
                <a:gd name="T25" fmla="*/ 18 h 80"/>
                <a:gd name="T26" fmla="*/ 58 w 82"/>
                <a:gd name="T27" fmla="*/ 15 h 80"/>
                <a:gd name="T28" fmla="*/ 53 w 82"/>
                <a:gd name="T29" fmla="*/ 10 h 80"/>
                <a:gd name="T30" fmla="*/ 50 w 82"/>
                <a:gd name="T31" fmla="*/ 3 h 80"/>
                <a:gd name="T32" fmla="*/ 41 w 82"/>
                <a:gd name="T33" fmla="*/ 2 h 80"/>
                <a:gd name="T34" fmla="*/ 34 w 82"/>
                <a:gd name="T35" fmla="*/ 0 h 80"/>
                <a:gd name="T36" fmla="*/ 30 w 82"/>
                <a:gd name="T37" fmla="*/ 3 h 80"/>
                <a:gd name="T38" fmla="*/ 30 w 82"/>
                <a:gd name="T39" fmla="*/ 3 h 80"/>
                <a:gd name="T40" fmla="*/ 25 w 82"/>
                <a:gd name="T41" fmla="*/ 7 h 80"/>
                <a:gd name="T42" fmla="*/ 20 w 82"/>
                <a:gd name="T43" fmla="*/ 11 h 80"/>
                <a:gd name="T44" fmla="*/ 21 w 82"/>
                <a:gd name="T45" fmla="*/ 18 h 80"/>
                <a:gd name="T46" fmla="*/ 20 w 82"/>
                <a:gd name="T47" fmla="*/ 24 h 80"/>
                <a:gd name="T48" fmla="*/ 18 w 82"/>
                <a:gd name="T49" fmla="*/ 29 h 80"/>
                <a:gd name="T50" fmla="*/ 0 w 82"/>
                <a:gd name="T51" fmla="*/ 39 h 80"/>
                <a:gd name="T52" fmla="*/ 1 w 82"/>
                <a:gd name="T53" fmla="*/ 43 h 80"/>
                <a:gd name="T54" fmla="*/ 3 w 82"/>
                <a:gd name="T55" fmla="*/ 51 h 80"/>
                <a:gd name="T56" fmla="*/ 9 w 82"/>
                <a:gd name="T57" fmla="*/ 51 h 80"/>
                <a:gd name="T58" fmla="*/ 26 w 82"/>
                <a:gd name="T59" fmla="*/ 61 h 80"/>
                <a:gd name="T60" fmla="*/ 46 w 82"/>
                <a:gd name="T61" fmla="*/ 76 h 80"/>
                <a:gd name="T62" fmla="*/ 56 w 82"/>
                <a:gd name="T63" fmla="*/ 79 h 80"/>
                <a:gd name="T64" fmla="*/ 66 w 82"/>
                <a:gd name="T65" fmla="*/ 80 h 80"/>
                <a:gd name="T66" fmla="*/ 69 w 82"/>
                <a:gd name="T67"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80">
                  <a:moveTo>
                    <a:pt x="69" y="73"/>
                  </a:moveTo>
                  <a:cubicBezTo>
                    <a:pt x="70" y="72"/>
                    <a:pt x="71" y="70"/>
                    <a:pt x="73" y="70"/>
                  </a:cubicBezTo>
                  <a:cubicBezTo>
                    <a:pt x="75" y="70"/>
                    <a:pt x="76" y="71"/>
                    <a:pt x="79" y="73"/>
                  </a:cubicBezTo>
                  <a:cubicBezTo>
                    <a:pt x="80" y="72"/>
                    <a:pt x="81" y="71"/>
                    <a:pt x="82" y="71"/>
                  </a:cubicBezTo>
                  <a:cubicBezTo>
                    <a:pt x="80" y="69"/>
                    <a:pt x="77" y="66"/>
                    <a:pt x="78" y="64"/>
                  </a:cubicBezTo>
                  <a:cubicBezTo>
                    <a:pt x="78" y="62"/>
                    <a:pt x="75" y="60"/>
                    <a:pt x="75" y="59"/>
                  </a:cubicBezTo>
                  <a:cubicBezTo>
                    <a:pt x="74" y="57"/>
                    <a:pt x="77" y="54"/>
                    <a:pt x="75" y="53"/>
                  </a:cubicBezTo>
                  <a:cubicBezTo>
                    <a:pt x="74" y="52"/>
                    <a:pt x="74" y="48"/>
                    <a:pt x="71" y="48"/>
                  </a:cubicBezTo>
                  <a:cubicBezTo>
                    <a:pt x="69" y="48"/>
                    <a:pt x="62" y="44"/>
                    <a:pt x="62" y="42"/>
                  </a:cubicBezTo>
                  <a:cubicBezTo>
                    <a:pt x="62" y="39"/>
                    <a:pt x="59" y="38"/>
                    <a:pt x="58" y="37"/>
                  </a:cubicBezTo>
                  <a:cubicBezTo>
                    <a:pt x="57" y="36"/>
                    <a:pt x="55" y="30"/>
                    <a:pt x="57" y="29"/>
                  </a:cubicBezTo>
                  <a:cubicBezTo>
                    <a:pt x="59" y="28"/>
                    <a:pt x="58" y="23"/>
                    <a:pt x="60" y="23"/>
                  </a:cubicBezTo>
                  <a:cubicBezTo>
                    <a:pt x="62" y="23"/>
                    <a:pt x="61" y="20"/>
                    <a:pt x="61" y="18"/>
                  </a:cubicBezTo>
                  <a:cubicBezTo>
                    <a:pt x="62" y="16"/>
                    <a:pt x="60" y="15"/>
                    <a:pt x="58" y="15"/>
                  </a:cubicBezTo>
                  <a:cubicBezTo>
                    <a:pt x="56" y="15"/>
                    <a:pt x="53" y="12"/>
                    <a:pt x="53" y="10"/>
                  </a:cubicBezTo>
                  <a:cubicBezTo>
                    <a:pt x="53" y="8"/>
                    <a:pt x="50" y="4"/>
                    <a:pt x="50" y="3"/>
                  </a:cubicBezTo>
                  <a:cubicBezTo>
                    <a:pt x="50" y="8"/>
                    <a:pt x="43" y="1"/>
                    <a:pt x="41" y="2"/>
                  </a:cubicBezTo>
                  <a:cubicBezTo>
                    <a:pt x="39" y="3"/>
                    <a:pt x="38" y="0"/>
                    <a:pt x="34" y="0"/>
                  </a:cubicBezTo>
                  <a:cubicBezTo>
                    <a:pt x="31" y="1"/>
                    <a:pt x="32" y="2"/>
                    <a:pt x="30" y="3"/>
                  </a:cubicBezTo>
                  <a:cubicBezTo>
                    <a:pt x="30" y="3"/>
                    <a:pt x="30" y="3"/>
                    <a:pt x="30" y="3"/>
                  </a:cubicBezTo>
                  <a:cubicBezTo>
                    <a:pt x="25" y="7"/>
                    <a:pt x="25" y="7"/>
                    <a:pt x="25" y="7"/>
                  </a:cubicBezTo>
                  <a:cubicBezTo>
                    <a:pt x="25" y="7"/>
                    <a:pt x="21" y="8"/>
                    <a:pt x="20" y="11"/>
                  </a:cubicBezTo>
                  <a:cubicBezTo>
                    <a:pt x="19" y="13"/>
                    <a:pt x="22" y="16"/>
                    <a:pt x="21" y="18"/>
                  </a:cubicBezTo>
                  <a:cubicBezTo>
                    <a:pt x="19" y="19"/>
                    <a:pt x="20" y="23"/>
                    <a:pt x="20" y="24"/>
                  </a:cubicBezTo>
                  <a:cubicBezTo>
                    <a:pt x="20" y="26"/>
                    <a:pt x="18" y="29"/>
                    <a:pt x="18" y="29"/>
                  </a:cubicBezTo>
                  <a:cubicBezTo>
                    <a:pt x="18" y="29"/>
                    <a:pt x="8" y="35"/>
                    <a:pt x="0" y="39"/>
                  </a:cubicBezTo>
                  <a:cubicBezTo>
                    <a:pt x="0" y="41"/>
                    <a:pt x="0" y="42"/>
                    <a:pt x="1" y="43"/>
                  </a:cubicBezTo>
                  <a:cubicBezTo>
                    <a:pt x="1" y="45"/>
                    <a:pt x="2" y="48"/>
                    <a:pt x="3" y="51"/>
                  </a:cubicBezTo>
                  <a:cubicBezTo>
                    <a:pt x="6" y="51"/>
                    <a:pt x="6" y="51"/>
                    <a:pt x="9" y="51"/>
                  </a:cubicBezTo>
                  <a:cubicBezTo>
                    <a:pt x="12" y="52"/>
                    <a:pt x="23" y="60"/>
                    <a:pt x="26" y="61"/>
                  </a:cubicBezTo>
                  <a:cubicBezTo>
                    <a:pt x="28" y="62"/>
                    <a:pt x="43" y="73"/>
                    <a:pt x="46" y="76"/>
                  </a:cubicBezTo>
                  <a:cubicBezTo>
                    <a:pt x="49" y="79"/>
                    <a:pt x="54" y="79"/>
                    <a:pt x="56" y="79"/>
                  </a:cubicBezTo>
                  <a:cubicBezTo>
                    <a:pt x="57" y="79"/>
                    <a:pt x="62" y="80"/>
                    <a:pt x="66" y="80"/>
                  </a:cubicBezTo>
                  <a:cubicBezTo>
                    <a:pt x="67" y="77"/>
                    <a:pt x="69" y="74"/>
                    <a:pt x="69" y="7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97">
              <a:extLst>
                <a:ext uri="{FF2B5EF4-FFF2-40B4-BE49-F238E27FC236}">
                  <a16:creationId xmlns:a16="http://schemas.microsoft.com/office/drawing/2014/main" id="{C1F1DB5C-5D1C-4DAA-BC71-51A6CD541589}"/>
                </a:ext>
              </a:extLst>
            </p:cNvPr>
            <p:cNvSpPr>
              <a:spLocks/>
            </p:cNvSpPr>
            <p:nvPr/>
          </p:nvSpPr>
          <p:spPr bwMode="auto">
            <a:xfrm>
              <a:off x="4333297" y="3869765"/>
              <a:ext cx="28054" cy="28235"/>
            </a:xfrm>
            <a:custGeom>
              <a:avLst/>
              <a:gdLst>
                <a:gd name="T0" fmla="*/ 5 w 16"/>
                <a:gd name="T1" fmla="*/ 11 h 15"/>
                <a:gd name="T2" fmla="*/ 9 w 16"/>
                <a:gd name="T3" fmla="*/ 15 h 15"/>
                <a:gd name="T4" fmla="*/ 16 w 16"/>
                <a:gd name="T5" fmla="*/ 15 h 15"/>
                <a:gd name="T6" fmla="*/ 12 w 16"/>
                <a:gd name="T7" fmla="*/ 4 h 15"/>
                <a:gd name="T8" fmla="*/ 13 w 16"/>
                <a:gd name="T9" fmla="*/ 3 h 15"/>
                <a:gd name="T10" fmla="*/ 7 w 16"/>
                <a:gd name="T11" fmla="*/ 0 h 15"/>
                <a:gd name="T12" fmla="*/ 3 w 16"/>
                <a:gd name="T13" fmla="*/ 3 h 15"/>
                <a:gd name="T14" fmla="*/ 0 w 16"/>
                <a:gd name="T15" fmla="*/ 10 h 15"/>
                <a:gd name="T16" fmla="*/ 5 w 16"/>
                <a:gd name="T1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5">
                  <a:moveTo>
                    <a:pt x="5" y="11"/>
                  </a:moveTo>
                  <a:cubicBezTo>
                    <a:pt x="9" y="15"/>
                    <a:pt x="9" y="15"/>
                    <a:pt x="9" y="15"/>
                  </a:cubicBezTo>
                  <a:cubicBezTo>
                    <a:pt x="16" y="15"/>
                    <a:pt x="16" y="15"/>
                    <a:pt x="16" y="15"/>
                  </a:cubicBezTo>
                  <a:cubicBezTo>
                    <a:pt x="14" y="11"/>
                    <a:pt x="12" y="6"/>
                    <a:pt x="12" y="4"/>
                  </a:cubicBezTo>
                  <a:cubicBezTo>
                    <a:pt x="12" y="4"/>
                    <a:pt x="12" y="3"/>
                    <a:pt x="13" y="3"/>
                  </a:cubicBezTo>
                  <a:cubicBezTo>
                    <a:pt x="10" y="1"/>
                    <a:pt x="9" y="0"/>
                    <a:pt x="7" y="0"/>
                  </a:cubicBezTo>
                  <a:cubicBezTo>
                    <a:pt x="5" y="0"/>
                    <a:pt x="4" y="2"/>
                    <a:pt x="3" y="3"/>
                  </a:cubicBezTo>
                  <a:cubicBezTo>
                    <a:pt x="3" y="4"/>
                    <a:pt x="1" y="7"/>
                    <a:pt x="0" y="10"/>
                  </a:cubicBezTo>
                  <a:cubicBezTo>
                    <a:pt x="3" y="11"/>
                    <a:pt x="5" y="11"/>
                    <a:pt x="5" y="1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98">
              <a:extLst>
                <a:ext uri="{FF2B5EF4-FFF2-40B4-BE49-F238E27FC236}">
                  <a16:creationId xmlns:a16="http://schemas.microsoft.com/office/drawing/2014/main" id="{9DC1AF3E-69B9-477B-A68F-11F96C933125}"/>
                </a:ext>
              </a:extLst>
            </p:cNvPr>
            <p:cNvSpPr>
              <a:spLocks noEditPoints="1"/>
            </p:cNvSpPr>
            <p:nvPr/>
          </p:nvSpPr>
          <p:spPr bwMode="auto">
            <a:xfrm>
              <a:off x="3582316" y="3466234"/>
              <a:ext cx="214721" cy="194119"/>
            </a:xfrm>
            <a:custGeom>
              <a:avLst/>
              <a:gdLst>
                <a:gd name="T0" fmla="*/ 108 w 123"/>
                <a:gd name="T1" fmla="*/ 23 h 102"/>
                <a:gd name="T2" fmla="*/ 103 w 123"/>
                <a:gd name="T3" fmla="*/ 21 h 102"/>
                <a:gd name="T4" fmla="*/ 98 w 123"/>
                <a:gd name="T5" fmla="*/ 19 h 102"/>
                <a:gd name="T6" fmla="*/ 89 w 123"/>
                <a:gd name="T7" fmla="*/ 17 h 102"/>
                <a:gd name="T8" fmla="*/ 85 w 123"/>
                <a:gd name="T9" fmla="*/ 15 h 102"/>
                <a:gd name="T10" fmla="*/ 83 w 123"/>
                <a:gd name="T11" fmla="*/ 11 h 102"/>
                <a:gd name="T12" fmla="*/ 79 w 123"/>
                <a:gd name="T13" fmla="*/ 12 h 102"/>
                <a:gd name="T14" fmla="*/ 76 w 123"/>
                <a:gd name="T15" fmla="*/ 10 h 102"/>
                <a:gd name="T16" fmla="*/ 71 w 123"/>
                <a:gd name="T17" fmla="*/ 6 h 102"/>
                <a:gd name="T18" fmla="*/ 67 w 123"/>
                <a:gd name="T19" fmla="*/ 4 h 102"/>
                <a:gd name="T20" fmla="*/ 64 w 123"/>
                <a:gd name="T21" fmla="*/ 1 h 102"/>
                <a:gd name="T22" fmla="*/ 63 w 123"/>
                <a:gd name="T23" fmla="*/ 0 h 102"/>
                <a:gd name="T24" fmla="*/ 61 w 123"/>
                <a:gd name="T25" fmla="*/ 0 h 102"/>
                <a:gd name="T26" fmla="*/ 56 w 123"/>
                <a:gd name="T27" fmla="*/ 7 h 102"/>
                <a:gd name="T28" fmla="*/ 47 w 123"/>
                <a:gd name="T29" fmla="*/ 13 h 102"/>
                <a:gd name="T30" fmla="*/ 42 w 123"/>
                <a:gd name="T31" fmla="*/ 19 h 102"/>
                <a:gd name="T32" fmla="*/ 31 w 123"/>
                <a:gd name="T33" fmla="*/ 15 h 102"/>
                <a:gd name="T34" fmla="*/ 26 w 123"/>
                <a:gd name="T35" fmla="*/ 18 h 102"/>
                <a:gd name="T36" fmla="*/ 27 w 123"/>
                <a:gd name="T37" fmla="*/ 27 h 102"/>
                <a:gd name="T38" fmla="*/ 20 w 123"/>
                <a:gd name="T39" fmla="*/ 27 h 102"/>
                <a:gd name="T40" fmla="*/ 15 w 123"/>
                <a:gd name="T41" fmla="*/ 25 h 102"/>
                <a:gd name="T42" fmla="*/ 7 w 123"/>
                <a:gd name="T43" fmla="*/ 25 h 102"/>
                <a:gd name="T44" fmla="*/ 1 w 123"/>
                <a:gd name="T45" fmla="*/ 29 h 102"/>
                <a:gd name="T46" fmla="*/ 2 w 123"/>
                <a:gd name="T47" fmla="*/ 35 h 102"/>
                <a:gd name="T48" fmla="*/ 14 w 123"/>
                <a:gd name="T49" fmla="*/ 38 h 102"/>
                <a:gd name="T50" fmla="*/ 21 w 123"/>
                <a:gd name="T51" fmla="*/ 40 h 102"/>
                <a:gd name="T52" fmla="*/ 24 w 123"/>
                <a:gd name="T53" fmla="*/ 44 h 102"/>
                <a:gd name="T54" fmla="*/ 30 w 123"/>
                <a:gd name="T55" fmla="*/ 51 h 102"/>
                <a:gd name="T56" fmla="*/ 33 w 123"/>
                <a:gd name="T57" fmla="*/ 58 h 102"/>
                <a:gd name="T58" fmla="*/ 31 w 123"/>
                <a:gd name="T59" fmla="*/ 68 h 102"/>
                <a:gd name="T60" fmla="*/ 27 w 123"/>
                <a:gd name="T61" fmla="*/ 83 h 102"/>
                <a:gd name="T62" fmla="*/ 27 w 123"/>
                <a:gd name="T63" fmla="*/ 83 h 102"/>
                <a:gd name="T64" fmla="*/ 32 w 123"/>
                <a:gd name="T65" fmla="*/ 86 h 102"/>
                <a:gd name="T66" fmla="*/ 40 w 123"/>
                <a:gd name="T67" fmla="*/ 89 h 102"/>
                <a:gd name="T68" fmla="*/ 46 w 123"/>
                <a:gd name="T69" fmla="*/ 89 h 102"/>
                <a:gd name="T70" fmla="*/ 50 w 123"/>
                <a:gd name="T71" fmla="*/ 90 h 102"/>
                <a:gd name="T72" fmla="*/ 60 w 123"/>
                <a:gd name="T73" fmla="*/ 92 h 102"/>
                <a:gd name="T74" fmla="*/ 69 w 123"/>
                <a:gd name="T75" fmla="*/ 92 h 102"/>
                <a:gd name="T76" fmla="*/ 69 w 123"/>
                <a:gd name="T77" fmla="*/ 90 h 102"/>
                <a:gd name="T78" fmla="*/ 75 w 123"/>
                <a:gd name="T79" fmla="*/ 82 h 102"/>
                <a:gd name="T80" fmla="*/ 91 w 123"/>
                <a:gd name="T81" fmla="*/ 85 h 102"/>
                <a:gd name="T82" fmla="*/ 101 w 123"/>
                <a:gd name="T83" fmla="*/ 82 h 102"/>
                <a:gd name="T84" fmla="*/ 106 w 123"/>
                <a:gd name="T85" fmla="*/ 79 h 102"/>
                <a:gd name="T86" fmla="*/ 107 w 123"/>
                <a:gd name="T87" fmla="*/ 76 h 102"/>
                <a:gd name="T88" fmla="*/ 103 w 123"/>
                <a:gd name="T89" fmla="*/ 74 h 102"/>
                <a:gd name="T90" fmla="*/ 101 w 123"/>
                <a:gd name="T91" fmla="*/ 70 h 102"/>
                <a:gd name="T92" fmla="*/ 99 w 123"/>
                <a:gd name="T93" fmla="*/ 66 h 102"/>
                <a:gd name="T94" fmla="*/ 100 w 123"/>
                <a:gd name="T95" fmla="*/ 64 h 102"/>
                <a:gd name="T96" fmla="*/ 102 w 123"/>
                <a:gd name="T97" fmla="*/ 61 h 102"/>
                <a:gd name="T98" fmla="*/ 101 w 123"/>
                <a:gd name="T99" fmla="*/ 57 h 102"/>
                <a:gd name="T100" fmla="*/ 100 w 123"/>
                <a:gd name="T101" fmla="*/ 52 h 102"/>
                <a:gd name="T102" fmla="*/ 96 w 123"/>
                <a:gd name="T103" fmla="*/ 52 h 102"/>
                <a:gd name="T104" fmla="*/ 95 w 123"/>
                <a:gd name="T105" fmla="*/ 49 h 102"/>
                <a:gd name="T106" fmla="*/ 100 w 123"/>
                <a:gd name="T107" fmla="*/ 43 h 102"/>
                <a:gd name="T108" fmla="*/ 104 w 123"/>
                <a:gd name="T109" fmla="*/ 39 h 102"/>
                <a:gd name="T110" fmla="*/ 106 w 123"/>
                <a:gd name="T111" fmla="*/ 33 h 102"/>
                <a:gd name="T112" fmla="*/ 110 w 123"/>
                <a:gd name="T113" fmla="*/ 26 h 102"/>
                <a:gd name="T114" fmla="*/ 108 w 123"/>
                <a:gd name="T115" fmla="*/ 23 h 102"/>
                <a:gd name="T116" fmla="*/ 121 w 123"/>
                <a:gd name="T117" fmla="*/ 86 h 102"/>
                <a:gd name="T118" fmla="*/ 116 w 123"/>
                <a:gd name="T119" fmla="*/ 91 h 102"/>
                <a:gd name="T120" fmla="*/ 120 w 123"/>
                <a:gd name="T121" fmla="*/ 102 h 102"/>
                <a:gd name="T122" fmla="*/ 121 w 123"/>
                <a:gd name="T123" fmla="*/ 8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02">
                  <a:moveTo>
                    <a:pt x="108" y="23"/>
                  </a:moveTo>
                  <a:cubicBezTo>
                    <a:pt x="107" y="23"/>
                    <a:pt x="106" y="21"/>
                    <a:pt x="103" y="21"/>
                  </a:cubicBezTo>
                  <a:cubicBezTo>
                    <a:pt x="101" y="21"/>
                    <a:pt x="99" y="20"/>
                    <a:pt x="98" y="19"/>
                  </a:cubicBezTo>
                  <a:cubicBezTo>
                    <a:pt x="97" y="17"/>
                    <a:pt x="91" y="17"/>
                    <a:pt x="89" y="17"/>
                  </a:cubicBezTo>
                  <a:cubicBezTo>
                    <a:pt x="87" y="18"/>
                    <a:pt x="87" y="14"/>
                    <a:pt x="85" y="15"/>
                  </a:cubicBezTo>
                  <a:cubicBezTo>
                    <a:pt x="83" y="15"/>
                    <a:pt x="83" y="12"/>
                    <a:pt x="83" y="11"/>
                  </a:cubicBezTo>
                  <a:cubicBezTo>
                    <a:pt x="83" y="9"/>
                    <a:pt x="81" y="12"/>
                    <a:pt x="79" y="12"/>
                  </a:cubicBezTo>
                  <a:cubicBezTo>
                    <a:pt x="77" y="13"/>
                    <a:pt x="77" y="11"/>
                    <a:pt x="76" y="10"/>
                  </a:cubicBezTo>
                  <a:cubicBezTo>
                    <a:pt x="76" y="9"/>
                    <a:pt x="73" y="7"/>
                    <a:pt x="71" y="6"/>
                  </a:cubicBezTo>
                  <a:cubicBezTo>
                    <a:pt x="70" y="6"/>
                    <a:pt x="68" y="3"/>
                    <a:pt x="67" y="4"/>
                  </a:cubicBezTo>
                  <a:cubicBezTo>
                    <a:pt x="66" y="5"/>
                    <a:pt x="64" y="2"/>
                    <a:pt x="64" y="1"/>
                  </a:cubicBezTo>
                  <a:cubicBezTo>
                    <a:pt x="64" y="0"/>
                    <a:pt x="63" y="0"/>
                    <a:pt x="63" y="0"/>
                  </a:cubicBezTo>
                  <a:cubicBezTo>
                    <a:pt x="62" y="0"/>
                    <a:pt x="62" y="0"/>
                    <a:pt x="61" y="0"/>
                  </a:cubicBezTo>
                  <a:cubicBezTo>
                    <a:pt x="58" y="0"/>
                    <a:pt x="55" y="2"/>
                    <a:pt x="56" y="7"/>
                  </a:cubicBezTo>
                  <a:cubicBezTo>
                    <a:pt x="56" y="12"/>
                    <a:pt x="52" y="12"/>
                    <a:pt x="47" y="13"/>
                  </a:cubicBezTo>
                  <a:cubicBezTo>
                    <a:pt x="42" y="13"/>
                    <a:pt x="44" y="17"/>
                    <a:pt x="42" y="19"/>
                  </a:cubicBezTo>
                  <a:cubicBezTo>
                    <a:pt x="40" y="20"/>
                    <a:pt x="32" y="18"/>
                    <a:pt x="31" y="15"/>
                  </a:cubicBezTo>
                  <a:cubicBezTo>
                    <a:pt x="30" y="12"/>
                    <a:pt x="23" y="15"/>
                    <a:pt x="26" y="18"/>
                  </a:cubicBezTo>
                  <a:cubicBezTo>
                    <a:pt x="29" y="22"/>
                    <a:pt x="29" y="26"/>
                    <a:pt x="27" y="27"/>
                  </a:cubicBezTo>
                  <a:cubicBezTo>
                    <a:pt x="26" y="29"/>
                    <a:pt x="22" y="25"/>
                    <a:pt x="20" y="27"/>
                  </a:cubicBezTo>
                  <a:cubicBezTo>
                    <a:pt x="18" y="29"/>
                    <a:pt x="18" y="26"/>
                    <a:pt x="15" y="25"/>
                  </a:cubicBezTo>
                  <a:cubicBezTo>
                    <a:pt x="12" y="24"/>
                    <a:pt x="11" y="26"/>
                    <a:pt x="7" y="25"/>
                  </a:cubicBezTo>
                  <a:cubicBezTo>
                    <a:pt x="2" y="25"/>
                    <a:pt x="0" y="28"/>
                    <a:pt x="1" y="29"/>
                  </a:cubicBezTo>
                  <a:cubicBezTo>
                    <a:pt x="3" y="31"/>
                    <a:pt x="1" y="33"/>
                    <a:pt x="2" y="35"/>
                  </a:cubicBezTo>
                  <a:cubicBezTo>
                    <a:pt x="4" y="36"/>
                    <a:pt x="9" y="36"/>
                    <a:pt x="14" y="38"/>
                  </a:cubicBezTo>
                  <a:cubicBezTo>
                    <a:pt x="18" y="40"/>
                    <a:pt x="19" y="39"/>
                    <a:pt x="21" y="40"/>
                  </a:cubicBezTo>
                  <a:cubicBezTo>
                    <a:pt x="23" y="42"/>
                    <a:pt x="24" y="41"/>
                    <a:pt x="24" y="44"/>
                  </a:cubicBezTo>
                  <a:cubicBezTo>
                    <a:pt x="24" y="47"/>
                    <a:pt x="26" y="50"/>
                    <a:pt x="30" y="51"/>
                  </a:cubicBezTo>
                  <a:cubicBezTo>
                    <a:pt x="34" y="52"/>
                    <a:pt x="31" y="55"/>
                    <a:pt x="33" y="58"/>
                  </a:cubicBezTo>
                  <a:cubicBezTo>
                    <a:pt x="34" y="61"/>
                    <a:pt x="31" y="64"/>
                    <a:pt x="31" y="68"/>
                  </a:cubicBezTo>
                  <a:cubicBezTo>
                    <a:pt x="32" y="71"/>
                    <a:pt x="29" y="82"/>
                    <a:pt x="27" y="83"/>
                  </a:cubicBezTo>
                  <a:cubicBezTo>
                    <a:pt x="27" y="83"/>
                    <a:pt x="27" y="83"/>
                    <a:pt x="27" y="83"/>
                  </a:cubicBezTo>
                  <a:cubicBezTo>
                    <a:pt x="29" y="84"/>
                    <a:pt x="31" y="85"/>
                    <a:pt x="32" y="86"/>
                  </a:cubicBezTo>
                  <a:cubicBezTo>
                    <a:pt x="33" y="87"/>
                    <a:pt x="37" y="88"/>
                    <a:pt x="40" y="89"/>
                  </a:cubicBezTo>
                  <a:cubicBezTo>
                    <a:pt x="42" y="91"/>
                    <a:pt x="46" y="91"/>
                    <a:pt x="46" y="89"/>
                  </a:cubicBezTo>
                  <a:cubicBezTo>
                    <a:pt x="46" y="87"/>
                    <a:pt x="49" y="88"/>
                    <a:pt x="50" y="90"/>
                  </a:cubicBezTo>
                  <a:cubicBezTo>
                    <a:pt x="52" y="91"/>
                    <a:pt x="58" y="92"/>
                    <a:pt x="60" y="92"/>
                  </a:cubicBezTo>
                  <a:cubicBezTo>
                    <a:pt x="63" y="93"/>
                    <a:pt x="66" y="92"/>
                    <a:pt x="69" y="92"/>
                  </a:cubicBezTo>
                  <a:cubicBezTo>
                    <a:pt x="69" y="92"/>
                    <a:pt x="69" y="91"/>
                    <a:pt x="69" y="90"/>
                  </a:cubicBezTo>
                  <a:cubicBezTo>
                    <a:pt x="67" y="85"/>
                    <a:pt x="71" y="83"/>
                    <a:pt x="75" y="82"/>
                  </a:cubicBezTo>
                  <a:cubicBezTo>
                    <a:pt x="80" y="81"/>
                    <a:pt x="89" y="84"/>
                    <a:pt x="91" y="85"/>
                  </a:cubicBezTo>
                  <a:cubicBezTo>
                    <a:pt x="93" y="87"/>
                    <a:pt x="97" y="86"/>
                    <a:pt x="101" y="82"/>
                  </a:cubicBezTo>
                  <a:cubicBezTo>
                    <a:pt x="103" y="80"/>
                    <a:pt x="104" y="79"/>
                    <a:pt x="106" y="79"/>
                  </a:cubicBezTo>
                  <a:cubicBezTo>
                    <a:pt x="106" y="78"/>
                    <a:pt x="107" y="77"/>
                    <a:pt x="107" y="76"/>
                  </a:cubicBezTo>
                  <a:cubicBezTo>
                    <a:pt x="107" y="74"/>
                    <a:pt x="105" y="75"/>
                    <a:pt x="103" y="74"/>
                  </a:cubicBezTo>
                  <a:cubicBezTo>
                    <a:pt x="101" y="74"/>
                    <a:pt x="100" y="72"/>
                    <a:pt x="101" y="70"/>
                  </a:cubicBezTo>
                  <a:cubicBezTo>
                    <a:pt x="102" y="68"/>
                    <a:pt x="100" y="68"/>
                    <a:pt x="99" y="66"/>
                  </a:cubicBezTo>
                  <a:cubicBezTo>
                    <a:pt x="97" y="64"/>
                    <a:pt x="99" y="65"/>
                    <a:pt x="100" y="64"/>
                  </a:cubicBezTo>
                  <a:cubicBezTo>
                    <a:pt x="101" y="63"/>
                    <a:pt x="103" y="61"/>
                    <a:pt x="102" y="61"/>
                  </a:cubicBezTo>
                  <a:cubicBezTo>
                    <a:pt x="101" y="60"/>
                    <a:pt x="100" y="59"/>
                    <a:pt x="101" y="57"/>
                  </a:cubicBezTo>
                  <a:cubicBezTo>
                    <a:pt x="102" y="54"/>
                    <a:pt x="100" y="54"/>
                    <a:pt x="100" y="52"/>
                  </a:cubicBezTo>
                  <a:cubicBezTo>
                    <a:pt x="100" y="51"/>
                    <a:pt x="98" y="50"/>
                    <a:pt x="96" y="52"/>
                  </a:cubicBezTo>
                  <a:cubicBezTo>
                    <a:pt x="94" y="54"/>
                    <a:pt x="94" y="53"/>
                    <a:pt x="95" y="49"/>
                  </a:cubicBezTo>
                  <a:cubicBezTo>
                    <a:pt x="96" y="46"/>
                    <a:pt x="100" y="44"/>
                    <a:pt x="100" y="43"/>
                  </a:cubicBezTo>
                  <a:cubicBezTo>
                    <a:pt x="100" y="41"/>
                    <a:pt x="103" y="39"/>
                    <a:pt x="104" y="39"/>
                  </a:cubicBezTo>
                  <a:cubicBezTo>
                    <a:pt x="106" y="39"/>
                    <a:pt x="106" y="35"/>
                    <a:pt x="106" y="33"/>
                  </a:cubicBezTo>
                  <a:cubicBezTo>
                    <a:pt x="107" y="30"/>
                    <a:pt x="107" y="28"/>
                    <a:pt x="110" y="26"/>
                  </a:cubicBezTo>
                  <a:cubicBezTo>
                    <a:pt x="112" y="24"/>
                    <a:pt x="109" y="23"/>
                    <a:pt x="108" y="23"/>
                  </a:cubicBezTo>
                  <a:close/>
                  <a:moveTo>
                    <a:pt x="121" y="86"/>
                  </a:moveTo>
                  <a:cubicBezTo>
                    <a:pt x="120" y="86"/>
                    <a:pt x="120" y="89"/>
                    <a:pt x="116" y="91"/>
                  </a:cubicBezTo>
                  <a:cubicBezTo>
                    <a:pt x="113" y="93"/>
                    <a:pt x="116" y="102"/>
                    <a:pt x="120" y="102"/>
                  </a:cubicBezTo>
                  <a:cubicBezTo>
                    <a:pt x="123" y="101"/>
                    <a:pt x="123" y="86"/>
                    <a:pt x="121" y="8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99">
              <a:extLst>
                <a:ext uri="{FF2B5EF4-FFF2-40B4-BE49-F238E27FC236}">
                  <a16:creationId xmlns:a16="http://schemas.microsoft.com/office/drawing/2014/main" id="{DBDAB687-32E5-4D1A-9E31-0FB89DEF77F8}"/>
                </a:ext>
              </a:extLst>
            </p:cNvPr>
            <p:cNvSpPr>
              <a:spLocks/>
            </p:cNvSpPr>
            <p:nvPr/>
          </p:nvSpPr>
          <p:spPr bwMode="auto">
            <a:xfrm>
              <a:off x="2318812" y="4138001"/>
              <a:ext cx="33449" cy="20000"/>
            </a:xfrm>
            <a:custGeom>
              <a:avLst/>
              <a:gdLst>
                <a:gd name="T0" fmla="*/ 19 w 19"/>
                <a:gd name="T1" fmla="*/ 4 h 11"/>
                <a:gd name="T2" fmla="*/ 10 w 19"/>
                <a:gd name="T3" fmla="*/ 2 h 11"/>
                <a:gd name="T4" fmla="*/ 6 w 19"/>
                <a:gd name="T5" fmla="*/ 0 h 11"/>
                <a:gd name="T6" fmla="*/ 6 w 19"/>
                <a:gd name="T7" fmla="*/ 0 h 11"/>
                <a:gd name="T8" fmla="*/ 0 w 19"/>
                <a:gd name="T9" fmla="*/ 5 h 11"/>
                <a:gd name="T10" fmla="*/ 16 w 19"/>
                <a:gd name="T11" fmla="*/ 11 h 11"/>
                <a:gd name="T12" fmla="*/ 19 w 19"/>
                <a:gd name="T13" fmla="*/ 10 h 11"/>
                <a:gd name="T14" fmla="*/ 19 w 19"/>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1">
                  <a:moveTo>
                    <a:pt x="19" y="4"/>
                  </a:moveTo>
                  <a:cubicBezTo>
                    <a:pt x="17" y="2"/>
                    <a:pt x="14" y="4"/>
                    <a:pt x="10" y="2"/>
                  </a:cubicBezTo>
                  <a:cubicBezTo>
                    <a:pt x="9" y="1"/>
                    <a:pt x="7" y="0"/>
                    <a:pt x="6" y="0"/>
                  </a:cubicBezTo>
                  <a:cubicBezTo>
                    <a:pt x="6" y="0"/>
                    <a:pt x="6" y="0"/>
                    <a:pt x="6" y="0"/>
                  </a:cubicBezTo>
                  <a:cubicBezTo>
                    <a:pt x="5" y="0"/>
                    <a:pt x="2" y="3"/>
                    <a:pt x="0" y="5"/>
                  </a:cubicBezTo>
                  <a:cubicBezTo>
                    <a:pt x="2" y="7"/>
                    <a:pt x="13" y="11"/>
                    <a:pt x="16" y="11"/>
                  </a:cubicBezTo>
                  <a:cubicBezTo>
                    <a:pt x="17" y="11"/>
                    <a:pt x="18" y="10"/>
                    <a:pt x="19" y="10"/>
                  </a:cubicBezTo>
                  <a:cubicBezTo>
                    <a:pt x="19" y="7"/>
                    <a:pt x="19" y="5"/>
                    <a:pt x="19" y="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00">
              <a:extLst>
                <a:ext uri="{FF2B5EF4-FFF2-40B4-BE49-F238E27FC236}">
                  <a16:creationId xmlns:a16="http://schemas.microsoft.com/office/drawing/2014/main" id="{B718FF76-FB05-4E16-A42E-95809F7F788E}"/>
                </a:ext>
              </a:extLst>
            </p:cNvPr>
            <p:cNvSpPr>
              <a:spLocks/>
            </p:cNvSpPr>
            <p:nvPr/>
          </p:nvSpPr>
          <p:spPr bwMode="auto">
            <a:xfrm>
              <a:off x="2329602" y="4107413"/>
              <a:ext cx="88478" cy="55295"/>
            </a:xfrm>
            <a:custGeom>
              <a:avLst/>
              <a:gdLst>
                <a:gd name="T0" fmla="*/ 22 w 51"/>
                <a:gd name="T1" fmla="*/ 26 h 29"/>
                <a:gd name="T2" fmla="*/ 24 w 51"/>
                <a:gd name="T3" fmla="*/ 20 h 29"/>
                <a:gd name="T4" fmla="*/ 33 w 51"/>
                <a:gd name="T5" fmla="*/ 16 h 29"/>
                <a:gd name="T6" fmla="*/ 42 w 51"/>
                <a:gd name="T7" fmla="*/ 15 h 29"/>
                <a:gd name="T8" fmla="*/ 51 w 51"/>
                <a:gd name="T9" fmla="*/ 11 h 29"/>
                <a:gd name="T10" fmla="*/ 42 w 51"/>
                <a:gd name="T11" fmla="*/ 4 h 29"/>
                <a:gd name="T12" fmla="*/ 24 w 51"/>
                <a:gd name="T13" fmla="*/ 4 h 29"/>
                <a:gd name="T14" fmla="*/ 8 w 51"/>
                <a:gd name="T15" fmla="*/ 5 h 29"/>
                <a:gd name="T16" fmla="*/ 8 w 51"/>
                <a:gd name="T17" fmla="*/ 5 h 29"/>
                <a:gd name="T18" fmla="*/ 4 w 51"/>
                <a:gd name="T19" fmla="*/ 9 h 29"/>
                <a:gd name="T20" fmla="*/ 0 w 51"/>
                <a:gd name="T21" fmla="*/ 16 h 29"/>
                <a:gd name="T22" fmla="*/ 4 w 51"/>
                <a:gd name="T23" fmla="*/ 18 h 29"/>
                <a:gd name="T24" fmla="*/ 13 w 51"/>
                <a:gd name="T25" fmla="*/ 20 h 29"/>
                <a:gd name="T26" fmla="*/ 13 w 51"/>
                <a:gd name="T27" fmla="*/ 26 h 29"/>
                <a:gd name="T28" fmla="*/ 15 w 51"/>
                <a:gd name="T29" fmla="*/ 26 h 29"/>
                <a:gd name="T30" fmla="*/ 16 w 51"/>
                <a:gd name="T31" fmla="*/ 29 h 29"/>
                <a:gd name="T32" fmla="*/ 19 w 51"/>
                <a:gd name="T33" fmla="*/ 28 h 29"/>
                <a:gd name="T34" fmla="*/ 22 w 51"/>
                <a:gd name="T3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29">
                  <a:moveTo>
                    <a:pt x="22" y="26"/>
                  </a:moveTo>
                  <a:cubicBezTo>
                    <a:pt x="22" y="25"/>
                    <a:pt x="19" y="21"/>
                    <a:pt x="24" y="20"/>
                  </a:cubicBezTo>
                  <a:cubicBezTo>
                    <a:pt x="29" y="20"/>
                    <a:pt x="33" y="20"/>
                    <a:pt x="33" y="16"/>
                  </a:cubicBezTo>
                  <a:cubicBezTo>
                    <a:pt x="34" y="13"/>
                    <a:pt x="40" y="15"/>
                    <a:pt x="42" y="15"/>
                  </a:cubicBezTo>
                  <a:cubicBezTo>
                    <a:pt x="43" y="15"/>
                    <a:pt x="47" y="11"/>
                    <a:pt x="51" y="11"/>
                  </a:cubicBezTo>
                  <a:cubicBezTo>
                    <a:pt x="51" y="7"/>
                    <a:pt x="46" y="8"/>
                    <a:pt x="42" y="4"/>
                  </a:cubicBezTo>
                  <a:cubicBezTo>
                    <a:pt x="38" y="0"/>
                    <a:pt x="29" y="2"/>
                    <a:pt x="24" y="4"/>
                  </a:cubicBezTo>
                  <a:cubicBezTo>
                    <a:pt x="19" y="6"/>
                    <a:pt x="14" y="2"/>
                    <a:pt x="8" y="5"/>
                  </a:cubicBezTo>
                  <a:cubicBezTo>
                    <a:pt x="8" y="5"/>
                    <a:pt x="8" y="5"/>
                    <a:pt x="8" y="5"/>
                  </a:cubicBezTo>
                  <a:cubicBezTo>
                    <a:pt x="7" y="6"/>
                    <a:pt x="6" y="8"/>
                    <a:pt x="4" y="9"/>
                  </a:cubicBezTo>
                  <a:cubicBezTo>
                    <a:pt x="0" y="12"/>
                    <a:pt x="1" y="15"/>
                    <a:pt x="0" y="16"/>
                  </a:cubicBezTo>
                  <a:cubicBezTo>
                    <a:pt x="1" y="16"/>
                    <a:pt x="3" y="17"/>
                    <a:pt x="4" y="18"/>
                  </a:cubicBezTo>
                  <a:cubicBezTo>
                    <a:pt x="8" y="20"/>
                    <a:pt x="11" y="18"/>
                    <a:pt x="13" y="20"/>
                  </a:cubicBezTo>
                  <a:cubicBezTo>
                    <a:pt x="13" y="21"/>
                    <a:pt x="13" y="23"/>
                    <a:pt x="13" y="26"/>
                  </a:cubicBezTo>
                  <a:cubicBezTo>
                    <a:pt x="13" y="25"/>
                    <a:pt x="14" y="25"/>
                    <a:pt x="15" y="26"/>
                  </a:cubicBezTo>
                  <a:cubicBezTo>
                    <a:pt x="16" y="26"/>
                    <a:pt x="16" y="28"/>
                    <a:pt x="16" y="29"/>
                  </a:cubicBezTo>
                  <a:cubicBezTo>
                    <a:pt x="19" y="28"/>
                    <a:pt x="19" y="28"/>
                    <a:pt x="19" y="28"/>
                  </a:cubicBezTo>
                  <a:cubicBezTo>
                    <a:pt x="19" y="28"/>
                    <a:pt x="21" y="26"/>
                    <a:pt x="22" y="2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01">
              <a:extLst>
                <a:ext uri="{FF2B5EF4-FFF2-40B4-BE49-F238E27FC236}">
                  <a16:creationId xmlns:a16="http://schemas.microsoft.com/office/drawing/2014/main" id="{79D5F8F9-DDE5-4B9B-BCA0-C46DE96C087F}"/>
                </a:ext>
              </a:extLst>
            </p:cNvPr>
            <p:cNvSpPr>
              <a:spLocks/>
            </p:cNvSpPr>
            <p:nvPr/>
          </p:nvSpPr>
          <p:spPr bwMode="auto">
            <a:xfrm>
              <a:off x="1920662" y="3825059"/>
              <a:ext cx="446704" cy="303530"/>
            </a:xfrm>
            <a:custGeom>
              <a:avLst/>
              <a:gdLst>
                <a:gd name="T0" fmla="*/ 224 w 256"/>
                <a:gd name="T1" fmla="*/ 149 h 159"/>
                <a:gd name="T2" fmla="*/ 221 w 256"/>
                <a:gd name="T3" fmla="*/ 134 h 159"/>
                <a:gd name="T4" fmla="*/ 242 w 256"/>
                <a:gd name="T5" fmla="*/ 129 h 159"/>
                <a:gd name="T6" fmla="*/ 249 w 256"/>
                <a:gd name="T7" fmla="*/ 120 h 159"/>
                <a:gd name="T8" fmla="*/ 256 w 256"/>
                <a:gd name="T9" fmla="*/ 104 h 159"/>
                <a:gd name="T10" fmla="*/ 235 w 256"/>
                <a:gd name="T11" fmla="*/ 102 h 159"/>
                <a:gd name="T12" fmla="*/ 222 w 256"/>
                <a:gd name="T13" fmla="*/ 120 h 159"/>
                <a:gd name="T14" fmla="*/ 210 w 256"/>
                <a:gd name="T15" fmla="*/ 126 h 159"/>
                <a:gd name="T16" fmla="*/ 180 w 256"/>
                <a:gd name="T17" fmla="*/ 126 h 159"/>
                <a:gd name="T18" fmla="*/ 167 w 256"/>
                <a:gd name="T19" fmla="*/ 107 h 159"/>
                <a:gd name="T20" fmla="*/ 166 w 256"/>
                <a:gd name="T21" fmla="*/ 67 h 159"/>
                <a:gd name="T22" fmla="*/ 164 w 256"/>
                <a:gd name="T23" fmla="*/ 62 h 159"/>
                <a:gd name="T24" fmla="*/ 149 w 256"/>
                <a:gd name="T25" fmla="*/ 52 h 159"/>
                <a:gd name="T26" fmla="*/ 139 w 256"/>
                <a:gd name="T27" fmla="*/ 35 h 159"/>
                <a:gd name="T28" fmla="*/ 118 w 256"/>
                <a:gd name="T29" fmla="*/ 34 h 159"/>
                <a:gd name="T30" fmla="*/ 105 w 256"/>
                <a:gd name="T31" fmla="*/ 23 h 159"/>
                <a:gd name="T32" fmla="*/ 90 w 256"/>
                <a:gd name="T33" fmla="*/ 8 h 159"/>
                <a:gd name="T34" fmla="*/ 74 w 256"/>
                <a:gd name="T35" fmla="*/ 12 h 159"/>
                <a:gd name="T36" fmla="*/ 28 w 256"/>
                <a:gd name="T37" fmla="*/ 4 h 159"/>
                <a:gd name="T38" fmla="*/ 0 w 256"/>
                <a:gd name="T39" fmla="*/ 2 h 159"/>
                <a:gd name="T40" fmla="*/ 11 w 256"/>
                <a:gd name="T41" fmla="*/ 25 h 159"/>
                <a:gd name="T42" fmla="*/ 26 w 256"/>
                <a:gd name="T43" fmla="*/ 45 h 159"/>
                <a:gd name="T44" fmla="*/ 30 w 256"/>
                <a:gd name="T45" fmla="*/ 54 h 159"/>
                <a:gd name="T46" fmla="*/ 41 w 256"/>
                <a:gd name="T47" fmla="*/ 70 h 159"/>
                <a:gd name="T48" fmla="*/ 60 w 256"/>
                <a:gd name="T49" fmla="*/ 89 h 159"/>
                <a:gd name="T50" fmla="*/ 62 w 256"/>
                <a:gd name="T51" fmla="*/ 80 h 159"/>
                <a:gd name="T52" fmla="*/ 53 w 256"/>
                <a:gd name="T53" fmla="*/ 69 h 159"/>
                <a:gd name="T54" fmla="*/ 38 w 256"/>
                <a:gd name="T55" fmla="*/ 45 h 159"/>
                <a:gd name="T56" fmla="*/ 32 w 256"/>
                <a:gd name="T57" fmla="*/ 31 h 159"/>
                <a:gd name="T58" fmla="*/ 21 w 256"/>
                <a:gd name="T59" fmla="*/ 22 h 159"/>
                <a:gd name="T60" fmla="*/ 21 w 256"/>
                <a:gd name="T61" fmla="*/ 8 h 159"/>
                <a:gd name="T62" fmla="*/ 29 w 256"/>
                <a:gd name="T63" fmla="*/ 11 h 159"/>
                <a:gd name="T64" fmla="*/ 36 w 256"/>
                <a:gd name="T65" fmla="*/ 23 h 159"/>
                <a:gd name="T66" fmla="*/ 41 w 256"/>
                <a:gd name="T67" fmla="*/ 35 h 159"/>
                <a:gd name="T68" fmla="*/ 54 w 256"/>
                <a:gd name="T69" fmla="*/ 45 h 159"/>
                <a:gd name="T70" fmla="*/ 64 w 256"/>
                <a:gd name="T71" fmla="*/ 55 h 159"/>
                <a:gd name="T72" fmla="*/ 71 w 256"/>
                <a:gd name="T73" fmla="*/ 66 h 159"/>
                <a:gd name="T74" fmla="*/ 96 w 256"/>
                <a:gd name="T75" fmla="*/ 93 h 159"/>
                <a:gd name="T76" fmla="*/ 100 w 256"/>
                <a:gd name="T77" fmla="*/ 108 h 159"/>
                <a:gd name="T78" fmla="*/ 104 w 256"/>
                <a:gd name="T79" fmla="*/ 122 h 159"/>
                <a:gd name="T80" fmla="*/ 129 w 256"/>
                <a:gd name="T81" fmla="*/ 134 h 159"/>
                <a:gd name="T82" fmla="*/ 165 w 256"/>
                <a:gd name="T83" fmla="*/ 151 h 159"/>
                <a:gd name="T84" fmla="*/ 197 w 256"/>
                <a:gd name="T85" fmla="*/ 152 h 159"/>
                <a:gd name="T86" fmla="*/ 213 w 256"/>
                <a:gd name="T87" fmla="*/ 1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159">
                  <a:moveTo>
                    <a:pt x="213" y="150"/>
                  </a:moveTo>
                  <a:cubicBezTo>
                    <a:pt x="214" y="150"/>
                    <a:pt x="223" y="151"/>
                    <a:pt x="224" y="149"/>
                  </a:cubicBezTo>
                  <a:cubicBezTo>
                    <a:pt x="225" y="146"/>
                    <a:pt x="217" y="141"/>
                    <a:pt x="218" y="140"/>
                  </a:cubicBezTo>
                  <a:cubicBezTo>
                    <a:pt x="219" y="140"/>
                    <a:pt x="220" y="134"/>
                    <a:pt x="221" y="134"/>
                  </a:cubicBezTo>
                  <a:cubicBezTo>
                    <a:pt x="222" y="134"/>
                    <a:pt x="236" y="135"/>
                    <a:pt x="236" y="134"/>
                  </a:cubicBezTo>
                  <a:cubicBezTo>
                    <a:pt x="237" y="134"/>
                    <a:pt x="240" y="129"/>
                    <a:pt x="242" y="129"/>
                  </a:cubicBezTo>
                  <a:cubicBezTo>
                    <a:pt x="243" y="129"/>
                    <a:pt x="244" y="130"/>
                    <a:pt x="246" y="131"/>
                  </a:cubicBezTo>
                  <a:cubicBezTo>
                    <a:pt x="248" y="129"/>
                    <a:pt x="249" y="124"/>
                    <a:pt x="249" y="120"/>
                  </a:cubicBezTo>
                  <a:cubicBezTo>
                    <a:pt x="250" y="115"/>
                    <a:pt x="248" y="113"/>
                    <a:pt x="251" y="110"/>
                  </a:cubicBezTo>
                  <a:cubicBezTo>
                    <a:pt x="253" y="108"/>
                    <a:pt x="256" y="107"/>
                    <a:pt x="256" y="104"/>
                  </a:cubicBezTo>
                  <a:cubicBezTo>
                    <a:pt x="255" y="100"/>
                    <a:pt x="251" y="104"/>
                    <a:pt x="248" y="102"/>
                  </a:cubicBezTo>
                  <a:cubicBezTo>
                    <a:pt x="245" y="100"/>
                    <a:pt x="243" y="101"/>
                    <a:pt x="235" y="102"/>
                  </a:cubicBezTo>
                  <a:cubicBezTo>
                    <a:pt x="227" y="103"/>
                    <a:pt x="224" y="107"/>
                    <a:pt x="224" y="112"/>
                  </a:cubicBezTo>
                  <a:cubicBezTo>
                    <a:pt x="225" y="117"/>
                    <a:pt x="222" y="115"/>
                    <a:pt x="222" y="120"/>
                  </a:cubicBezTo>
                  <a:cubicBezTo>
                    <a:pt x="222" y="124"/>
                    <a:pt x="216" y="124"/>
                    <a:pt x="216" y="127"/>
                  </a:cubicBezTo>
                  <a:cubicBezTo>
                    <a:pt x="216" y="130"/>
                    <a:pt x="211" y="127"/>
                    <a:pt x="210" y="126"/>
                  </a:cubicBezTo>
                  <a:cubicBezTo>
                    <a:pt x="208" y="125"/>
                    <a:pt x="192" y="130"/>
                    <a:pt x="190" y="131"/>
                  </a:cubicBezTo>
                  <a:cubicBezTo>
                    <a:pt x="188" y="131"/>
                    <a:pt x="184" y="126"/>
                    <a:pt x="180" y="126"/>
                  </a:cubicBezTo>
                  <a:cubicBezTo>
                    <a:pt x="177" y="126"/>
                    <a:pt x="176" y="121"/>
                    <a:pt x="176" y="118"/>
                  </a:cubicBezTo>
                  <a:cubicBezTo>
                    <a:pt x="175" y="114"/>
                    <a:pt x="169" y="110"/>
                    <a:pt x="167" y="107"/>
                  </a:cubicBezTo>
                  <a:cubicBezTo>
                    <a:pt x="164" y="103"/>
                    <a:pt x="164" y="95"/>
                    <a:pt x="163" y="90"/>
                  </a:cubicBezTo>
                  <a:cubicBezTo>
                    <a:pt x="163" y="85"/>
                    <a:pt x="163" y="76"/>
                    <a:pt x="166" y="67"/>
                  </a:cubicBezTo>
                  <a:cubicBezTo>
                    <a:pt x="167" y="65"/>
                    <a:pt x="167" y="64"/>
                    <a:pt x="167" y="63"/>
                  </a:cubicBezTo>
                  <a:cubicBezTo>
                    <a:pt x="166" y="62"/>
                    <a:pt x="164" y="62"/>
                    <a:pt x="164" y="62"/>
                  </a:cubicBezTo>
                  <a:cubicBezTo>
                    <a:pt x="160" y="62"/>
                    <a:pt x="153" y="58"/>
                    <a:pt x="152" y="58"/>
                  </a:cubicBezTo>
                  <a:cubicBezTo>
                    <a:pt x="150" y="58"/>
                    <a:pt x="151" y="54"/>
                    <a:pt x="149" y="52"/>
                  </a:cubicBezTo>
                  <a:cubicBezTo>
                    <a:pt x="148" y="51"/>
                    <a:pt x="149" y="47"/>
                    <a:pt x="147" y="46"/>
                  </a:cubicBezTo>
                  <a:cubicBezTo>
                    <a:pt x="146" y="45"/>
                    <a:pt x="141" y="40"/>
                    <a:pt x="139" y="35"/>
                  </a:cubicBezTo>
                  <a:cubicBezTo>
                    <a:pt x="138" y="29"/>
                    <a:pt x="128" y="26"/>
                    <a:pt x="124" y="26"/>
                  </a:cubicBezTo>
                  <a:cubicBezTo>
                    <a:pt x="121" y="26"/>
                    <a:pt x="119" y="33"/>
                    <a:pt x="118" y="34"/>
                  </a:cubicBezTo>
                  <a:cubicBezTo>
                    <a:pt x="117" y="34"/>
                    <a:pt x="110" y="30"/>
                    <a:pt x="108" y="29"/>
                  </a:cubicBezTo>
                  <a:cubicBezTo>
                    <a:pt x="106" y="28"/>
                    <a:pt x="105" y="26"/>
                    <a:pt x="105" y="23"/>
                  </a:cubicBezTo>
                  <a:cubicBezTo>
                    <a:pt x="105" y="21"/>
                    <a:pt x="101" y="17"/>
                    <a:pt x="100" y="17"/>
                  </a:cubicBezTo>
                  <a:cubicBezTo>
                    <a:pt x="98" y="16"/>
                    <a:pt x="90" y="8"/>
                    <a:pt x="90" y="8"/>
                  </a:cubicBezTo>
                  <a:cubicBezTo>
                    <a:pt x="77" y="8"/>
                    <a:pt x="77" y="8"/>
                    <a:pt x="77" y="8"/>
                  </a:cubicBezTo>
                  <a:cubicBezTo>
                    <a:pt x="74" y="12"/>
                    <a:pt x="74" y="12"/>
                    <a:pt x="74" y="12"/>
                  </a:cubicBezTo>
                  <a:cubicBezTo>
                    <a:pt x="50" y="12"/>
                    <a:pt x="50" y="12"/>
                    <a:pt x="50" y="12"/>
                  </a:cubicBezTo>
                  <a:cubicBezTo>
                    <a:pt x="50" y="12"/>
                    <a:pt x="32" y="5"/>
                    <a:pt x="28" y="4"/>
                  </a:cubicBezTo>
                  <a:cubicBezTo>
                    <a:pt x="25" y="4"/>
                    <a:pt x="19" y="0"/>
                    <a:pt x="19" y="0"/>
                  </a:cubicBezTo>
                  <a:cubicBezTo>
                    <a:pt x="0" y="2"/>
                    <a:pt x="0" y="2"/>
                    <a:pt x="0" y="2"/>
                  </a:cubicBezTo>
                  <a:cubicBezTo>
                    <a:pt x="1" y="4"/>
                    <a:pt x="2" y="6"/>
                    <a:pt x="4" y="9"/>
                  </a:cubicBezTo>
                  <a:cubicBezTo>
                    <a:pt x="8" y="14"/>
                    <a:pt x="11" y="23"/>
                    <a:pt x="11" y="25"/>
                  </a:cubicBezTo>
                  <a:cubicBezTo>
                    <a:pt x="12" y="28"/>
                    <a:pt x="17" y="31"/>
                    <a:pt x="22" y="34"/>
                  </a:cubicBezTo>
                  <a:cubicBezTo>
                    <a:pt x="26" y="37"/>
                    <a:pt x="26" y="43"/>
                    <a:pt x="26" y="45"/>
                  </a:cubicBezTo>
                  <a:cubicBezTo>
                    <a:pt x="25" y="47"/>
                    <a:pt x="20" y="44"/>
                    <a:pt x="19" y="46"/>
                  </a:cubicBezTo>
                  <a:cubicBezTo>
                    <a:pt x="19" y="47"/>
                    <a:pt x="27" y="54"/>
                    <a:pt x="30" y="54"/>
                  </a:cubicBezTo>
                  <a:cubicBezTo>
                    <a:pt x="33" y="53"/>
                    <a:pt x="34" y="55"/>
                    <a:pt x="39" y="59"/>
                  </a:cubicBezTo>
                  <a:cubicBezTo>
                    <a:pt x="43" y="63"/>
                    <a:pt x="43" y="68"/>
                    <a:pt x="41" y="70"/>
                  </a:cubicBezTo>
                  <a:cubicBezTo>
                    <a:pt x="39" y="71"/>
                    <a:pt x="45" y="74"/>
                    <a:pt x="51" y="78"/>
                  </a:cubicBezTo>
                  <a:cubicBezTo>
                    <a:pt x="57" y="82"/>
                    <a:pt x="59" y="87"/>
                    <a:pt x="60" y="89"/>
                  </a:cubicBezTo>
                  <a:cubicBezTo>
                    <a:pt x="60" y="91"/>
                    <a:pt x="63" y="89"/>
                    <a:pt x="64" y="86"/>
                  </a:cubicBezTo>
                  <a:cubicBezTo>
                    <a:pt x="65" y="84"/>
                    <a:pt x="62" y="83"/>
                    <a:pt x="62" y="80"/>
                  </a:cubicBezTo>
                  <a:cubicBezTo>
                    <a:pt x="62" y="76"/>
                    <a:pt x="57" y="77"/>
                    <a:pt x="55" y="77"/>
                  </a:cubicBezTo>
                  <a:cubicBezTo>
                    <a:pt x="53" y="76"/>
                    <a:pt x="55" y="71"/>
                    <a:pt x="53" y="69"/>
                  </a:cubicBezTo>
                  <a:cubicBezTo>
                    <a:pt x="51" y="67"/>
                    <a:pt x="49" y="61"/>
                    <a:pt x="48" y="57"/>
                  </a:cubicBezTo>
                  <a:cubicBezTo>
                    <a:pt x="46" y="53"/>
                    <a:pt x="41" y="49"/>
                    <a:pt x="38" y="45"/>
                  </a:cubicBezTo>
                  <a:cubicBezTo>
                    <a:pt x="36" y="40"/>
                    <a:pt x="33" y="37"/>
                    <a:pt x="31" y="35"/>
                  </a:cubicBezTo>
                  <a:cubicBezTo>
                    <a:pt x="30" y="34"/>
                    <a:pt x="34" y="33"/>
                    <a:pt x="32" y="31"/>
                  </a:cubicBezTo>
                  <a:cubicBezTo>
                    <a:pt x="31" y="29"/>
                    <a:pt x="29" y="29"/>
                    <a:pt x="26" y="28"/>
                  </a:cubicBezTo>
                  <a:cubicBezTo>
                    <a:pt x="23" y="27"/>
                    <a:pt x="21" y="25"/>
                    <a:pt x="21" y="22"/>
                  </a:cubicBezTo>
                  <a:cubicBezTo>
                    <a:pt x="21" y="19"/>
                    <a:pt x="19" y="11"/>
                    <a:pt x="18" y="9"/>
                  </a:cubicBezTo>
                  <a:cubicBezTo>
                    <a:pt x="17" y="7"/>
                    <a:pt x="20" y="7"/>
                    <a:pt x="21" y="8"/>
                  </a:cubicBezTo>
                  <a:cubicBezTo>
                    <a:pt x="22" y="9"/>
                    <a:pt x="23" y="10"/>
                    <a:pt x="24" y="10"/>
                  </a:cubicBezTo>
                  <a:cubicBezTo>
                    <a:pt x="26" y="9"/>
                    <a:pt x="28" y="9"/>
                    <a:pt x="29" y="11"/>
                  </a:cubicBezTo>
                  <a:cubicBezTo>
                    <a:pt x="30" y="14"/>
                    <a:pt x="33" y="12"/>
                    <a:pt x="34" y="13"/>
                  </a:cubicBezTo>
                  <a:cubicBezTo>
                    <a:pt x="36" y="14"/>
                    <a:pt x="31" y="15"/>
                    <a:pt x="36" y="23"/>
                  </a:cubicBezTo>
                  <a:cubicBezTo>
                    <a:pt x="41" y="32"/>
                    <a:pt x="37" y="27"/>
                    <a:pt x="37" y="33"/>
                  </a:cubicBezTo>
                  <a:cubicBezTo>
                    <a:pt x="37" y="39"/>
                    <a:pt x="40" y="36"/>
                    <a:pt x="41" y="35"/>
                  </a:cubicBezTo>
                  <a:cubicBezTo>
                    <a:pt x="42" y="34"/>
                    <a:pt x="45" y="37"/>
                    <a:pt x="47" y="40"/>
                  </a:cubicBezTo>
                  <a:cubicBezTo>
                    <a:pt x="50" y="43"/>
                    <a:pt x="54" y="43"/>
                    <a:pt x="54" y="45"/>
                  </a:cubicBezTo>
                  <a:cubicBezTo>
                    <a:pt x="54" y="46"/>
                    <a:pt x="55" y="50"/>
                    <a:pt x="59" y="50"/>
                  </a:cubicBezTo>
                  <a:cubicBezTo>
                    <a:pt x="62" y="51"/>
                    <a:pt x="62" y="54"/>
                    <a:pt x="64" y="55"/>
                  </a:cubicBezTo>
                  <a:cubicBezTo>
                    <a:pt x="66" y="55"/>
                    <a:pt x="67" y="57"/>
                    <a:pt x="66" y="60"/>
                  </a:cubicBezTo>
                  <a:cubicBezTo>
                    <a:pt x="65" y="62"/>
                    <a:pt x="66" y="64"/>
                    <a:pt x="71" y="66"/>
                  </a:cubicBezTo>
                  <a:cubicBezTo>
                    <a:pt x="76" y="68"/>
                    <a:pt x="74" y="69"/>
                    <a:pt x="78" y="73"/>
                  </a:cubicBezTo>
                  <a:cubicBezTo>
                    <a:pt x="82" y="77"/>
                    <a:pt x="93" y="89"/>
                    <a:pt x="96" y="93"/>
                  </a:cubicBezTo>
                  <a:cubicBezTo>
                    <a:pt x="98" y="96"/>
                    <a:pt x="99" y="99"/>
                    <a:pt x="100" y="102"/>
                  </a:cubicBezTo>
                  <a:cubicBezTo>
                    <a:pt x="101" y="105"/>
                    <a:pt x="98" y="106"/>
                    <a:pt x="100" y="108"/>
                  </a:cubicBezTo>
                  <a:cubicBezTo>
                    <a:pt x="101" y="110"/>
                    <a:pt x="97" y="110"/>
                    <a:pt x="97" y="111"/>
                  </a:cubicBezTo>
                  <a:cubicBezTo>
                    <a:pt x="97" y="113"/>
                    <a:pt x="100" y="121"/>
                    <a:pt x="104" y="122"/>
                  </a:cubicBezTo>
                  <a:cubicBezTo>
                    <a:pt x="108" y="122"/>
                    <a:pt x="112" y="127"/>
                    <a:pt x="116" y="130"/>
                  </a:cubicBezTo>
                  <a:cubicBezTo>
                    <a:pt x="119" y="133"/>
                    <a:pt x="124" y="132"/>
                    <a:pt x="129" y="134"/>
                  </a:cubicBezTo>
                  <a:cubicBezTo>
                    <a:pt x="134" y="136"/>
                    <a:pt x="139" y="140"/>
                    <a:pt x="146" y="142"/>
                  </a:cubicBezTo>
                  <a:cubicBezTo>
                    <a:pt x="153" y="144"/>
                    <a:pt x="160" y="148"/>
                    <a:pt x="165" y="151"/>
                  </a:cubicBezTo>
                  <a:cubicBezTo>
                    <a:pt x="170" y="154"/>
                    <a:pt x="175" y="152"/>
                    <a:pt x="182" y="150"/>
                  </a:cubicBezTo>
                  <a:cubicBezTo>
                    <a:pt x="188" y="147"/>
                    <a:pt x="194" y="150"/>
                    <a:pt x="197" y="152"/>
                  </a:cubicBezTo>
                  <a:cubicBezTo>
                    <a:pt x="199" y="153"/>
                    <a:pt x="203" y="156"/>
                    <a:pt x="206" y="159"/>
                  </a:cubicBezTo>
                  <a:cubicBezTo>
                    <a:pt x="210" y="154"/>
                    <a:pt x="213" y="150"/>
                    <a:pt x="213" y="15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02">
              <a:extLst>
                <a:ext uri="{FF2B5EF4-FFF2-40B4-BE49-F238E27FC236}">
                  <a16:creationId xmlns:a16="http://schemas.microsoft.com/office/drawing/2014/main" id="{8CE2F6EA-DE32-4540-A65F-ADCB312A2C11}"/>
                </a:ext>
              </a:extLst>
            </p:cNvPr>
            <p:cNvSpPr>
              <a:spLocks/>
            </p:cNvSpPr>
            <p:nvPr/>
          </p:nvSpPr>
          <p:spPr bwMode="auto">
            <a:xfrm>
              <a:off x="2279968" y="4080353"/>
              <a:ext cx="63661" cy="67059"/>
            </a:xfrm>
            <a:custGeom>
              <a:avLst/>
              <a:gdLst>
                <a:gd name="T0" fmla="*/ 32 w 36"/>
                <a:gd name="T1" fmla="*/ 23 h 35"/>
                <a:gd name="T2" fmla="*/ 36 w 36"/>
                <a:gd name="T3" fmla="*/ 19 h 35"/>
                <a:gd name="T4" fmla="*/ 33 w 36"/>
                <a:gd name="T5" fmla="*/ 17 h 35"/>
                <a:gd name="T6" fmla="*/ 29 w 36"/>
                <a:gd name="T7" fmla="*/ 17 h 35"/>
                <a:gd name="T8" fmla="*/ 29 w 36"/>
                <a:gd name="T9" fmla="*/ 0 h 35"/>
                <a:gd name="T10" fmla="*/ 15 w 36"/>
                <a:gd name="T11" fmla="*/ 0 h 35"/>
                <a:gd name="T12" fmla="*/ 12 w 36"/>
                <a:gd name="T13" fmla="*/ 6 h 35"/>
                <a:gd name="T14" fmla="*/ 18 w 36"/>
                <a:gd name="T15" fmla="*/ 15 h 35"/>
                <a:gd name="T16" fmla="*/ 7 w 36"/>
                <a:gd name="T17" fmla="*/ 16 h 35"/>
                <a:gd name="T18" fmla="*/ 0 w 36"/>
                <a:gd name="T19" fmla="*/ 25 h 35"/>
                <a:gd name="T20" fmla="*/ 10 w 36"/>
                <a:gd name="T21" fmla="*/ 33 h 35"/>
                <a:gd name="T22" fmla="*/ 21 w 36"/>
                <a:gd name="T23" fmla="*/ 35 h 35"/>
                <a:gd name="T24" fmla="*/ 22 w 36"/>
                <a:gd name="T25" fmla="*/ 35 h 35"/>
                <a:gd name="T26" fmla="*/ 28 w 36"/>
                <a:gd name="T27" fmla="*/ 30 h 35"/>
                <a:gd name="T28" fmla="*/ 32 w 36"/>
                <a:gd name="T2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5">
                  <a:moveTo>
                    <a:pt x="32" y="23"/>
                  </a:moveTo>
                  <a:cubicBezTo>
                    <a:pt x="34" y="22"/>
                    <a:pt x="35" y="20"/>
                    <a:pt x="36" y="19"/>
                  </a:cubicBezTo>
                  <a:cubicBezTo>
                    <a:pt x="33" y="20"/>
                    <a:pt x="32" y="19"/>
                    <a:pt x="33" y="17"/>
                  </a:cubicBezTo>
                  <a:cubicBezTo>
                    <a:pt x="29" y="17"/>
                    <a:pt x="29" y="17"/>
                    <a:pt x="29" y="17"/>
                  </a:cubicBezTo>
                  <a:cubicBezTo>
                    <a:pt x="29" y="0"/>
                    <a:pt x="29" y="0"/>
                    <a:pt x="29" y="0"/>
                  </a:cubicBezTo>
                  <a:cubicBezTo>
                    <a:pt x="26" y="0"/>
                    <a:pt x="16" y="0"/>
                    <a:pt x="15" y="0"/>
                  </a:cubicBezTo>
                  <a:cubicBezTo>
                    <a:pt x="14" y="0"/>
                    <a:pt x="13" y="6"/>
                    <a:pt x="12" y="6"/>
                  </a:cubicBezTo>
                  <a:cubicBezTo>
                    <a:pt x="11" y="7"/>
                    <a:pt x="19" y="12"/>
                    <a:pt x="18" y="15"/>
                  </a:cubicBezTo>
                  <a:cubicBezTo>
                    <a:pt x="17" y="17"/>
                    <a:pt x="8" y="16"/>
                    <a:pt x="7" y="16"/>
                  </a:cubicBezTo>
                  <a:cubicBezTo>
                    <a:pt x="7" y="16"/>
                    <a:pt x="4" y="20"/>
                    <a:pt x="0" y="25"/>
                  </a:cubicBezTo>
                  <a:cubicBezTo>
                    <a:pt x="4" y="28"/>
                    <a:pt x="8" y="32"/>
                    <a:pt x="10" y="33"/>
                  </a:cubicBezTo>
                  <a:cubicBezTo>
                    <a:pt x="13" y="35"/>
                    <a:pt x="19" y="33"/>
                    <a:pt x="21" y="35"/>
                  </a:cubicBezTo>
                  <a:cubicBezTo>
                    <a:pt x="21" y="35"/>
                    <a:pt x="22" y="35"/>
                    <a:pt x="22" y="35"/>
                  </a:cubicBezTo>
                  <a:cubicBezTo>
                    <a:pt x="24" y="33"/>
                    <a:pt x="27" y="30"/>
                    <a:pt x="28" y="30"/>
                  </a:cubicBezTo>
                  <a:cubicBezTo>
                    <a:pt x="29" y="30"/>
                    <a:pt x="28" y="26"/>
                    <a:pt x="32" y="2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03">
              <a:extLst>
                <a:ext uri="{FF2B5EF4-FFF2-40B4-BE49-F238E27FC236}">
                  <a16:creationId xmlns:a16="http://schemas.microsoft.com/office/drawing/2014/main" id="{F65FBAAD-5359-4DA6-9008-A1850EEBEAE8}"/>
                </a:ext>
              </a:extLst>
            </p:cNvPr>
            <p:cNvSpPr>
              <a:spLocks/>
            </p:cNvSpPr>
            <p:nvPr/>
          </p:nvSpPr>
          <p:spPr bwMode="auto">
            <a:xfrm>
              <a:off x="2330681" y="4070941"/>
              <a:ext cx="19422" cy="42353"/>
            </a:xfrm>
            <a:custGeom>
              <a:avLst/>
              <a:gdLst>
                <a:gd name="T0" fmla="*/ 1 w 11"/>
                <a:gd name="T1" fmla="*/ 5 h 22"/>
                <a:gd name="T2" fmla="*/ 0 w 11"/>
                <a:gd name="T3" fmla="*/ 5 h 22"/>
                <a:gd name="T4" fmla="*/ 0 w 11"/>
                <a:gd name="T5" fmla="*/ 22 h 22"/>
                <a:gd name="T6" fmla="*/ 4 w 11"/>
                <a:gd name="T7" fmla="*/ 22 h 22"/>
                <a:gd name="T8" fmla="*/ 7 w 11"/>
                <a:gd name="T9" fmla="*/ 17 h 22"/>
                <a:gd name="T10" fmla="*/ 9 w 11"/>
                <a:gd name="T11" fmla="*/ 3 h 22"/>
                <a:gd name="T12" fmla="*/ 11 w 11"/>
                <a:gd name="T13" fmla="*/ 2 h 22"/>
                <a:gd name="T14" fmla="*/ 7 w 11"/>
                <a:gd name="T15" fmla="*/ 0 h 22"/>
                <a:gd name="T16" fmla="*/ 1 w 11"/>
                <a:gd name="T1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2">
                  <a:moveTo>
                    <a:pt x="1" y="5"/>
                  </a:moveTo>
                  <a:cubicBezTo>
                    <a:pt x="1" y="5"/>
                    <a:pt x="1" y="5"/>
                    <a:pt x="0" y="5"/>
                  </a:cubicBezTo>
                  <a:cubicBezTo>
                    <a:pt x="0" y="22"/>
                    <a:pt x="0" y="22"/>
                    <a:pt x="0" y="22"/>
                  </a:cubicBezTo>
                  <a:cubicBezTo>
                    <a:pt x="4" y="22"/>
                    <a:pt x="4" y="22"/>
                    <a:pt x="4" y="22"/>
                  </a:cubicBezTo>
                  <a:cubicBezTo>
                    <a:pt x="4" y="20"/>
                    <a:pt x="5" y="19"/>
                    <a:pt x="7" y="17"/>
                  </a:cubicBezTo>
                  <a:cubicBezTo>
                    <a:pt x="10" y="15"/>
                    <a:pt x="5" y="4"/>
                    <a:pt x="9" y="3"/>
                  </a:cubicBezTo>
                  <a:cubicBezTo>
                    <a:pt x="9" y="3"/>
                    <a:pt x="10" y="3"/>
                    <a:pt x="11" y="2"/>
                  </a:cubicBezTo>
                  <a:cubicBezTo>
                    <a:pt x="9" y="1"/>
                    <a:pt x="8" y="0"/>
                    <a:pt x="7" y="0"/>
                  </a:cubicBezTo>
                  <a:cubicBezTo>
                    <a:pt x="5" y="0"/>
                    <a:pt x="2" y="5"/>
                    <a:pt x="1" y="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04">
              <a:extLst>
                <a:ext uri="{FF2B5EF4-FFF2-40B4-BE49-F238E27FC236}">
                  <a16:creationId xmlns:a16="http://schemas.microsoft.com/office/drawing/2014/main" id="{EC0198B2-BFC7-4278-AF9E-94F109D1BE3F}"/>
                </a:ext>
              </a:extLst>
            </p:cNvPr>
            <p:cNvSpPr>
              <a:spLocks/>
            </p:cNvSpPr>
            <p:nvPr/>
          </p:nvSpPr>
          <p:spPr bwMode="auto">
            <a:xfrm>
              <a:off x="2546480" y="4040353"/>
              <a:ext cx="43160" cy="40000"/>
            </a:xfrm>
            <a:custGeom>
              <a:avLst/>
              <a:gdLst>
                <a:gd name="T0" fmla="*/ 12 w 25"/>
                <a:gd name="T1" fmla="*/ 2 h 21"/>
                <a:gd name="T2" fmla="*/ 18 w 25"/>
                <a:gd name="T3" fmla="*/ 13 h 21"/>
                <a:gd name="T4" fmla="*/ 1 w 25"/>
                <a:gd name="T5" fmla="*/ 16 h 21"/>
                <a:gd name="T6" fmla="*/ 12 w 25"/>
                <a:gd name="T7" fmla="*/ 19 h 21"/>
                <a:gd name="T8" fmla="*/ 24 w 25"/>
                <a:gd name="T9" fmla="*/ 20 h 21"/>
                <a:gd name="T10" fmla="*/ 25 w 25"/>
                <a:gd name="T11" fmla="*/ 4 h 21"/>
                <a:gd name="T12" fmla="*/ 12 w 25"/>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12" y="2"/>
                  </a:moveTo>
                  <a:cubicBezTo>
                    <a:pt x="8" y="4"/>
                    <a:pt x="18" y="10"/>
                    <a:pt x="18" y="13"/>
                  </a:cubicBezTo>
                  <a:cubicBezTo>
                    <a:pt x="18" y="17"/>
                    <a:pt x="3" y="13"/>
                    <a:pt x="1" y="16"/>
                  </a:cubicBezTo>
                  <a:cubicBezTo>
                    <a:pt x="0" y="18"/>
                    <a:pt x="6" y="21"/>
                    <a:pt x="12" y="19"/>
                  </a:cubicBezTo>
                  <a:cubicBezTo>
                    <a:pt x="17" y="17"/>
                    <a:pt x="21" y="19"/>
                    <a:pt x="24" y="20"/>
                  </a:cubicBezTo>
                  <a:cubicBezTo>
                    <a:pt x="24" y="15"/>
                    <a:pt x="25" y="8"/>
                    <a:pt x="25" y="4"/>
                  </a:cubicBezTo>
                  <a:cubicBezTo>
                    <a:pt x="21" y="3"/>
                    <a:pt x="15" y="0"/>
                    <a:pt x="12"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05">
              <a:extLst>
                <a:ext uri="{FF2B5EF4-FFF2-40B4-BE49-F238E27FC236}">
                  <a16:creationId xmlns:a16="http://schemas.microsoft.com/office/drawing/2014/main" id="{E189CF09-2736-402E-9BB9-0F43ADAA2499}"/>
                </a:ext>
              </a:extLst>
            </p:cNvPr>
            <p:cNvSpPr>
              <a:spLocks/>
            </p:cNvSpPr>
            <p:nvPr/>
          </p:nvSpPr>
          <p:spPr bwMode="auto">
            <a:xfrm>
              <a:off x="2587482" y="4046236"/>
              <a:ext cx="49634" cy="36471"/>
            </a:xfrm>
            <a:custGeom>
              <a:avLst/>
              <a:gdLst>
                <a:gd name="T0" fmla="*/ 11 w 28"/>
                <a:gd name="T1" fmla="*/ 14 h 19"/>
                <a:gd name="T2" fmla="*/ 28 w 28"/>
                <a:gd name="T3" fmla="*/ 11 h 19"/>
                <a:gd name="T4" fmla="*/ 6 w 28"/>
                <a:gd name="T5" fmla="*/ 1 h 19"/>
                <a:gd name="T6" fmla="*/ 1 w 28"/>
                <a:gd name="T7" fmla="*/ 1 h 19"/>
                <a:gd name="T8" fmla="*/ 0 w 28"/>
                <a:gd name="T9" fmla="*/ 17 h 19"/>
                <a:gd name="T10" fmla="*/ 0 w 28"/>
                <a:gd name="T11" fmla="*/ 18 h 19"/>
                <a:gd name="T12" fmla="*/ 11 w 28"/>
                <a:gd name="T13" fmla="*/ 14 h 19"/>
              </a:gdLst>
              <a:ahLst/>
              <a:cxnLst>
                <a:cxn ang="0">
                  <a:pos x="T0" y="T1"/>
                </a:cxn>
                <a:cxn ang="0">
                  <a:pos x="T2" y="T3"/>
                </a:cxn>
                <a:cxn ang="0">
                  <a:pos x="T4" y="T5"/>
                </a:cxn>
                <a:cxn ang="0">
                  <a:pos x="T6" y="T7"/>
                </a:cxn>
                <a:cxn ang="0">
                  <a:pos x="T8" y="T9"/>
                </a:cxn>
                <a:cxn ang="0">
                  <a:pos x="T10" y="T11"/>
                </a:cxn>
                <a:cxn ang="0">
                  <a:pos x="T12" y="T13"/>
                </a:cxn>
              </a:cxnLst>
              <a:rect l="0" t="0" r="r" b="b"/>
              <a:pathLst>
                <a:path w="28" h="19">
                  <a:moveTo>
                    <a:pt x="11" y="14"/>
                  </a:moveTo>
                  <a:cubicBezTo>
                    <a:pt x="17" y="12"/>
                    <a:pt x="28" y="16"/>
                    <a:pt x="28" y="11"/>
                  </a:cubicBezTo>
                  <a:cubicBezTo>
                    <a:pt x="28" y="5"/>
                    <a:pt x="10" y="0"/>
                    <a:pt x="6" y="1"/>
                  </a:cubicBezTo>
                  <a:cubicBezTo>
                    <a:pt x="5" y="2"/>
                    <a:pt x="3" y="2"/>
                    <a:pt x="1" y="1"/>
                  </a:cubicBezTo>
                  <a:cubicBezTo>
                    <a:pt x="1" y="5"/>
                    <a:pt x="0" y="12"/>
                    <a:pt x="0" y="17"/>
                  </a:cubicBezTo>
                  <a:cubicBezTo>
                    <a:pt x="0" y="18"/>
                    <a:pt x="0" y="18"/>
                    <a:pt x="0" y="18"/>
                  </a:cubicBezTo>
                  <a:cubicBezTo>
                    <a:pt x="3" y="19"/>
                    <a:pt x="4" y="16"/>
                    <a:pt x="11" y="1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06">
              <a:extLst>
                <a:ext uri="{FF2B5EF4-FFF2-40B4-BE49-F238E27FC236}">
                  <a16:creationId xmlns:a16="http://schemas.microsoft.com/office/drawing/2014/main" id="{D95182EC-E15F-4148-B140-0327A9B477D1}"/>
                </a:ext>
              </a:extLst>
            </p:cNvPr>
            <p:cNvSpPr>
              <a:spLocks/>
            </p:cNvSpPr>
            <p:nvPr/>
          </p:nvSpPr>
          <p:spPr bwMode="auto">
            <a:xfrm>
              <a:off x="2357656" y="4128589"/>
              <a:ext cx="62582" cy="69412"/>
            </a:xfrm>
            <a:custGeom>
              <a:avLst/>
              <a:gdLst>
                <a:gd name="T0" fmla="*/ 19 w 36"/>
                <a:gd name="T1" fmla="*/ 34 h 37"/>
                <a:gd name="T2" fmla="*/ 27 w 36"/>
                <a:gd name="T3" fmla="*/ 36 h 37"/>
                <a:gd name="T4" fmla="*/ 32 w 36"/>
                <a:gd name="T5" fmla="*/ 36 h 37"/>
                <a:gd name="T6" fmla="*/ 30 w 36"/>
                <a:gd name="T7" fmla="*/ 35 h 37"/>
                <a:gd name="T8" fmla="*/ 32 w 36"/>
                <a:gd name="T9" fmla="*/ 24 h 37"/>
                <a:gd name="T10" fmla="*/ 34 w 36"/>
                <a:gd name="T11" fmla="*/ 9 h 37"/>
                <a:gd name="T12" fmla="*/ 35 w 36"/>
                <a:gd name="T13" fmla="*/ 1 h 37"/>
                <a:gd name="T14" fmla="*/ 35 w 36"/>
                <a:gd name="T15" fmla="*/ 0 h 37"/>
                <a:gd name="T16" fmla="*/ 26 w 36"/>
                <a:gd name="T17" fmla="*/ 4 h 37"/>
                <a:gd name="T18" fmla="*/ 17 w 36"/>
                <a:gd name="T19" fmla="*/ 5 h 37"/>
                <a:gd name="T20" fmla="*/ 8 w 36"/>
                <a:gd name="T21" fmla="*/ 9 h 37"/>
                <a:gd name="T22" fmla="*/ 6 w 36"/>
                <a:gd name="T23" fmla="*/ 15 h 37"/>
                <a:gd name="T24" fmla="*/ 3 w 36"/>
                <a:gd name="T25" fmla="*/ 17 h 37"/>
                <a:gd name="T26" fmla="*/ 0 w 36"/>
                <a:gd name="T27" fmla="*/ 18 h 37"/>
                <a:gd name="T28" fmla="*/ 1 w 36"/>
                <a:gd name="T29" fmla="*/ 21 h 37"/>
                <a:gd name="T30" fmla="*/ 11 w 36"/>
                <a:gd name="T31" fmla="*/ 31 h 37"/>
                <a:gd name="T32" fmla="*/ 14 w 36"/>
                <a:gd name="T33" fmla="*/ 34 h 37"/>
                <a:gd name="T34" fmla="*/ 19 w 36"/>
                <a:gd name="T3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7">
                  <a:moveTo>
                    <a:pt x="19" y="34"/>
                  </a:moveTo>
                  <a:cubicBezTo>
                    <a:pt x="21" y="35"/>
                    <a:pt x="25" y="34"/>
                    <a:pt x="27" y="36"/>
                  </a:cubicBezTo>
                  <a:cubicBezTo>
                    <a:pt x="28" y="37"/>
                    <a:pt x="30" y="37"/>
                    <a:pt x="32" y="36"/>
                  </a:cubicBezTo>
                  <a:cubicBezTo>
                    <a:pt x="31" y="36"/>
                    <a:pt x="31" y="35"/>
                    <a:pt x="30" y="35"/>
                  </a:cubicBezTo>
                  <a:cubicBezTo>
                    <a:pt x="29" y="32"/>
                    <a:pt x="31" y="27"/>
                    <a:pt x="32" y="24"/>
                  </a:cubicBezTo>
                  <a:cubicBezTo>
                    <a:pt x="34" y="20"/>
                    <a:pt x="31" y="12"/>
                    <a:pt x="34" y="9"/>
                  </a:cubicBezTo>
                  <a:cubicBezTo>
                    <a:pt x="36" y="7"/>
                    <a:pt x="34" y="6"/>
                    <a:pt x="35" y="1"/>
                  </a:cubicBezTo>
                  <a:cubicBezTo>
                    <a:pt x="35" y="0"/>
                    <a:pt x="35" y="0"/>
                    <a:pt x="35" y="0"/>
                  </a:cubicBezTo>
                  <a:cubicBezTo>
                    <a:pt x="31" y="0"/>
                    <a:pt x="27" y="4"/>
                    <a:pt x="26" y="4"/>
                  </a:cubicBezTo>
                  <a:cubicBezTo>
                    <a:pt x="24" y="4"/>
                    <a:pt x="18" y="2"/>
                    <a:pt x="17" y="5"/>
                  </a:cubicBezTo>
                  <a:cubicBezTo>
                    <a:pt x="17" y="9"/>
                    <a:pt x="13" y="9"/>
                    <a:pt x="8" y="9"/>
                  </a:cubicBezTo>
                  <a:cubicBezTo>
                    <a:pt x="3" y="10"/>
                    <a:pt x="6" y="14"/>
                    <a:pt x="6" y="15"/>
                  </a:cubicBezTo>
                  <a:cubicBezTo>
                    <a:pt x="5" y="15"/>
                    <a:pt x="3" y="17"/>
                    <a:pt x="3" y="17"/>
                  </a:cubicBezTo>
                  <a:cubicBezTo>
                    <a:pt x="0" y="18"/>
                    <a:pt x="0" y="18"/>
                    <a:pt x="0" y="18"/>
                  </a:cubicBezTo>
                  <a:cubicBezTo>
                    <a:pt x="0" y="19"/>
                    <a:pt x="0" y="20"/>
                    <a:pt x="1" y="21"/>
                  </a:cubicBezTo>
                  <a:cubicBezTo>
                    <a:pt x="4" y="23"/>
                    <a:pt x="8" y="29"/>
                    <a:pt x="11" y="31"/>
                  </a:cubicBezTo>
                  <a:cubicBezTo>
                    <a:pt x="13" y="32"/>
                    <a:pt x="14" y="33"/>
                    <a:pt x="14" y="34"/>
                  </a:cubicBezTo>
                  <a:cubicBezTo>
                    <a:pt x="16" y="34"/>
                    <a:pt x="18" y="34"/>
                    <a:pt x="19" y="3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07">
              <a:extLst>
                <a:ext uri="{FF2B5EF4-FFF2-40B4-BE49-F238E27FC236}">
                  <a16:creationId xmlns:a16="http://schemas.microsoft.com/office/drawing/2014/main" id="{0EE994C0-C541-4A0C-9C13-74AFEFA3C62C}"/>
                </a:ext>
              </a:extLst>
            </p:cNvPr>
            <p:cNvSpPr>
              <a:spLocks/>
            </p:cNvSpPr>
            <p:nvPr/>
          </p:nvSpPr>
          <p:spPr bwMode="auto">
            <a:xfrm>
              <a:off x="2555112" y="4287413"/>
              <a:ext cx="586974" cy="652943"/>
            </a:xfrm>
            <a:custGeom>
              <a:avLst/>
              <a:gdLst>
                <a:gd name="T0" fmla="*/ 189 w 336"/>
                <a:gd name="T1" fmla="*/ 318 h 343"/>
                <a:gd name="T2" fmla="*/ 194 w 336"/>
                <a:gd name="T3" fmla="*/ 320 h 343"/>
                <a:gd name="T4" fmla="*/ 216 w 336"/>
                <a:gd name="T5" fmla="*/ 282 h 343"/>
                <a:gd name="T6" fmla="*/ 230 w 336"/>
                <a:gd name="T7" fmla="*/ 255 h 343"/>
                <a:gd name="T8" fmla="*/ 252 w 336"/>
                <a:gd name="T9" fmla="*/ 243 h 343"/>
                <a:gd name="T10" fmla="*/ 278 w 336"/>
                <a:gd name="T11" fmla="*/ 236 h 343"/>
                <a:gd name="T12" fmla="*/ 288 w 336"/>
                <a:gd name="T13" fmla="*/ 216 h 343"/>
                <a:gd name="T14" fmla="*/ 297 w 336"/>
                <a:gd name="T15" fmla="*/ 196 h 343"/>
                <a:gd name="T16" fmla="*/ 300 w 336"/>
                <a:gd name="T17" fmla="*/ 157 h 343"/>
                <a:gd name="T18" fmla="*/ 306 w 336"/>
                <a:gd name="T19" fmla="*/ 153 h 343"/>
                <a:gd name="T20" fmla="*/ 333 w 336"/>
                <a:gd name="T21" fmla="*/ 117 h 343"/>
                <a:gd name="T22" fmla="*/ 303 w 336"/>
                <a:gd name="T23" fmla="*/ 77 h 343"/>
                <a:gd name="T24" fmla="*/ 251 w 336"/>
                <a:gd name="T25" fmla="*/ 71 h 343"/>
                <a:gd name="T26" fmla="*/ 221 w 336"/>
                <a:gd name="T27" fmla="*/ 55 h 343"/>
                <a:gd name="T28" fmla="*/ 218 w 336"/>
                <a:gd name="T29" fmla="*/ 49 h 343"/>
                <a:gd name="T30" fmla="*/ 198 w 336"/>
                <a:gd name="T31" fmla="*/ 44 h 343"/>
                <a:gd name="T32" fmla="*/ 193 w 336"/>
                <a:gd name="T33" fmla="*/ 9 h 343"/>
                <a:gd name="T34" fmla="*/ 166 w 336"/>
                <a:gd name="T35" fmla="*/ 24 h 343"/>
                <a:gd name="T36" fmla="*/ 143 w 336"/>
                <a:gd name="T37" fmla="*/ 28 h 343"/>
                <a:gd name="T38" fmla="*/ 124 w 336"/>
                <a:gd name="T39" fmla="*/ 29 h 343"/>
                <a:gd name="T40" fmla="*/ 118 w 336"/>
                <a:gd name="T41" fmla="*/ 0 h 343"/>
                <a:gd name="T42" fmla="*/ 96 w 336"/>
                <a:gd name="T43" fmla="*/ 12 h 343"/>
                <a:gd name="T44" fmla="*/ 80 w 336"/>
                <a:gd name="T45" fmla="*/ 11 h 343"/>
                <a:gd name="T46" fmla="*/ 90 w 336"/>
                <a:gd name="T47" fmla="*/ 23 h 343"/>
                <a:gd name="T48" fmla="*/ 79 w 336"/>
                <a:gd name="T49" fmla="*/ 34 h 343"/>
                <a:gd name="T50" fmla="*/ 63 w 336"/>
                <a:gd name="T51" fmla="*/ 36 h 343"/>
                <a:gd name="T52" fmla="*/ 36 w 336"/>
                <a:gd name="T53" fmla="*/ 31 h 343"/>
                <a:gd name="T54" fmla="*/ 34 w 336"/>
                <a:gd name="T55" fmla="*/ 43 h 343"/>
                <a:gd name="T56" fmla="*/ 34 w 336"/>
                <a:gd name="T57" fmla="*/ 80 h 343"/>
                <a:gd name="T58" fmla="*/ 10 w 336"/>
                <a:gd name="T59" fmla="*/ 89 h 343"/>
                <a:gd name="T60" fmla="*/ 2 w 336"/>
                <a:gd name="T61" fmla="*/ 107 h 343"/>
                <a:gd name="T62" fmla="*/ 12 w 336"/>
                <a:gd name="T63" fmla="*/ 125 h 343"/>
                <a:gd name="T64" fmla="*/ 29 w 336"/>
                <a:gd name="T65" fmla="*/ 128 h 343"/>
                <a:gd name="T66" fmla="*/ 49 w 336"/>
                <a:gd name="T67" fmla="*/ 137 h 343"/>
                <a:gd name="T68" fmla="*/ 74 w 336"/>
                <a:gd name="T69" fmla="*/ 129 h 343"/>
                <a:gd name="T70" fmla="*/ 93 w 336"/>
                <a:gd name="T71" fmla="*/ 153 h 343"/>
                <a:gd name="T72" fmla="*/ 113 w 336"/>
                <a:gd name="T73" fmla="*/ 161 h 343"/>
                <a:gd name="T74" fmla="*/ 118 w 336"/>
                <a:gd name="T75" fmla="*/ 180 h 343"/>
                <a:gd name="T76" fmla="*/ 139 w 336"/>
                <a:gd name="T77" fmla="*/ 197 h 343"/>
                <a:gd name="T78" fmla="*/ 136 w 336"/>
                <a:gd name="T79" fmla="*/ 218 h 343"/>
                <a:gd name="T80" fmla="*/ 149 w 336"/>
                <a:gd name="T81" fmla="*/ 236 h 343"/>
                <a:gd name="T82" fmla="*/ 166 w 336"/>
                <a:gd name="T83" fmla="*/ 251 h 343"/>
                <a:gd name="T84" fmla="*/ 172 w 336"/>
                <a:gd name="T85" fmla="*/ 279 h 343"/>
                <a:gd name="T86" fmla="*/ 140 w 336"/>
                <a:gd name="T87" fmla="*/ 309 h 343"/>
                <a:gd name="T88" fmla="*/ 154 w 336"/>
                <a:gd name="T89" fmla="*/ 318 h 343"/>
                <a:gd name="T90" fmla="*/ 174 w 336"/>
                <a:gd name="T91" fmla="*/ 3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6" h="343">
                  <a:moveTo>
                    <a:pt x="178" y="339"/>
                  </a:moveTo>
                  <a:cubicBezTo>
                    <a:pt x="184" y="335"/>
                    <a:pt x="182" y="333"/>
                    <a:pt x="185" y="328"/>
                  </a:cubicBezTo>
                  <a:cubicBezTo>
                    <a:pt x="187" y="324"/>
                    <a:pt x="185" y="322"/>
                    <a:pt x="189" y="318"/>
                  </a:cubicBezTo>
                  <a:cubicBezTo>
                    <a:pt x="193" y="314"/>
                    <a:pt x="188" y="312"/>
                    <a:pt x="194" y="309"/>
                  </a:cubicBezTo>
                  <a:cubicBezTo>
                    <a:pt x="199" y="307"/>
                    <a:pt x="198" y="311"/>
                    <a:pt x="194" y="317"/>
                  </a:cubicBezTo>
                  <a:cubicBezTo>
                    <a:pt x="190" y="322"/>
                    <a:pt x="189" y="324"/>
                    <a:pt x="194" y="320"/>
                  </a:cubicBezTo>
                  <a:cubicBezTo>
                    <a:pt x="200" y="316"/>
                    <a:pt x="202" y="310"/>
                    <a:pt x="205" y="303"/>
                  </a:cubicBezTo>
                  <a:cubicBezTo>
                    <a:pt x="208" y="297"/>
                    <a:pt x="211" y="295"/>
                    <a:pt x="214" y="294"/>
                  </a:cubicBezTo>
                  <a:cubicBezTo>
                    <a:pt x="216" y="294"/>
                    <a:pt x="216" y="287"/>
                    <a:pt x="216" y="282"/>
                  </a:cubicBezTo>
                  <a:cubicBezTo>
                    <a:pt x="216" y="277"/>
                    <a:pt x="214" y="273"/>
                    <a:pt x="216" y="270"/>
                  </a:cubicBezTo>
                  <a:cubicBezTo>
                    <a:pt x="218" y="266"/>
                    <a:pt x="216" y="263"/>
                    <a:pt x="219" y="263"/>
                  </a:cubicBezTo>
                  <a:cubicBezTo>
                    <a:pt x="222" y="263"/>
                    <a:pt x="225" y="260"/>
                    <a:pt x="230" y="255"/>
                  </a:cubicBezTo>
                  <a:cubicBezTo>
                    <a:pt x="234" y="251"/>
                    <a:pt x="236" y="251"/>
                    <a:pt x="241" y="251"/>
                  </a:cubicBezTo>
                  <a:cubicBezTo>
                    <a:pt x="245" y="250"/>
                    <a:pt x="242" y="249"/>
                    <a:pt x="245" y="248"/>
                  </a:cubicBezTo>
                  <a:cubicBezTo>
                    <a:pt x="248" y="247"/>
                    <a:pt x="250" y="245"/>
                    <a:pt x="252" y="243"/>
                  </a:cubicBezTo>
                  <a:cubicBezTo>
                    <a:pt x="254" y="241"/>
                    <a:pt x="261" y="243"/>
                    <a:pt x="266" y="243"/>
                  </a:cubicBezTo>
                  <a:cubicBezTo>
                    <a:pt x="270" y="243"/>
                    <a:pt x="273" y="243"/>
                    <a:pt x="273" y="241"/>
                  </a:cubicBezTo>
                  <a:cubicBezTo>
                    <a:pt x="273" y="238"/>
                    <a:pt x="275" y="236"/>
                    <a:pt x="278" y="236"/>
                  </a:cubicBezTo>
                  <a:cubicBezTo>
                    <a:pt x="281" y="236"/>
                    <a:pt x="282" y="235"/>
                    <a:pt x="282" y="231"/>
                  </a:cubicBezTo>
                  <a:cubicBezTo>
                    <a:pt x="282" y="227"/>
                    <a:pt x="283" y="225"/>
                    <a:pt x="285" y="224"/>
                  </a:cubicBezTo>
                  <a:cubicBezTo>
                    <a:pt x="287" y="222"/>
                    <a:pt x="288" y="218"/>
                    <a:pt x="288" y="216"/>
                  </a:cubicBezTo>
                  <a:cubicBezTo>
                    <a:pt x="289" y="213"/>
                    <a:pt x="292" y="215"/>
                    <a:pt x="292" y="211"/>
                  </a:cubicBezTo>
                  <a:cubicBezTo>
                    <a:pt x="292" y="208"/>
                    <a:pt x="293" y="204"/>
                    <a:pt x="293" y="201"/>
                  </a:cubicBezTo>
                  <a:cubicBezTo>
                    <a:pt x="293" y="198"/>
                    <a:pt x="296" y="198"/>
                    <a:pt x="297" y="196"/>
                  </a:cubicBezTo>
                  <a:cubicBezTo>
                    <a:pt x="298" y="194"/>
                    <a:pt x="296" y="192"/>
                    <a:pt x="298" y="186"/>
                  </a:cubicBezTo>
                  <a:cubicBezTo>
                    <a:pt x="300" y="180"/>
                    <a:pt x="298" y="175"/>
                    <a:pt x="298" y="170"/>
                  </a:cubicBezTo>
                  <a:cubicBezTo>
                    <a:pt x="298" y="164"/>
                    <a:pt x="298" y="159"/>
                    <a:pt x="300" y="157"/>
                  </a:cubicBezTo>
                  <a:cubicBezTo>
                    <a:pt x="302" y="156"/>
                    <a:pt x="301" y="155"/>
                    <a:pt x="299" y="154"/>
                  </a:cubicBezTo>
                  <a:cubicBezTo>
                    <a:pt x="298" y="153"/>
                    <a:pt x="300" y="151"/>
                    <a:pt x="301" y="151"/>
                  </a:cubicBezTo>
                  <a:cubicBezTo>
                    <a:pt x="302" y="152"/>
                    <a:pt x="304" y="155"/>
                    <a:pt x="306" y="153"/>
                  </a:cubicBezTo>
                  <a:cubicBezTo>
                    <a:pt x="309" y="152"/>
                    <a:pt x="311" y="145"/>
                    <a:pt x="313" y="140"/>
                  </a:cubicBezTo>
                  <a:cubicBezTo>
                    <a:pt x="315" y="135"/>
                    <a:pt x="318" y="135"/>
                    <a:pt x="321" y="134"/>
                  </a:cubicBezTo>
                  <a:cubicBezTo>
                    <a:pt x="323" y="133"/>
                    <a:pt x="329" y="126"/>
                    <a:pt x="333" y="117"/>
                  </a:cubicBezTo>
                  <a:cubicBezTo>
                    <a:pt x="336" y="108"/>
                    <a:pt x="332" y="99"/>
                    <a:pt x="331" y="93"/>
                  </a:cubicBezTo>
                  <a:cubicBezTo>
                    <a:pt x="329" y="86"/>
                    <a:pt x="327" y="88"/>
                    <a:pt x="324" y="88"/>
                  </a:cubicBezTo>
                  <a:cubicBezTo>
                    <a:pt x="320" y="88"/>
                    <a:pt x="313" y="87"/>
                    <a:pt x="303" y="77"/>
                  </a:cubicBezTo>
                  <a:cubicBezTo>
                    <a:pt x="294" y="67"/>
                    <a:pt x="285" y="68"/>
                    <a:pt x="279" y="69"/>
                  </a:cubicBezTo>
                  <a:cubicBezTo>
                    <a:pt x="273" y="71"/>
                    <a:pt x="266" y="66"/>
                    <a:pt x="262" y="66"/>
                  </a:cubicBezTo>
                  <a:cubicBezTo>
                    <a:pt x="258" y="65"/>
                    <a:pt x="254" y="70"/>
                    <a:pt x="251" y="71"/>
                  </a:cubicBezTo>
                  <a:cubicBezTo>
                    <a:pt x="248" y="72"/>
                    <a:pt x="253" y="66"/>
                    <a:pt x="253" y="63"/>
                  </a:cubicBezTo>
                  <a:cubicBezTo>
                    <a:pt x="253" y="59"/>
                    <a:pt x="242" y="54"/>
                    <a:pt x="233" y="51"/>
                  </a:cubicBezTo>
                  <a:cubicBezTo>
                    <a:pt x="225" y="48"/>
                    <a:pt x="221" y="49"/>
                    <a:pt x="221" y="55"/>
                  </a:cubicBezTo>
                  <a:cubicBezTo>
                    <a:pt x="221" y="60"/>
                    <a:pt x="217" y="53"/>
                    <a:pt x="215" y="59"/>
                  </a:cubicBezTo>
                  <a:cubicBezTo>
                    <a:pt x="212" y="65"/>
                    <a:pt x="207" y="61"/>
                    <a:pt x="211" y="59"/>
                  </a:cubicBezTo>
                  <a:cubicBezTo>
                    <a:pt x="214" y="57"/>
                    <a:pt x="217" y="53"/>
                    <a:pt x="218" y="49"/>
                  </a:cubicBezTo>
                  <a:cubicBezTo>
                    <a:pt x="219" y="46"/>
                    <a:pt x="205" y="43"/>
                    <a:pt x="201" y="45"/>
                  </a:cubicBezTo>
                  <a:cubicBezTo>
                    <a:pt x="196" y="47"/>
                    <a:pt x="199" y="53"/>
                    <a:pt x="195" y="51"/>
                  </a:cubicBezTo>
                  <a:cubicBezTo>
                    <a:pt x="192" y="49"/>
                    <a:pt x="195" y="44"/>
                    <a:pt x="198" y="44"/>
                  </a:cubicBezTo>
                  <a:cubicBezTo>
                    <a:pt x="201" y="45"/>
                    <a:pt x="204" y="38"/>
                    <a:pt x="206" y="34"/>
                  </a:cubicBezTo>
                  <a:cubicBezTo>
                    <a:pt x="208" y="30"/>
                    <a:pt x="202" y="29"/>
                    <a:pt x="199" y="25"/>
                  </a:cubicBezTo>
                  <a:cubicBezTo>
                    <a:pt x="196" y="21"/>
                    <a:pt x="196" y="11"/>
                    <a:pt x="193" y="9"/>
                  </a:cubicBezTo>
                  <a:cubicBezTo>
                    <a:pt x="189" y="12"/>
                    <a:pt x="185" y="18"/>
                    <a:pt x="183" y="22"/>
                  </a:cubicBezTo>
                  <a:cubicBezTo>
                    <a:pt x="181" y="28"/>
                    <a:pt x="179" y="25"/>
                    <a:pt x="174" y="26"/>
                  </a:cubicBezTo>
                  <a:cubicBezTo>
                    <a:pt x="169" y="28"/>
                    <a:pt x="167" y="26"/>
                    <a:pt x="166" y="24"/>
                  </a:cubicBezTo>
                  <a:cubicBezTo>
                    <a:pt x="165" y="22"/>
                    <a:pt x="160" y="24"/>
                    <a:pt x="157" y="23"/>
                  </a:cubicBezTo>
                  <a:cubicBezTo>
                    <a:pt x="153" y="23"/>
                    <a:pt x="155" y="27"/>
                    <a:pt x="153" y="29"/>
                  </a:cubicBezTo>
                  <a:cubicBezTo>
                    <a:pt x="151" y="30"/>
                    <a:pt x="145" y="26"/>
                    <a:pt x="143" y="28"/>
                  </a:cubicBezTo>
                  <a:cubicBezTo>
                    <a:pt x="141" y="31"/>
                    <a:pt x="140" y="28"/>
                    <a:pt x="139" y="30"/>
                  </a:cubicBezTo>
                  <a:cubicBezTo>
                    <a:pt x="138" y="32"/>
                    <a:pt x="134" y="31"/>
                    <a:pt x="133" y="32"/>
                  </a:cubicBezTo>
                  <a:cubicBezTo>
                    <a:pt x="132" y="34"/>
                    <a:pt x="129" y="34"/>
                    <a:pt x="124" y="29"/>
                  </a:cubicBezTo>
                  <a:cubicBezTo>
                    <a:pt x="119" y="24"/>
                    <a:pt x="120" y="16"/>
                    <a:pt x="122" y="14"/>
                  </a:cubicBezTo>
                  <a:cubicBezTo>
                    <a:pt x="124" y="13"/>
                    <a:pt x="124" y="9"/>
                    <a:pt x="121" y="7"/>
                  </a:cubicBezTo>
                  <a:cubicBezTo>
                    <a:pt x="119" y="6"/>
                    <a:pt x="121" y="1"/>
                    <a:pt x="118" y="0"/>
                  </a:cubicBezTo>
                  <a:cubicBezTo>
                    <a:pt x="114" y="0"/>
                    <a:pt x="115" y="4"/>
                    <a:pt x="113" y="5"/>
                  </a:cubicBezTo>
                  <a:cubicBezTo>
                    <a:pt x="110" y="6"/>
                    <a:pt x="105" y="10"/>
                    <a:pt x="102" y="9"/>
                  </a:cubicBezTo>
                  <a:cubicBezTo>
                    <a:pt x="100" y="9"/>
                    <a:pt x="96" y="10"/>
                    <a:pt x="96" y="12"/>
                  </a:cubicBezTo>
                  <a:cubicBezTo>
                    <a:pt x="96" y="15"/>
                    <a:pt x="94" y="14"/>
                    <a:pt x="93" y="12"/>
                  </a:cubicBezTo>
                  <a:cubicBezTo>
                    <a:pt x="93" y="10"/>
                    <a:pt x="87" y="11"/>
                    <a:pt x="86" y="10"/>
                  </a:cubicBezTo>
                  <a:cubicBezTo>
                    <a:pt x="84" y="8"/>
                    <a:pt x="77" y="9"/>
                    <a:pt x="80" y="11"/>
                  </a:cubicBezTo>
                  <a:cubicBezTo>
                    <a:pt x="83" y="12"/>
                    <a:pt x="84" y="14"/>
                    <a:pt x="84" y="17"/>
                  </a:cubicBezTo>
                  <a:cubicBezTo>
                    <a:pt x="84" y="20"/>
                    <a:pt x="86" y="19"/>
                    <a:pt x="86" y="22"/>
                  </a:cubicBezTo>
                  <a:cubicBezTo>
                    <a:pt x="86" y="26"/>
                    <a:pt x="88" y="23"/>
                    <a:pt x="90" y="23"/>
                  </a:cubicBezTo>
                  <a:cubicBezTo>
                    <a:pt x="92" y="23"/>
                    <a:pt x="92" y="26"/>
                    <a:pt x="89" y="27"/>
                  </a:cubicBezTo>
                  <a:cubicBezTo>
                    <a:pt x="86" y="27"/>
                    <a:pt x="85" y="29"/>
                    <a:pt x="84" y="31"/>
                  </a:cubicBezTo>
                  <a:cubicBezTo>
                    <a:pt x="84" y="34"/>
                    <a:pt x="81" y="32"/>
                    <a:pt x="79" y="34"/>
                  </a:cubicBezTo>
                  <a:cubicBezTo>
                    <a:pt x="76" y="36"/>
                    <a:pt x="74" y="38"/>
                    <a:pt x="73" y="37"/>
                  </a:cubicBezTo>
                  <a:cubicBezTo>
                    <a:pt x="71" y="36"/>
                    <a:pt x="70" y="37"/>
                    <a:pt x="68" y="38"/>
                  </a:cubicBezTo>
                  <a:cubicBezTo>
                    <a:pt x="67" y="39"/>
                    <a:pt x="66" y="38"/>
                    <a:pt x="63" y="36"/>
                  </a:cubicBezTo>
                  <a:cubicBezTo>
                    <a:pt x="61" y="34"/>
                    <a:pt x="60" y="31"/>
                    <a:pt x="57" y="27"/>
                  </a:cubicBezTo>
                  <a:cubicBezTo>
                    <a:pt x="55" y="28"/>
                    <a:pt x="51" y="30"/>
                    <a:pt x="49" y="30"/>
                  </a:cubicBezTo>
                  <a:cubicBezTo>
                    <a:pt x="46" y="30"/>
                    <a:pt x="36" y="29"/>
                    <a:pt x="36" y="31"/>
                  </a:cubicBezTo>
                  <a:cubicBezTo>
                    <a:pt x="35" y="32"/>
                    <a:pt x="37" y="35"/>
                    <a:pt x="38" y="35"/>
                  </a:cubicBezTo>
                  <a:cubicBezTo>
                    <a:pt x="40" y="36"/>
                    <a:pt x="43" y="37"/>
                    <a:pt x="40" y="39"/>
                  </a:cubicBezTo>
                  <a:cubicBezTo>
                    <a:pt x="37" y="41"/>
                    <a:pt x="34" y="38"/>
                    <a:pt x="34" y="43"/>
                  </a:cubicBezTo>
                  <a:cubicBezTo>
                    <a:pt x="34" y="49"/>
                    <a:pt x="41" y="52"/>
                    <a:pt x="39" y="57"/>
                  </a:cubicBezTo>
                  <a:cubicBezTo>
                    <a:pt x="39" y="60"/>
                    <a:pt x="38" y="66"/>
                    <a:pt x="38" y="69"/>
                  </a:cubicBezTo>
                  <a:cubicBezTo>
                    <a:pt x="38" y="71"/>
                    <a:pt x="37" y="79"/>
                    <a:pt x="34" y="80"/>
                  </a:cubicBezTo>
                  <a:cubicBezTo>
                    <a:pt x="32" y="80"/>
                    <a:pt x="30" y="78"/>
                    <a:pt x="27" y="80"/>
                  </a:cubicBezTo>
                  <a:cubicBezTo>
                    <a:pt x="24" y="83"/>
                    <a:pt x="21" y="81"/>
                    <a:pt x="17" y="84"/>
                  </a:cubicBezTo>
                  <a:cubicBezTo>
                    <a:pt x="14" y="87"/>
                    <a:pt x="10" y="86"/>
                    <a:pt x="10" y="89"/>
                  </a:cubicBezTo>
                  <a:cubicBezTo>
                    <a:pt x="9" y="92"/>
                    <a:pt x="6" y="94"/>
                    <a:pt x="7" y="97"/>
                  </a:cubicBezTo>
                  <a:cubicBezTo>
                    <a:pt x="8" y="100"/>
                    <a:pt x="5" y="99"/>
                    <a:pt x="3" y="102"/>
                  </a:cubicBezTo>
                  <a:cubicBezTo>
                    <a:pt x="1" y="104"/>
                    <a:pt x="3" y="105"/>
                    <a:pt x="2" y="107"/>
                  </a:cubicBezTo>
                  <a:cubicBezTo>
                    <a:pt x="0" y="109"/>
                    <a:pt x="2" y="112"/>
                    <a:pt x="4" y="114"/>
                  </a:cubicBezTo>
                  <a:cubicBezTo>
                    <a:pt x="6" y="117"/>
                    <a:pt x="8" y="119"/>
                    <a:pt x="8" y="122"/>
                  </a:cubicBezTo>
                  <a:cubicBezTo>
                    <a:pt x="7" y="124"/>
                    <a:pt x="9" y="125"/>
                    <a:pt x="12" y="125"/>
                  </a:cubicBezTo>
                  <a:cubicBezTo>
                    <a:pt x="14" y="125"/>
                    <a:pt x="12" y="130"/>
                    <a:pt x="16" y="130"/>
                  </a:cubicBezTo>
                  <a:cubicBezTo>
                    <a:pt x="20" y="130"/>
                    <a:pt x="24" y="131"/>
                    <a:pt x="25" y="128"/>
                  </a:cubicBezTo>
                  <a:cubicBezTo>
                    <a:pt x="26" y="126"/>
                    <a:pt x="29" y="124"/>
                    <a:pt x="29" y="128"/>
                  </a:cubicBezTo>
                  <a:cubicBezTo>
                    <a:pt x="29" y="131"/>
                    <a:pt x="28" y="140"/>
                    <a:pt x="31" y="139"/>
                  </a:cubicBezTo>
                  <a:cubicBezTo>
                    <a:pt x="34" y="138"/>
                    <a:pt x="39" y="138"/>
                    <a:pt x="42" y="139"/>
                  </a:cubicBezTo>
                  <a:cubicBezTo>
                    <a:pt x="45" y="140"/>
                    <a:pt x="47" y="139"/>
                    <a:pt x="49" y="137"/>
                  </a:cubicBezTo>
                  <a:cubicBezTo>
                    <a:pt x="51" y="135"/>
                    <a:pt x="53" y="135"/>
                    <a:pt x="56" y="133"/>
                  </a:cubicBezTo>
                  <a:cubicBezTo>
                    <a:pt x="60" y="131"/>
                    <a:pt x="63" y="129"/>
                    <a:pt x="66" y="129"/>
                  </a:cubicBezTo>
                  <a:cubicBezTo>
                    <a:pt x="70" y="129"/>
                    <a:pt x="75" y="127"/>
                    <a:pt x="74" y="129"/>
                  </a:cubicBezTo>
                  <a:cubicBezTo>
                    <a:pt x="74" y="132"/>
                    <a:pt x="73" y="141"/>
                    <a:pt x="77" y="146"/>
                  </a:cubicBezTo>
                  <a:cubicBezTo>
                    <a:pt x="81" y="150"/>
                    <a:pt x="83" y="152"/>
                    <a:pt x="87" y="152"/>
                  </a:cubicBezTo>
                  <a:cubicBezTo>
                    <a:pt x="91" y="151"/>
                    <a:pt x="90" y="153"/>
                    <a:pt x="93" y="153"/>
                  </a:cubicBezTo>
                  <a:cubicBezTo>
                    <a:pt x="96" y="153"/>
                    <a:pt x="94" y="156"/>
                    <a:pt x="96" y="156"/>
                  </a:cubicBezTo>
                  <a:cubicBezTo>
                    <a:pt x="99" y="156"/>
                    <a:pt x="103" y="156"/>
                    <a:pt x="103" y="159"/>
                  </a:cubicBezTo>
                  <a:cubicBezTo>
                    <a:pt x="103" y="162"/>
                    <a:pt x="111" y="160"/>
                    <a:pt x="113" y="161"/>
                  </a:cubicBezTo>
                  <a:cubicBezTo>
                    <a:pt x="114" y="163"/>
                    <a:pt x="116" y="164"/>
                    <a:pt x="116" y="167"/>
                  </a:cubicBezTo>
                  <a:cubicBezTo>
                    <a:pt x="115" y="170"/>
                    <a:pt x="120" y="172"/>
                    <a:pt x="117" y="173"/>
                  </a:cubicBezTo>
                  <a:cubicBezTo>
                    <a:pt x="115" y="175"/>
                    <a:pt x="118" y="177"/>
                    <a:pt x="118" y="180"/>
                  </a:cubicBezTo>
                  <a:cubicBezTo>
                    <a:pt x="118" y="184"/>
                    <a:pt x="122" y="185"/>
                    <a:pt x="127" y="185"/>
                  </a:cubicBezTo>
                  <a:cubicBezTo>
                    <a:pt x="133" y="184"/>
                    <a:pt x="134" y="185"/>
                    <a:pt x="134" y="189"/>
                  </a:cubicBezTo>
                  <a:cubicBezTo>
                    <a:pt x="134" y="193"/>
                    <a:pt x="138" y="193"/>
                    <a:pt x="139" y="197"/>
                  </a:cubicBezTo>
                  <a:cubicBezTo>
                    <a:pt x="141" y="201"/>
                    <a:pt x="138" y="205"/>
                    <a:pt x="138" y="208"/>
                  </a:cubicBezTo>
                  <a:cubicBezTo>
                    <a:pt x="139" y="210"/>
                    <a:pt x="137" y="213"/>
                    <a:pt x="136" y="214"/>
                  </a:cubicBezTo>
                  <a:cubicBezTo>
                    <a:pt x="138" y="216"/>
                    <a:pt x="138" y="217"/>
                    <a:pt x="136" y="218"/>
                  </a:cubicBezTo>
                  <a:cubicBezTo>
                    <a:pt x="134" y="219"/>
                    <a:pt x="139" y="223"/>
                    <a:pt x="138" y="229"/>
                  </a:cubicBezTo>
                  <a:cubicBezTo>
                    <a:pt x="136" y="234"/>
                    <a:pt x="136" y="235"/>
                    <a:pt x="142" y="235"/>
                  </a:cubicBezTo>
                  <a:cubicBezTo>
                    <a:pt x="148" y="236"/>
                    <a:pt x="147" y="237"/>
                    <a:pt x="149" y="236"/>
                  </a:cubicBezTo>
                  <a:cubicBezTo>
                    <a:pt x="151" y="235"/>
                    <a:pt x="154" y="240"/>
                    <a:pt x="155" y="243"/>
                  </a:cubicBezTo>
                  <a:cubicBezTo>
                    <a:pt x="156" y="246"/>
                    <a:pt x="158" y="253"/>
                    <a:pt x="159" y="253"/>
                  </a:cubicBezTo>
                  <a:cubicBezTo>
                    <a:pt x="160" y="253"/>
                    <a:pt x="163" y="250"/>
                    <a:pt x="166" y="251"/>
                  </a:cubicBezTo>
                  <a:cubicBezTo>
                    <a:pt x="169" y="252"/>
                    <a:pt x="165" y="262"/>
                    <a:pt x="165" y="266"/>
                  </a:cubicBezTo>
                  <a:cubicBezTo>
                    <a:pt x="167" y="266"/>
                    <a:pt x="170" y="266"/>
                    <a:pt x="171" y="266"/>
                  </a:cubicBezTo>
                  <a:cubicBezTo>
                    <a:pt x="172" y="267"/>
                    <a:pt x="173" y="277"/>
                    <a:pt x="172" y="279"/>
                  </a:cubicBezTo>
                  <a:cubicBezTo>
                    <a:pt x="172" y="281"/>
                    <a:pt x="165" y="283"/>
                    <a:pt x="162" y="285"/>
                  </a:cubicBezTo>
                  <a:cubicBezTo>
                    <a:pt x="159" y="287"/>
                    <a:pt x="151" y="294"/>
                    <a:pt x="148" y="300"/>
                  </a:cubicBezTo>
                  <a:cubicBezTo>
                    <a:pt x="146" y="304"/>
                    <a:pt x="142" y="307"/>
                    <a:pt x="140" y="309"/>
                  </a:cubicBezTo>
                  <a:cubicBezTo>
                    <a:pt x="141" y="309"/>
                    <a:pt x="142" y="309"/>
                    <a:pt x="143" y="309"/>
                  </a:cubicBezTo>
                  <a:cubicBezTo>
                    <a:pt x="144" y="308"/>
                    <a:pt x="147" y="308"/>
                    <a:pt x="150" y="312"/>
                  </a:cubicBezTo>
                  <a:cubicBezTo>
                    <a:pt x="153" y="315"/>
                    <a:pt x="153" y="318"/>
                    <a:pt x="154" y="318"/>
                  </a:cubicBezTo>
                  <a:cubicBezTo>
                    <a:pt x="155" y="317"/>
                    <a:pt x="156" y="313"/>
                    <a:pt x="158" y="316"/>
                  </a:cubicBezTo>
                  <a:cubicBezTo>
                    <a:pt x="161" y="319"/>
                    <a:pt x="167" y="322"/>
                    <a:pt x="168" y="323"/>
                  </a:cubicBezTo>
                  <a:cubicBezTo>
                    <a:pt x="169" y="325"/>
                    <a:pt x="174" y="326"/>
                    <a:pt x="174" y="330"/>
                  </a:cubicBezTo>
                  <a:cubicBezTo>
                    <a:pt x="174" y="333"/>
                    <a:pt x="172" y="338"/>
                    <a:pt x="174" y="343"/>
                  </a:cubicBezTo>
                  <a:cubicBezTo>
                    <a:pt x="176" y="341"/>
                    <a:pt x="177" y="340"/>
                    <a:pt x="178" y="33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08">
              <a:extLst>
                <a:ext uri="{FF2B5EF4-FFF2-40B4-BE49-F238E27FC236}">
                  <a16:creationId xmlns:a16="http://schemas.microsoft.com/office/drawing/2014/main" id="{2013BBE1-E8BB-47D1-A420-20B3E66EE89B}"/>
                </a:ext>
              </a:extLst>
            </p:cNvPr>
            <p:cNvSpPr>
              <a:spLocks/>
            </p:cNvSpPr>
            <p:nvPr/>
          </p:nvSpPr>
          <p:spPr bwMode="auto">
            <a:xfrm>
              <a:off x="2784938" y="4873296"/>
              <a:ext cx="73372" cy="88236"/>
            </a:xfrm>
            <a:custGeom>
              <a:avLst/>
              <a:gdLst>
                <a:gd name="T0" fmla="*/ 42 w 42"/>
                <a:gd name="T1" fmla="*/ 22 h 46"/>
                <a:gd name="T2" fmla="*/ 36 w 42"/>
                <a:gd name="T3" fmla="*/ 15 h 46"/>
                <a:gd name="T4" fmla="*/ 26 w 42"/>
                <a:gd name="T5" fmla="*/ 8 h 46"/>
                <a:gd name="T6" fmla="*/ 22 w 42"/>
                <a:gd name="T7" fmla="*/ 10 h 46"/>
                <a:gd name="T8" fmla="*/ 18 w 42"/>
                <a:gd name="T9" fmla="*/ 4 h 46"/>
                <a:gd name="T10" fmla="*/ 11 w 42"/>
                <a:gd name="T11" fmla="*/ 1 h 46"/>
                <a:gd name="T12" fmla="*/ 8 w 42"/>
                <a:gd name="T13" fmla="*/ 1 h 46"/>
                <a:gd name="T14" fmla="*/ 6 w 42"/>
                <a:gd name="T15" fmla="*/ 6 h 46"/>
                <a:gd name="T16" fmla="*/ 3 w 42"/>
                <a:gd name="T17" fmla="*/ 20 h 46"/>
                <a:gd name="T18" fmla="*/ 1 w 42"/>
                <a:gd name="T19" fmla="*/ 31 h 46"/>
                <a:gd name="T20" fmla="*/ 3 w 42"/>
                <a:gd name="T21" fmla="*/ 36 h 46"/>
                <a:gd name="T22" fmla="*/ 2 w 42"/>
                <a:gd name="T23" fmla="*/ 40 h 46"/>
                <a:gd name="T24" fmla="*/ 6 w 42"/>
                <a:gd name="T25" fmla="*/ 42 h 46"/>
                <a:gd name="T26" fmla="*/ 17 w 42"/>
                <a:gd name="T27" fmla="*/ 44 h 46"/>
                <a:gd name="T28" fmla="*/ 23 w 42"/>
                <a:gd name="T29" fmla="*/ 44 h 46"/>
                <a:gd name="T30" fmla="*/ 36 w 42"/>
                <a:gd name="T31" fmla="*/ 43 h 46"/>
                <a:gd name="T32" fmla="*/ 42 w 42"/>
                <a:gd name="T33" fmla="*/ 35 h 46"/>
                <a:gd name="T34" fmla="*/ 42 w 42"/>
                <a:gd name="T35"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6">
                  <a:moveTo>
                    <a:pt x="42" y="22"/>
                  </a:moveTo>
                  <a:cubicBezTo>
                    <a:pt x="42" y="18"/>
                    <a:pt x="37" y="17"/>
                    <a:pt x="36" y="15"/>
                  </a:cubicBezTo>
                  <a:cubicBezTo>
                    <a:pt x="35" y="14"/>
                    <a:pt x="29" y="11"/>
                    <a:pt x="26" y="8"/>
                  </a:cubicBezTo>
                  <a:cubicBezTo>
                    <a:pt x="24" y="5"/>
                    <a:pt x="23" y="9"/>
                    <a:pt x="22" y="10"/>
                  </a:cubicBezTo>
                  <a:cubicBezTo>
                    <a:pt x="21" y="10"/>
                    <a:pt x="21" y="7"/>
                    <a:pt x="18" y="4"/>
                  </a:cubicBezTo>
                  <a:cubicBezTo>
                    <a:pt x="15" y="0"/>
                    <a:pt x="12" y="0"/>
                    <a:pt x="11" y="1"/>
                  </a:cubicBezTo>
                  <a:cubicBezTo>
                    <a:pt x="10" y="1"/>
                    <a:pt x="9" y="1"/>
                    <a:pt x="8" y="1"/>
                  </a:cubicBezTo>
                  <a:cubicBezTo>
                    <a:pt x="7" y="3"/>
                    <a:pt x="6" y="4"/>
                    <a:pt x="6" y="6"/>
                  </a:cubicBezTo>
                  <a:cubicBezTo>
                    <a:pt x="6" y="10"/>
                    <a:pt x="3" y="14"/>
                    <a:pt x="3" y="20"/>
                  </a:cubicBezTo>
                  <a:cubicBezTo>
                    <a:pt x="3" y="27"/>
                    <a:pt x="1" y="26"/>
                    <a:pt x="1" y="31"/>
                  </a:cubicBezTo>
                  <a:cubicBezTo>
                    <a:pt x="0" y="37"/>
                    <a:pt x="2" y="36"/>
                    <a:pt x="3" y="36"/>
                  </a:cubicBezTo>
                  <a:cubicBezTo>
                    <a:pt x="3" y="37"/>
                    <a:pt x="3" y="39"/>
                    <a:pt x="2" y="40"/>
                  </a:cubicBezTo>
                  <a:cubicBezTo>
                    <a:pt x="3" y="41"/>
                    <a:pt x="4" y="42"/>
                    <a:pt x="6" y="42"/>
                  </a:cubicBezTo>
                  <a:cubicBezTo>
                    <a:pt x="9" y="41"/>
                    <a:pt x="12" y="42"/>
                    <a:pt x="17" y="44"/>
                  </a:cubicBezTo>
                  <a:cubicBezTo>
                    <a:pt x="21" y="46"/>
                    <a:pt x="19" y="44"/>
                    <a:pt x="23" y="44"/>
                  </a:cubicBezTo>
                  <a:cubicBezTo>
                    <a:pt x="27" y="45"/>
                    <a:pt x="31" y="45"/>
                    <a:pt x="36" y="43"/>
                  </a:cubicBezTo>
                  <a:cubicBezTo>
                    <a:pt x="39" y="41"/>
                    <a:pt x="40" y="38"/>
                    <a:pt x="42" y="35"/>
                  </a:cubicBezTo>
                  <a:cubicBezTo>
                    <a:pt x="40" y="30"/>
                    <a:pt x="42" y="25"/>
                    <a:pt x="42" y="2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09">
              <a:extLst>
                <a:ext uri="{FF2B5EF4-FFF2-40B4-BE49-F238E27FC236}">
                  <a16:creationId xmlns:a16="http://schemas.microsoft.com/office/drawing/2014/main" id="{065A3D8C-1B44-4040-A046-C2C78FAD673E}"/>
                </a:ext>
              </a:extLst>
            </p:cNvPr>
            <p:cNvSpPr>
              <a:spLocks noEditPoints="1"/>
            </p:cNvSpPr>
            <p:nvPr/>
          </p:nvSpPr>
          <p:spPr bwMode="auto">
            <a:xfrm>
              <a:off x="2558349" y="4727414"/>
              <a:ext cx="298882" cy="641179"/>
            </a:xfrm>
            <a:custGeom>
              <a:avLst/>
              <a:gdLst>
                <a:gd name="T0" fmla="*/ 49 w 171"/>
                <a:gd name="T1" fmla="*/ 319 h 337"/>
                <a:gd name="T2" fmla="*/ 45 w 171"/>
                <a:gd name="T3" fmla="*/ 312 h 337"/>
                <a:gd name="T4" fmla="*/ 43 w 171"/>
                <a:gd name="T5" fmla="*/ 335 h 337"/>
                <a:gd name="T6" fmla="*/ 61 w 171"/>
                <a:gd name="T7" fmla="*/ 336 h 337"/>
                <a:gd name="T8" fmla="*/ 65 w 171"/>
                <a:gd name="T9" fmla="*/ 330 h 337"/>
                <a:gd name="T10" fmla="*/ 163 w 171"/>
                <a:gd name="T11" fmla="*/ 35 h 337"/>
                <a:gd name="T12" fmla="*/ 159 w 171"/>
                <a:gd name="T13" fmla="*/ 48 h 337"/>
                <a:gd name="T14" fmla="*/ 145 w 171"/>
                <a:gd name="T15" fmla="*/ 53 h 337"/>
                <a:gd name="T16" fmla="*/ 129 w 171"/>
                <a:gd name="T17" fmla="*/ 51 h 337"/>
                <a:gd name="T18" fmla="*/ 139 w 171"/>
                <a:gd name="T19" fmla="*/ 34 h 337"/>
                <a:gd name="T20" fmla="*/ 114 w 171"/>
                <a:gd name="T21" fmla="*/ 21 h 337"/>
                <a:gd name="T22" fmla="*/ 93 w 171"/>
                <a:gd name="T23" fmla="*/ 3 h 337"/>
                <a:gd name="T24" fmla="*/ 79 w 171"/>
                <a:gd name="T25" fmla="*/ 8 h 337"/>
                <a:gd name="T26" fmla="*/ 62 w 171"/>
                <a:gd name="T27" fmla="*/ 5 h 337"/>
                <a:gd name="T28" fmla="*/ 54 w 171"/>
                <a:gd name="T29" fmla="*/ 20 h 337"/>
                <a:gd name="T30" fmla="*/ 44 w 171"/>
                <a:gd name="T31" fmla="*/ 33 h 337"/>
                <a:gd name="T32" fmla="*/ 45 w 171"/>
                <a:gd name="T33" fmla="*/ 48 h 337"/>
                <a:gd name="T34" fmla="*/ 38 w 171"/>
                <a:gd name="T35" fmla="*/ 59 h 337"/>
                <a:gd name="T36" fmla="*/ 31 w 171"/>
                <a:gd name="T37" fmla="*/ 71 h 337"/>
                <a:gd name="T38" fmla="*/ 28 w 171"/>
                <a:gd name="T39" fmla="*/ 86 h 337"/>
                <a:gd name="T40" fmla="*/ 31 w 171"/>
                <a:gd name="T41" fmla="*/ 104 h 337"/>
                <a:gd name="T42" fmla="*/ 30 w 171"/>
                <a:gd name="T43" fmla="*/ 118 h 337"/>
                <a:gd name="T44" fmla="*/ 28 w 171"/>
                <a:gd name="T45" fmla="*/ 135 h 337"/>
                <a:gd name="T46" fmla="*/ 22 w 171"/>
                <a:gd name="T47" fmla="*/ 154 h 337"/>
                <a:gd name="T48" fmla="*/ 19 w 171"/>
                <a:gd name="T49" fmla="*/ 162 h 337"/>
                <a:gd name="T50" fmla="*/ 16 w 171"/>
                <a:gd name="T51" fmla="*/ 174 h 337"/>
                <a:gd name="T52" fmla="*/ 16 w 171"/>
                <a:gd name="T53" fmla="*/ 186 h 337"/>
                <a:gd name="T54" fmla="*/ 14 w 171"/>
                <a:gd name="T55" fmla="*/ 204 h 337"/>
                <a:gd name="T56" fmla="*/ 16 w 171"/>
                <a:gd name="T57" fmla="*/ 213 h 337"/>
                <a:gd name="T58" fmla="*/ 20 w 171"/>
                <a:gd name="T59" fmla="*/ 221 h 337"/>
                <a:gd name="T60" fmla="*/ 18 w 171"/>
                <a:gd name="T61" fmla="*/ 229 h 337"/>
                <a:gd name="T62" fmla="*/ 16 w 171"/>
                <a:gd name="T63" fmla="*/ 242 h 337"/>
                <a:gd name="T64" fmla="*/ 10 w 171"/>
                <a:gd name="T65" fmla="*/ 253 h 337"/>
                <a:gd name="T66" fmla="*/ 7 w 171"/>
                <a:gd name="T67" fmla="*/ 266 h 337"/>
                <a:gd name="T68" fmla="*/ 3 w 171"/>
                <a:gd name="T69" fmla="*/ 279 h 337"/>
                <a:gd name="T70" fmla="*/ 12 w 171"/>
                <a:gd name="T71" fmla="*/ 287 h 337"/>
                <a:gd name="T72" fmla="*/ 17 w 171"/>
                <a:gd name="T73" fmla="*/ 300 h 337"/>
                <a:gd name="T74" fmla="*/ 36 w 171"/>
                <a:gd name="T75" fmla="*/ 303 h 337"/>
                <a:gd name="T76" fmla="*/ 40 w 171"/>
                <a:gd name="T77" fmla="*/ 296 h 337"/>
                <a:gd name="T78" fmla="*/ 40 w 171"/>
                <a:gd name="T79" fmla="*/ 282 h 337"/>
                <a:gd name="T80" fmla="*/ 50 w 171"/>
                <a:gd name="T81" fmla="*/ 272 h 337"/>
                <a:gd name="T82" fmla="*/ 66 w 171"/>
                <a:gd name="T83" fmla="*/ 255 h 337"/>
                <a:gd name="T84" fmla="*/ 59 w 171"/>
                <a:gd name="T85" fmla="*/ 244 h 337"/>
                <a:gd name="T86" fmla="*/ 67 w 171"/>
                <a:gd name="T87" fmla="*/ 224 h 337"/>
                <a:gd name="T88" fmla="*/ 71 w 171"/>
                <a:gd name="T89" fmla="*/ 213 h 337"/>
                <a:gd name="T90" fmla="*/ 77 w 171"/>
                <a:gd name="T91" fmla="*/ 202 h 337"/>
                <a:gd name="T92" fmla="*/ 82 w 171"/>
                <a:gd name="T93" fmla="*/ 201 h 337"/>
                <a:gd name="T94" fmla="*/ 79 w 171"/>
                <a:gd name="T95" fmla="*/ 196 h 337"/>
                <a:gd name="T96" fmla="*/ 74 w 171"/>
                <a:gd name="T97" fmla="*/ 188 h 337"/>
                <a:gd name="T98" fmla="*/ 87 w 171"/>
                <a:gd name="T99" fmla="*/ 184 h 337"/>
                <a:gd name="T100" fmla="*/ 97 w 171"/>
                <a:gd name="T101" fmla="*/ 171 h 337"/>
                <a:gd name="T102" fmla="*/ 100 w 171"/>
                <a:gd name="T103" fmla="*/ 161 h 337"/>
                <a:gd name="T104" fmla="*/ 137 w 171"/>
                <a:gd name="T105" fmla="*/ 152 h 337"/>
                <a:gd name="T106" fmla="*/ 141 w 171"/>
                <a:gd name="T107" fmla="*/ 136 h 337"/>
                <a:gd name="T108" fmla="*/ 135 w 171"/>
                <a:gd name="T109" fmla="*/ 123 h 337"/>
                <a:gd name="T110" fmla="*/ 132 w 171"/>
                <a:gd name="T111" fmla="*/ 117 h 337"/>
                <a:gd name="T112" fmla="*/ 131 w 171"/>
                <a:gd name="T113" fmla="*/ 108 h 337"/>
                <a:gd name="T114" fmla="*/ 136 w 171"/>
                <a:gd name="T115" fmla="*/ 83 h 337"/>
                <a:gd name="T116" fmla="*/ 160 w 171"/>
                <a:gd name="T117" fmla="*/ 54 h 337"/>
                <a:gd name="T118" fmla="*/ 169 w 171"/>
                <a:gd name="T119" fmla="*/ 3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 h="337">
                  <a:moveTo>
                    <a:pt x="65" y="330"/>
                  </a:moveTo>
                  <a:cubicBezTo>
                    <a:pt x="61" y="330"/>
                    <a:pt x="52" y="322"/>
                    <a:pt x="49" y="319"/>
                  </a:cubicBezTo>
                  <a:cubicBezTo>
                    <a:pt x="46" y="317"/>
                    <a:pt x="48" y="315"/>
                    <a:pt x="45" y="315"/>
                  </a:cubicBezTo>
                  <a:cubicBezTo>
                    <a:pt x="41" y="316"/>
                    <a:pt x="44" y="313"/>
                    <a:pt x="45" y="312"/>
                  </a:cubicBezTo>
                  <a:cubicBezTo>
                    <a:pt x="47" y="311"/>
                    <a:pt x="45" y="308"/>
                    <a:pt x="43" y="307"/>
                  </a:cubicBezTo>
                  <a:cubicBezTo>
                    <a:pt x="42" y="312"/>
                    <a:pt x="41" y="335"/>
                    <a:pt x="43" y="335"/>
                  </a:cubicBezTo>
                  <a:cubicBezTo>
                    <a:pt x="44" y="335"/>
                    <a:pt x="54" y="334"/>
                    <a:pt x="57" y="336"/>
                  </a:cubicBezTo>
                  <a:cubicBezTo>
                    <a:pt x="58" y="336"/>
                    <a:pt x="59" y="337"/>
                    <a:pt x="61" y="336"/>
                  </a:cubicBezTo>
                  <a:cubicBezTo>
                    <a:pt x="62" y="334"/>
                    <a:pt x="68" y="335"/>
                    <a:pt x="71" y="333"/>
                  </a:cubicBezTo>
                  <a:cubicBezTo>
                    <a:pt x="74" y="331"/>
                    <a:pt x="70" y="330"/>
                    <a:pt x="65" y="330"/>
                  </a:cubicBezTo>
                  <a:close/>
                  <a:moveTo>
                    <a:pt x="169" y="35"/>
                  </a:moveTo>
                  <a:cubicBezTo>
                    <a:pt x="168" y="35"/>
                    <a:pt x="165" y="35"/>
                    <a:pt x="163" y="35"/>
                  </a:cubicBezTo>
                  <a:cubicBezTo>
                    <a:pt x="163" y="35"/>
                    <a:pt x="163" y="36"/>
                    <a:pt x="163" y="36"/>
                  </a:cubicBezTo>
                  <a:cubicBezTo>
                    <a:pt x="164" y="40"/>
                    <a:pt x="162" y="49"/>
                    <a:pt x="159" y="48"/>
                  </a:cubicBezTo>
                  <a:cubicBezTo>
                    <a:pt x="157" y="48"/>
                    <a:pt x="155" y="52"/>
                    <a:pt x="153" y="52"/>
                  </a:cubicBezTo>
                  <a:cubicBezTo>
                    <a:pt x="151" y="51"/>
                    <a:pt x="148" y="55"/>
                    <a:pt x="145" y="53"/>
                  </a:cubicBezTo>
                  <a:cubicBezTo>
                    <a:pt x="143" y="52"/>
                    <a:pt x="139" y="54"/>
                    <a:pt x="137" y="52"/>
                  </a:cubicBezTo>
                  <a:cubicBezTo>
                    <a:pt x="135" y="51"/>
                    <a:pt x="129" y="52"/>
                    <a:pt x="129" y="51"/>
                  </a:cubicBezTo>
                  <a:cubicBezTo>
                    <a:pt x="129" y="49"/>
                    <a:pt x="132" y="50"/>
                    <a:pt x="132" y="45"/>
                  </a:cubicBezTo>
                  <a:cubicBezTo>
                    <a:pt x="132" y="41"/>
                    <a:pt x="140" y="35"/>
                    <a:pt x="139" y="34"/>
                  </a:cubicBezTo>
                  <a:cubicBezTo>
                    <a:pt x="138" y="32"/>
                    <a:pt x="125" y="28"/>
                    <a:pt x="123" y="26"/>
                  </a:cubicBezTo>
                  <a:cubicBezTo>
                    <a:pt x="121" y="24"/>
                    <a:pt x="119" y="22"/>
                    <a:pt x="114" y="21"/>
                  </a:cubicBezTo>
                  <a:cubicBezTo>
                    <a:pt x="109" y="21"/>
                    <a:pt x="109" y="18"/>
                    <a:pt x="104" y="15"/>
                  </a:cubicBezTo>
                  <a:cubicBezTo>
                    <a:pt x="100" y="13"/>
                    <a:pt x="95" y="7"/>
                    <a:pt x="93" y="3"/>
                  </a:cubicBezTo>
                  <a:cubicBezTo>
                    <a:pt x="90" y="3"/>
                    <a:pt x="85" y="2"/>
                    <a:pt x="84" y="3"/>
                  </a:cubicBezTo>
                  <a:cubicBezTo>
                    <a:pt x="83" y="5"/>
                    <a:pt x="81" y="12"/>
                    <a:pt x="79" y="8"/>
                  </a:cubicBezTo>
                  <a:cubicBezTo>
                    <a:pt x="78" y="5"/>
                    <a:pt x="73" y="5"/>
                    <a:pt x="70" y="4"/>
                  </a:cubicBezTo>
                  <a:cubicBezTo>
                    <a:pt x="66" y="4"/>
                    <a:pt x="66" y="0"/>
                    <a:pt x="62" y="5"/>
                  </a:cubicBezTo>
                  <a:cubicBezTo>
                    <a:pt x="60" y="6"/>
                    <a:pt x="58" y="8"/>
                    <a:pt x="56" y="10"/>
                  </a:cubicBezTo>
                  <a:cubicBezTo>
                    <a:pt x="56" y="14"/>
                    <a:pt x="55" y="18"/>
                    <a:pt x="54" y="20"/>
                  </a:cubicBezTo>
                  <a:cubicBezTo>
                    <a:pt x="53" y="21"/>
                    <a:pt x="45" y="25"/>
                    <a:pt x="45" y="27"/>
                  </a:cubicBezTo>
                  <a:cubicBezTo>
                    <a:pt x="44" y="29"/>
                    <a:pt x="46" y="32"/>
                    <a:pt x="44" y="33"/>
                  </a:cubicBezTo>
                  <a:cubicBezTo>
                    <a:pt x="43" y="34"/>
                    <a:pt x="48" y="41"/>
                    <a:pt x="45" y="42"/>
                  </a:cubicBezTo>
                  <a:cubicBezTo>
                    <a:pt x="42" y="44"/>
                    <a:pt x="47" y="46"/>
                    <a:pt x="45" y="48"/>
                  </a:cubicBezTo>
                  <a:cubicBezTo>
                    <a:pt x="43" y="49"/>
                    <a:pt x="40" y="50"/>
                    <a:pt x="40" y="52"/>
                  </a:cubicBezTo>
                  <a:cubicBezTo>
                    <a:pt x="40" y="54"/>
                    <a:pt x="40" y="58"/>
                    <a:pt x="38" y="59"/>
                  </a:cubicBezTo>
                  <a:cubicBezTo>
                    <a:pt x="35" y="60"/>
                    <a:pt x="34" y="64"/>
                    <a:pt x="34" y="67"/>
                  </a:cubicBezTo>
                  <a:cubicBezTo>
                    <a:pt x="34" y="69"/>
                    <a:pt x="30" y="68"/>
                    <a:pt x="31" y="71"/>
                  </a:cubicBezTo>
                  <a:cubicBezTo>
                    <a:pt x="33" y="75"/>
                    <a:pt x="34" y="79"/>
                    <a:pt x="31" y="80"/>
                  </a:cubicBezTo>
                  <a:cubicBezTo>
                    <a:pt x="29" y="80"/>
                    <a:pt x="29" y="86"/>
                    <a:pt x="28" y="86"/>
                  </a:cubicBezTo>
                  <a:cubicBezTo>
                    <a:pt x="26" y="86"/>
                    <a:pt x="26" y="92"/>
                    <a:pt x="28" y="95"/>
                  </a:cubicBezTo>
                  <a:cubicBezTo>
                    <a:pt x="30" y="98"/>
                    <a:pt x="31" y="101"/>
                    <a:pt x="31" y="104"/>
                  </a:cubicBezTo>
                  <a:cubicBezTo>
                    <a:pt x="31" y="106"/>
                    <a:pt x="34" y="108"/>
                    <a:pt x="33" y="111"/>
                  </a:cubicBezTo>
                  <a:cubicBezTo>
                    <a:pt x="32" y="114"/>
                    <a:pt x="32" y="117"/>
                    <a:pt x="30" y="118"/>
                  </a:cubicBezTo>
                  <a:cubicBezTo>
                    <a:pt x="29" y="119"/>
                    <a:pt x="30" y="123"/>
                    <a:pt x="28" y="124"/>
                  </a:cubicBezTo>
                  <a:cubicBezTo>
                    <a:pt x="26" y="125"/>
                    <a:pt x="30" y="133"/>
                    <a:pt x="28" y="135"/>
                  </a:cubicBezTo>
                  <a:cubicBezTo>
                    <a:pt x="26" y="136"/>
                    <a:pt x="22" y="138"/>
                    <a:pt x="22" y="143"/>
                  </a:cubicBezTo>
                  <a:cubicBezTo>
                    <a:pt x="22" y="149"/>
                    <a:pt x="22" y="152"/>
                    <a:pt x="22" y="154"/>
                  </a:cubicBezTo>
                  <a:cubicBezTo>
                    <a:pt x="21" y="156"/>
                    <a:pt x="24" y="156"/>
                    <a:pt x="24" y="159"/>
                  </a:cubicBezTo>
                  <a:cubicBezTo>
                    <a:pt x="23" y="162"/>
                    <a:pt x="19" y="160"/>
                    <a:pt x="19" y="162"/>
                  </a:cubicBezTo>
                  <a:cubicBezTo>
                    <a:pt x="19" y="164"/>
                    <a:pt x="20" y="168"/>
                    <a:pt x="19" y="169"/>
                  </a:cubicBezTo>
                  <a:cubicBezTo>
                    <a:pt x="17" y="169"/>
                    <a:pt x="16" y="170"/>
                    <a:pt x="16" y="174"/>
                  </a:cubicBezTo>
                  <a:cubicBezTo>
                    <a:pt x="16" y="178"/>
                    <a:pt x="14" y="178"/>
                    <a:pt x="14" y="180"/>
                  </a:cubicBezTo>
                  <a:cubicBezTo>
                    <a:pt x="14" y="182"/>
                    <a:pt x="16" y="184"/>
                    <a:pt x="16" y="186"/>
                  </a:cubicBezTo>
                  <a:cubicBezTo>
                    <a:pt x="16" y="188"/>
                    <a:pt x="17" y="194"/>
                    <a:pt x="15" y="195"/>
                  </a:cubicBezTo>
                  <a:cubicBezTo>
                    <a:pt x="14" y="195"/>
                    <a:pt x="13" y="203"/>
                    <a:pt x="14" y="204"/>
                  </a:cubicBezTo>
                  <a:cubicBezTo>
                    <a:pt x="16" y="205"/>
                    <a:pt x="16" y="207"/>
                    <a:pt x="15" y="208"/>
                  </a:cubicBezTo>
                  <a:cubicBezTo>
                    <a:pt x="14" y="210"/>
                    <a:pt x="18" y="211"/>
                    <a:pt x="16" y="213"/>
                  </a:cubicBezTo>
                  <a:cubicBezTo>
                    <a:pt x="14" y="216"/>
                    <a:pt x="16" y="219"/>
                    <a:pt x="19" y="218"/>
                  </a:cubicBezTo>
                  <a:cubicBezTo>
                    <a:pt x="21" y="217"/>
                    <a:pt x="23" y="221"/>
                    <a:pt x="20" y="221"/>
                  </a:cubicBezTo>
                  <a:cubicBezTo>
                    <a:pt x="17" y="221"/>
                    <a:pt x="14" y="221"/>
                    <a:pt x="17" y="223"/>
                  </a:cubicBezTo>
                  <a:cubicBezTo>
                    <a:pt x="19" y="225"/>
                    <a:pt x="21" y="228"/>
                    <a:pt x="18" y="229"/>
                  </a:cubicBezTo>
                  <a:cubicBezTo>
                    <a:pt x="15" y="230"/>
                    <a:pt x="17" y="232"/>
                    <a:pt x="17" y="235"/>
                  </a:cubicBezTo>
                  <a:cubicBezTo>
                    <a:pt x="16" y="238"/>
                    <a:pt x="19" y="241"/>
                    <a:pt x="16" y="242"/>
                  </a:cubicBezTo>
                  <a:cubicBezTo>
                    <a:pt x="14" y="243"/>
                    <a:pt x="17" y="247"/>
                    <a:pt x="14" y="248"/>
                  </a:cubicBezTo>
                  <a:cubicBezTo>
                    <a:pt x="10" y="248"/>
                    <a:pt x="13" y="252"/>
                    <a:pt x="10" y="253"/>
                  </a:cubicBezTo>
                  <a:cubicBezTo>
                    <a:pt x="8" y="255"/>
                    <a:pt x="13" y="258"/>
                    <a:pt x="10" y="260"/>
                  </a:cubicBezTo>
                  <a:cubicBezTo>
                    <a:pt x="8" y="262"/>
                    <a:pt x="10" y="266"/>
                    <a:pt x="7" y="266"/>
                  </a:cubicBezTo>
                  <a:cubicBezTo>
                    <a:pt x="4" y="266"/>
                    <a:pt x="3" y="270"/>
                    <a:pt x="2" y="271"/>
                  </a:cubicBezTo>
                  <a:cubicBezTo>
                    <a:pt x="2" y="273"/>
                    <a:pt x="0" y="277"/>
                    <a:pt x="3" y="279"/>
                  </a:cubicBezTo>
                  <a:cubicBezTo>
                    <a:pt x="5" y="282"/>
                    <a:pt x="2" y="284"/>
                    <a:pt x="4" y="285"/>
                  </a:cubicBezTo>
                  <a:cubicBezTo>
                    <a:pt x="6" y="286"/>
                    <a:pt x="13" y="284"/>
                    <a:pt x="12" y="287"/>
                  </a:cubicBezTo>
                  <a:cubicBezTo>
                    <a:pt x="11" y="290"/>
                    <a:pt x="11" y="297"/>
                    <a:pt x="13" y="297"/>
                  </a:cubicBezTo>
                  <a:cubicBezTo>
                    <a:pt x="14" y="297"/>
                    <a:pt x="15" y="301"/>
                    <a:pt x="17" y="300"/>
                  </a:cubicBezTo>
                  <a:cubicBezTo>
                    <a:pt x="19" y="300"/>
                    <a:pt x="28" y="299"/>
                    <a:pt x="31" y="300"/>
                  </a:cubicBezTo>
                  <a:cubicBezTo>
                    <a:pt x="33" y="301"/>
                    <a:pt x="35" y="302"/>
                    <a:pt x="36" y="303"/>
                  </a:cubicBezTo>
                  <a:cubicBezTo>
                    <a:pt x="38" y="302"/>
                    <a:pt x="43" y="305"/>
                    <a:pt x="44" y="304"/>
                  </a:cubicBezTo>
                  <a:cubicBezTo>
                    <a:pt x="45" y="302"/>
                    <a:pt x="39" y="298"/>
                    <a:pt x="40" y="296"/>
                  </a:cubicBezTo>
                  <a:cubicBezTo>
                    <a:pt x="40" y="294"/>
                    <a:pt x="39" y="291"/>
                    <a:pt x="39" y="290"/>
                  </a:cubicBezTo>
                  <a:cubicBezTo>
                    <a:pt x="39" y="288"/>
                    <a:pt x="38" y="284"/>
                    <a:pt x="40" y="282"/>
                  </a:cubicBezTo>
                  <a:cubicBezTo>
                    <a:pt x="43" y="280"/>
                    <a:pt x="43" y="278"/>
                    <a:pt x="45" y="278"/>
                  </a:cubicBezTo>
                  <a:cubicBezTo>
                    <a:pt x="46" y="279"/>
                    <a:pt x="50" y="277"/>
                    <a:pt x="50" y="272"/>
                  </a:cubicBezTo>
                  <a:cubicBezTo>
                    <a:pt x="50" y="268"/>
                    <a:pt x="52" y="266"/>
                    <a:pt x="56" y="263"/>
                  </a:cubicBezTo>
                  <a:cubicBezTo>
                    <a:pt x="60" y="260"/>
                    <a:pt x="67" y="256"/>
                    <a:pt x="66" y="255"/>
                  </a:cubicBezTo>
                  <a:cubicBezTo>
                    <a:pt x="65" y="253"/>
                    <a:pt x="67" y="249"/>
                    <a:pt x="67" y="247"/>
                  </a:cubicBezTo>
                  <a:cubicBezTo>
                    <a:pt x="67" y="245"/>
                    <a:pt x="61" y="245"/>
                    <a:pt x="59" y="244"/>
                  </a:cubicBezTo>
                  <a:cubicBezTo>
                    <a:pt x="57" y="244"/>
                    <a:pt x="49" y="238"/>
                    <a:pt x="53" y="232"/>
                  </a:cubicBezTo>
                  <a:cubicBezTo>
                    <a:pt x="57" y="225"/>
                    <a:pt x="65" y="224"/>
                    <a:pt x="67" y="224"/>
                  </a:cubicBezTo>
                  <a:cubicBezTo>
                    <a:pt x="69" y="223"/>
                    <a:pt x="67" y="220"/>
                    <a:pt x="69" y="219"/>
                  </a:cubicBezTo>
                  <a:cubicBezTo>
                    <a:pt x="71" y="218"/>
                    <a:pt x="71" y="216"/>
                    <a:pt x="71" y="213"/>
                  </a:cubicBezTo>
                  <a:cubicBezTo>
                    <a:pt x="71" y="210"/>
                    <a:pt x="71" y="205"/>
                    <a:pt x="75" y="205"/>
                  </a:cubicBezTo>
                  <a:cubicBezTo>
                    <a:pt x="78" y="204"/>
                    <a:pt x="79" y="203"/>
                    <a:pt x="77" y="202"/>
                  </a:cubicBezTo>
                  <a:cubicBezTo>
                    <a:pt x="75" y="201"/>
                    <a:pt x="74" y="199"/>
                    <a:pt x="77" y="199"/>
                  </a:cubicBezTo>
                  <a:cubicBezTo>
                    <a:pt x="81" y="198"/>
                    <a:pt x="79" y="201"/>
                    <a:pt x="82" y="201"/>
                  </a:cubicBezTo>
                  <a:cubicBezTo>
                    <a:pt x="84" y="201"/>
                    <a:pt x="88" y="197"/>
                    <a:pt x="85" y="195"/>
                  </a:cubicBezTo>
                  <a:cubicBezTo>
                    <a:pt x="82" y="192"/>
                    <a:pt x="81" y="196"/>
                    <a:pt x="79" y="196"/>
                  </a:cubicBezTo>
                  <a:cubicBezTo>
                    <a:pt x="78" y="197"/>
                    <a:pt x="76" y="194"/>
                    <a:pt x="75" y="194"/>
                  </a:cubicBezTo>
                  <a:cubicBezTo>
                    <a:pt x="73" y="194"/>
                    <a:pt x="74" y="190"/>
                    <a:pt x="74" y="188"/>
                  </a:cubicBezTo>
                  <a:cubicBezTo>
                    <a:pt x="73" y="186"/>
                    <a:pt x="72" y="182"/>
                    <a:pt x="73" y="180"/>
                  </a:cubicBezTo>
                  <a:cubicBezTo>
                    <a:pt x="75" y="178"/>
                    <a:pt x="81" y="183"/>
                    <a:pt x="87" y="184"/>
                  </a:cubicBezTo>
                  <a:cubicBezTo>
                    <a:pt x="92" y="184"/>
                    <a:pt x="96" y="181"/>
                    <a:pt x="96" y="179"/>
                  </a:cubicBezTo>
                  <a:cubicBezTo>
                    <a:pt x="96" y="177"/>
                    <a:pt x="94" y="173"/>
                    <a:pt x="97" y="171"/>
                  </a:cubicBezTo>
                  <a:cubicBezTo>
                    <a:pt x="100" y="168"/>
                    <a:pt x="98" y="168"/>
                    <a:pt x="97" y="165"/>
                  </a:cubicBezTo>
                  <a:cubicBezTo>
                    <a:pt x="96" y="162"/>
                    <a:pt x="98" y="160"/>
                    <a:pt x="100" y="161"/>
                  </a:cubicBezTo>
                  <a:cubicBezTo>
                    <a:pt x="101" y="163"/>
                    <a:pt x="112" y="162"/>
                    <a:pt x="121" y="160"/>
                  </a:cubicBezTo>
                  <a:cubicBezTo>
                    <a:pt x="130" y="158"/>
                    <a:pt x="137" y="155"/>
                    <a:pt x="137" y="152"/>
                  </a:cubicBezTo>
                  <a:cubicBezTo>
                    <a:pt x="138" y="150"/>
                    <a:pt x="144" y="143"/>
                    <a:pt x="145" y="141"/>
                  </a:cubicBezTo>
                  <a:cubicBezTo>
                    <a:pt x="146" y="139"/>
                    <a:pt x="145" y="136"/>
                    <a:pt x="141" y="136"/>
                  </a:cubicBezTo>
                  <a:cubicBezTo>
                    <a:pt x="138" y="135"/>
                    <a:pt x="138" y="131"/>
                    <a:pt x="140" y="128"/>
                  </a:cubicBezTo>
                  <a:cubicBezTo>
                    <a:pt x="142" y="126"/>
                    <a:pt x="139" y="124"/>
                    <a:pt x="135" y="123"/>
                  </a:cubicBezTo>
                  <a:cubicBezTo>
                    <a:pt x="132" y="123"/>
                    <a:pt x="126" y="120"/>
                    <a:pt x="129" y="117"/>
                  </a:cubicBezTo>
                  <a:cubicBezTo>
                    <a:pt x="131" y="116"/>
                    <a:pt x="132" y="116"/>
                    <a:pt x="132" y="117"/>
                  </a:cubicBezTo>
                  <a:cubicBezTo>
                    <a:pt x="133" y="116"/>
                    <a:pt x="133" y="114"/>
                    <a:pt x="133" y="113"/>
                  </a:cubicBezTo>
                  <a:cubicBezTo>
                    <a:pt x="132" y="113"/>
                    <a:pt x="130" y="114"/>
                    <a:pt x="131" y="108"/>
                  </a:cubicBezTo>
                  <a:cubicBezTo>
                    <a:pt x="131" y="103"/>
                    <a:pt x="133" y="104"/>
                    <a:pt x="133" y="97"/>
                  </a:cubicBezTo>
                  <a:cubicBezTo>
                    <a:pt x="133" y="91"/>
                    <a:pt x="136" y="87"/>
                    <a:pt x="136" y="83"/>
                  </a:cubicBezTo>
                  <a:cubicBezTo>
                    <a:pt x="136" y="79"/>
                    <a:pt x="142" y="75"/>
                    <a:pt x="146" y="69"/>
                  </a:cubicBezTo>
                  <a:cubicBezTo>
                    <a:pt x="149" y="63"/>
                    <a:pt x="157" y="56"/>
                    <a:pt x="160" y="54"/>
                  </a:cubicBezTo>
                  <a:cubicBezTo>
                    <a:pt x="163" y="52"/>
                    <a:pt x="170" y="50"/>
                    <a:pt x="170" y="48"/>
                  </a:cubicBezTo>
                  <a:cubicBezTo>
                    <a:pt x="171" y="46"/>
                    <a:pt x="170" y="36"/>
                    <a:pt x="169" y="3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10">
              <a:extLst>
                <a:ext uri="{FF2B5EF4-FFF2-40B4-BE49-F238E27FC236}">
                  <a16:creationId xmlns:a16="http://schemas.microsoft.com/office/drawing/2014/main" id="{280627D2-C064-4FD0-9F57-F019858E26B4}"/>
                </a:ext>
              </a:extLst>
            </p:cNvPr>
            <p:cNvSpPr>
              <a:spLocks/>
            </p:cNvSpPr>
            <p:nvPr/>
          </p:nvSpPr>
          <p:spPr bwMode="auto">
            <a:xfrm>
              <a:off x="2527058" y="4656825"/>
              <a:ext cx="130559" cy="723532"/>
            </a:xfrm>
            <a:custGeom>
              <a:avLst/>
              <a:gdLst>
                <a:gd name="T0" fmla="*/ 30 w 75"/>
                <a:gd name="T1" fmla="*/ 324 h 380"/>
                <a:gd name="T2" fmla="*/ 20 w 75"/>
                <a:gd name="T3" fmla="*/ 308 h 380"/>
                <a:gd name="T4" fmla="*/ 28 w 75"/>
                <a:gd name="T5" fmla="*/ 290 h 380"/>
                <a:gd name="T6" fmla="*/ 35 w 75"/>
                <a:gd name="T7" fmla="*/ 272 h 380"/>
                <a:gd name="T8" fmla="*/ 38 w 75"/>
                <a:gd name="T9" fmla="*/ 258 h 380"/>
                <a:gd name="T10" fmla="*/ 33 w 75"/>
                <a:gd name="T11" fmla="*/ 245 h 380"/>
                <a:gd name="T12" fmla="*/ 34 w 75"/>
                <a:gd name="T13" fmla="*/ 223 h 380"/>
                <a:gd name="T14" fmla="*/ 37 w 75"/>
                <a:gd name="T15" fmla="*/ 206 h 380"/>
                <a:gd name="T16" fmla="*/ 40 w 75"/>
                <a:gd name="T17" fmla="*/ 191 h 380"/>
                <a:gd name="T18" fmla="*/ 46 w 75"/>
                <a:gd name="T19" fmla="*/ 161 h 380"/>
                <a:gd name="T20" fmla="*/ 49 w 75"/>
                <a:gd name="T21" fmla="*/ 141 h 380"/>
                <a:gd name="T22" fmla="*/ 49 w 75"/>
                <a:gd name="T23" fmla="*/ 117 h 380"/>
                <a:gd name="T24" fmla="*/ 56 w 75"/>
                <a:gd name="T25" fmla="*/ 96 h 380"/>
                <a:gd name="T26" fmla="*/ 63 w 75"/>
                <a:gd name="T27" fmla="*/ 79 h 380"/>
                <a:gd name="T28" fmla="*/ 72 w 75"/>
                <a:gd name="T29" fmla="*/ 57 h 380"/>
                <a:gd name="T30" fmla="*/ 67 w 75"/>
                <a:gd name="T31" fmla="*/ 39 h 380"/>
                <a:gd name="T32" fmla="*/ 62 w 75"/>
                <a:gd name="T33" fmla="*/ 18 h 380"/>
                <a:gd name="T34" fmla="*/ 53 w 75"/>
                <a:gd name="T35" fmla="*/ 1 h 380"/>
                <a:gd name="T36" fmla="*/ 48 w 75"/>
                <a:gd name="T37" fmla="*/ 17 h 380"/>
                <a:gd name="T38" fmla="*/ 46 w 75"/>
                <a:gd name="T39" fmla="*/ 56 h 380"/>
                <a:gd name="T40" fmla="*/ 39 w 75"/>
                <a:gd name="T41" fmla="*/ 95 h 380"/>
                <a:gd name="T42" fmla="*/ 36 w 75"/>
                <a:gd name="T43" fmla="*/ 122 h 380"/>
                <a:gd name="T44" fmla="*/ 31 w 75"/>
                <a:gd name="T45" fmla="*/ 156 h 380"/>
                <a:gd name="T46" fmla="*/ 19 w 75"/>
                <a:gd name="T47" fmla="*/ 187 h 380"/>
                <a:gd name="T48" fmla="*/ 18 w 75"/>
                <a:gd name="T49" fmla="*/ 213 h 380"/>
                <a:gd name="T50" fmla="*/ 13 w 75"/>
                <a:gd name="T51" fmla="*/ 238 h 380"/>
                <a:gd name="T52" fmla="*/ 24 w 75"/>
                <a:gd name="T53" fmla="*/ 225 h 380"/>
                <a:gd name="T54" fmla="*/ 26 w 75"/>
                <a:gd name="T55" fmla="*/ 239 h 380"/>
                <a:gd name="T56" fmla="*/ 22 w 75"/>
                <a:gd name="T57" fmla="*/ 255 h 380"/>
                <a:gd name="T58" fmla="*/ 18 w 75"/>
                <a:gd name="T59" fmla="*/ 266 h 380"/>
                <a:gd name="T60" fmla="*/ 17 w 75"/>
                <a:gd name="T61" fmla="*/ 264 h 380"/>
                <a:gd name="T62" fmla="*/ 11 w 75"/>
                <a:gd name="T63" fmla="*/ 266 h 380"/>
                <a:gd name="T64" fmla="*/ 2 w 75"/>
                <a:gd name="T65" fmla="*/ 279 h 380"/>
                <a:gd name="T66" fmla="*/ 12 w 75"/>
                <a:gd name="T67" fmla="*/ 280 h 380"/>
                <a:gd name="T68" fmla="*/ 18 w 75"/>
                <a:gd name="T69" fmla="*/ 290 h 380"/>
                <a:gd name="T70" fmla="*/ 8 w 75"/>
                <a:gd name="T71" fmla="*/ 293 h 380"/>
                <a:gd name="T72" fmla="*/ 10 w 75"/>
                <a:gd name="T73" fmla="*/ 299 h 380"/>
                <a:gd name="T74" fmla="*/ 4 w 75"/>
                <a:gd name="T75" fmla="*/ 308 h 380"/>
                <a:gd name="T76" fmla="*/ 11 w 75"/>
                <a:gd name="T77" fmla="*/ 310 h 380"/>
                <a:gd name="T78" fmla="*/ 12 w 75"/>
                <a:gd name="T79" fmla="*/ 319 h 380"/>
                <a:gd name="T80" fmla="*/ 7 w 75"/>
                <a:gd name="T81" fmla="*/ 329 h 380"/>
                <a:gd name="T82" fmla="*/ 17 w 75"/>
                <a:gd name="T83" fmla="*/ 331 h 380"/>
                <a:gd name="T84" fmla="*/ 21 w 75"/>
                <a:gd name="T85" fmla="*/ 334 h 380"/>
                <a:gd name="T86" fmla="*/ 17 w 75"/>
                <a:gd name="T87" fmla="*/ 344 h 380"/>
                <a:gd name="T88" fmla="*/ 30 w 75"/>
                <a:gd name="T89" fmla="*/ 345 h 380"/>
                <a:gd name="T90" fmla="*/ 21 w 75"/>
                <a:gd name="T91" fmla="*/ 352 h 380"/>
                <a:gd name="T92" fmla="*/ 32 w 75"/>
                <a:gd name="T93" fmla="*/ 350 h 380"/>
                <a:gd name="T94" fmla="*/ 19 w 75"/>
                <a:gd name="T95" fmla="*/ 359 h 380"/>
                <a:gd name="T96" fmla="*/ 30 w 75"/>
                <a:gd name="T97" fmla="*/ 360 h 380"/>
                <a:gd name="T98" fmla="*/ 48 w 75"/>
                <a:gd name="T99" fmla="*/ 344 h 380"/>
                <a:gd name="T100" fmla="*/ 53 w 75"/>
                <a:gd name="T101" fmla="*/ 353 h 380"/>
                <a:gd name="T102" fmla="*/ 45 w 75"/>
                <a:gd name="T103" fmla="*/ 356 h 380"/>
                <a:gd name="T104" fmla="*/ 37 w 75"/>
                <a:gd name="T105" fmla="*/ 363 h 380"/>
                <a:gd name="T106" fmla="*/ 43 w 75"/>
                <a:gd name="T107" fmla="*/ 375 h 380"/>
                <a:gd name="T108" fmla="*/ 55 w 75"/>
                <a:gd name="T109" fmla="*/ 373 h 380"/>
                <a:gd name="T110" fmla="*/ 68 w 75"/>
                <a:gd name="T111" fmla="*/ 374 h 380"/>
                <a:gd name="T112" fmla="*/ 61 w 75"/>
                <a:gd name="T113" fmla="*/ 372 h 380"/>
                <a:gd name="T114" fmla="*/ 53 w 75"/>
                <a:gd name="T115" fmla="*/ 341 h 380"/>
                <a:gd name="T116" fmla="*/ 35 w 75"/>
                <a:gd name="T117" fmla="*/ 33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380">
                  <a:moveTo>
                    <a:pt x="35" y="337"/>
                  </a:moveTo>
                  <a:cubicBezTo>
                    <a:pt x="33" y="338"/>
                    <a:pt x="32" y="334"/>
                    <a:pt x="31" y="334"/>
                  </a:cubicBezTo>
                  <a:cubicBezTo>
                    <a:pt x="29" y="334"/>
                    <a:pt x="29" y="327"/>
                    <a:pt x="30" y="324"/>
                  </a:cubicBezTo>
                  <a:cubicBezTo>
                    <a:pt x="31" y="321"/>
                    <a:pt x="24" y="323"/>
                    <a:pt x="22" y="322"/>
                  </a:cubicBezTo>
                  <a:cubicBezTo>
                    <a:pt x="20" y="321"/>
                    <a:pt x="23" y="319"/>
                    <a:pt x="21" y="316"/>
                  </a:cubicBezTo>
                  <a:cubicBezTo>
                    <a:pt x="18" y="314"/>
                    <a:pt x="20" y="310"/>
                    <a:pt x="20" y="308"/>
                  </a:cubicBezTo>
                  <a:cubicBezTo>
                    <a:pt x="21" y="307"/>
                    <a:pt x="22" y="303"/>
                    <a:pt x="25" y="303"/>
                  </a:cubicBezTo>
                  <a:cubicBezTo>
                    <a:pt x="28" y="303"/>
                    <a:pt x="26" y="299"/>
                    <a:pt x="28" y="297"/>
                  </a:cubicBezTo>
                  <a:cubicBezTo>
                    <a:pt x="31" y="295"/>
                    <a:pt x="26" y="292"/>
                    <a:pt x="28" y="290"/>
                  </a:cubicBezTo>
                  <a:cubicBezTo>
                    <a:pt x="31" y="289"/>
                    <a:pt x="28" y="285"/>
                    <a:pt x="32" y="285"/>
                  </a:cubicBezTo>
                  <a:cubicBezTo>
                    <a:pt x="35" y="284"/>
                    <a:pt x="32" y="280"/>
                    <a:pt x="34" y="279"/>
                  </a:cubicBezTo>
                  <a:cubicBezTo>
                    <a:pt x="37" y="278"/>
                    <a:pt x="34" y="275"/>
                    <a:pt x="35" y="272"/>
                  </a:cubicBezTo>
                  <a:cubicBezTo>
                    <a:pt x="35" y="269"/>
                    <a:pt x="33" y="267"/>
                    <a:pt x="36" y="266"/>
                  </a:cubicBezTo>
                  <a:cubicBezTo>
                    <a:pt x="39" y="265"/>
                    <a:pt x="37" y="262"/>
                    <a:pt x="35" y="260"/>
                  </a:cubicBezTo>
                  <a:cubicBezTo>
                    <a:pt x="32" y="258"/>
                    <a:pt x="35" y="258"/>
                    <a:pt x="38" y="258"/>
                  </a:cubicBezTo>
                  <a:cubicBezTo>
                    <a:pt x="41" y="258"/>
                    <a:pt x="39" y="254"/>
                    <a:pt x="37" y="255"/>
                  </a:cubicBezTo>
                  <a:cubicBezTo>
                    <a:pt x="34" y="256"/>
                    <a:pt x="32" y="253"/>
                    <a:pt x="34" y="250"/>
                  </a:cubicBezTo>
                  <a:cubicBezTo>
                    <a:pt x="36" y="248"/>
                    <a:pt x="32" y="247"/>
                    <a:pt x="33" y="245"/>
                  </a:cubicBezTo>
                  <a:cubicBezTo>
                    <a:pt x="34" y="244"/>
                    <a:pt x="34" y="242"/>
                    <a:pt x="32" y="241"/>
                  </a:cubicBezTo>
                  <a:cubicBezTo>
                    <a:pt x="31" y="240"/>
                    <a:pt x="32" y="232"/>
                    <a:pt x="33" y="232"/>
                  </a:cubicBezTo>
                  <a:cubicBezTo>
                    <a:pt x="35" y="231"/>
                    <a:pt x="34" y="225"/>
                    <a:pt x="34" y="223"/>
                  </a:cubicBezTo>
                  <a:cubicBezTo>
                    <a:pt x="34" y="221"/>
                    <a:pt x="32" y="219"/>
                    <a:pt x="32" y="217"/>
                  </a:cubicBezTo>
                  <a:cubicBezTo>
                    <a:pt x="32" y="215"/>
                    <a:pt x="34" y="215"/>
                    <a:pt x="34" y="211"/>
                  </a:cubicBezTo>
                  <a:cubicBezTo>
                    <a:pt x="34" y="207"/>
                    <a:pt x="35" y="206"/>
                    <a:pt x="37" y="206"/>
                  </a:cubicBezTo>
                  <a:cubicBezTo>
                    <a:pt x="38" y="205"/>
                    <a:pt x="37" y="201"/>
                    <a:pt x="37" y="199"/>
                  </a:cubicBezTo>
                  <a:cubicBezTo>
                    <a:pt x="37" y="197"/>
                    <a:pt x="41" y="199"/>
                    <a:pt x="42" y="196"/>
                  </a:cubicBezTo>
                  <a:cubicBezTo>
                    <a:pt x="42" y="193"/>
                    <a:pt x="39" y="193"/>
                    <a:pt x="40" y="191"/>
                  </a:cubicBezTo>
                  <a:cubicBezTo>
                    <a:pt x="40" y="189"/>
                    <a:pt x="40" y="186"/>
                    <a:pt x="40" y="180"/>
                  </a:cubicBezTo>
                  <a:cubicBezTo>
                    <a:pt x="40" y="175"/>
                    <a:pt x="44" y="173"/>
                    <a:pt x="46" y="172"/>
                  </a:cubicBezTo>
                  <a:cubicBezTo>
                    <a:pt x="48" y="170"/>
                    <a:pt x="44" y="162"/>
                    <a:pt x="46" y="161"/>
                  </a:cubicBezTo>
                  <a:cubicBezTo>
                    <a:pt x="48" y="160"/>
                    <a:pt x="47" y="156"/>
                    <a:pt x="48" y="155"/>
                  </a:cubicBezTo>
                  <a:cubicBezTo>
                    <a:pt x="50" y="154"/>
                    <a:pt x="50" y="151"/>
                    <a:pt x="51" y="148"/>
                  </a:cubicBezTo>
                  <a:cubicBezTo>
                    <a:pt x="52" y="145"/>
                    <a:pt x="49" y="143"/>
                    <a:pt x="49" y="141"/>
                  </a:cubicBezTo>
                  <a:cubicBezTo>
                    <a:pt x="49" y="138"/>
                    <a:pt x="48" y="135"/>
                    <a:pt x="46" y="132"/>
                  </a:cubicBezTo>
                  <a:cubicBezTo>
                    <a:pt x="44" y="129"/>
                    <a:pt x="44" y="123"/>
                    <a:pt x="46" y="123"/>
                  </a:cubicBezTo>
                  <a:cubicBezTo>
                    <a:pt x="47" y="123"/>
                    <a:pt x="47" y="117"/>
                    <a:pt x="49" y="117"/>
                  </a:cubicBezTo>
                  <a:cubicBezTo>
                    <a:pt x="52" y="116"/>
                    <a:pt x="51" y="112"/>
                    <a:pt x="49" y="108"/>
                  </a:cubicBezTo>
                  <a:cubicBezTo>
                    <a:pt x="48" y="105"/>
                    <a:pt x="52" y="106"/>
                    <a:pt x="52" y="104"/>
                  </a:cubicBezTo>
                  <a:cubicBezTo>
                    <a:pt x="52" y="101"/>
                    <a:pt x="53" y="97"/>
                    <a:pt x="56" y="96"/>
                  </a:cubicBezTo>
                  <a:cubicBezTo>
                    <a:pt x="58" y="95"/>
                    <a:pt x="58" y="91"/>
                    <a:pt x="58" y="89"/>
                  </a:cubicBezTo>
                  <a:cubicBezTo>
                    <a:pt x="58" y="87"/>
                    <a:pt x="61" y="86"/>
                    <a:pt x="63" y="85"/>
                  </a:cubicBezTo>
                  <a:cubicBezTo>
                    <a:pt x="65" y="83"/>
                    <a:pt x="60" y="81"/>
                    <a:pt x="63" y="79"/>
                  </a:cubicBezTo>
                  <a:cubicBezTo>
                    <a:pt x="66" y="78"/>
                    <a:pt x="61" y="71"/>
                    <a:pt x="62" y="70"/>
                  </a:cubicBezTo>
                  <a:cubicBezTo>
                    <a:pt x="64" y="69"/>
                    <a:pt x="62" y="66"/>
                    <a:pt x="63" y="64"/>
                  </a:cubicBezTo>
                  <a:cubicBezTo>
                    <a:pt x="63" y="62"/>
                    <a:pt x="71" y="58"/>
                    <a:pt x="72" y="57"/>
                  </a:cubicBezTo>
                  <a:cubicBezTo>
                    <a:pt x="73" y="55"/>
                    <a:pt x="74" y="51"/>
                    <a:pt x="74" y="47"/>
                  </a:cubicBezTo>
                  <a:cubicBezTo>
                    <a:pt x="71" y="48"/>
                    <a:pt x="69" y="49"/>
                    <a:pt x="69" y="48"/>
                  </a:cubicBezTo>
                  <a:cubicBezTo>
                    <a:pt x="68" y="47"/>
                    <a:pt x="69" y="41"/>
                    <a:pt x="67" y="39"/>
                  </a:cubicBezTo>
                  <a:cubicBezTo>
                    <a:pt x="64" y="37"/>
                    <a:pt x="66" y="32"/>
                    <a:pt x="64" y="31"/>
                  </a:cubicBezTo>
                  <a:cubicBezTo>
                    <a:pt x="61" y="30"/>
                    <a:pt x="59" y="26"/>
                    <a:pt x="61" y="24"/>
                  </a:cubicBezTo>
                  <a:cubicBezTo>
                    <a:pt x="63" y="23"/>
                    <a:pt x="61" y="20"/>
                    <a:pt x="62" y="18"/>
                  </a:cubicBezTo>
                  <a:cubicBezTo>
                    <a:pt x="64" y="17"/>
                    <a:pt x="61" y="17"/>
                    <a:pt x="59" y="14"/>
                  </a:cubicBezTo>
                  <a:cubicBezTo>
                    <a:pt x="56" y="11"/>
                    <a:pt x="60" y="7"/>
                    <a:pt x="57" y="5"/>
                  </a:cubicBezTo>
                  <a:cubicBezTo>
                    <a:pt x="54" y="3"/>
                    <a:pt x="54" y="0"/>
                    <a:pt x="53" y="1"/>
                  </a:cubicBezTo>
                  <a:cubicBezTo>
                    <a:pt x="52" y="2"/>
                    <a:pt x="52" y="6"/>
                    <a:pt x="50" y="8"/>
                  </a:cubicBezTo>
                  <a:cubicBezTo>
                    <a:pt x="49" y="8"/>
                    <a:pt x="49" y="8"/>
                    <a:pt x="48" y="9"/>
                  </a:cubicBezTo>
                  <a:cubicBezTo>
                    <a:pt x="48" y="11"/>
                    <a:pt x="47" y="15"/>
                    <a:pt x="48" y="17"/>
                  </a:cubicBezTo>
                  <a:cubicBezTo>
                    <a:pt x="49" y="19"/>
                    <a:pt x="50" y="33"/>
                    <a:pt x="49" y="38"/>
                  </a:cubicBezTo>
                  <a:cubicBezTo>
                    <a:pt x="47" y="44"/>
                    <a:pt x="46" y="48"/>
                    <a:pt x="45" y="51"/>
                  </a:cubicBezTo>
                  <a:cubicBezTo>
                    <a:pt x="44" y="54"/>
                    <a:pt x="48" y="54"/>
                    <a:pt x="46" y="56"/>
                  </a:cubicBezTo>
                  <a:cubicBezTo>
                    <a:pt x="45" y="57"/>
                    <a:pt x="45" y="61"/>
                    <a:pt x="45" y="67"/>
                  </a:cubicBezTo>
                  <a:cubicBezTo>
                    <a:pt x="45" y="73"/>
                    <a:pt x="42" y="83"/>
                    <a:pt x="42" y="86"/>
                  </a:cubicBezTo>
                  <a:cubicBezTo>
                    <a:pt x="41" y="89"/>
                    <a:pt x="39" y="92"/>
                    <a:pt x="39" y="95"/>
                  </a:cubicBezTo>
                  <a:cubicBezTo>
                    <a:pt x="40" y="99"/>
                    <a:pt x="38" y="101"/>
                    <a:pt x="36" y="102"/>
                  </a:cubicBezTo>
                  <a:cubicBezTo>
                    <a:pt x="34" y="104"/>
                    <a:pt x="39" y="109"/>
                    <a:pt x="39" y="112"/>
                  </a:cubicBezTo>
                  <a:cubicBezTo>
                    <a:pt x="39" y="115"/>
                    <a:pt x="35" y="117"/>
                    <a:pt x="36" y="122"/>
                  </a:cubicBezTo>
                  <a:cubicBezTo>
                    <a:pt x="37" y="128"/>
                    <a:pt x="36" y="138"/>
                    <a:pt x="36" y="140"/>
                  </a:cubicBezTo>
                  <a:cubicBezTo>
                    <a:pt x="36" y="142"/>
                    <a:pt x="33" y="142"/>
                    <a:pt x="34" y="146"/>
                  </a:cubicBezTo>
                  <a:cubicBezTo>
                    <a:pt x="34" y="150"/>
                    <a:pt x="31" y="151"/>
                    <a:pt x="31" y="156"/>
                  </a:cubicBezTo>
                  <a:cubicBezTo>
                    <a:pt x="30" y="162"/>
                    <a:pt x="26" y="170"/>
                    <a:pt x="24" y="174"/>
                  </a:cubicBezTo>
                  <a:cubicBezTo>
                    <a:pt x="23" y="179"/>
                    <a:pt x="23" y="181"/>
                    <a:pt x="20" y="181"/>
                  </a:cubicBezTo>
                  <a:cubicBezTo>
                    <a:pt x="18" y="181"/>
                    <a:pt x="18" y="183"/>
                    <a:pt x="19" y="187"/>
                  </a:cubicBezTo>
                  <a:cubicBezTo>
                    <a:pt x="21" y="191"/>
                    <a:pt x="18" y="194"/>
                    <a:pt x="20" y="198"/>
                  </a:cubicBezTo>
                  <a:cubicBezTo>
                    <a:pt x="23" y="201"/>
                    <a:pt x="22" y="203"/>
                    <a:pt x="21" y="206"/>
                  </a:cubicBezTo>
                  <a:cubicBezTo>
                    <a:pt x="20" y="210"/>
                    <a:pt x="18" y="210"/>
                    <a:pt x="18" y="213"/>
                  </a:cubicBezTo>
                  <a:cubicBezTo>
                    <a:pt x="18" y="217"/>
                    <a:pt x="16" y="220"/>
                    <a:pt x="17" y="223"/>
                  </a:cubicBezTo>
                  <a:cubicBezTo>
                    <a:pt x="18" y="227"/>
                    <a:pt x="18" y="228"/>
                    <a:pt x="16" y="228"/>
                  </a:cubicBezTo>
                  <a:cubicBezTo>
                    <a:pt x="14" y="228"/>
                    <a:pt x="13" y="231"/>
                    <a:pt x="13" y="238"/>
                  </a:cubicBezTo>
                  <a:cubicBezTo>
                    <a:pt x="12" y="244"/>
                    <a:pt x="12" y="244"/>
                    <a:pt x="17" y="243"/>
                  </a:cubicBezTo>
                  <a:cubicBezTo>
                    <a:pt x="21" y="243"/>
                    <a:pt x="18" y="228"/>
                    <a:pt x="20" y="228"/>
                  </a:cubicBezTo>
                  <a:cubicBezTo>
                    <a:pt x="23" y="228"/>
                    <a:pt x="21" y="226"/>
                    <a:pt x="24" y="225"/>
                  </a:cubicBezTo>
                  <a:cubicBezTo>
                    <a:pt x="26" y="224"/>
                    <a:pt x="24" y="227"/>
                    <a:pt x="26" y="228"/>
                  </a:cubicBezTo>
                  <a:cubicBezTo>
                    <a:pt x="28" y="229"/>
                    <a:pt x="29" y="230"/>
                    <a:pt x="26" y="232"/>
                  </a:cubicBezTo>
                  <a:cubicBezTo>
                    <a:pt x="24" y="233"/>
                    <a:pt x="27" y="237"/>
                    <a:pt x="26" y="239"/>
                  </a:cubicBezTo>
                  <a:cubicBezTo>
                    <a:pt x="24" y="241"/>
                    <a:pt x="22" y="243"/>
                    <a:pt x="24" y="246"/>
                  </a:cubicBezTo>
                  <a:cubicBezTo>
                    <a:pt x="25" y="248"/>
                    <a:pt x="22" y="248"/>
                    <a:pt x="22" y="251"/>
                  </a:cubicBezTo>
                  <a:cubicBezTo>
                    <a:pt x="22" y="254"/>
                    <a:pt x="24" y="254"/>
                    <a:pt x="22" y="255"/>
                  </a:cubicBezTo>
                  <a:cubicBezTo>
                    <a:pt x="21" y="256"/>
                    <a:pt x="24" y="258"/>
                    <a:pt x="22" y="259"/>
                  </a:cubicBezTo>
                  <a:cubicBezTo>
                    <a:pt x="20" y="259"/>
                    <a:pt x="21" y="261"/>
                    <a:pt x="23" y="264"/>
                  </a:cubicBezTo>
                  <a:cubicBezTo>
                    <a:pt x="24" y="266"/>
                    <a:pt x="20" y="265"/>
                    <a:pt x="18" y="266"/>
                  </a:cubicBezTo>
                  <a:cubicBezTo>
                    <a:pt x="16" y="268"/>
                    <a:pt x="20" y="270"/>
                    <a:pt x="19" y="272"/>
                  </a:cubicBezTo>
                  <a:cubicBezTo>
                    <a:pt x="18" y="274"/>
                    <a:pt x="15" y="271"/>
                    <a:pt x="14" y="269"/>
                  </a:cubicBezTo>
                  <a:cubicBezTo>
                    <a:pt x="12" y="268"/>
                    <a:pt x="16" y="266"/>
                    <a:pt x="17" y="264"/>
                  </a:cubicBezTo>
                  <a:cubicBezTo>
                    <a:pt x="19" y="262"/>
                    <a:pt x="16" y="257"/>
                    <a:pt x="13" y="258"/>
                  </a:cubicBezTo>
                  <a:cubicBezTo>
                    <a:pt x="10" y="259"/>
                    <a:pt x="16" y="262"/>
                    <a:pt x="16" y="264"/>
                  </a:cubicBezTo>
                  <a:cubicBezTo>
                    <a:pt x="16" y="267"/>
                    <a:pt x="11" y="264"/>
                    <a:pt x="11" y="266"/>
                  </a:cubicBezTo>
                  <a:cubicBezTo>
                    <a:pt x="11" y="269"/>
                    <a:pt x="8" y="268"/>
                    <a:pt x="6" y="270"/>
                  </a:cubicBezTo>
                  <a:cubicBezTo>
                    <a:pt x="5" y="272"/>
                    <a:pt x="9" y="274"/>
                    <a:pt x="7" y="274"/>
                  </a:cubicBezTo>
                  <a:cubicBezTo>
                    <a:pt x="5" y="275"/>
                    <a:pt x="2" y="277"/>
                    <a:pt x="2" y="279"/>
                  </a:cubicBezTo>
                  <a:cubicBezTo>
                    <a:pt x="1" y="281"/>
                    <a:pt x="4" y="281"/>
                    <a:pt x="4" y="280"/>
                  </a:cubicBezTo>
                  <a:cubicBezTo>
                    <a:pt x="4" y="278"/>
                    <a:pt x="7" y="277"/>
                    <a:pt x="7" y="280"/>
                  </a:cubicBezTo>
                  <a:cubicBezTo>
                    <a:pt x="8" y="282"/>
                    <a:pt x="10" y="280"/>
                    <a:pt x="12" y="280"/>
                  </a:cubicBezTo>
                  <a:cubicBezTo>
                    <a:pt x="15" y="281"/>
                    <a:pt x="15" y="285"/>
                    <a:pt x="13" y="284"/>
                  </a:cubicBezTo>
                  <a:cubicBezTo>
                    <a:pt x="12" y="284"/>
                    <a:pt x="10" y="287"/>
                    <a:pt x="10" y="290"/>
                  </a:cubicBezTo>
                  <a:cubicBezTo>
                    <a:pt x="11" y="292"/>
                    <a:pt x="16" y="290"/>
                    <a:pt x="18" y="290"/>
                  </a:cubicBezTo>
                  <a:cubicBezTo>
                    <a:pt x="21" y="291"/>
                    <a:pt x="20" y="295"/>
                    <a:pt x="18" y="294"/>
                  </a:cubicBezTo>
                  <a:cubicBezTo>
                    <a:pt x="17" y="292"/>
                    <a:pt x="14" y="290"/>
                    <a:pt x="13" y="292"/>
                  </a:cubicBezTo>
                  <a:cubicBezTo>
                    <a:pt x="12" y="295"/>
                    <a:pt x="10" y="294"/>
                    <a:pt x="8" y="293"/>
                  </a:cubicBezTo>
                  <a:cubicBezTo>
                    <a:pt x="6" y="292"/>
                    <a:pt x="0" y="296"/>
                    <a:pt x="2" y="297"/>
                  </a:cubicBezTo>
                  <a:cubicBezTo>
                    <a:pt x="4" y="299"/>
                    <a:pt x="4" y="301"/>
                    <a:pt x="5" y="301"/>
                  </a:cubicBezTo>
                  <a:cubicBezTo>
                    <a:pt x="7" y="301"/>
                    <a:pt x="9" y="300"/>
                    <a:pt x="10" y="299"/>
                  </a:cubicBezTo>
                  <a:cubicBezTo>
                    <a:pt x="10" y="297"/>
                    <a:pt x="13" y="296"/>
                    <a:pt x="13" y="299"/>
                  </a:cubicBezTo>
                  <a:cubicBezTo>
                    <a:pt x="13" y="302"/>
                    <a:pt x="10" y="301"/>
                    <a:pt x="9" y="303"/>
                  </a:cubicBezTo>
                  <a:cubicBezTo>
                    <a:pt x="8" y="304"/>
                    <a:pt x="7" y="306"/>
                    <a:pt x="4" y="308"/>
                  </a:cubicBezTo>
                  <a:cubicBezTo>
                    <a:pt x="2" y="309"/>
                    <a:pt x="4" y="312"/>
                    <a:pt x="6" y="311"/>
                  </a:cubicBezTo>
                  <a:cubicBezTo>
                    <a:pt x="8" y="310"/>
                    <a:pt x="6" y="313"/>
                    <a:pt x="8" y="314"/>
                  </a:cubicBezTo>
                  <a:cubicBezTo>
                    <a:pt x="11" y="314"/>
                    <a:pt x="11" y="312"/>
                    <a:pt x="11" y="310"/>
                  </a:cubicBezTo>
                  <a:cubicBezTo>
                    <a:pt x="10" y="308"/>
                    <a:pt x="12" y="304"/>
                    <a:pt x="14" y="306"/>
                  </a:cubicBezTo>
                  <a:cubicBezTo>
                    <a:pt x="17" y="308"/>
                    <a:pt x="13" y="311"/>
                    <a:pt x="13" y="312"/>
                  </a:cubicBezTo>
                  <a:cubicBezTo>
                    <a:pt x="13" y="314"/>
                    <a:pt x="12" y="317"/>
                    <a:pt x="12" y="319"/>
                  </a:cubicBezTo>
                  <a:cubicBezTo>
                    <a:pt x="12" y="321"/>
                    <a:pt x="10" y="320"/>
                    <a:pt x="10" y="322"/>
                  </a:cubicBezTo>
                  <a:cubicBezTo>
                    <a:pt x="10" y="324"/>
                    <a:pt x="4" y="323"/>
                    <a:pt x="7" y="324"/>
                  </a:cubicBezTo>
                  <a:cubicBezTo>
                    <a:pt x="9" y="326"/>
                    <a:pt x="5" y="328"/>
                    <a:pt x="7" y="329"/>
                  </a:cubicBezTo>
                  <a:cubicBezTo>
                    <a:pt x="8" y="331"/>
                    <a:pt x="9" y="327"/>
                    <a:pt x="11" y="328"/>
                  </a:cubicBezTo>
                  <a:cubicBezTo>
                    <a:pt x="13" y="329"/>
                    <a:pt x="13" y="329"/>
                    <a:pt x="16" y="328"/>
                  </a:cubicBezTo>
                  <a:cubicBezTo>
                    <a:pt x="18" y="327"/>
                    <a:pt x="20" y="330"/>
                    <a:pt x="17" y="331"/>
                  </a:cubicBezTo>
                  <a:cubicBezTo>
                    <a:pt x="15" y="332"/>
                    <a:pt x="12" y="334"/>
                    <a:pt x="13" y="335"/>
                  </a:cubicBezTo>
                  <a:cubicBezTo>
                    <a:pt x="14" y="335"/>
                    <a:pt x="18" y="333"/>
                    <a:pt x="18" y="335"/>
                  </a:cubicBezTo>
                  <a:cubicBezTo>
                    <a:pt x="19" y="338"/>
                    <a:pt x="21" y="337"/>
                    <a:pt x="21" y="334"/>
                  </a:cubicBezTo>
                  <a:cubicBezTo>
                    <a:pt x="21" y="332"/>
                    <a:pt x="26" y="334"/>
                    <a:pt x="27" y="336"/>
                  </a:cubicBezTo>
                  <a:cubicBezTo>
                    <a:pt x="27" y="339"/>
                    <a:pt x="22" y="340"/>
                    <a:pt x="19" y="339"/>
                  </a:cubicBezTo>
                  <a:cubicBezTo>
                    <a:pt x="16" y="339"/>
                    <a:pt x="15" y="342"/>
                    <a:pt x="17" y="344"/>
                  </a:cubicBezTo>
                  <a:cubicBezTo>
                    <a:pt x="18" y="347"/>
                    <a:pt x="21" y="344"/>
                    <a:pt x="23" y="342"/>
                  </a:cubicBezTo>
                  <a:cubicBezTo>
                    <a:pt x="25" y="340"/>
                    <a:pt x="35" y="341"/>
                    <a:pt x="36" y="343"/>
                  </a:cubicBezTo>
                  <a:cubicBezTo>
                    <a:pt x="36" y="345"/>
                    <a:pt x="31" y="343"/>
                    <a:pt x="30" y="345"/>
                  </a:cubicBezTo>
                  <a:cubicBezTo>
                    <a:pt x="30" y="346"/>
                    <a:pt x="26" y="347"/>
                    <a:pt x="25" y="346"/>
                  </a:cubicBezTo>
                  <a:cubicBezTo>
                    <a:pt x="25" y="344"/>
                    <a:pt x="21" y="346"/>
                    <a:pt x="21" y="349"/>
                  </a:cubicBezTo>
                  <a:cubicBezTo>
                    <a:pt x="20" y="351"/>
                    <a:pt x="17" y="351"/>
                    <a:pt x="21" y="352"/>
                  </a:cubicBezTo>
                  <a:cubicBezTo>
                    <a:pt x="24" y="353"/>
                    <a:pt x="23" y="348"/>
                    <a:pt x="28" y="349"/>
                  </a:cubicBezTo>
                  <a:cubicBezTo>
                    <a:pt x="34" y="349"/>
                    <a:pt x="36" y="344"/>
                    <a:pt x="38" y="347"/>
                  </a:cubicBezTo>
                  <a:cubicBezTo>
                    <a:pt x="39" y="350"/>
                    <a:pt x="34" y="352"/>
                    <a:pt x="32" y="350"/>
                  </a:cubicBezTo>
                  <a:cubicBezTo>
                    <a:pt x="30" y="349"/>
                    <a:pt x="27" y="352"/>
                    <a:pt x="27" y="355"/>
                  </a:cubicBezTo>
                  <a:cubicBezTo>
                    <a:pt x="27" y="357"/>
                    <a:pt x="21" y="354"/>
                    <a:pt x="18" y="353"/>
                  </a:cubicBezTo>
                  <a:cubicBezTo>
                    <a:pt x="15" y="353"/>
                    <a:pt x="17" y="356"/>
                    <a:pt x="19" y="359"/>
                  </a:cubicBezTo>
                  <a:cubicBezTo>
                    <a:pt x="22" y="362"/>
                    <a:pt x="23" y="359"/>
                    <a:pt x="27" y="361"/>
                  </a:cubicBezTo>
                  <a:cubicBezTo>
                    <a:pt x="30" y="363"/>
                    <a:pt x="30" y="365"/>
                    <a:pt x="32" y="363"/>
                  </a:cubicBezTo>
                  <a:cubicBezTo>
                    <a:pt x="34" y="361"/>
                    <a:pt x="32" y="361"/>
                    <a:pt x="30" y="360"/>
                  </a:cubicBezTo>
                  <a:cubicBezTo>
                    <a:pt x="29" y="359"/>
                    <a:pt x="30" y="356"/>
                    <a:pt x="34" y="358"/>
                  </a:cubicBezTo>
                  <a:cubicBezTo>
                    <a:pt x="37" y="359"/>
                    <a:pt x="41" y="356"/>
                    <a:pt x="40" y="352"/>
                  </a:cubicBezTo>
                  <a:cubicBezTo>
                    <a:pt x="39" y="347"/>
                    <a:pt x="44" y="345"/>
                    <a:pt x="48" y="344"/>
                  </a:cubicBezTo>
                  <a:cubicBezTo>
                    <a:pt x="52" y="342"/>
                    <a:pt x="50" y="347"/>
                    <a:pt x="47" y="348"/>
                  </a:cubicBezTo>
                  <a:cubicBezTo>
                    <a:pt x="44" y="349"/>
                    <a:pt x="43" y="350"/>
                    <a:pt x="45" y="353"/>
                  </a:cubicBezTo>
                  <a:cubicBezTo>
                    <a:pt x="48" y="355"/>
                    <a:pt x="51" y="351"/>
                    <a:pt x="53" y="353"/>
                  </a:cubicBezTo>
                  <a:cubicBezTo>
                    <a:pt x="55" y="355"/>
                    <a:pt x="49" y="355"/>
                    <a:pt x="48" y="357"/>
                  </a:cubicBezTo>
                  <a:cubicBezTo>
                    <a:pt x="47" y="359"/>
                    <a:pt x="52" y="361"/>
                    <a:pt x="49" y="363"/>
                  </a:cubicBezTo>
                  <a:cubicBezTo>
                    <a:pt x="46" y="364"/>
                    <a:pt x="47" y="357"/>
                    <a:pt x="45" y="356"/>
                  </a:cubicBezTo>
                  <a:cubicBezTo>
                    <a:pt x="43" y="355"/>
                    <a:pt x="42" y="357"/>
                    <a:pt x="44" y="361"/>
                  </a:cubicBezTo>
                  <a:cubicBezTo>
                    <a:pt x="45" y="365"/>
                    <a:pt x="41" y="362"/>
                    <a:pt x="39" y="360"/>
                  </a:cubicBezTo>
                  <a:cubicBezTo>
                    <a:pt x="38" y="358"/>
                    <a:pt x="35" y="361"/>
                    <a:pt x="37" y="363"/>
                  </a:cubicBezTo>
                  <a:cubicBezTo>
                    <a:pt x="39" y="365"/>
                    <a:pt x="33" y="363"/>
                    <a:pt x="33" y="366"/>
                  </a:cubicBezTo>
                  <a:cubicBezTo>
                    <a:pt x="33" y="370"/>
                    <a:pt x="36" y="367"/>
                    <a:pt x="39" y="367"/>
                  </a:cubicBezTo>
                  <a:cubicBezTo>
                    <a:pt x="42" y="368"/>
                    <a:pt x="41" y="373"/>
                    <a:pt x="43" y="375"/>
                  </a:cubicBezTo>
                  <a:cubicBezTo>
                    <a:pt x="46" y="377"/>
                    <a:pt x="44" y="369"/>
                    <a:pt x="46" y="368"/>
                  </a:cubicBezTo>
                  <a:cubicBezTo>
                    <a:pt x="49" y="368"/>
                    <a:pt x="47" y="374"/>
                    <a:pt x="52" y="376"/>
                  </a:cubicBezTo>
                  <a:cubicBezTo>
                    <a:pt x="58" y="378"/>
                    <a:pt x="53" y="375"/>
                    <a:pt x="55" y="373"/>
                  </a:cubicBezTo>
                  <a:cubicBezTo>
                    <a:pt x="58" y="371"/>
                    <a:pt x="61" y="379"/>
                    <a:pt x="64" y="380"/>
                  </a:cubicBezTo>
                  <a:cubicBezTo>
                    <a:pt x="67" y="380"/>
                    <a:pt x="65" y="376"/>
                    <a:pt x="63" y="374"/>
                  </a:cubicBezTo>
                  <a:cubicBezTo>
                    <a:pt x="61" y="372"/>
                    <a:pt x="65" y="373"/>
                    <a:pt x="68" y="374"/>
                  </a:cubicBezTo>
                  <a:cubicBezTo>
                    <a:pt x="71" y="375"/>
                    <a:pt x="73" y="375"/>
                    <a:pt x="73" y="373"/>
                  </a:cubicBezTo>
                  <a:cubicBezTo>
                    <a:pt x="74" y="372"/>
                    <a:pt x="74" y="373"/>
                    <a:pt x="75" y="373"/>
                  </a:cubicBezTo>
                  <a:cubicBezTo>
                    <a:pt x="72" y="371"/>
                    <a:pt x="62" y="372"/>
                    <a:pt x="61" y="372"/>
                  </a:cubicBezTo>
                  <a:cubicBezTo>
                    <a:pt x="59" y="372"/>
                    <a:pt x="60" y="349"/>
                    <a:pt x="61" y="344"/>
                  </a:cubicBezTo>
                  <a:cubicBezTo>
                    <a:pt x="60" y="344"/>
                    <a:pt x="60" y="344"/>
                    <a:pt x="60" y="344"/>
                  </a:cubicBezTo>
                  <a:cubicBezTo>
                    <a:pt x="58" y="344"/>
                    <a:pt x="52" y="345"/>
                    <a:pt x="53" y="341"/>
                  </a:cubicBezTo>
                  <a:cubicBezTo>
                    <a:pt x="53" y="340"/>
                    <a:pt x="54" y="340"/>
                    <a:pt x="54" y="340"/>
                  </a:cubicBezTo>
                  <a:cubicBezTo>
                    <a:pt x="53" y="339"/>
                    <a:pt x="51" y="338"/>
                    <a:pt x="49" y="337"/>
                  </a:cubicBezTo>
                  <a:cubicBezTo>
                    <a:pt x="46" y="336"/>
                    <a:pt x="37" y="337"/>
                    <a:pt x="35" y="33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11">
              <a:extLst>
                <a:ext uri="{FF2B5EF4-FFF2-40B4-BE49-F238E27FC236}">
                  <a16:creationId xmlns:a16="http://schemas.microsoft.com/office/drawing/2014/main" id="{A4A78046-A63A-4F84-9D61-B7B8D6E76EA1}"/>
                </a:ext>
              </a:extLst>
            </p:cNvPr>
            <p:cNvSpPr>
              <a:spLocks/>
            </p:cNvSpPr>
            <p:nvPr/>
          </p:nvSpPr>
          <p:spPr bwMode="auto">
            <a:xfrm>
              <a:off x="2720199" y="4687414"/>
              <a:ext cx="129479" cy="144707"/>
            </a:xfrm>
            <a:custGeom>
              <a:avLst/>
              <a:gdLst>
                <a:gd name="T0" fmla="*/ 71 w 74"/>
                <a:gd name="T1" fmla="*/ 41 h 76"/>
                <a:gd name="T2" fmla="*/ 64 w 74"/>
                <a:gd name="T3" fmla="*/ 43 h 76"/>
                <a:gd name="T4" fmla="*/ 60 w 74"/>
                <a:gd name="T5" fmla="*/ 33 h 76"/>
                <a:gd name="T6" fmla="*/ 54 w 74"/>
                <a:gd name="T7" fmla="*/ 26 h 76"/>
                <a:gd name="T8" fmla="*/ 47 w 74"/>
                <a:gd name="T9" fmla="*/ 25 h 76"/>
                <a:gd name="T10" fmla="*/ 43 w 74"/>
                <a:gd name="T11" fmla="*/ 19 h 76"/>
                <a:gd name="T12" fmla="*/ 41 w 74"/>
                <a:gd name="T13" fmla="*/ 8 h 76"/>
                <a:gd name="T14" fmla="*/ 41 w 74"/>
                <a:gd name="T15" fmla="*/ 4 h 76"/>
                <a:gd name="T16" fmla="*/ 39 w 74"/>
                <a:gd name="T17" fmla="*/ 4 h 76"/>
                <a:gd name="T18" fmla="*/ 31 w 74"/>
                <a:gd name="T19" fmla="*/ 1 h 76"/>
                <a:gd name="T20" fmla="*/ 22 w 74"/>
                <a:gd name="T21" fmla="*/ 2 h 76"/>
                <a:gd name="T22" fmla="*/ 11 w 74"/>
                <a:gd name="T23" fmla="*/ 3 h 76"/>
                <a:gd name="T24" fmla="*/ 5 w 74"/>
                <a:gd name="T25" fmla="*/ 11 h 76"/>
                <a:gd name="T26" fmla="*/ 2 w 74"/>
                <a:gd name="T27" fmla="*/ 24 h 76"/>
                <a:gd name="T28" fmla="*/ 0 w 74"/>
                <a:gd name="T29" fmla="*/ 24 h 76"/>
                <a:gd name="T30" fmla="*/ 11 w 74"/>
                <a:gd name="T31" fmla="*/ 36 h 76"/>
                <a:gd name="T32" fmla="*/ 21 w 74"/>
                <a:gd name="T33" fmla="*/ 42 h 76"/>
                <a:gd name="T34" fmla="*/ 30 w 74"/>
                <a:gd name="T35" fmla="*/ 47 h 76"/>
                <a:gd name="T36" fmla="*/ 46 w 74"/>
                <a:gd name="T37" fmla="*/ 55 h 76"/>
                <a:gd name="T38" fmla="*/ 39 w 74"/>
                <a:gd name="T39" fmla="*/ 66 h 76"/>
                <a:gd name="T40" fmla="*/ 36 w 74"/>
                <a:gd name="T41" fmla="*/ 72 h 76"/>
                <a:gd name="T42" fmla="*/ 44 w 74"/>
                <a:gd name="T43" fmla="*/ 73 h 76"/>
                <a:gd name="T44" fmla="*/ 52 w 74"/>
                <a:gd name="T45" fmla="*/ 74 h 76"/>
                <a:gd name="T46" fmla="*/ 60 w 74"/>
                <a:gd name="T47" fmla="*/ 73 h 76"/>
                <a:gd name="T48" fmla="*/ 66 w 74"/>
                <a:gd name="T49" fmla="*/ 69 h 76"/>
                <a:gd name="T50" fmla="*/ 70 w 74"/>
                <a:gd name="T51" fmla="*/ 57 h 76"/>
                <a:gd name="T52" fmla="*/ 71 w 74"/>
                <a:gd name="T5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 h="76">
                  <a:moveTo>
                    <a:pt x="71" y="41"/>
                  </a:moveTo>
                  <a:cubicBezTo>
                    <a:pt x="68" y="40"/>
                    <a:pt x="65" y="43"/>
                    <a:pt x="64" y="43"/>
                  </a:cubicBezTo>
                  <a:cubicBezTo>
                    <a:pt x="63" y="43"/>
                    <a:pt x="61" y="36"/>
                    <a:pt x="60" y="33"/>
                  </a:cubicBezTo>
                  <a:cubicBezTo>
                    <a:pt x="59" y="30"/>
                    <a:pt x="56" y="25"/>
                    <a:pt x="54" y="26"/>
                  </a:cubicBezTo>
                  <a:cubicBezTo>
                    <a:pt x="52" y="27"/>
                    <a:pt x="53" y="26"/>
                    <a:pt x="47" y="25"/>
                  </a:cubicBezTo>
                  <a:cubicBezTo>
                    <a:pt x="41" y="25"/>
                    <a:pt x="41" y="24"/>
                    <a:pt x="43" y="19"/>
                  </a:cubicBezTo>
                  <a:cubicBezTo>
                    <a:pt x="44" y="13"/>
                    <a:pt x="39" y="9"/>
                    <a:pt x="41" y="8"/>
                  </a:cubicBezTo>
                  <a:cubicBezTo>
                    <a:pt x="43" y="7"/>
                    <a:pt x="43" y="6"/>
                    <a:pt x="41" y="4"/>
                  </a:cubicBezTo>
                  <a:cubicBezTo>
                    <a:pt x="40" y="4"/>
                    <a:pt x="40" y="4"/>
                    <a:pt x="39" y="4"/>
                  </a:cubicBezTo>
                  <a:cubicBezTo>
                    <a:pt x="37" y="4"/>
                    <a:pt x="35" y="1"/>
                    <a:pt x="31" y="1"/>
                  </a:cubicBezTo>
                  <a:cubicBezTo>
                    <a:pt x="28" y="1"/>
                    <a:pt x="24" y="0"/>
                    <a:pt x="22" y="2"/>
                  </a:cubicBezTo>
                  <a:cubicBezTo>
                    <a:pt x="19" y="3"/>
                    <a:pt x="14" y="1"/>
                    <a:pt x="11" y="3"/>
                  </a:cubicBezTo>
                  <a:cubicBezTo>
                    <a:pt x="8" y="5"/>
                    <a:pt x="5" y="10"/>
                    <a:pt x="5" y="11"/>
                  </a:cubicBezTo>
                  <a:cubicBezTo>
                    <a:pt x="5" y="13"/>
                    <a:pt x="4" y="24"/>
                    <a:pt x="2" y="24"/>
                  </a:cubicBezTo>
                  <a:cubicBezTo>
                    <a:pt x="2" y="24"/>
                    <a:pt x="1" y="24"/>
                    <a:pt x="0" y="24"/>
                  </a:cubicBezTo>
                  <a:cubicBezTo>
                    <a:pt x="2" y="28"/>
                    <a:pt x="7" y="34"/>
                    <a:pt x="11" y="36"/>
                  </a:cubicBezTo>
                  <a:cubicBezTo>
                    <a:pt x="16" y="39"/>
                    <a:pt x="16" y="42"/>
                    <a:pt x="21" y="42"/>
                  </a:cubicBezTo>
                  <a:cubicBezTo>
                    <a:pt x="26" y="43"/>
                    <a:pt x="28" y="45"/>
                    <a:pt x="30" y="47"/>
                  </a:cubicBezTo>
                  <a:cubicBezTo>
                    <a:pt x="32" y="49"/>
                    <a:pt x="45" y="53"/>
                    <a:pt x="46" y="55"/>
                  </a:cubicBezTo>
                  <a:cubicBezTo>
                    <a:pt x="47" y="56"/>
                    <a:pt x="39" y="62"/>
                    <a:pt x="39" y="66"/>
                  </a:cubicBezTo>
                  <a:cubicBezTo>
                    <a:pt x="39" y="71"/>
                    <a:pt x="36" y="70"/>
                    <a:pt x="36" y="72"/>
                  </a:cubicBezTo>
                  <a:cubicBezTo>
                    <a:pt x="36" y="73"/>
                    <a:pt x="42" y="72"/>
                    <a:pt x="44" y="73"/>
                  </a:cubicBezTo>
                  <a:cubicBezTo>
                    <a:pt x="46" y="75"/>
                    <a:pt x="50" y="73"/>
                    <a:pt x="52" y="74"/>
                  </a:cubicBezTo>
                  <a:cubicBezTo>
                    <a:pt x="55" y="76"/>
                    <a:pt x="58" y="72"/>
                    <a:pt x="60" y="73"/>
                  </a:cubicBezTo>
                  <a:cubicBezTo>
                    <a:pt x="62" y="73"/>
                    <a:pt x="64" y="69"/>
                    <a:pt x="66" y="69"/>
                  </a:cubicBezTo>
                  <a:cubicBezTo>
                    <a:pt x="69" y="70"/>
                    <a:pt x="71" y="61"/>
                    <a:pt x="70" y="57"/>
                  </a:cubicBezTo>
                  <a:cubicBezTo>
                    <a:pt x="70" y="53"/>
                    <a:pt x="74" y="43"/>
                    <a:pt x="71" y="4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12">
              <a:extLst>
                <a:ext uri="{FF2B5EF4-FFF2-40B4-BE49-F238E27FC236}">
                  <a16:creationId xmlns:a16="http://schemas.microsoft.com/office/drawing/2014/main" id="{7D6E1813-764F-4269-81BB-41982A4BCEFF}"/>
                </a:ext>
              </a:extLst>
            </p:cNvPr>
            <p:cNvSpPr>
              <a:spLocks/>
            </p:cNvSpPr>
            <p:nvPr/>
          </p:nvSpPr>
          <p:spPr bwMode="auto">
            <a:xfrm>
              <a:off x="2378157" y="4193295"/>
              <a:ext cx="48555" cy="43530"/>
            </a:xfrm>
            <a:custGeom>
              <a:avLst/>
              <a:gdLst>
                <a:gd name="T0" fmla="*/ 27 w 28"/>
                <a:gd name="T1" fmla="*/ 18 h 23"/>
                <a:gd name="T2" fmla="*/ 28 w 28"/>
                <a:gd name="T3" fmla="*/ 13 h 23"/>
                <a:gd name="T4" fmla="*/ 20 w 28"/>
                <a:gd name="T5" fmla="*/ 2 h 23"/>
                <a:gd name="T6" fmla="*/ 15 w 28"/>
                <a:gd name="T7" fmla="*/ 2 h 23"/>
                <a:gd name="T8" fmla="*/ 7 w 28"/>
                <a:gd name="T9" fmla="*/ 0 h 23"/>
                <a:gd name="T10" fmla="*/ 2 w 28"/>
                <a:gd name="T11" fmla="*/ 0 h 23"/>
                <a:gd name="T12" fmla="*/ 2 w 28"/>
                <a:gd name="T13" fmla="*/ 4 h 23"/>
                <a:gd name="T14" fmla="*/ 4 w 28"/>
                <a:gd name="T15" fmla="*/ 11 h 23"/>
                <a:gd name="T16" fmla="*/ 9 w 28"/>
                <a:gd name="T17" fmla="*/ 10 h 23"/>
                <a:gd name="T18" fmla="*/ 13 w 28"/>
                <a:gd name="T19" fmla="*/ 13 h 23"/>
                <a:gd name="T20" fmla="*/ 19 w 28"/>
                <a:gd name="T21" fmla="*/ 18 h 23"/>
                <a:gd name="T22" fmla="*/ 23 w 28"/>
                <a:gd name="T23" fmla="*/ 23 h 23"/>
                <a:gd name="T24" fmla="*/ 25 w 28"/>
                <a:gd name="T25" fmla="*/ 23 h 23"/>
                <a:gd name="T26" fmla="*/ 27 w 28"/>
                <a:gd name="T2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3">
                  <a:moveTo>
                    <a:pt x="27" y="18"/>
                  </a:moveTo>
                  <a:cubicBezTo>
                    <a:pt x="26" y="17"/>
                    <a:pt x="26" y="15"/>
                    <a:pt x="28" y="13"/>
                  </a:cubicBezTo>
                  <a:cubicBezTo>
                    <a:pt x="25" y="9"/>
                    <a:pt x="21" y="5"/>
                    <a:pt x="20" y="2"/>
                  </a:cubicBezTo>
                  <a:cubicBezTo>
                    <a:pt x="18" y="3"/>
                    <a:pt x="16" y="3"/>
                    <a:pt x="15" y="2"/>
                  </a:cubicBezTo>
                  <a:cubicBezTo>
                    <a:pt x="13" y="0"/>
                    <a:pt x="9" y="1"/>
                    <a:pt x="7" y="0"/>
                  </a:cubicBezTo>
                  <a:cubicBezTo>
                    <a:pt x="6" y="0"/>
                    <a:pt x="4" y="0"/>
                    <a:pt x="2" y="0"/>
                  </a:cubicBezTo>
                  <a:cubicBezTo>
                    <a:pt x="3" y="2"/>
                    <a:pt x="3" y="3"/>
                    <a:pt x="2" y="4"/>
                  </a:cubicBezTo>
                  <a:cubicBezTo>
                    <a:pt x="0" y="5"/>
                    <a:pt x="0" y="9"/>
                    <a:pt x="4" y="11"/>
                  </a:cubicBezTo>
                  <a:cubicBezTo>
                    <a:pt x="8" y="12"/>
                    <a:pt x="7" y="10"/>
                    <a:pt x="9" y="10"/>
                  </a:cubicBezTo>
                  <a:cubicBezTo>
                    <a:pt x="11" y="10"/>
                    <a:pt x="11" y="13"/>
                    <a:pt x="13" y="13"/>
                  </a:cubicBezTo>
                  <a:cubicBezTo>
                    <a:pt x="14" y="13"/>
                    <a:pt x="19" y="15"/>
                    <a:pt x="19" y="18"/>
                  </a:cubicBezTo>
                  <a:cubicBezTo>
                    <a:pt x="18" y="21"/>
                    <a:pt x="20" y="23"/>
                    <a:pt x="23" y="23"/>
                  </a:cubicBezTo>
                  <a:cubicBezTo>
                    <a:pt x="24" y="23"/>
                    <a:pt x="25" y="23"/>
                    <a:pt x="25" y="23"/>
                  </a:cubicBezTo>
                  <a:cubicBezTo>
                    <a:pt x="26" y="21"/>
                    <a:pt x="27" y="19"/>
                    <a:pt x="27" y="1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13">
              <a:extLst>
                <a:ext uri="{FF2B5EF4-FFF2-40B4-BE49-F238E27FC236}">
                  <a16:creationId xmlns:a16="http://schemas.microsoft.com/office/drawing/2014/main" id="{FAE03FA5-F8ED-4C8D-8BD0-0871F68A7C15}"/>
                </a:ext>
              </a:extLst>
            </p:cNvPr>
            <p:cNvSpPr>
              <a:spLocks/>
            </p:cNvSpPr>
            <p:nvPr/>
          </p:nvSpPr>
          <p:spPr bwMode="auto">
            <a:xfrm>
              <a:off x="2422396" y="4213295"/>
              <a:ext cx="87399" cy="45883"/>
            </a:xfrm>
            <a:custGeom>
              <a:avLst/>
              <a:gdLst>
                <a:gd name="T0" fmla="*/ 44 w 50"/>
                <a:gd name="T1" fmla="*/ 7 h 24"/>
                <a:gd name="T2" fmla="*/ 33 w 50"/>
                <a:gd name="T3" fmla="*/ 1 h 24"/>
                <a:gd name="T4" fmla="*/ 21 w 50"/>
                <a:gd name="T5" fmla="*/ 6 h 24"/>
                <a:gd name="T6" fmla="*/ 7 w 50"/>
                <a:gd name="T7" fmla="*/ 6 h 24"/>
                <a:gd name="T8" fmla="*/ 3 w 50"/>
                <a:gd name="T9" fmla="*/ 2 h 24"/>
                <a:gd name="T10" fmla="*/ 2 w 50"/>
                <a:gd name="T11" fmla="*/ 7 h 24"/>
                <a:gd name="T12" fmla="*/ 0 w 50"/>
                <a:gd name="T13" fmla="*/ 12 h 24"/>
                <a:gd name="T14" fmla="*/ 11 w 50"/>
                <a:gd name="T15" fmla="*/ 17 h 24"/>
                <a:gd name="T16" fmla="*/ 17 w 50"/>
                <a:gd name="T17" fmla="*/ 21 h 24"/>
                <a:gd name="T18" fmla="*/ 24 w 50"/>
                <a:gd name="T19" fmla="*/ 19 h 24"/>
                <a:gd name="T20" fmla="*/ 22 w 50"/>
                <a:gd name="T21" fmla="*/ 14 h 24"/>
                <a:gd name="T22" fmla="*/ 26 w 50"/>
                <a:gd name="T23" fmla="*/ 10 h 24"/>
                <a:gd name="T24" fmla="*/ 35 w 50"/>
                <a:gd name="T25" fmla="*/ 7 h 24"/>
                <a:gd name="T26" fmla="*/ 38 w 50"/>
                <a:gd name="T27" fmla="*/ 13 h 24"/>
                <a:gd name="T28" fmla="*/ 43 w 50"/>
                <a:gd name="T29" fmla="*/ 22 h 24"/>
                <a:gd name="T30" fmla="*/ 48 w 50"/>
                <a:gd name="T31" fmla="*/ 16 h 24"/>
                <a:gd name="T32" fmla="*/ 50 w 50"/>
                <a:gd name="T33" fmla="*/ 14 h 24"/>
                <a:gd name="T34" fmla="*/ 44 w 50"/>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24">
                  <a:moveTo>
                    <a:pt x="44" y="7"/>
                  </a:moveTo>
                  <a:cubicBezTo>
                    <a:pt x="41" y="3"/>
                    <a:pt x="36" y="3"/>
                    <a:pt x="33" y="1"/>
                  </a:cubicBezTo>
                  <a:cubicBezTo>
                    <a:pt x="29" y="0"/>
                    <a:pt x="25" y="2"/>
                    <a:pt x="21" y="6"/>
                  </a:cubicBezTo>
                  <a:cubicBezTo>
                    <a:pt x="16" y="10"/>
                    <a:pt x="11" y="8"/>
                    <a:pt x="7" y="6"/>
                  </a:cubicBezTo>
                  <a:cubicBezTo>
                    <a:pt x="6" y="5"/>
                    <a:pt x="5" y="4"/>
                    <a:pt x="3" y="2"/>
                  </a:cubicBezTo>
                  <a:cubicBezTo>
                    <a:pt x="1" y="4"/>
                    <a:pt x="1" y="6"/>
                    <a:pt x="2" y="7"/>
                  </a:cubicBezTo>
                  <a:cubicBezTo>
                    <a:pt x="2" y="8"/>
                    <a:pt x="1" y="10"/>
                    <a:pt x="0" y="12"/>
                  </a:cubicBezTo>
                  <a:cubicBezTo>
                    <a:pt x="4" y="12"/>
                    <a:pt x="9" y="14"/>
                    <a:pt x="11" y="17"/>
                  </a:cubicBezTo>
                  <a:cubicBezTo>
                    <a:pt x="14" y="20"/>
                    <a:pt x="16" y="18"/>
                    <a:pt x="17" y="21"/>
                  </a:cubicBezTo>
                  <a:cubicBezTo>
                    <a:pt x="19" y="24"/>
                    <a:pt x="23" y="21"/>
                    <a:pt x="24" y="19"/>
                  </a:cubicBezTo>
                  <a:cubicBezTo>
                    <a:pt x="25" y="17"/>
                    <a:pt x="22" y="16"/>
                    <a:pt x="22" y="14"/>
                  </a:cubicBezTo>
                  <a:cubicBezTo>
                    <a:pt x="21" y="12"/>
                    <a:pt x="25" y="13"/>
                    <a:pt x="26" y="10"/>
                  </a:cubicBezTo>
                  <a:cubicBezTo>
                    <a:pt x="27" y="7"/>
                    <a:pt x="33" y="6"/>
                    <a:pt x="35" y="7"/>
                  </a:cubicBezTo>
                  <a:cubicBezTo>
                    <a:pt x="38" y="8"/>
                    <a:pt x="40" y="10"/>
                    <a:pt x="38" y="13"/>
                  </a:cubicBezTo>
                  <a:cubicBezTo>
                    <a:pt x="36" y="15"/>
                    <a:pt x="40" y="19"/>
                    <a:pt x="43" y="22"/>
                  </a:cubicBezTo>
                  <a:cubicBezTo>
                    <a:pt x="45" y="20"/>
                    <a:pt x="47" y="17"/>
                    <a:pt x="48" y="16"/>
                  </a:cubicBezTo>
                  <a:cubicBezTo>
                    <a:pt x="49" y="16"/>
                    <a:pt x="49" y="15"/>
                    <a:pt x="50" y="14"/>
                  </a:cubicBezTo>
                  <a:cubicBezTo>
                    <a:pt x="48" y="13"/>
                    <a:pt x="46" y="10"/>
                    <a:pt x="44" y="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14">
              <a:extLst>
                <a:ext uri="{FF2B5EF4-FFF2-40B4-BE49-F238E27FC236}">
                  <a16:creationId xmlns:a16="http://schemas.microsoft.com/office/drawing/2014/main" id="{EE81B6FC-A3FF-4574-9731-FB5846B52630}"/>
                </a:ext>
              </a:extLst>
            </p:cNvPr>
            <p:cNvSpPr>
              <a:spLocks/>
            </p:cNvSpPr>
            <p:nvPr/>
          </p:nvSpPr>
          <p:spPr bwMode="auto">
            <a:xfrm>
              <a:off x="2481740" y="4168589"/>
              <a:ext cx="175877" cy="271766"/>
            </a:xfrm>
            <a:custGeom>
              <a:avLst/>
              <a:gdLst>
                <a:gd name="T0" fmla="*/ 16 w 101"/>
                <a:gd name="T1" fmla="*/ 104 h 143"/>
                <a:gd name="T2" fmla="*/ 22 w 101"/>
                <a:gd name="T3" fmla="*/ 104 h 143"/>
                <a:gd name="T4" fmla="*/ 28 w 101"/>
                <a:gd name="T5" fmla="*/ 109 h 143"/>
                <a:gd name="T6" fmla="*/ 28 w 101"/>
                <a:gd name="T7" fmla="*/ 109 h 143"/>
                <a:gd name="T8" fmla="*/ 36 w 101"/>
                <a:gd name="T9" fmla="*/ 109 h 143"/>
                <a:gd name="T10" fmla="*/ 41 w 101"/>
                <a:gd name="T11" fmla="*/ 116 h 143"/>
                <a:gd name="T12" fmla="*/ 46 w 101"/>
                <a:gd name="T13" fmla="*/ 121 h 143"/>
                <a:gd name="T14" fmla="*/ 49 w 101"/>
                <a:gd name="T15" fmla="*/ 127 h 143"/>
                <a:gd name="T16" fmla="*/ 59 w 101"/>
                <a:gd name="T17" fmla="*/ 128 h 143"/>
                <a:gd name="T18" fmla="*/ 64 w 101"/>
                <a:gd name="T19" fmla="*/ 127 h 143"/>
                <a:gd name="T20" fmla="*/ 69 w 101"/>
                <a:gd name="T21" fmla="*/ 127 h 143"/>
                <a:gd name="T22" fmla="*/ 75 w 101"/>
                <a:gd name="T23" fmla="*/ 132 h 143"/>
                <a:gd name="T24" fmla="*/ 71 w 101"/>
                <a:gd name="T25" fmla="*/ 139 h 143"/>
                <a:gd name="T26" fmla="*/ 76 w 101"/>
                <a:gd name="T27" fmla="*/ 143 h 143"/>
                <a:gd name="T28" fmla="*/ 76 w 101"/>
                <a:gd name="T29" fmla="*/ 143 h 143"/>
                <a:gd name="T30" fmla="*/ 80 w 101"/>
                <a:gd name="T31" fmla="*/ 132 h 143"/>
                <a:gd name="T32" fmla="*/ 81 w 101"/>
                <a:gd name="T33" fmla="*/ 120 h 143"/>
                <a:gd name="T34" fmla="*/ 76 w 101"/>
                <a:gd name="T35" fmla="*/ 106 h 143"/>
                <a:gd name="T36" fmla="*/ 82 w 101"/>
                <a:gd name="T37" fmla="*/ 102 h 143"/>
                <a:gd name="T38" fmla="*/ 80 w 101"/>
                <a:gd name="T39" fmla="*/ 98 h 143"/>
                <a:gd name="T40" fmla="*/ 78 w 101"/>
                <a:gd name="T41" fmla="*/ 94 h 143"/>
                <a:gd name="T42" fmla="*/ 91 w 101"/>
                <a:gd name="T43" fmla="*/ 93 h 143"/>
                <a:gd name="T44" fmla="*/ 100 w 101"/>
                <a:gd name="T45" fmla="*/ 90 h 143"/>
                <a:gd name="T46" fmla="*/ 99 w 101"/>
                <a:gd name="T47" fmla="*/ 85 h 143"/>
                <a:gd name="T48" fmla="*/ 99 w 101"/>
                <a:gd name="T49" fmla="*/ 79 h 143"/>
                <a:gd name="T50" fmla="*/ 96 w 101"/>
                <a:gd name="T51" fmla="*/ 73 h 143"/>
                <a:gd name="T52" fmla="*/ 98 w 101"/>
                <a:gd name="T53" fmla="*/ 57 h 143"/>
                <a:gd name="T54" fmla="*/ 88 w 101"/>
                <a:gd name="T55" fmla="*/ 55 h 143"/>
                <a:gd name="T56" fmla="*/ 76 w 101"/>
                <a:gd name="T57" fmla="*/ 49 h 143"/>
                <a:gd name="T58" fmla="*/ 62 w 101"/>
                <a:gd name="T59" fmla="*/ 48 h 143"/>
                <a:gd name="T60" fmla="*/ 56 w 101"/>
                <a:gd name="T61" fmla="*/ 37 h 143"/>
                <a:gd name="T62" fmla="*/ 52 w 101"/>
                <a:gd name="T63" fmla="*/ 32 h 143"/>
                <a:gd name="T64" fmla="*/ 48 w 101"/>
                <a:gd name="T65" fmla="*/ 30 h 143"/>
                <a:gd name="T66" fmla="*/ 50 w 101"/>
                <a:gd name="T67" fmla="*/ 26 h 143"/>
                <a:gd name="T68" fmla="*/ 51 w 101"/>
                <a:gd name="T69" fmla="*/ 20 h 143"/>
                <a:gd name="T70" fmla="*/ 58 w 101"/>
                <a:gd name="T71" fmla="*/ 10 h 143"/>
                <a:gd name="T72" fmla="*/ 61 w 101"/>
                <a:gd name="T73" fmla="*/ 8 h 143"/>
                <a:gd name="T74" fmla="*/ 63 w 101"/>
                <a:gd name="T75" fmla="*/ 7 h 143"/>
                <a:gd name="T76" fmla="*/ 65 w 101"/>
                <a:gd name="T77" fmla="*/ 2 h 143"/>
                <a:gd name="T78" fmla="*/ 56 w 101"/>
                <a:gd name="T79" fmla="*/ 6 h 143"/>
                <a:gd name="T80" fmla="*/ 48 w 101"/>
                <a:gd name="T81" fmla="*/ 10 h 143"/>
                <a:gd name="T82" fmla="*/ 41 w 101"/>
                <a:gd name="T83" fmla="*/ 13 h 143"/>
                <a:gd name="T84" fmla="*/ 37 w 101"/>
                <a:gd name="T85" fmla="*/ 12 h 143"/>
                <a:gd name="T86" fmla="*/ 29 w 101"/>
                <a:gd name="T87" fmla="*/ 20 h 143"/>
                <a:gd name="T88" fmla="*/ 26 w 101"/>
                <a:gd name="T89" fmla="*/ 28 h 143"/>
                <a:gd name="T90" fmla="*/ 17 w 101"/>
                <a:gd name="T91" fmla="*/ 37 h 143"/>
                <a:gd name="T92" fmla="*/ 16 w 101"/>
                <a:gd name="T93" fmla="*/ 38 h 143"/>
                <a:gd name="T94" fmla="*/ 14 w 101"/>
                <a:gd name="T95" fmla="*/ 40 h 143"/>
                <a:gd name="T96" fmla="*/ 9 w 101"/>
                <a:gd name="T97" fmla="*/ 46 h 143"/>
                <a:gd name="T98" fmla="*/ 11 w 101"/>
                <a:gd name="T99" fmla="*/ 48 h 143"/>
                <a:gd name="T100" fmla="*/ 13 w 101"/>
                <a:gd name="T101" fmla="*/ 55 h 143"/>
                <a:gd name="T102" fmla="*/ 13 w 101"/>
                <a:gd name="T103" fmla="*/ 60 h 143"/>
                <a:gd name="T104" fmla="*/ 15 w 101"/>
                <a:gd name="T105" fmla="*/ 73 h 143"/>
                <a:gd name="T106" fmla="*/ 13 w 101"/>
                <a:gd name="T107" fmla="*/ 80 h 143"/>
                <a:gd name="T108" fmla="*/ 6 w 101"/>
                <a:gd name="T109" fmla="*/ 86 h 143"/>
                <a:gd name="T110" fmla="*/ 2 w 101"/>
                <a:gd name="T111" fmla="*/ 91 h 143"/>
                <a:gd name="T112" fmla="*/ 0 w 101"/>
                <a:gd name="T113" fmla="*/ 95 h 143"/>
                <a:gd name="T114" fmla="*/ 10 w 101"/>
                <a:gd name="T115" fmla="*/ 100 h 143"/>
                <a:gd name="T116" fmla="*/ 16 w 101"/>
                <a:gd name="T117" fmla="*/ 10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43">
                  <a:moveTo>
                    <a:pt x="16" y="104"/>
                  </a:moveTo>
                  <a:cubicBezTo>
                    <a:pt x="18" y="106"/>
                    <a:pt x="21" y="105"/>
                    <a:pt x="22" y="104"/>
                  </a:cubicBezTo>
                  <a:cubicBezTo>
                    <a:pt x="23" y="103"/>
                    <a:pt x="25" y="105"/>
                    <a:pt x="28" y="109"/>
                  </a:cubicBezTo>
                  <a:cubicBezTo>
                    <a:pt x="28" y="109"/>
                    <a:pt x="28" y="109"/>
                    <a:pt x="28" y="109"/>
                  </a:cubicBezTo>
                  <a:cubicBezTo>
                    <a:pt x="31" y="109"/>
                    <a:pt x="34" y="108"/>
                    <a:pt x="36" y="109"/>
                  </a:cubicBezTo>
                  <a:cubicBezTo>
                    <a:pt x="38" y="111"/>
                    <a:pt x="37" y="116"/>
                    <a:pt x="41" y="116"/>
                  </a:cubicBezTo>
                  <a:cubicBezTo>
                    <a:pt x="44" y="116"/>
                    <a:pt x="46" y="120"/>
                    <a:pt x="46" y="121"/>
                  </a:cubicBezTo>
                  <a:cubicBezTo>
                    <a:pt x="46" y="123"/>
                    <a:pt x="49" y="124"/>
                    <a:pt x="49" y="127"/>
                  </a:cubicBezTo>
                  <a:cubicBezTo>
                    <a:pt x="49" y="129"/>
                    <a:pt x="58" y="129"/>
                    <a:pt x="59" y="128"/>
                  </a:cubicBezTo>
                  <a:cubicBezTo>
                    <a:pt x="60" y="127"/>
                    <a:pt x="62" y="126"/>
                    <a:pt x="64" y="127"/>
                  </a:cubicBezTo>
                  <a:cubicBezTo>
                    <a:pt x="65" y="128"/>
                    <a:pt x="68" y="126"/>
                    <a:pt x="69" y="127"/>
                  </a:cubicBezTo>
                  <a:cubicBezTo>
                    <a:pt x="71" y="128"/>
                    <a:pt x="77" y="130"/>
                    <a:pt x="75" y="132"/>
                  </a:cubicBezTo>
                  <a:cubicBezTo>
                    <a:pt x="74" y="134"/>
                    <a:pt x="70" y="137"/>
                    <a:pt x="71" y="139"/>
                  </a:cubicBezTo>
                  <a:cubicBezTo>
                    <a:pt x="72" y="140"/>
                    <a:pt x="75" y="141"/>
                    <a:pt x="76" y="143"/>
                  </a:cubicBezTo>
                  <a:cubicBezTo>
                    <a:pt x="76" y="143"/>
                    <a:pt x="76" y="143"/>
                    <a:pt x="76" y="143"/>
                  </a:cubicBezTo>
                  <a:cubicBezTo>
                    <a:pt x="79" y="142"/>
                    <a:pt x="80" y="134"/>
                    <a:pt x="80" y="132"/>
                  </a:cubicBezTo>
                  <a:cubicBezTo>
                    <a:pt x="80" y="129"/>
                    <a:pt x="81" y="123"/>
                    <a:pt x="81" y="120"/>
                  </a:cubicBezTo>
                  <a:cubicBezTo>
                    <a:pt x="83" y="115"/>
                    <a:pt x="76" y="112"/>
                    <a:pt x="76" y="106"/>
                  </a:cubicBezTo>
                  <a:cubicBezTo>
                    <a:pt x="76" y="101"/>
                    <a:pt x="79" y="104"/>
                    <a:pt x="82" y="102"/>
                  </a:cubicBezTo>
                  <a:cubicBezTo>
                    <a:pt x="85" y="100"/>
                    <a:pt x="82" y="99"/>
                    <a:pt x="80" y="98"/>
                  </a:cubicBezTo>
                  <a:cubicBezTo>
                    <a:pt x="79" y="98"/>
                    <a:pt x="77" y="95"/>
                    <a:pt x="78" y="94"/>
                  </a:cubicBezTo>
                  <a:cubicBezTo>
                    <a:pt x="78" y="92"/>
                    <a:pt x="88" y="93"/>
                    <a:pt x="91" y="93"/>
                  </a:cubicBezTo>
                  <a:cubicBezTo>
                    <a:pt x="94" y="93"/>
                    <a:pt x="100" y="90"/>
                    <a:pt x="100" y="90"/>
                  </a:cubicBezTo>
                  <a:cubicBezTo>
                    <a:pt x="100" y="89"/>
                    <a:pt x="101" y="87"/>
                    <a:pt x="99" y="85"/>
                  </a:cubicBezTo>
                  <a:cubicBezTo>
                    <a:pt x="96" y="84"/>
                    <a:pt x="97" y="81"/>
                    <a:pt x="99" y="79"/>
                  </a:cubicBezTo>
                  <a:cubicBezTo>
                    <a:pt x="101" y="77"/>
                    <a:pt x="98" y="75"/>
                    <a:pt x="96" y="73"/>
                  </a:cubicBezTo>
                  <a:cubicBezTo>
                    <a:pt x="93" y="70"/>
                    <a:pt x="95" y="61"/>
                    <a:pt x="98" y="57"/>
                  </a:cubicBezTo>
                  <a:cubicBezTo>
                    <a:pt x="100" y="53"/>
                    <a:pt x="92" y="54"/>
                    <a:pt x="88" y="55"/>
                  </a:cubicBezTo>
                  <a:cubicBezTo>
                    <a:pt x="83" y="55"/>
                    <a:pt x="79" y="53"/>
                    <a:pt x="76" y="49"/>
                  </a:cubicBezTo>
                  <a:cubicBezTo>
                    <a:pt x="73" y="46"/>
                    <a:pt x="69" y="48"/>
                    <a:pt x="62" y="48"/>
                  </a:cubicBezTo>
                  <a:cubicBezTo>
                    <a:pt x="54" y="48"/>
                    <a:pt x="56" y="40"/>
                    <a:pt x="56" y="37"/>
                  </a:cubicBezTo>
                  <a:cubicBezTo>
                    <a:pt x="56" y="34"/>
                    <a:pt x="52" y="34"/>
                    <a:pt x="52" y="32"/>
                  </a:cubicBezTo>
                  <a:cubicBezTo>
                    <a:pt x="52" y="30"/>
                    <a:pt x="50" y="30"/>
                    <a:pt x="48" y="30"/>
                  </a:cubicBezTo>
                  <a:cubicBezTo>
                    <a:pt x="47" y="30"/>
                    <a:pt x="48" y="27"/>
                    <a:pt x="50" y="26"/>
                  </a:cubicBezTo>
                  <a:cubicBezTo>
                    <a:pt x="51" y="24"/>
                    <a:pt x="51" y="23"/>
                    <a:pt x="51" y="20"/>
                  </a:cubicBezTo>
                  <a:cubicBezTo>
                    <a:pt x="51" y="16"/>
                    <a:pt x="56" y="13"/>
                    <a:pt x="58" y="10"/>
                  </a:cubicBezTo>
                  <a:cubicBezTo>
                    <a:pt x="59" y="9"/>
                    <a:pt x="60" y="9"/>
                    <a:pt x="61" y="8"/>
                  </a:cubicBezTo>
                  <a:cubicBezTo>
                    <a:pt x="61" y="8"/>
                    <a:pt x="62" y="7"/>
                    <a:pt x="63" y="7"/>
                  </a:cubicBezTo>
                  <a:cubicBezTo>
                    <a:pt x="67" y="6"/>
                    <a:pt x="69" y="4"/>
                    <a:pt x="65" y="2"/>
                  </a:cubicBezTo>
                  <a:cubicBezTo>
                    <a:pt x="61" y="0"/>
                    <a:pt x="59" y="6"/>
                    <a:pt x="56" y="6"/>
                  </a:cubicBezTo>
                  <a:cubicBezTo>
                    <a:pt x="52" y="7"/>
                    <a:pt x="51" y="9"/>
                    <a:pt x="48" y="10"/>
                  </a:cubicBezTo>
                  <a:cubicBezTo>
                    <a:pt x="46" y="12"/>
                    <a:pt x="41" y="11"/>
                    <a:pt x="41" y="13"/>
                  </a:cubicBezTo>
                  <a:cubicBezTo>
                    <a:pt x="40" y="15"/>
                    <a:pt x="39" y="13"/>
                    <a:pt x="37" y="12"/>
                  </a:cubicBezTo>
                  <a:cubicBezTo>
                    <a:pt x="34" y="12"/>
                    <a:pt x="29" y="17"/>
                    <a:pt x="29" y="20"/>
                  </a:cubicBezTo>
                  <a:cubicBezTo>
                    <a:pt x="29" y="22"/>
                    <a:pt x="30" y="25"/>
                    <a:pt x="26" y="28"/>
                  </a:cubicBezTo>
                  <a:cubicBezTo>
                    <a:pt x="22" y="30"/>
                    <a:pt x="19" y="35"/>
                    <a:pt x="17" y="37"/>
                  </a:cubicBezTo>
                  <a:cubicBezTo>
                    <a:pt x="17" y="38"/>
                    <a:pt x="16" y="38"/>
                    <a:pt x="16" y="38"/>
                  </a:cubicBezTo>
                  <a:cubicBezTo>
                    <a:pt x="15" y="39"/>
                    <a:pt x="15" y="40"/>
                    <a:pt x="14" y="40"/>
                  </a:cubicBezTo>
                  <a:cubicBezTo>
                    <a:pt x="13" y="41"/>
                    <a:pt x="11" y="44"/>
                    <a:pt x="9" y="46"/>
                  </a:cubicBezTo>
                  <a:cubicBezTo>
                    <a:pt x="10" y="47"/>
                    <a:pt x="11" y="48"/>
                    <a:pt x="11" y="48"/>
                  </a:cubicBezTo>
                  <a:cubicBezTo>
                    <a:pt x="14" y="51"/>
                    <a:pt x="12" y="53"/>
                    <a:pt x="13" y="55"/>
                  </a:cubicBezTo>
                  <a:cubicBezTo>
                    <a:pt x="14" y="56"/>
                    <a:pt x="15" y="59"/>
                    <a:pt x="13" y="60"/>
                  </a:cubicBezTo>
                  <a:cubicBezTo>
                    <a:pt x="12" y="61"/>
                    <a:pt x="13" y="71"/>
                    <a:pt x="15" y="73"/>
                  </a:cubicBezTo>
                  <a:cubicBezTo>
                    <a:pt x="16" y="75"/>
                    <a:pt x="15" y="76"/>
                    <a:pt x="13" y="80"/>
                  </a:cubicBezTo>
                  <a:cubicBezTo>
                    <a:pt x="11" y="84"/>
                    <a:pt x="9" y="85"/>
                    <a:pt x="6" y="86"/>
                  </a:cubicBezTo>
                  <a:cubicBezTo>
                    <a:pt x="2" y="86"/>
                    <a:pt x="3" y="91"/>
                    <a:pt x="2" y="91"/>
                  </a:cubicBezTo>
                  <a:cubicBezTo>
                    <a:pt x="1" y="91"/>
                    <a:pt x="0" y="93"/>
                    <a:pt x="0" y="95"/>
                  </a:cubicBezTo>
                  <a:cubicBezTo>
                    <a:pt x="3" y="97"/>
                    <a:pt x="9" y="100"/>
                    <a:pt x="10" y="100"/>
                  </a:cubicBezTo>
                  <a:cubicBezTo>
                    <a:pt x="12" y="100"/>
                    <a:pt x="13" y="103"/>
                    <a:pt x="16" y="10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15">
              <a:extLst>
                <a:ext uri="{FF2B5EF4-FFF2-40B4-BE49-F238E27FC236}">
                  <a16:creationId xmlns:a16="http://schemas.microsoft.com/office/drawing/2014/main" id="{3C078610-A8A6-4CC3-A285-7C91E66608E3}"/>
                </a:ext>
              </a:extLst>
            </p:cNvPr>
            <p:cNvSpPr>
              <a:spLocks/>
            </p:cNvSpPr>
            <p:nvPr/>
          </p:nvSpPr>
          <p:spPr bwMode="auto">
            <a:xfrm>
              <a:off x="2619852" y="4529766"/>
              <a:ext cx="181271" cy="222354"/>
            </a:xfrm>
            <a:custGeom>
              <a:avLst/>
              <a:gdLst>
                <a:gd name="T0" fmla="*/ 102 w 104"/>
                <a:gd name="T1" fmla="*/ 70 h 117"/>
                <a:gd name="T2" fmla="*/ 97 w 104"/>
                <a:gd name="T3" fmla="*/ 62 h 117"/>
                <a:gd name="T4" fmla="*/ 90 w 104"/>
                <a:gd name="T5" fmla="*/ 58 h 117"/>
                <a:gd name="T6" fmla="*/ 81 w 104"/>
                <a:gd name="T7" fmla="*/ 53 h 117"/>
                <a:gd name="T8" fmla="*/ 80 w 104"/>
                <a:gd name="T9" fmla="*/ 46 h 117"/>
                <a:gd name="T10" fmla="*/ 79 w 104"/>
                <a:gd name="T11" fmla="*/ 40 h 117"/>
                <a:gd name="T12" fmla="*/ 76 w 104"/>
                <a:gd name="T13" fmla="*/ 34 h 117"/>
                <a:gd name="T14" fmla="*/ 66 w 104"/>
                <a:gd name="T15" fmla="*/ 32 h 117"/>
                <a:gd name="T16" fmla="*/ 59 w 104"/>
                <a:gd name="T17" fmla="*/ 29 h 117"/>
                <a:gd name="T18" fmla="*/ 56 w 104"/>
                <a:gd name="T19" fmla="*/ 26 h 117"/>
                <a:gd name="T20" fmla="*/ 50 w 104"/>
                <a:gd name="T21" fmla="*/ 25 h 117"/>
                <a:gd name="T22" fmla="*/ 40 w 104"/>
                <a:gd name="T23" fmla="*/ 19 h 117"/>
                <a:gd name="T24" fmla="*/ 37 w 104"/>
                <a:gd name="T25" fmla="*/ 2 h 117"/>
                <a:gd name="T26" fmla="*/ 29 w 104"/>
                <a:gd name="T27" fmla="*/ 2 h 117"/>
                <a:gd name="T28" fmla="*/ 19 w 104"/>
                <a:gd name="T29" fmla="*/ 6 h 117"/>
                <a:gd name="T30" fmla="*/ 12 w 104"/>
                <a:gd name="T31" fmla="*/ 10 h 117"/>
                <a:gd name="T32" fmla="*/ 5 w 104"/>
                <a:gd name="T33" fmla="*/ 12 h 117"/>
                <a:gd name="T34" fmla="*/ 2 w 104"/>
                <a:gd name="T35" fmla="*/ 11 h 117"/>
                <a:gd name="T36" fmla="*/ 8 w 104"/>
                <a:gd name="T37" fmla="*/ 23 h 117"/>
                <a:gd name="T38" fmla="*/ 6 w 104"/>
                <a:gd name="T39" fmla="*/ 27 h 117"/>
                <a:gd name="T40" fmla="*/ 6 w 104"/>
                <a:gd name="T41" fmla="*/ 39 h 117"/>
                <a:gd name="T42" fmla="*/ 4 w 104"/>
                <a:gd name="T43" fmla="*/ 46 h 117"/>
                <a:gd name="T44" fmla="*/ 2 w 104"/>
                <a:gd name="T45" fmla="*/ 54 h 117"/>
                <a:gd name="T46" fmla="*/ 6 w 104"/>
                <a:gd name="T47" fmla="*/ 58 h 117"/>
                <a:gd name="T48" fmla="*/ 1 w 104"/>
                <a:gd name="T49" fmla="*/ 64 h 117"/>
                <a:gd name="T50" fmla="*/ 1 w 104"/>
                <a:gd name="T51" fmla="*/ 68 h 117"/>
                <a:gd name="T52" fmla="*/ 4 w 104"/>
                <a:gd name="T53" fmla="*/ 72 h 117"/>
                <a:gd name="T54" fmla="*/ 6 w 104"/>
                <a:gd name="T55" fmla="*/ 81 h 117"/>
                <a:gd name="T56" fmla="*/ 9 w 104"/>
                <a:gd name="T57" fmla="*/ 85 h 117"/>
                <a:gd name="T58" fmla="*/ 8 w 104"/>
                <a:gd name="T59" fmla="*/ 91 h 117"/>
                <a:gd name="T60" fmla="*/ 11 w 104"/>
                <a:gd name="T61" fmla="*/ 98 h 117"/>
                <a:gd name="T62" fmla="*/ 14 w 104"/>
                <a:gd name="T63" fmla="*/ 106 h 117"/>
                <a:gd name="T64" fmla="*/ 16 w 104"/>
                <a:gd name="T65" fmla="*/ 115 h 117"/>
                <a:gd name="T66" fmla="*/ 27 w 104"/>
                <a:gd name="T67" fmla="*/ 109 h 117"/>
                <a:gd name="T68" fmla="*/ 35 w 104"/>
                <a:gd name="T69" fmla="*/ 108 h 117"/>
                <a:gd name="T70" fmla="*/ 44 w 104"/>
                <a:gd name="T71" fmla="*/ 112 h 117"/>
                <a:gd name="T72" fmla="*/ 49 w 104"/>
                <a:gd name="T73" fmla="*/ 107 h 117"/>
                <a:gd name="T74" fmla="*/ 60 w 104"/>
                <a:gd name="T75" fmla="*/ 107 h 117"/>
                <a:gd name="T76" fmla="*/ 63 w 104"/>
                <a:gd name="T77" fmla="*/ 94 h 117"/>
                <a:gd name="T78" fmla="*/ 69 w 104"/>
                <a:gd name="T79" fmla="*/ 86 h 117"/>
                <a:gd name="T80" fmla="*/ 80 w 104"/>
                <a:gd name="T81" fmla="*/ 85 h 117"/>
                <a:gd name="T82" fmla="*/ 89 w 104"/>
                <a:gd name="T83" fmla="*/ 84 h 117"/>
                <a:gd name="T84" fmla="*/ 97 w 104"/>
                <a:gd name="T85" fmla="*/ 87 h 117"/>
                <a:gd name="T86" fmla="*/ 101 w 104"/>
                <a:gd name="T87" fmla="*/ 81 h 117"/>
                <a:gd name="T88" fmla="*/ 102 w 104"/>
                <a:gd name="T89" fmla="*/ 7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4" h="117">
                  <a:moveTo>
                    <a:pt x="102" y="70"/>
                  </a:moveTo>
                  <a:cubicBezTo>
                    <a:pt x="101" y="66"/>
                    <a:pt x="97" y="66"/>
                    <a:pt x="97" y="62"/>
                  </a:cubicBezTo>
                  <a:cubicBezTo>
                    <a:pt x="97" y="58"/>
                    <a:pt x="96" y="57"/>
                    <a:pt x="90" y="58"/>
                  </a:cubicBezTo>
                  <a:cubicBezTo>
                    <a:pt x="85" y="58"/>
                    <a:pt x="81" y="57"/>
                    <a:pt x="81" y="53"/>
                  </a:cubicBezTo>
                  <a:cubicBezTo>
                    <a:pt x="81" y="50"/>
                    <a:pt x="78" y="48"/>
                    <a:pt x="80" y="46"/>
                  </a:cubicBezTo>
                  <a:cubicBezTo>
                    <a:pt x="83" y="45"/>
                    <a:pt x="78" y="43"/>
                    <a:pt x="79" y="40"/>
                  </a:cubicBezTo>
                  <a:cubicBezTo>
                    <a:pt x="79" y="37"/>
                    <a:pt x="77" y="36"/>
                    <a:pt x="76" y="34"/>
                  </a:cubicBezTo>
                  <a:cubicBezTo>
                    <a:pt x="74" y="33"/>
                    <a:pt x="66" y="35"/>
                    <a:pt x="66" y="32"/>
                  </a:cubicBezTo>
                  <a:cubicBezTo>
                    <a:pt x="66" y="29"/>
                    <a:pt x="62" y="29"/>
                    <a:pt x="59" y="29"/>
                  </a:cubicBezTo>
                  <a:cubicBezTo>
                    <a:pt x="57" y="29"/>
                    <a:pt x="59" y="26"/>
                    <a:pt x="56" y="26"/>
                  </a:cubicBezTo>
                  <a:cubicBezTo>
                    <a:pt x="53" y="26"/>
                    <a:pt x="54" y="24"/>
                    <a:pt x="50" y="25"/>
                  </a:cubicBezTo>
                  <a:cubicBezTo>
                    <a:pt x="46" y="25"/>
                    <a:pt x="44" y="23"/>
                    <a:pt x="40" y="19"/>
                  </a:cubicBezTo>
                  <a:cubicBezTo>
                    <a:pt x="36" y="14"/>
                    <a:pt x="37" y="5"/>
                    <a:pt x="37" y="2"/>
                  </a:cubicBezTo>
                  <a:cubicBezTo>
                    <a:pt x="38" y="0"/>
                    <a:pt x="33" y="2"/>
                    <a:pt x="29" y="2"/>
                  </a:cubicBezTo>
                  <a:cubicBezTo>
                    <a:pt x="26" y="2"/>
                    <a:pt x="23" y="4"/>
                    <a:pt x="19" y="6"/>
                  </a:cubicBezTo>
                  <a:cubicBezTo>
                    <a:pt x="16" y="8"/>
                    <a:pt x="14" y="8"/>
                    <a:pt x="12" y="10"/>
                  </a:cubicBezTo>
                  <a:cubicBezTo>
                    <a:pt x="10" y="12"/>
                    <a:pt x="8" y="13"/>
                    <a:pt x="5" y="12"/>
                  </a:cubicBezTo>
                  <a:cubicBezTo>
                    <a:pt x="4" y="11"/>
                    <a:pt x="3" y="11"/>
                    <a:pt x="2" y="11"/>
                  </a:cubicBezTo>
                  <a:cubicBezTo>
                    <a:pt x="4" y="15"/>
                    <a:pt x="7" y="21"/>
                    <a:pt x="8" y="23"/>
                  </a:cubicBezTo>
                  <a:cubicBezTo>
                    <a:pt x="9" y="26"/>
                    <a:pt x="7" y="26"/>
                    <a:pt x="6" y="27"/>
                  </a:cubicBezTo>
                  <a:cubicBezTo>
                    <a:pt x="5" y="28"/>
                    <a:pt x="6" y="37"/>
                    <a:pt x="6" y="39"/>
                  </a:cubicBezTo>
                  <a:cubicBezTo>
                    <a:pt x="7" y="41"/>
                    <a:pt x="3" y="45"/>
                    <a:pt x="4" y="46"/>
                  </a:cubicBezTo>
                  <a:cubicBezTo>
                    <a:pt x="6" y="48"/>
                    <a:pt x="2" y="51"/>
                    <a:pt x="2" y="54"/>
                  </a:cubicBezTo>
                  <a:cubicBezTo>
                    <a:pt x="2" y="56"/>
                    <a:pt x="6" y="56"/>
                    <a:pt x="6" y="58"/>
                  </a:cubicBezTo>
                  <a:cubicBezTo>
                    <a:pt x="6" y="59"/>
                    <a:pt x="3" y="63"/>
                    <a:pt x="1" y="64"/>
                  </a:cubicBezTo>
                  <a:cubicBezTo>
                    <a:pt x="0" y="65"/>
                    <a:pt x="0" y="66"/>
                    <a:pt x="1" y="68"/>
                  </a:cubicBezTo>
                  <a:cubicBezTo>
                    <a:pt x="1" y="68"/>
                    <a:pt x="1" y="70"/>
                    <a:pt x="4" y="72"/>
                  </a:cubicBezTo>
                  <a:cubicBezTo>
                    <a:pt x="7" y="74"/>
                    <a:pt x="3" y="78"/>
                    <a:pt x="6" y="81"/>
                  </a:cubicBezTo>
                  <a:cubicBezTo>
                    <a:pt x="8" y="84"/>
                    <a:pt x="11" y="84"/>
                    <a:pt x="9" y="85"/>
                  </a:cubicBezTo>
                  <a:cubicBezTo>
                    <a:pt x="8" y="87"/>
                    <a:pt x="10" y="90"/>
                    <a:pt x="8" y="91"/>
                  </a:cubicBezTo>
                  <a:cubicBezTo>
                    <a:pt x="6" y="93"/>
                    <a:pt x="8" y="97"/>
                    <a:pt x="11" y="98"/>
                  </a:cubicBezTo>
                  <a:cubicBezTo>
                    <a:pt x="13" y="99"/>
                    <a:pt x="11" y="104"/>
                    <a:pt x="14" y="106"/>
                  </a:cubicBezTo>
                  <a:cubicBezTo>
                    <a:pt x="16" y="108"/>
                    <a:pt x="15" y="114"/>
                    <a:pt x="16" y="115"/>
                  </a:cubicBezTo>
                  <a:cubicBezTo>
                    <a:pt x="16" y="117"/>
                    <a:pt x="23" y="113"/>
                    <a:pt x="27" y="109"/>
                  </a:cubicBezTo>
                  <a:cubicBezTo>
                    <a:pt x="31" y="104"/>
                    <a:pt x="31" y="108"/>
                    <a:pt x="35" y="108"/>
                  </a:cubicBezTo>
                  <a:cubicBezTo>
                    <a:pt x="38" y="109"/>
                    <a:pt x="43" y="109"/>
                    <a:pt x="44" y="112"/>
                  </a:cubicBezTo>
                  <a:cubicBezTo>
                    <a:pt x="46" y="116"/>
                    <a:pt x="48" y="109"/>
                    <a:pt x="49" y="107"/>
                  </a:cubicBezTo>
                  <a:cubicBezTo>
                    <a:pt x="51" y="106"/>
                    <a:pt x="59" y="108"/>
                    <a:pt x="60" y="107"/>
                  </a:cubicBezTo>
                  <a:cubicBezTo>
                    <a:pt x="62" y="107"/>
                    <a:pt x="63" y="96"/>
                    <a:pt x="63" y="94"/>
                  </a:cubicBezTo>
                  <a:cubicBezTo>
                    <a:pt x="63" y="93"/>
                    <a:pt x="66" y="88"/>
                    <a:pt x="69" y="86"/>
                  </a:cubicBezTo>
                  <a:cubicBezTo>
                    <a:pt x="72" y="84"/>
                    <a:pt x="77" y="86"/>
                    <a:pt x="80" y="85"/>
                  </a:cubicBezTo>
                  <a:cubicBezTo>
                    <a:pt x="82" y="83"/>
                    <a:pt x="86" y="84"/>
                    <a:pt x="89" y="84"/>
                  </a:cubicBezTo>
                  <a:cubicBezTo>
                    <a:pt x="93" y="84"/>
                    <a:pt x="95" y="87"/>
                    <a:pt x="97" y="87"/>
                  </a:cubicBezTo>
                  <a:cubicBezTo>
                    <a:pt x="99" y="87"/>
                    <a:pt x="102" y="84"/>
                    <a:pt x="101" y="81"/>
                  </a:cubicBezTo>
                  <a:cubicBezTo>
                    <a:pt x="101" y="78"/>
                    <a:pt x="104" y="74"/>
                    <a:pt x="102" y="7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16">
              <a:extLst>
                <a:ext uri="{FF2B5EF4-FFF2-40B4-BE49-F238E27FC236}">
                  <a16:creationId xmlns:a16="http://schemas.microsoft.com/office/drawing/2014/main" id="{0F970003-95F5-46B4-AF84-E6097B356F58}"/>
                </a:ext>
              </a:extLst>
            </p:cNvPr>
            <p:cNvSpPr>
              <a:spLocks/>
            </p:cNvSpPr>
            <p:nvPr/>
          </p:nvSpPr>
          <p:spPr bwMode="auto">
            <a:xfrm>
              <a:off x="2445054" y="4373296"/>
              <a:ext cx="189903" cy="301177"/>
            </a:xfrm>
            <a:custGeom>
              <a:avLst/>
              <a:gdLst>
                <a:gd name="T0" fmla="*/ 100 w 109"/>
                <a:gd name="T1" fmla="*/ 150 h 158"/>
                <a:gd name="T2" fmla="*/ 101 w 109"/>
                <a:gd name="T3" fmla="*/ 150 h 158"/>
                <a:gd name="T4" fmla="*/ 101 w 109"/>
                <a:gd name="T5" fmla="*/ 146 h 158"/>
                <a:gd name="T6" fmla="*/ 106 w 109"/>
                <a:gd name="T7" fmla="*/ 140 h 158"/>
                <a:gd name="T8" fmla="*/ 102 w 109"/>
                <a:gd name="T9" fmla="*/ 136 h 158"/>
                <a:gd name="T10" fmla="*/ 104 w 109"/>
                <a:gd name="T11" fmla="*/ 128 h 158"/>
                <a:gd name="T12" fmla="*/ 106 w 109"/>
                <a:gd name="T13" fmla="*/ 121 h 158"/>
                <a:gd name="T14" fmla="*/ 106 w 109"/>
                <a:gd name="T15" fmla="*/ 109 h 158"/>
                <a:gd name="T16" fmla="*/ 108 w 109"/>
                <a:gd name="T17" fmla="*/ 105 h 158"/>
                <a:gd name="T18" fmla="*/ 102 w 109"/>
                <a:gd name="T19" fmla="*/ 93 h 158"/>
                <a:gd name="T20" fmla="*/ 94 w 109"/>
                <a:gd name="T21" fmla="*/ 94 h 158"/>
                <a:gd name="T22" fmla="*/ 92 w 109"/>
                <a:gd name="T23" fmla="*/ 83 h 158"/>
                <a:gd name="T24" fmla="*/ 88 w 109"/>
                <a:gd name="T25" fmla="*/ 83 h 158"/>
                <a:gd name="T26" fmla="*/ 79 w 109"/>
                <a:gd name="T27" fmla="*/ 85 h 158"/>
                <a:gd name="T28" fmla="*/ 75 w 109"/>
                <a:gd name="T29" fmla="*/ 80 h 158"/>
                <a:gd name="T30" fmla="*/ 71 w 109"/>
                <a:gd name="T31" fmla="*/ 77 h 158"/>
                <a:gd name="T32" fmla="*/ 67 w 109"/>
                <a:gd name="T33" fmla="*/ 69 h 158"/>
                <a:gd name="T34" fmla="*/ 65 w 109"/>
                <a:gd name="T35" fmla="*/ 62 h 158"/>
                <a:gd name="T36" fmla="*/ 66 w 109"/>
                <a:gd name="T37" fmla="*/ 57 h 158"/>
                <a:gd name="T38" fmla="*/ 70 w 109"/>
                <a:gd name="T39" fmla="*/ 52 h 158"/>
                <a:gd name="T40" fmla="*/ 73 w 109"/>
                <a:gd name="T41" fmla="*/ 44 h 158"/>
                <a:gd name="T42" fmla="*/ 80 w 109"/>
                <a:gd name="T43" fmla="*/ 39 h 158"/>
                <a:gd name="T44" fmla="*/ 90 w 109"/>
                <a:gd name="T45" fmla="*/ 35 h 158"/>
                <a:gd name="T46" fmla="*/ 97 w 109"/>
                <a:gd name="T47" fmla="*/ 35 h 158"/>
                <a:gd name="T48" fmla="*/ 92 w 109"/>
                <a:gd name="T49" fmla="*/ 31 h 158"/>
                <a:gd name="T50" fmla="*/ 96 w 109"/>
                <a:gd name="T51" fmla="*/ 24 h 158"/>
                <a:gd name="T52" fmla="*/ 90 w 109"/>
                <a:gd name="T53" fmla="*/ 19 h 158"/>
                <a:gd name="T54" fmla="*/ 85 w 109"/>
                <a:gd name="T55" fmla="*/ 19 h 158"/>
                <a:gd name="T56" fmla="*/ 80 w 109"/>
                <a:gd name="T57" fmla="*/ 20 h 158"/>
                <a:gd name="T58" fmla="*/ 70 w 109"/>
                <a:gd name="T59" fmla="*/ 19 h 158"/>
                <a:gd name="T60" fmla="*/ 67 w 109"/>
                <a:gd name="T61" fmla="*/ 13 h 158"/>
                <a:gd name="T62" fmla="*/ 62 w 109"/>
                <a:gd name="T63" fmla="*/ 8 h 158"/>
                <a:gd name="T64" fmla="*/ 57 w 109"/>
                <a:gd name="T65" fmla="*/ 1 h 158"/>
                <a:gd name="T66" fmla="*/ 49 w 109"/>
                <a:gd name="T67" fmla="*/ 1 h 158"/>
                <a:gd name="T68" fmla="*/ 51 w 109"/>
                <a:gd name="T69" fmla="*/ 7 h 158"/>
                <a:gd name="T70" fmla="*/ 47 w 109"/>
                <a:gd name="T71" fmla="*/ 16 h 158"/>
                <a:gd name="T72" fmla="*/ 30 w 109"/>
                <a:gd name="T73" fmla="*/ 25 h 158"/>
                <a:gd name="T74" fmla="*/ 23 w 109"/>
                <a:gd name="T75" fmla="*/ 38 h 158"/>
                <a:gd name="T76" fmla="*/ 16 w 109"/>
                <a:gd name="T77" fmla="*/ 39 h 158"/>
                <a:gd name="T78" fmla="*/ 10 w 109"/>
                <a:gd name="T79" fmla="*/ 37 h 158"/>
                <a:gd name="T80" fmla="*/ 10 w 109"/>
                <a:gd name="T81" fmla="*/ 33 h 158"/>
                <a:gd name="T82" fmla="*/ 8 w 109"/>
                <a:gd name="T83" fmla="*/ 28 h 158"/>
                <a:gd name="T84" fmla="*/ 1 w 109"/>
                <a:gd name="T85" fmla="*/ 36 h 158"/>
                <a:gd name="T86" fmla="*/ 5 w 109"/>
                <a:gd name="T87" fmla="*/ 47 h 158"/>
                <a:gd name="T88" fmla="*/ 2 w 109"/>
                <a:gd name="T89" fmla="*/ 49 h 158"/>
                <a:gd name="T90" fmla="*/ 11 w 109"/>
                <a:gd name="T91" fmla="*/ 57 h 158"/>
                <a:gd name="T92" fmla="*/ 20 w 109"/>
                <a:gd name="T93" fmla="*/ 68 h 158"/>
                <a:gd name="T94" fmla="*/ 26 w 109"/>
                <a:gd name="T95" fmla="*/ 81 h 158"/>
                <a:gd name="T96" fmla="*/ 39 w 109"/>
                <a:gd name="T97" fmla="*/ 106 h 158"/>
                <a:gd name="T98" fmla="*/ 44 w 109"/>
                <a:gd name="T99" fmla="*/ 117 h 158"/>
                <a:gd name="T100" fmla="*/ 47 w 109"/>
                <a:gd name="T101" fmla="*/ 125 h 158"/>
                <a:gd name="T102" fmla="*/ 60 w 109"/>
                <a:gd name="T103" fmla="*/ 134 h 158"/>
                <a:gd name="T104" fmla="*/ 84 w 109"/>
                <a:gd name="T105" fmla="*/ 149 h 158"/>
                <a:gd name="T106" fmla="*/ 94 w 109"/>
                <a:gd name="T107" fmla="*/ 156 h 158"/>
                <a:gd name="T108" fmla="*/ 95 w 109"/>
                <a:gd name="T109" fmla="*/ 158 h 158"/>
                <a:gd name="T110" fmla="*/ 97 w 109"/>
                <a:gd name="T111" fmla="*/ 157 h 158"/>
                <a:gd name="T112" fmla="*/ 100 w 109"/>
                <a:gd name="T113" fmla="*/ 1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 h="158">
                  <a:moveTo>
                    <a:pt x="100" y="150"/>
                  </a:moveTo>
                  <a:cubicBezTo>
                    <a:pt x="100" y="150"/>
                    <a:pt x="100" y="150"/>
                    <a:pt x="101" y="150"/>
                  </a:cubicBezTo>
                  <a:cubicBezTo>
                    <a:pt x="100" y="148"/>
                    <a:pt x="100" y="147"/>
                    <a:pt x="101" y="146"/>
                  </a:cubicBezTo>
                  <a:cubicBezTo>
                    <a:pt x="103" y="145"/>
                    <a:pt x="106" y="141"/>
                    <a:pt x="106" y="140"/>
                  </a:cubicBezTo>
                  <a:cubicBezTo>
                    <a:pt x="106" y="138"/>
                    <a:pt x="102" y="138"/>
                    <a:pt x="102" y="136"/>
                  </a:cubicBezTo>
                  <a:cubicBezTo>
                    <a:pt x="102" y="133"/>
                    <a:pt x="106" y="130"/>
                    <a:pt x="104" y="128"/>
                  </a:cubicBezTo>
                  <a:cubicBezTo>
                    <a:pt x="103" y="127"/>
                    <a:pt x="107" y="123"/>
                    <a:pt x="106" y="121"/>
                  </a:cubicBezTo>
                  <a:cubicBezTo>
                    <a:pt x="106" y="119"/>
                    <a:pt x="105" y="110"/>
                    <a:pt x="106" y="109"/>
                  </a:cubicBezTo>
                  <a:cubicBezTo>
                    <a:pt x="107" y="108"/>
                    <a:pt x="109" y="108"/>
                    <a:pt x="108" y="105"/>
                  </a:cubicBezTo>
                  <a:cubicBezTo>
                    <a:pt x="107" y="103"/>
                    <a:pt x="104" y="97"/>
                    <a:pt x="102" y="93"/>
                  </a:cubicBezTo>
                  <a:cubicBezTo>
                    <a:pt x="99" y="93"/>
                    <a:pt x="96" y="93"/>
                    <a:pt x="94" y="94"/>
                  </a:cubicBezTo>
                  <a:cubicBezTo>
                    <a:pt x="91" y="95"/>
                    <a:pt x="92" y="86"/>
                    <a:pt x="92" y="83"/>
                  </a:cubicBezTo>
                  <a:cubicBezTo>
                    <a:pt x="92" y="79"/>
                    <a:pt x="89" y="81"/>
                    <a:pt x="88" y="83"/>
                  </a:cubicBezTo>
                  <a:cubicBezTo>
                    <a:pt x="87" y="86"/>
                    <a:pt x="83" y="85"/>
                    <a:pt x="79" y="85"/>
                  </a:cubicBezTo>
                  <a:cubicBezTo>
                    <a:pt x="75" y="85"/>
                    <a:pt x="77" y="80"/>
                    <a:pt x="75" y="80"/>
                  </a:cubicBezTo>
                  <a:cubicBezTo>
                    <a:pt x="72" y="80"/>
                    <a:pt x="70" y="79"/>
                    <a:pt x="71" y="77"/>
                  </a:cubicBezTo>
                  <a:cubicBezTo>
                    <a:pt x="71" y="74"/>
                    <a:pt x="69" y="72"/>
                    <a:pt x="67" y="69"/>
                  </a:cubicBezTo>
                  <a:cubicBezTo>
                    <a:pt x="65" y="67"/>
                    <a:pt x="63" y="64"/>
                    <a:pt x="65" y="62"/>
                  </a:cubicBezTo>
                  <a:cubicBezTo>
                    <a:pt x="66" y="60"/>
                    <a:pt x="64" y="59"/>
                    <a:pt x="66" y="57"/>
                  </a:cubicBezTo>
                  <a:cubicBezTo>
                    <a:pt x="68" y="54"/>
                    <a:pt x="71" y="55"/>
                    <a:pt x="70" y="52"/>
                  </a:cubicBezTo>
                  <a:cubicBezTo>
                    <a:pt x="69" y="49"/>
                    <a:pt x="72" y="47"/>
                    <a:pt x="73" y="44"/>
                  </a:cubicBezTo>
                  <a:cubicBezTo>
                    <a:pt x="73" y="41"/>
                    <a:pt x="77" y="42"/>
                    <a:pt x="80" y="39"/>
                  </a:cubicBezTo>
                  <a:cubicBezTo>
                    <a:pt x="84" y="36"/>
                    <a:pt x="87" y="38"/>
                    <a:pt x="90" y="35"/>
                  </a:cubicBezTo>
                  <a:cubicBezTo>
                    <a:pt x="93" y="33"/>
                    <a:pt x="95" y="35"/>
                    <a:pt x="97" y="35"/>
                  </a:cubicBezTo>
                  <a:cubicBezTo>
                    <a:pt x="96" y="33"/>
                    <a:pt x="93" y="32"/>
                    <a:pt x="92" y="31"/>
                  </a:cubicBezTo>
                  <a:cubicBezTo>
                    <a:pt x="91" y="29"/>
                    <a:pt x="95" y="26"/>
                    <a:pt x="96" y="24"/>
                  </a:cubicBezTo>
                  <a:cubicBezTo>
                    <a:pt x="98" y="22"/>
                    <a:pt x="92" y="20"/>
                    <a:pt x="90" y="19"/>
                  </a:cubicBezTo>
                  <a:cubicBezTo>
                    <a:pt x="89" y="18"/>
                    <a:pt x="86" y="20"/>
                    <a:pt x="85" y="19"/>
                  </a:cubicBezTo>
                  <a:cubicBezTo>
                    <a:pt x="83" y="18"/>
                    <a:pt x="81" y="19"/>
                    <a:pt x="80" y="20"/>
                  </a:cubicBezTo>
                  <a:cubicBezTo>
                    <a:pt x="79" y="21"/>
                    <a:pt x="70" y="21"/>
                    <a:pt x="70" y="19"/>
                  </a:cubicBezTo>
                  <a:cubicBezTo>
                    <a:pt x="70" y="16"/>
                    <a:pt x="67" y="15"/>
                    <a:pt x="67" y="13"/>
                  </a:cubicBezTo>
                  <a:cubicBezTo>
                    <a:pt x="67" y="12"/>
                    <a:pt x="65" y="8"/>
                    <a:pt x="62" y="8"/>
                  </a:cubicBezTo>
                  <a:cubicBezTo>
                    <a:pt x="58" y="8"/>
                    <a:pt x="59" y="3"/>
                    <a:pt x="57" y="1"/>
                  </a:cubicBezTo>
                  <a:cubicBezTo>
                    <a:pt x="55" y="0"/>
                    <a:pt x="52" y="1"/>
                    <a:pt x="49" y="1"/>
                  </a:cubicBezTo>
                  <a:cubicBezTo>
                    <a:pt x="52" y="5"/>
                    <a:pt x="53" y="6"/>
                    <a:pt x="51" y="7"/>
                  </a:cubicBezTo>
                  <a:cubicBezTo>
                    <a:pt x="49" y="9"/>
                    <a:pt x="51" y="10"/>
                    <a:pt x="47" y="16"/>
                  </a:cubicBezTo>
                  <a:cubicBezTo>
                    <a:pt x="42" y="22"/>
                    <a:pt x="34" y="24"/>
                    <a:pt x="30" y="25"/>
                  </a:cubicBezTo>
                  <a:cubicBezTo>
                    <a:pt x="26" y="26"/>
                    <a:pt x="25" y="33"/>
                    <a:pt x="23" y="38"/>
                  </a:cubicBezTo>
                  <a:cubicBezTo>
                    <a:pt x="20" y="43"/>
                    <a:pt x="19" y="42"/>
                    <a:pt x="16" y="39"/>
                  </a:cubicBezTo>
                  <a:cubicBezTo>
                    <a:pt x="14" y="36"/>
                    <a:pt x="13" y="39"/>
                    <a:pt x="10" y="37"/>
                  </a:cubicBezTo>
                  <a:cubicBezTo>
                    <a:pt x="8" y="35"/>
                    <a:pt x="9" y="35"/>
                    <a:pt x="10" y="33"/>
                  </a:cubicBezTo>
                  <a:cubicBezTo>
                    <a:pt x="11" y="32"/>
                    <a:pt x="10" y="30"/>
                    <a:pt x="8" y="28"/>
                  </a:cubicBezTo>
                  <a:cubicBezTo>
                    <a:pt x="6" y="29"/>
                    <a:pt x="3" y="33"/>
                    <a:pt x="1" y="36"/>
                  </a:cubicBezTo>
                  <a:cubicBezTo>
                    <a:pt x="0" y="39"/>
                    <a:pt x="4" y="45"/>
                    <a:pt x="5" y="47"/>
                  </a:cubicBezTo>
                  <a:cubicBezTo>
                    <a:pt x="5" y="49"/>
                    <a:pt x="2" y="47"/>
                    <a:pt x="2" y="49"/>
                  </a:cubicBezTo>
                  <a:cubicBezTo>
                    <a:pt x="2" y="52"/>
                    <a:pt x="8" y="55"/>
                    <a:pt x="11" y="57"/>
                  </a:cubicBezTo>
                  <a:cubicBezTo>
                    <a:pt x="14" y="59"/>
                    <a:pt x="17" y="65"/>
                    <a:pt x="20" y="68"/>
                  </a:cubicBezTo>
                  <a:cubicBezTo>
                    <a:pt x="22" y="71"/>
                    <a:pt x="23" y="74"/>
                    <a:pt x="26" y="81"/>
                  </a:cubicBezTo>
                  <a:cubicBezTo>
                    <a:pt x="29" y="89"/>
                    <a:pt x="35" y="101"/>
                    <a:pt x="39" y="106"/>
                  </a:cubicBezTo>
                  <a:cubicBezTo>
                    <a:pt x="43" y="111"/>
                    <a:pt x="45" y="115"/>
                    <a:pt x="44" y="117"/>
                  </a:cubicBezTo>
                  <a:cubicBezTo>
                    <a:pt x="43" y="118"/>
                    <a:pt x="44" y="123"/>
                    <a:pt x="47" y="125"/>
                  </a:cubicBezTo>
                  <a:cubicBezTo>
                    <a:pt x="50" y="127"/>
                    <a:pt x="52" y="130"/>
                    <a:pt x="60" y="134"/>
                  </a:cubicBezTo>
                  <a:cubicBezTo>
                    <a:pt x="68" y="138"/>
                    <a:pt x="82" y="145"/>
                    <a:pt x="84" y="149"/>
                  </a:cubicBezTo>
                  <a:cubicBezTo>
                    <a:pt x="86" y="152"/>
                    <a:pt x="93" y="156"/>
                    <a:pt x="94" y="156"/>
                  </a:cubicBezTo>
                  <a:cubicBezTo>
                    <a:pt x="95" y="157"/>
                    <a:pt x="95" y="157"/>
                    <a:pt x="95" y="158"/>
                  </a:cubicBezTo>
                  <a:cubicBezTo>
                    <a:pt x="96" y="157"/>
                    <a:pt x="96" y="157"/>
                    <a:pt x="97" y="157"/>
                  </a:cubicBezTo>
                  <a:cubicBezTo>
                    <a:pt x="99" y="155"/>
                    <a:pt x="99" y="151"/>
                    <a:pt x="100" y="15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17">
              <a:extLst>
                <a:ext uri="{FF2B5EF4-FFF2-40B4-BE49-F238E27FC236}">
                  <a16:creationId xmlns:a16="http://schemas.microsoft.com/office/drawing/2014/main" id="{3F818C55-DBC7-4AD0-8B98-0993FAA91C9E}"/>
                </a:ext>
              </a:extLst>
            </p:cNvPr>
            <p:cNvSpPr>
              <a:spLocks/>
            </p:cNvSpPr>
            <p:nvPr/>
          </p:nvSpPr>
          <p:spPr bwMode="auto">
            <a:xfrm>
              <a:off x="2563744" y="4175648"/>
              <a:ext cx="203931" cy="185883"/>
            </a:xfrm>
            <a:custGeom>
              <a:avLst/>
              <a:gdLst>
                <a:gd name="T0" fmla="*/ 11 w 117"/>
                <a:gd name="T1" fmla="*/ 6 h 98"/>
                <a:gd name="T2" fmla="*/ 4 w 117"/>
                <a:gd name="T3" fmla="*/ 16 h 98"/>
                <a:gd name="T4" fmla="*/ 3 w 117"/>
                <a:gd name="T5" fmla="*/ 22 h 98"/>
                <a:gd name="T6" fmla="*/ 1 w 117"/>
                <a:gd name="T7" fmla="*/ 26 h 98"/>
                <a:gd name="T8" fmla="*/ 5 w 117"/>
                <a:gd name="T9" fmla="*/ 28 h 98"/>
                <a:gd name="T10" fmla="*/ 9 w 117"/>
                <a:gd name="T11" fmla="*/ 33 h 98"/>
                <a:gd name="T12" fmla="*/ 15 w 117"/>
                <a:gd name="T13" fmla="*/ 44 h 98"/>
                <a:gd name="T14" fmla="*/ 29 w 117"/>
                <a:gd name="T15" fmla="*/ 45 h 98"/>
                <a:gd name="T16" fmla="*/ 41 w 117"/>
                <a:gd name="T17" fmla="*/ 51 h 98"/>
                <a:gd name="T18" fmla="*/ 51 w 117"/>
                <a:gd name="T19" fmla="*/ 53 h 98"/>
                <a:gd name="T20" fmla="*/ 49 w 117"/>
                <a:gd name="T21" fmla="*/ 69 h 98"/>
                <a:gd name="T22" fmla="*/ 52 w 117"/>
                <a:gd name="T23" fmla="*/ 75 h 98"/>
                <a:gd name="T24" fmla="*/ 52 w 117"/>
                <a:gd name="T25" fmla="*/ 81 h 98"/>
                <a:gd name="T26" fmla="*/ 53 w 117"/>
                <a:gd name="T27" fmla="*/ 86 h 98"/>
                <a:gd name="T28" fmla="*/ 52 w 117"/>
                <a:gd name="T29" fmla="*/ 86 h 98"/>
                <a:gd name="T30" fmla="*/ 58 w 117"/>
                <a:gd name="T31" fmla="*/ 95 h 98"/>
                <a:gd name="T32" fmla="*/ 63 w 117"/>
                <a:gd name="T33" fmla="*/ 97 h 98"/>
                <a:gd name="T34" fmla="*/ 68 w 117"/>
                <a:gd name="T35" fmla="*/ 96 h 98"/>
                <a:gd name="T36" fmla="*/ 74 w 117"/>
                <a:gd name="T37" fmla="*/ 93 h 98"/>
                <a:gd name="T38" fmla="*/ 79 w 117"/>
                <a:gd name="T39" fmla="*/ 90 h 98"/>
                <a:gd name="T40" fmla="*/ 84 w 117"/>
                <a:gd name="T41" fmla="*/ 86 h 98"/>
                <a:gd name="T42" fmla="*/ 85 w 117"/>
                <a:gd name="T43" fmla="*/ 82 h 98"/>
                <a:gd name="T44" fmla="*/ 81 w 117"/>
                <a:gd name="T45" fmla="*/ 81 h 98"/>
                <a:gd name="T46" fmla="*/ 79 w 117"/>
                <a:gd name="T47" fmla="*/ 76 h 98"/>
                <a:gd name="T48" fmla="*/ 75 w 117"/>
                <a:gd name="T49" fmla="*/ 70 h 98"/>
                <a:gd name="T50" fmla="*/ 81 w 117"/>
                <a:gd name="T51" fmla="*/ 69 h 98"/>
                <a:gd name="T52" fmla="*/ 88 w 117"/>
                <a:gd name="T53" fmla="*/ 71 h 98"/>
                <a:gd name="T54" fmla="*/ 91 w 117"/>
                <a:gd name="T55" fmla="*/ 71 h 98"/>
                <a:gd name="T56" fmla="*/ 97 w 117"/>
                <a:gd name="T57" fmla="*/ 68 h 98"/>
                <a:gd name="T58" fmla="*/ 108 w 117"/>
                <a:gd name="T59" fmla="*/ 64 h 98"/>
                <a:gd name="T60" fmla="*/ 110 w 117"/>
                <a:gd name="T61" fmla="*/ 61 h 98"/>
                <a:gd name="T62" fmla="*/ 104 w 117"/>
                <a:gd name="T63" fmla="*/ 54 h 98"/>
                <a:gd name="T64" fmla="*/ 105 w 117"/>
                <a:gd name="T65" fmla="*/ 50 h 98"/>
                <a:gd name="T66" fmla="*/ 109 w 117"/>
                <a:gd name="T67" fmla="*/ 46 h 98"/>
                <a:gd name="T68" fmla="*/ 110 w 117"/>
                <a:gd name="T69" fmla="*/ 41 h 98"/>
                <a:gd name="T70" fmla="*/ 113 w 117"/>
                <a:gd name="T71" fmla="*/ 36 h 98"/>
                <a:gd name="T72" fmla="*/ 117 w 117"/>
                <a:gd name="T73" fmla="*/ 32 h 98"/>
                <a:gd name="T74" fmla="*/ 104 w 117"/>
                <a:gd name="T75" fmla="*/ 30 h 98"/>
                <a:gd name="T76" fmla="*/ 107 w 117"/>
                <a:gd name="T77" fmla="*/ 23 h 98"/>
                <a:gd name="T78" fmla="*/ 94 w 117"/>
                <a:gd name="T79" fmla="*/ 19 h 98"/>
                <a:gd name="T80" fmla="*/ 95 w 117"/>
                <a:gd name="T81" fmla="*/ 14 h 98"/>
                <a:gd name="T82" fmla="*/ 88 w 117"/>
                <a:gd name="T83" fmla="*/ 12 h 98"/>
                <a:gd name="T84" fmla="*/ 72 w 117"/>
                <a:gd name="T85" fmla="*/ 18 h 98"/>
                <a:gd name="T86" fmla="*/ 56 w 117"/>
                <a:gd name="T87" fmla="*/ 13 h 98"/>
                <a:gd name="T88" fmla="*/ 45 w 117"/>
                <a:gd name="T89" fmla="*/ 11 h 98"/>
                <a:gd name="T90" fmla="*/ 38 w 117"/>
                <a:gd name="T91" fmla="*/ 5 h 98"/>
                <a:gd name="T92" fmla="*/ 31 w 117"/>
                <a:gd name="T93" fmla="*/ 0 h 98"/>
                <a:gd name="T94" fmla="*/ 29 w 117"/>
                <a:gd name="T95" fmla="*/ 5 h 98"/>
                <a:gd name="T96" fmla="*/ 17 w 117"/>
                <a:gd name="T97" fmla="*/ 12 h 98"/>
                <a:gd name="T98" fmla="*/ 20 w 117"/>
                <a:gd name="T99" fmla="*/ 24 h 98"/>
                <a:gd name="T100" fmla="*/ 11 w 117"/>
                <a:gd name="T101" fmla="*/ 21 h 98"/>
                <a:gd name="T102" fmla="*/ 15 w 117"/>
                <a:gd name="T103" fmla="*/ 10 h 98"/>
                <a:gd name="T104" fmla="*/ 14 w 117"/>
                <a:gd name="T105" fmla="*/ 4 h 98"/>
                <a:gd name="T106" fmla="*/ 11 w 117"/>
                <a:gd name="T107" fmla="*/ 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7" h="98">
                  <a:moveTo>
                    <a:pt x="11" y="6"/>
                  </a:moveTo>
                  <a:cubicBezTo>
                    <a:pt x="9" y="9"/>
                    <a:pt x="4" y="12"/>
                    <a:pt x="4" y="16"/>
                  </a:cubicBezTo>
                  <a:cubicBezTo>
                    <a:pt x="4" y="19"/>
                    <a:pt x="4" y="20"/>
                    <a:pt x="3" y="22"/>
                  </a:cubicBezTo>
                  <a:cubicBezTo>
                    <a:pt x="1" y="23"/>
                    <a:pt x="0" y="26"/>
                    <a:pt x="1" y="26"/>
                  </a:cubicBezTo>
                  <a:cubicBezTo>
                    <a:pt x="3" y="26"/>
                    <a:pt x="5" y="26"/>
                    <a:pt x="5" y="28"/>
                  </a:cubicBezTo>
                  <a:cubicBezTo>
                    <a:pt x="5" y="30"/>
                    <a:pt x="9" y="30"/>
                    <a:pt x="9" y="33"/>
                  </a:cubicBezTo>
                  <a:cubicBezTo>
                    <a:pt x="9" y="36"/>
                    <a:pt x="7" y="44"/>
                    <a:pt x="15" y="44"/>
                  </a:cubicBezTo>
                  <a:cubicBezTo>
                    <a:pt x="22" y="44"/>
                    <a:pt x="26" y="42"/>
                    <a:pt x="29" y="45"/>
                  </a:cubicBezTo>
                  <a:cubicBezTo>
                    <a:pt x="32" y="49"/>
                    <a:pt x="36" y="51"/>
                    <a:pt x="41" y="51"/>
                  </a:cubicBezTo>
                  <a:cubicBezTo>
                    <a:pt x="45" y="50"/>
                    <a:pt x="53" y="49"/>
                    <a:pt x="51" y="53"/>
                  </a:cubicBezTo>
                  <a:cubicBezTo>
                    <a:pt x="48" y="57"/>
                    <a:pt x="46" y="66"/>
                    <a:pt x="49" y="69"/>
                  </a:cubicBezTo>
                  <a:cubicBezTo>
                    <a:pt x="51" y="71"/>
                    <a:pt x="54" y="73"/>
                    <a:pt x="52" y="75"/>
                  </a:cubicBezTo>
                  <a:cubicBezTo>
                    <a:pt x="50" y="77"/>
                    <a:pt x="49" y="80"/>
                    <a:pt x="52" y="81"/>
                  </a:cubicBezTo>
                  <a:cubicBezTo>
                    <a:pt x="54" y="83"/>
                    <a:pt x="53" y="85"/>
                    <a:pt x="53" y="86"/>
                  </a:cubicBezTo>
                  <a:cubicBezTo>
                    <a:pt x="53" y="86"/>
                    <a:pt x="53" y="86"/>
                    <a:pt x="52" y="86"/>
                  </a:cubicBezTo>
                  <a:cubicBezTo>
                    <a:pt x="55" y="90"/>
                    <a:pt x="56" y="93"/>
                    <a:pt x="58" y="95"/>
                  </a:cubicBezTo>
                  <a:cubicBezTo>
                    <a:pt x="61" y="97"/>
                    <a:pt x="62" y="98"/>
                    <a:pt x="63" y="97"/>
                  </a:cubicBezTo>
                  <a:cubicBezTo>
                    <a:pt x="65" y="96"/>
                    <a:pt x="66" y="95"/>
                    <a:pt x="68" y="96"/>
                  </a:cubicBezTo>
                  <a:cubicBezTo>
                    <a:pt x="69" y="97"/>
                    <a:pt x="71" y="95"/>
                    <a:pt x="74" y="93"/>
                  </a:cubicBezTo>
                  <a:cubicBezTo>
                    <a:pt x="76" y="91"/>
                    <a:pt x="79" y="93"/>
                    <a:pt x="79" y="90"/>
                  </a:cubicBezTo>
                  <a:cubicBezTo>
                    <a:pt x="80" y="88"/>
                    <a:pt x="81" y="86"/>
                    <a:pt x="84" y="86"/>
                  </a:cubicBezTo>
                  <a:cubicBezTo>
                    <a:pt x="87" y="85"/>
                    <a:pt x="87" y="82"/>
                    <a:pt x="85" y="82"/>
                  </a:cubicBezTo>
                  <a:cubicBezTo>
                    <a:pt x="83" y="82"/>
                    <a:pt x="81" y="85"/>
                    <a:pt x="81" y="81"/>
                  </a:cubicBezTo>
                  <a:cubicBezTo>
                    <a:pt x="81" y="78"/>
                    <a:pt x="79" y="79"/>
                    <a:pt x="79" y="76"/>
                  </a:cubicBezTo>
                  <a:cubicBezTo>
                    <a:pt x="79" y="73"/>
                    <a:pt x="78" y="71"/>
                    <a:pt x="75" y="70"/>
                  </a:cubicBezTo>
                  <a:cubicBezTo>
                    <a:pt x="72" y="68"/>
                    <a:pt x="79" y="67"/>
                    <a:pt x="81" y="69"/>
                  </a:cubicBezTo>
                  <a:cubicBezTo>
                    <a:pt x="82" y="70"/>
                    <a:pt x="88" y="69"/>
                    <a:pt x="88" y="71"/>
                  </a:cubicBezTo>
                  <a:cubicBezTo>
                    <a:pt x="89" y="73"/>
                    <a:pt x="91" y="74"/>
                    <a:pt x="91" y="71"/>
                  </a:cubicBezTo>
                  <a:cubicBezTo>
                    <a:pt x="91" y="69"/>
                    <a:pt x="95" y="68"/>
                    <a:pt x="97" y="68"/>
                  </a:cubicBezTo>
                  <a:cubicBezTo>
                    <a:pt x="100" y="69"/>
                    <a:pt x="105" y="65"/>
                    <a:pt x="108" y="64"/>
                  </a:cubicBezTo>
                  <a:cubicBezTo>
                    <a:pt x="109" y="64"/>
                    <a:pt x="109" y="62"/>
                    <a:pt x="110" y="61"/>
                  </a:cubicBezTo>
                  <a:cubicBezTo>
                    <a:pt x="108" y="59"/>
                    <a:pt x="106" y="55"/>
                    <a:pt x="104" y="54"/>
                  </a:cubicBezTo>
                  <a:cubicBezTo>
                    <a:pt x="103" y="53"/>
                    <a:pt x="106" y="52"/>
                    <a:pt x="105" y="50"/>
                  </a:cubicBezTo>
                  <a:cubicBezTo>
                    <a:pt x="105" y="48"/>
                    <a:pt x="105" y="46"/>
                    <a:pt x="109" y="46"/>
                  </a:cubicBezTo>
                  <a:cubicBezTo>
                    <a:pt x="113" y="46"/>
                    <a:pt x="113" y="42"/>
                    <a:pt x="110" y="41"/>
                  </a:cubicBezTo>
                  <a:cubicBezTo>
                    <a:pt x="108" y="40"/>
                    <a:pt x="111" y="37"/>
                    <a:pt x="113" y="36"/>
                  </a:cubicBezTo>
                  <a:cubicBezTo>
                    <a:pt x="114" y="35"/>
                    <a:pt x="115" y="34"/>
                    <a:pt x="117" y="32"/>
                  </a:cubicBezTo>
                  <a:cubicBezTo>
                    <a:pt x="112" y="30"/>
                    <a:pt x="107" y="30"/>
                    <a:pt x="104" y="30"/>
                  </a:cubicBezTo>
                  <a:cubicBezTo>
                    <a:pt x="101" y="30"/>
                    <a:pt x="106" y="27"/>
                    <a:pt x="107" y="23"/>
                  </a:cubicBezTo>
                  <a:cubicBezTo>
                    <a:pt x="107" y="20"/>
                    <a:pt x="98" y="19"/>
                    <a:pt x="94" y="19"/>
                  </a:cubicBezTo>
                  <a:cubicBezTo>
                    <a:pt x="90" y="18"/>
                    <a:pt x="91" y="14"/>
                    <a:pt x="95" y="14"/>
                  </a:cubicBezTo>
                  <a:cubicBezTo>
                    <a:pt x="99" y="14"/>
                    <a:pt x="93" y="11"/>
                    <a:pt x="88" y="12"/>
                  </a:cubicBezTo>
                  <a:cubicBezTo>
                    <a:pt x="83" y="13"/>
                    <a:pt x="76" y="16"/>
                    <a:pt x="72" y="18"/>
                  </a:cubicBezTo>
                  <a:cubicBezTo>
                    <a:pt x="68" y="20"/>
                    <a:pt x="61" y="11"/>
                    <a:pt x="56" y="13"/>
                  </a:cubicBezTo>
                  <a:cubicBezTo>
                    <a:pt x="51" y="15"/>
                    <a:pt x="45" y="15"/>
                    <a:pt x="45" y="11"/>
                  </a:cubicBezTo>
                  <a:cubicBezTo>
                    <a:pt x="45" y="7"/>
                    <a:pt x="43" y="4"/>
                    <a:pt x="38" y="5"/>
                  </a:cubicBezTo>
                  <a:cubicBezTo>
                    <a:pt x="34" y="5"/>
                    <a:pt x="35" y="0"/>
                    <a:pt x="31" y="0"/>
                  </a:cubicBezTo>
                  <a:cubicBezTo>
                    <a:pt x="28" y="0"/>
                    <a:pt x="31" y="4"/>
                    <a:pt x="29" y="5"/>
                  </a:cubicBezTo>
                  <a:cubicBezTo>
                    <a:pt x="26" y="7"/>
                    <a:pt x="18" y="9"/>
                    <a:pt x="17" y="12"/>
                  </a:cubicBezTo>
                  <a:cubicBezTo>
                    <a:pt x="17" y="15"/>
                    <a:pt x="22" y="21"/>
                    <a:pt x="20" y="24"/>
                  </a:cubicBezTo>
                  <a:cubicBezTo>
                    <a:pt x="19" y="28"/>
                    <a:pt x="13" y="25"/>
                    <a:pt x="11" y="21"/>
                  </a:cubicBezTo>
                  <a:cubicBezTo>
                    <a:pt x="10" y="18"/>
                    <a:pt x="16" y="12"/>
                    <a:pt x="15" y="10"/>
                  </a:cubicBezTo>
                  <a:cubicBezTo>
                    <a:pt x="14" y="9"/>
                    <a:pt x="13" y="6"/>
                    <a:pt x="14" y="4"/>
                  </a:cubicBezTo>
                  <a:cubicBezTo>
                    <a:pt x="13" y="5"/>
                    <a:pt x="12" y="5"/>
                    <a:pt x="11" y="6"/>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18">
              <a:extLst>
                <a:ext uri="{FF2B5EF4-FFF2-40B4-BE49-F238E27FC236}">
                  <a16:creationId xmlns:a16="http://schemas.microsoft.com/office/drawing/2014/main" id="{2021CB34-123C-4B14-82E6-65C7A59255E9}"/>
                </a:ext>
              </a:extLst>
            </p:cNvPr>
            <p:cNvSpPr>
              <a:spLocks/>
            </p:cNvSpPr>
            <p:nvPr/>
          </p:nvSpPr>
          <p:spPr bwMode="auto">
            <a:xfrm>
              <a:off x="2790333" y="4270942"/>
              <a:ext cx="63661" cy="71765"/>
            </a:xfrm>
            <a:custGeom>
              <a:avLst/>
              <a:gdLst>
                <a:gd name="T0" fmla="*/ 9 w 36"/>
                <a:gd name="T1" fmla="*/ 8 h 38"/>
                <a:gd name="T2" fmla="*/ 5 w 36"/>
                <a:gd name="T3" fmla="*/ 12 h 38"/>
                <a:gd name="T4" fmla="*/ 2 w 36"/>
                <a:gd name="T5" fmla="*/ 19 h 38"/>
                <a:gd name="T6" fmla="*/ 9 w 36"/>
                <a:gd name="T7" fmla="*/ 28 h 38"/>
                <a:gd name="T8" fmla="*/ 14 w 36"/>
                <a:gd name="T9" fmla="*/ 37 h 38"/>
                <a:gd name="T10" fmla="*/ 18 w 36"/>
                <a:gd name="T11" fmla="*/ 38 h 38"/>
                <a:gd name="T12" fmla="*/ 22 w 36"/>
                <a:gd name="T13" fmla="*/ 32 h 38"/>
                <a:gd name="T14" fmla="*/ 31 w 36"/>
                <a:gd name="T15" fmla="*/ 33 h 38"/>
                <a:gd name="T16" fmla="*/ 32 w 36"/>
                <a:gd name="T17" fmla="*/ 34 h 38"/>
                <a:gd name="T18" fmla="*/ 34 w 36"/>
                <a:gd name="T19" fmla="*/ 30 h 38"/>
                <a:gd name="T20" fmla="*/ 33 w 36"/>
                <a:gd name="T21" fmla="*/ 19 h 38"/>
                <a:gd name="T22" fmla="*/ 35 w 36"/>
                <a:gd name="T23" fmla="*/ 9 h 38"/>
                <a:gd name="T24" fmla="*/ 36 w 36"/>
                <a:gd name="T25" fmla="*/ 4 h 38"/>
                <a:gd name="T26" fmla="*/ 28 w 36"/>
                <a:gd name="T27" fmla="*/ 2 h 38"/>
                <a:gd name="T28" fmla="*/ 17 w 36"/>
                <a:gd name="T29" fmla="*/ 2 h 38"/>
                <a:gd name="T30" fmla="*/ 11 w 36"/>
                <a:gd name="T31" fmla="*/ 2 h 38"/>
                <a:gd name="T32" fmla="*/ 10 w 36"/>
                <a:gd name="T33" fmla="*/ 3 h 38"/>
                <a:gd name="T34" fmla="*/ 9 w 36"/>
                <a:gd name="T35"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8">
                  <a:moveTo>
                    <a:pt x="9" y="8"/>
                  </a:moveTo>
                  <a:cubicBezTo>
                    <a:pt x="10" y="10"/>
                    <a:pt x="8" y="12"/>
                    <a:pt x="5" y="12"/>
                  </a:cubicBezTo>
                  <a:cubicBezTo>
                    <a:pt x="3" y="12"/>
                    <a:pt x="3" y="18"/>
                    <a:pt x="2" y="19"/>
                  </a:cubicBezTo>
                  <a:cubicBezTo>
                    <a:pt x="0" y="21"/>
                    <a:pt x="8" y="25"/>
                    <a:pt x="9" y="28"/>
                  </a:cubicBezTo>
                  <a:cubicBezTo>
                    <a:pt x="10" y="30"/>
                    <a:pt x="12" y="34"/>
                    <a:pt x="14" y="37"/>
                  </a:cubicBezTo>
                  <a:cubicBezTo>
                    <a:pt x="15" y="38"/>
                    <a:pt x="17" y="38"/>
                    <a:pt x="18" y="38"/>
                  </a:cubicBezTo>
                  <a:cubicBezTo>
                    <a:pt x="20" y="36"/>
                    <a:pt x="18" y="32"/>
                    <a:pt x="22" y="32"/>
                  </a:cubicBezTo>
                  <a:cubicBezTo>
                    <a:pt x="25" y="33"/>
                    <a:pt x="30" y="31"/>
                    <a:pt x="31" y="33"/>
                  </a:cubicBezTo>
                  <a:cubicBezTo>
                    <a:pt x="31" y="33"/>
                    <a:pt x="31" y="33"/>
                    <a:pt x="32" y="34"/>
                  </a:cubicBezTo>
                  <a:cubicBezTo>
                    <a:pt x="33" y="32"/>
                    <a:pt x="34" y="30"/>
                    <a:pt x="34" y="30"/>
                  </a:cubicBezTo>
                  <a:cubicBezTo>
                    <a:pt x="35" y="28"/>
                    <a:pt x="35" y="22"/>
                    <a:pt x="33" y="19"/>
                  </a:cubicBezTo>
                  <a:cubicBezTo>
                    <a:pt x="32" y="15"/>
                    <a:pt x="33" y="10"/>
                    <a:pt x="35" y="9"/>
                  </a:cubicBezTo>
                  <a:cubicBezTo>
                    <a:pt x="35" y="8"/>
                    <a:pt x="36" y="7"/>
                    <a:pt x="36" y="4"/>
                  </a:cubicBezTo>
                  <a:cubicBezTo>
                    <a:pt x="33" y="3"/>
                    <a:pt x="31" y="2"/>
                    <a:pt x="28" y="2"/>
                  </a:cubicBezTo>
                  <a:cubicBezTo>
                    <a:pt x="24" y="3"/>
                    <a:pt x="19" y="5"/>
                    <a:pt x="17" y="2"/>
                  </a:cubicBezTo>
                  <a:cubicBezTo>
                    <a:pt x="16" y="0"/>
                    <a:pt x="13" y="0"/>
                    <a:pt x="11" y="2"/>
                  </a:cubicBezTo>
                  <a:cubicBezTo>
                    <a:pt x="11" y="3"/>
                    <a:pt x="10" y="3"/>
                    <a:pt x="10" y="3"/>
                  </a:cubicBezTo>
                  <a:cubicBezTo>
                    <a:pt x="9" y="5"/>
                    <a:pt x="9" y="7"/>
                    <a:pt x="9" y="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19">
              <a:extLst>
                <a:ext uri="{FF2B5EF4-FFF2-40B4-BE49-F238E27FC236}">
                  <a16:creationId xmlns:a16="http://schemas.microsoft.com/office/drawing/2014/main" id="{8CC412B3-169B-4306-B163-D6656425EB2A}"/>
                </a:ext>
              </a:extLst>
            </p:cNvPr>
            <p:cNvSpPr>
              <a:spLocks/>
            </p:cNvSpPr>
            <p:nvPr/>
          </p:nvSpPr>
          <p:spPr bwMode="auto">
            <a:xfrm>
              <a:off x="2743937" y="4236825"/>
              <a:ext cx="71214" cy="115294"/>
            </a:xfrm>
            <a:custGeom>
              <a:avLst/>
              <a:gdLst>
                <a:gd name="T0" fmla="*/ 10 w 41"/>
                <a:gd name="T1" fmla="*/ 4 h 61"/>
                <a:gd name="T2" fmla="*/ 7 w 41"/>
                <a:gd name="T3" fmla="*/ 9 h 61"/>
                <a:gd name="T4" fmla="*/ 6 w 41"/>
                <a:gd name="T5" fmla="*/ 14 h 61"/>
                <a:gd name="T6" fmla="*/ 2 w 41"/>
                <a:gd name="T7" fmla="*/ 18 h 61"/>
                <a:gd name="T8" fmla="*/ 1 w 41"/>
                <a:gd name="T9" fmla="*/ 22 h 61"/>
                <a:gd name="T10" fmla="*/ 7 w 41"/>
                <a:gd name="T11" fmla="*/ 29 h 61"/>
                <a:gd name="T12" fmla="*/ 10 w 41"/>
                <a:gd name="T13" fmla="*/ 27 h 61"/>
                <a:gd name="T14" fmla="*/ 13 w 41"/>
                <a:gd name="T15" fmla="*/ 34 h 61"/>
                <a:gd name="T16" fmla="*/ 14 w 41"/>
                <a:gd name="T17" fmla="*/ 41 h 61"/>
                <a:gd name="T18" fmla="*/ 16 w 41"/>
                <a:gd name="T19" fmla="*/ 56 h 61"/>
                <a:gd name="T20" fmla="*/ 25 w 41"/>
                <a:gd name="T21" fmla="*/ 59 h 61"/>
                <a:gd name="T22" fmla="*/ 31 w 41"/>
                <a:gd name="T23" fmla="*/ 57 h 61"/>
                <a:gd name="T24" fmla="*/ 35 w 41"/>
                <a:gd name="T25" fmla="*/ 55 h 61"/>
                <a:gd name="T26" fmla="*/ 41 w 41"/>
                <a:gd name="T27" fmla="*/ 55 h 61"/>
                <a:gd name="T28" fmla="*/ 36 w 41"/>
                <a:gd name="T29" fmla="*/ 46 h 61"/>
                <a:gd name="T30" fmla="*/ 29 w 41"/>
                <a:gd name="T31" fmla="*/ 37 h 61"/>
                <a:gd name="T32" fmla="*/ 32 w 41"/>
                <a:gd name="T33" fmla="*/ 30 h 61"/>
                <a:gd name="T34" fmla="*/ 36 w 41"/>
                <a:gd name="T35" fmla="*/ 26 h 61"/>
                <a:gd name="T36" fmla="*/ 37 w 41"/>
                <a:gd name="T37" fmla="*/ 21 h 61"/>
                <a:gd name="T38" fmla="*/ 29 w 41"/>
                <a:gd name="T39" fmla="*/ 14 h 61"/>
                <a:gd name="T40" fmla="*/ 25 w 41"/>
                <a:gd name="T41" fmla="*/ 9 h 61"/>
                <a:gd name="T42" fmla="*/ 17 w 41"/>
                <a:gd name="T43" fmla="*/ 1 h 61"/>
                <a:gd name="T44" fmla="*/ 14 w 41"/>
                <a:gd name="T45" fmla="*/ 0 h 61"/>
                <a:gd name="T46" fmla="*/ 10 w 41"/>
                <a:gd name="T4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61">
                  <a:moveTo>
                    <a:pt x="10" y="4"/>
                  </a:moveTo>
                  <a:cubicBezTo>
                    <a:pt x="8" y="5"/>
                    <a:pt x="5" y="8"/>
                    <a:pt x="7" y="9"/>
                  </a:cubicBezTo>
                  <a:cubicBezTo>
                    <a:pt x="10" y="10"/>
                    <a:pt x="10" y="14"/>
                    <a:pt x="6" y="14"/>
                  </a:cubicBezTo>
                  <a:cubicBezTo>
                    <a:pt x="2" y="14"/>
                    <a:pt x="2" y="16"/>
                    <a:pt x="2" y="18"/>
                  </a:cubicBezTo>
                  <a:cubicBezTo>
                    <a:pt x="3" y="20"/>
                    <a:pt x="0" y="21"/>
                    <a:pt x="1" y="22"/>
                  </a:cubicBezTo>
                  <a:cubicBezTo>
                    <a:pt x="3" y="23"/>
                    <a:pt x="5" y="27"/>
                    <a:pt x="7" y="29"/>
                  </a:cubicBezTo>
                  <a:cubicBezTo>
                    <a:pt x="7" y="28"/>
                    <a:pt x="8" y="27"/>
                    <a:pt x="10" y="27"/>
                  </a:cubicBezTo>
                  <a:cubicBezTo>
                    <a:pt x="13" y="28"/>
                    <a:pt x="11" y="33"/>
                    <a:pt x="13" y="34"/>
                  </a:cubicBezTo>
                  <a:cubicBezTo>
                    <a:pt x="16" y="36"/>
                    <a:pt x="16" y="40"/>
                    <a:pt x="14" y="41"/>
                  </a:cubicBezTo>
                  <a:cubicBezTo>
                    <a:pt x="12" y="43"/>
                    <a:pt x="11" y="51"/>
                    <a:pt x="16" y="56"/>
                  </a:cubicBezTo>
                  <a:cubicBezTo>
                    <a:pt x="21" y="61"/>
                    <a:pt x="24" y="61"/>
                    <a:pt x="25" y="59"/>
                  </a:cubicBezTo>
                  <a:cubicBezTo>
                    <a:pt x="26" y="58"/>
                    <a:pt x="30" y="59"/>
                    <a:pt x="31" y="57"/>
                  </a:cubicBezTo>
                  <a:cubicBezTo>
                    <a:pt x="32" y="55"/>
                    <a:pt x="33" y="58"/>
                    <a:pt x="35" y="55"/>
                  </a:cubicBezTo>
                  <a:cubicBezTo>
                    <a:pt x="36" y="54"/>
                    <a:pt x="39" y="55"/>
                    <a:pt x="41" y="55"/>
                  </a:cubicBezTo>
                  <a:cubicBezTo>
                    <a:pt x="39" y="52"/>
                    <a:pt x="37" y="48"/>
                    <a:pt x="36" y="46"/>
                  </a:cubicBezTo>
                  <a:cubicBezTo>
                    <a:pt x="35" y="43"/>
                    <a:pt x="27" y="39"/>
                    <a:pt x="29" y="37"/>
                  </a:cubicBezTo>
                  <a:cubicBezTo>
                    <a:pt x="30" y="36"/>
                    <a:pt x="30" y="30"/>
                    <a:pt x="32" y="30"/>
                  </a:cubicBezTo>
                  <a:cubicBezTo>
                    <a:pt x="35" y="30"/>
                    <a:pt x="37" y="28"/>
                    <a:pt x="36" y="26"/>
                  </a:cubicBezTo>
                  <a:cubicBezTo>
                    <a:pt x="36" y="25"/>
                    <a:pt x="36" y="23"/>
                    <a:pt x="37" y="21"/>
                  </a:cubicBezTo>
                  <a:cubicBezTo>
                    <a:pt x="35" y="20"/>
                    <a:pt x="31" y="14"/>
                    <a:pt x="29" y="14"/>
                  </a:cubicBezTo>
                  <a:cubicBezTo>
                    <a:pt x="27" y="14"/>
                    <a:pt x="24" y="12"/>
                    <a:pt x="25" y="9"/>
                  </a:cubicBezTo>
                  <a:cubicBezTo>
                    <a:pt x="26" y="5"/>
                    <a:pt x="20" y="5"/>
                    <a:pt x="17" y="1"/>
                  </a:cubicBezTo>
                  <a:cubicBezTo>
                    <a:pt x="16" y="1"/>
                    <a:pt x="15" y="0"/>
                    <a:pt x="14" y="0"/>
                  </a:cubicBezTo>
                  <a:cubicBezTo>
                    <a:pt x="12" y="2"/>
                    <a:pt x="11" y="3"/>
                    <a:pt x="10" y="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120">
              <a:extLst>
                <a:ext uri="{FF2B5EF4-FFF2-40B4-BE49-F238E27FC236}">
                  <a16:creationId xmlns:a16="http://schemas.microsoft.com/office/drawing/2014/main" id="{5B0C115D-AD11-4502-B5A1-B02BD1D3073B}"/>
                </a:ext>
              </a:extLst>
            </p:cNvPr>
            <p:cNvSpPr>
              <a:spLocks/>
            </p:cNvSpPr>
            <p:nvPr/>
          </p:nvSpPr>
          <p:spPr bwMode="auto">
            <a:xfrm>
              <a:off x="2846441" y="4278001"/>
              <a:ext cx="45318" cy="63530"/>
            </a:xfrm>
            <a:custGeom>
              <a:avLst/>
              <a:gdLst>
                <a:gd name="T0" fmla="*/ 1 w 26"/>
                <a:gd name="T1" fmla="*/ 15 h 33"/>
                <a:gd name="T2" fmla="*/ 2 w 26"/>
                <a:gd name="T3" fmla="*/ 26 h 33"/>
                <a:gd name="T4" fmla="*/ 0 w 26"/>
                <a:gd name="T5" fmla="*/ 30 h 33"/>
                <a:gd name="T6" fmla="*/ 7 w 26"/>
                <a:gd name="T7" fmla="*/ 31 h 33"/>
                <a:gd name="T8" fmla="*/ 16 w 26"/>
                <a:gd name="T9" fmla="*/ 27 h 33"/>
                <a:gd name="T10" fmla="*/ 26 w 26"/>
                <a:gd name="T11" fmla="*/ 14 h 33"/>
                <a:gd name="T12" fmla="*/ 26 w 26"/>
                <a:gd name="T13" fmla="*/ 14 h 33"/>
                <a:gd name="T14" fmla="*/ 12 w 26"/>
                <a:gd name="T15" fmla="*/ 3 h 33"/>
                <a:gd name="T16" fmla="*/ 4 w 26"/>
                <a:gd name="T17" fmla="*/ 0 h 33"/>
                <a:gd name="T18" fmla="*/ 3 w 26"/>
                <a:gd name="T19" fmla="*/ 5 h 33"/>
                <a:gd name="T20" fmla="*/ 1 w 26"/>
                <a:gd name="T21"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3">
                  <a:moveTo>
                    <a:pt x="1" y="15"/>
                  </a:moveTo>
                  <a:cubicBezTo>
                    <a:pt x="3" y="18"/>
                    <a:pt x="3" y="24"/>
                    <a:pt x="2" y="26"/>
                  </a:cubicBezTo>
                  <a:cubicBezTo>
                    <a:pt x="2" y="26"/>
                    <a:pt x="1" y="28"/>
                    <a:pt x="0" y="30"/>
                  </a:cubicBezTo>
                  <a:cubicBezTo>
                    <a:pt x="1" y="31"/>
                    <a:pt x="3" y="32"/>
                    <a:pt x="7" y="31"/>
                  </a:cubicBezTo>
                  <a:cubicBezTo>
                    <a:pt x="12" y="30"/>
                    <a:pt x="14" y="33"/>
                    <a:pt x="16" y="27"/>
                  </a:cubicBezTo>
                  <a:cubicBezTo>
                    <a:pt x="18" y="23"/>
                    <a:pt x="22" y="17"/>
                    <a:pt x="26" y="14"/>
                  </a:cubicBezTo>
                  <a:cubicBezTo>
                    <a:pt x="26" y="14"/>
                    <a:pt x="26" y="14"/>
                    <a:pt x="26" y="14"/>
                  </a:cubicBezTo>
                  <a:cubicBezTo>
                    <a:pt x="22" y="12"/>
                    <a:pt x="17" y="4"/>
                    <a:pt x="12" y="3"/>
                  </a:cubicBezTo>
                  <a:cubicBezTo>
                    <a:pt x="9" y="2"/>
                    <a:pt x="7" y="1"/>
                    <a:pt x="4" y="0"/>
                  </a:cubicBezTo>
                  <a:cubicBezTo>
                    <a:pt x="4" y="3"/>
                    <a:pt x="3" y="4"/>
                    <a:pt x="3" y="5"/>
                  </a:cubicBezTo>
                  <a:cubicBezTo>
                    <a:pt x="1" y="6"/>
                    <a:pt x="0" y="11"/>
                    <a:pt x="1" y="1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121">
              <a:extLst>
                <a:ext uri="{FF2B5EF4-FFF2-40B4-BE49-F238E27FC236}">
                  <a16:creationId xmlns:a16="http://schemas.microsoft.com/office/drawing/2014/main" id="{BFEA3679-7868-4868-B438-0B906B859A3C}"/>
                </a:ext>
              </a:extLst>
            </p:cNvPr>
            <p:cNvSpPr>
              <a:spLocks/>
            </p:cNvSpPr>
            <p:nvPr/>
          </p:nvSpPr>
          <p:spPr bwMode="auto">
            <a:xfrm>
              <a:off x="2397579" y="3985059"/>
              <a:ext cx="155375" cy="61177"/>
            </a:xfrm>
            <a:custGeom>
              <a:avLst/>
              <a:gdLst>
                <a:gd name="T0" fmla="*/ 72 w 89"/>
                <a:gd name="T1" fmla="*/ 20 h 32"/>
                <a:gd name="T2" fmla="*/ 31 w 89"/>
                <a:gd name="T3" fmla="*/ 4 h 32"/>
                <a:gd name="T4" fmla="*/ 1 w 89"/>
                <a:gd name="T5" fmla="*/ 14 h 32"/>
                <a:gd name="T6" fmla="*/ 16 w 89"/>
                <a:gd name="T7" fmla="*/ 8 h 32"/>
                <a:gd name="T8" fmla="*/ 24 w 89"/>
                <a:gd name="T9" fmla="*/ 11 h 32"/>
                <a:gd name="T10" fmla="*/ 38 w 89"/>
                <a:gd name="T11" fmla="*/ 14 h 32"/>
                <a:gd name="T12" fmla="*/ 56 w 89"/>
                <a:gd name="T13" fmla="*/ 24 h 32"/>
                <a:gd name="T14" fmla="*/ 60 w 89"/>
                <a:gd name="T15" fmla="*/ 30 h 32"/>
                <a:gd name="T16" fmla="*/ 88 w 89"/>
                <a:gd name="T17" fmla="*/ 30 h 32"/>
                <a:gd name="T18" fmla="*/ 72 w 89"/>
                <a:gd name="T1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2" y="20"/>
                  </a:moveTo>
                  <a:cubicBezTo>
                    <a:pt x="66" y="20"/>
                    <a:pt x="48" y="8"/>
                    <a:pt x="31" y="4"/>
                  </a:cubicBezTo>
                  <a:cubicBezTo>
                    <a:pt x="14" y="0"/>
                    <a:pt x="0" y="12"/>
                    <a:pt x="1" y="14"/>
                  </a:cubicBezTo>
                  <a:cubicBezTo>
                    <a:pt x="4" y="17"/>
                    <a:pt x="12" y="11"/>
                    <a:pt x="16" y="8"/>
                  </a:cubicBezTo>
                  <a:cubicBezTo>
                    <a:pt x="20" y="5"/>
                    <a:pt x="24" y="9"/>
                    <a:pt x="24" y="11"/>
                  </a:cubicBezTo>
                  <a:cubicBezTo>
                    <a:pt x="25" y="13"/>
                    <a:pt x="30" y="14"/>
                    <a:pt x="38" y="14"/>
                  </a:cubicBezTo>
                  <a:cubicBezTo>
                    <a:pt x="47" y="15"/>
                    <a:pt x="48" y="22"/>
                    <a:pt x="56" y="24"/>
                  </a:cubicBezTo>
                  <a:cubicBezTo>
                    <a:pt x="64" y="26"/>
                    <a:pt x="56" y="29"/>
                    <a:pt x="60" y="30"/>
                  </a:cubicBezTo>
                  <a:cubicBezTo>
                    <a:pt x="64" y="32"/>
                    <a:pt x="86" y="31"/>
                    <a:pt x="88" y="30"/>
                  </a:cubicBezTo>
                  <a:cubicBezTo>
                    <a:pt x="89" y="28"/>
                    <a:pt x="78" y="20"/>
                    <a:pt x="72" y="2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22">
              <a:extLst>
                <a:ext uri="{FF2B5EF4-FFF2-40B4-BE49-F238E27FC236}">
                  <a16:creationId xmlns:a16="http://schemas.microsoft.com/office/drawing/2014/main" id="{BDB96E76-BFF8-41C7-A70B-0F6748324AFB}"/>
                </a:ext>
              </a:extLst>
            </p:cNvPr>
            <p:cNvSpPr>
              <a:spLocks/>
            </p:cNvSpPr>
            <p:nvPr/>
          </p:nvSpPr>
          <p:spPr bwMode="auto">
            <a:xfrm>
              <a:off x="2487136" y="4067412"/>
              <a:ext cx="36686" cy="16471"/>
            </a:xfrm>
            <a:custGeom>
              <a:avLst/>
              <a:gdLst>
                <a:gd name="T0" fmla="*/ 2 w 21"/>
                <a:gd name="T1" fmla="*/ 3 h 9"/>
                <a:gd name="T2" fmla="*/ 19 w 21"/>
                <a:gd name="T3" fmla="*/ 6 h 9"/>
                <a:gd name="T4" fmla="*/ 2 w 21"/>
                <a:gd name="T5" fmla="*/ 3 h 9"/>
              </a:gdLst>
              <a:ahLst/>
              <a:cxnLst>
                <a:cxn ang="0">
                  <a:pos x="T0" y="T1"/>
                </a:cxn>
                <a:cxn ang="0">
                  <a:pos x="T2" y="T3"/>
                </a:cxn>
                <a:cxn ang="0">
                  <a:pos x="T4" y="T5"/>
                </a:cxn>
              </a:cxnLst>
              <a:rect l="0" t="0" r="r" b="b"/>
              <a:pathLst>
                <a:path w="21" h="9">
                  <a:moveTo>
                    <a:pt x="2" y="3"/>
                  </a:moveTo>
                  <a:cubicBezTo>
                    <a:pt x="3" y="6"/>
                    <a:pt x="18" y="9"/>
                    <a:pt x="19" y="6"/>
                  </a:cubicBezTo>
                  <a:cubicBezTo>
                    <a:pt x="21" y="3"/>
                    <a:pt x="0" y="0"/>
                    <a:pt x="2"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123">
              <a:extLst>
                <a:ext uri="{FF2B5EF4-FFF2-40B4-BE49-F238E27FC236}">
                  <a16:creationId xmlns:a16="http://schemas.microsoft.com/office/drawing/2014/main" id="{36619599-6226-43FB-98A6-0AD52B97946F}"/>
                </a:ext>
              </a:extLst>
            </p:cNvPr>
            <p:cNvSpPr>
              <a:spLocks/>
            </p:cNvSpPr>
            <p:nvPr/>
          </p:nvSpPr>
          <p:spPr bwMode="auto">
            <a:xfrm>
              <a:off x="2652222" y="4065059"/>
              <a:ext cx="31291" cy="18824"/>
            </a:xfrm>
            <a:custGeom>
              <a:avLst/>
              <a:gdLst>
                <a:gd name="T0" fmla="*/ 3 w 18"/>
                <a:gd name="T1" fmla="*/ 5 h 10"/>
                <a:gd name="T2" fmla="*/ 17 w 18"/>
                <a:gd name="T3" fmla="*/ 5 h 10"/>
                <a:gd name="T4" fmla="*/ 3 w 18"/>
                <a:gd name="T5" fmla="*/ 5 h 10"/>
              </a:gdLst>
              <a:ahLst/>
              <a:cxnLst>
                <a:cxn ang="0">
                  <a:pos x="T0" y="T1"/>
                </a:cxn>
                <a:cxn ang="0">
                  <a:pos x="T2" y="T3"/>
                </a:cxn>
                <a:cxn ang="0">
                  <a:pos x="T4" y="T5"/>
                </a:cxn>
              </a:cxnLst>
              <a:rect l="0" t="0" r="r" b="b"/>
              <a:pathLst>
                <a:path w="18" h="10">
                  <a:moveTo>
                    <a:pt x="3" y="5"/>
                  </a:moveTo>
                  <a:cubicBezTo>
                    <a:pt x="6" y="10"/>
                    <a:pt x="16" y="7"/>
                    <a:pt x="17" y="5"/>
                  </a:cubicBezTo>
                  <a:cubicBezTo>
                    <a:pt x="18" y="1"/>
                    <a:pt x="0" y="0"/>
                    <a:pt x="3" y="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24">
              <a:extLst>
                <a:ext uri="{FF2B5EF4-FFF2-40B4-BE49-F238E27FC236}">
                  <a16:creationId xmlns:a16="http://schemas.microsoft.com/office/drawing/2014/main" id="{33BE5A64-712E-4E66-9A32-15F29864422E}"/>
                </a:ext>
              </a:extLst>
            </p:cNvPr>
            <p:cNvSpPr>
              <a:spLocks noEditPoints="1"/>
            </p:cNvSpPr>
            <p:nvPr/>
          </p:nvSpPr>
          <p:spPr bwMode="auto">
            <a:xfrm>
              <a:off x="2743937" y="5279180"/>
              <a:ext cx="53950" cy="24706"/>
            </a:xfrm>
            <a:custGeom>
              <a:avLst/>
              <a:gdLst>
                <a:gd name="T0" fmla="*/ 29 w 31"/>
                <a:gd name="T1" fmla="*/ 5 h 13"/>
                <a:gd name="T2" fmla="*/ 15 w 31"/>
                <a:gd name="T3" fmla="*/ 12 h 13"/>
                <a:gd name="T4" fmla="*/ 29 w 31"/>
                <a:gd name="T5" fmla="*/ 5 h 13"/>
                <a:gd name="T6" fmla="*/ 14 w 31"/>
                <a:gd name="T7" fmla="*/ 1 h 13"/>
                <a:gd name="T8" fmla="*/ 4 w 31"/>
                <a:gd name="T9" fmla="*/ 11 h 13"/>
                <a:gd name="T10" fmla="*/ 14 w 31"/>
                <a:gd name="T11" fmla="*/ 1 h 13"/>
              </a:gdLst>
              <a:ahLst/>
              <a:cxnLst>
                <a:cxn ang="0">
                  <a:pos x="T0" y="T1"/>
                </a:cxn>
                <a:cxn ang="0">
                  <a:pos x="T2" y="T3"/>
                </a:cxn>
                <a:cxn ang="0">
                  <a:pos x="T4" y="T5"/>
                </a:cxn>
                <a:cxn ang="0">
                  <a:pos x="T6" y="T7"/>
                </a:cxn>
                <a:cxn ang="0">
                  <a:pos x="T8" y="T9"/>
                </a:cxn>
                <a:cxn ang="0">
                  <a:pos x="T10" y="T11"/>
                </a:cxn>
              </a:cxnLst>
              <a:rect l="0" t="0" r="r" b="b"/>
              <a:pathLst>
                <a:path w="31" h="13">
                  <a:moveTo>
                    <a:pt x="29" y="5"/>
                  </a:moveTo>
                  <a:cubicBezTo>
                    <a:pt x="26" y="0"/>
                    <a:pt x="13" y="10"/>
                    <a:pt x="15" y="12"/>
                  </a:cubicBezTo>
                  <a:cubicBezTo>
                    <a:pt x="18" y="13"/>
                    <a:pt x="31" y="8"/>
                    <a:pt x="29" y="5"/>
                  </a:cubicBezTo>
                  <a:close/>
                  <a:moveTo>
                    <a:pt x="14" y="1"/>
                  </a:moveTo>
                  <a:cubicBezTo>
                    <a:pt x="10" y="1"/>
                    <a:pt x="0" y="9"/>
                    <a:pt x="4" y="11"/>
                  </a:cubicBezTo>
                  <a:cubicBezTo>
                    <a:pt x="9" y="13"/>
                    <a:pt x="18" y="2"/>
                    <a:pt x="14" y="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25">
              <a:extLst>
                <a:ext uri="{FF2B5EF4-FFF2-40B4-BE49-F238E27FC236}">
                  <a16:creationId xmlns:a16="http://schemas.microsoft.com/office/drawing/2014/main" id="{497DC64B-DC20-4C02-A1D8-679940AC3B00}"/>
                </a:ext>
              </a:extLst>
            </p:cNvPr>
            <p:cNvSpPr>
              <a:spLocks noEditPoints="1"/>
            </p:cNvSpPr>
            <p:nvPr/>
          </p:nvSpPr>
          <p:spPr bwMode="auto">
            <a:xfrm>
              <a:off x="2290758" y="4348589"/>
              <a:ext cx="246011" cy="107059"/>
            </a:xfrm>
            <a:custGeom>
              <a:avLst/>
              <a:gdLst>
                <a:gd name="T0" fmla="*/ 137 w 141"/>
                <a:gd name="T1" fmla="*/ 14 h 56"/>
                <a:gd name="T2" fmla="*/ 131 w 141"/>
                <a:gd name="T3" fmla="*/ 9 h 56"/>
                <a:gd name="T4" fmla="*/ 125 w 141"/>
                <a:gd name="T5" fmla="*/ 9 h 56"/>
                <a:gd name="T6" fmla="*/ 119 w 141"/>
                <a:gd name="T7" fmla="*/ 5 h 56"/>
                <a:gd name="T8" fmla="*/ 109 w 141"/>
                <a:gd name="T9" fmla="*/ 0 h 56"/>
                <a:gd name="T10" fmla="*/ 109 w 141"/>
                <a:gd name="T11" fmla="*/ 1 h 56"/>
                <a:gd name="T12" fmla="*/ 103 w 141"/>
                <a:gd name="T13" fmla="*/ 4 h 56"/>
                <a:gd name="T14" fmla="*/ 100 w 141"/>
                <a:gd name="T15" fmla="*/ 10 h 56"/>
                <a:gd name="T16" fmla="*/ 97 w 141"/>
                <a:gd name="T17" fmla="*/ 15 h 56"/>
                <a:gd name="T18" fmla="*/ 94 w 141"/>
                <a:gd name="T19" fmla="*/ 19 h 56"/>
                <a:gd name="T20" fmla="*/ 92 w 141"/>
                <a:gd name="T21" fmla="*/ 25 h 56"/>
                <a:gd name="T22" fmla="*/ 92 w 141"/>
                <a:gd name="T23" fmla="*/ 31 h 56"/>
                <a:gd name="T24" fmla="*/ 97 w 141"/>
                <a:gd name="T25" fmla="*/ 35 h 56"/>
                <a:gd name="T26" fmla="*/ 101 w 141"/>
                <a:gd name="T27" fmla="*/ 36 h 56"/>
                <a:gd name="T28" fmla="*/ 97 w 141"/>
                <a:gd name="T29" fmla="*/ 41 h 56"/>
                <a:gd name="T30" fmla="*/ 96 w 141"/>
                <a:gd name="T31" fmla="*/ 41 h 56"/>
                <a:gd name="T32" fmla="*/ 98 w 141"/>
                <a:gd name="T33" fmla="*/ 46 h 56"/>
                <a:gd name="T34" fmla="*/ 98 w 141"/>
                <a:gd name="T35" fmla="*/ 50 h 56"/>
                <a:gd name="T36" fmla="*/ 104 w 141"/>
                <a:gd name="T37" fmla="*/ 52 h 56"/>
                <a:gd name="T38" fmla="*/ 111 w 141"/>
                <a:gd name="T39" fmla="*/ 51 h 56"/>
                <a:gd name="T40" fmla="*/ 118 w 141"/>
                <a:gd name="T41" fmla="*/ 38 h 56"/>
                <a:gd name="T42" fmla="*/ 135 w 141"/>
                <a:gd name="T43" fmla="*/ 29 h 56"/>
                <a:gd name="T44" fmla="*/ 139 w 141"/>
                <a:gd name="T45" fmla="*/ 20 h 56"/>
                <a:gd name="T46" fmla="*/ 137 w 141"/>
                <a:gd name="T47" fmla="*/ 14 h 56"/>
                <a:gd name="T48" fmla="*/ 4 w 141"/>
                <a:gd name="T49" fmla="*/ 12 h 56"/>
                <a:gd name="T50" fmla="*/ 9 w 141"/>
                <a:gd name="T51" fmla="*/ 20 h 56"/>
                <a:gd name="T52" fmla="*/ 4 w 141"/>
                <a:gd name="T53"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1" h="56">
                  <a:moveTo>
                    <a:pt x="137" y="14"/>
                  </a:moveTo>
                  <a:cubicBezTo>
                    <a:pt x="134" y="10"/>
                    <a:pt x="132" y="8"/>
                    <a:pt x="131" y="9"/>
                  </a:cubicBezTo>
                  <a:cubicBezTo>
                    <a:pt x="130" y="10"/>
                    <a:pt x="127" y="11"/>
                    <a:pt x="125" y="9"/>
                  </a:cubicBezTo>
                  <a:cubicBezTo>
                    <a:pt x="122" y="8"/>
                    <a:pt x="121" y="5"/>
                    <a:pt x="119" y="5"/>
                  </a:cubicBezTo>
                  <a:cubicBezTo>
                    <a:pt x="118" y="5"/>
                    <a:pt x="112" y="2"/>
                    <a:pt x="109" y="0"/>
                  </a:cubicBezTo>
                  <a:cubicBezTo>
                    <a:pt x="109" y="0"/>
                    <a:pt x="109" y="0"/>
                    <a:pt x="109" y="1"/>
                  </a:cubicBezTo>
                  <a:cubicBezTo>
                    <a:pt x="109" y="2"/>
                    <a:pt x="106" y="3"/>
                    <a:pt x="103" y="4"/>
                  </a:cubicBezTo>
                  <a:cubicBezTo>
                    <a:pt x="100" y="4"/>
                    <a:pt x="100" y="7"/>
                    <a:pt x="100" y="10"/>
                  </a:cubicBezTo>
                  <a:cubicBezTo>
                    <a:pt x="100" y="12"/>
                    <a:pt x="98" y="12"/>
                    <a:pt x="97" y="15"/>
                  </a:cubicBezTo>
                  <a:cubicBezTo>
                    <a:pt x="95" y="17"/>
                    <a:pt x="97" y="18"/>
                    <a:pt x="94" y="19"/>
                  </a:cubicBezTo>
                  <a:cubicBezTo>
                    <a:pt x="92" y="21"/>
                    <a:pt x="91" y="23"/>
                    <a:pt x="92" y="25"/>
                  </a:cubicBezTo>
                  <a:cubicBezTo>
                    <a:pt x="94" y="27"/>
                    <a:pt x="92" y="29"/>
                    <a:pt x="92" y="31"/>
                  </a:cubicBezTo>
                  <a:cubicBezTo>
                    <a:pt x="92" y="32"/>
                    <a:pt x="94" y="33"/>
                    <a:pt x="97" y="35"/>
                  </a:cubicBezTo>
                  <a:cubicBezTo>
                    <a:pt x="99" y="37"/>
                    <a:pt x="100" y="34"/>
                    <a:pt x="101" y="36"/>
                  </a:cubicBezTo>
                  <a:cubicBezTo>
                    <a:pt x="102" y="38"/>
                    <a:pt x="100" y="41"/>
                    <a:pt x="97" y="41"/>
                  </a:cubicBezTo>
                  <a:cubicBezTo>
                    <a:pt x="97" y="41"/>
                    <a:pt x="97" y="41"/>
                    <a:pt x="96" y="41"/>
                  </a:cubicBezTo>
                  <a:cubicBezTo>
                    <a:pt x="98" y="43"/>
                    <a:pt x="99" y="45"/>
                    <a:pt x="98" y="46"/>
                  </a:cubicBezTo>
                  <a:cubicBezTo>
                    <a:pt x="97" y="48"/>
                    <a:pt x="96" y="48"/>
                    <a:pt x="98" y="50"/>
                  </a:cubicBezTo>
                  <a:cubicBezTo>
                    <a:pt x="101" y="52"/>
                    <a:pt x="102" y="49"/>
                    <a:pt x="104" y="52"/>
                  </a:cubicBezTo>
                  <a:cubicBezTo>
                    <a:pt x="107" y="55"/>
                    <a:pt x="108" y="56"/>
                    <a:pt x="111" y="51"/>
                  </a:cubicBezTo>
                  <a:cubicBezTo>
                    <a:pt x="113" y="46"/>
                    <a:pt x="114" y="39"/>
                    <a:pt x="118" y="38"/>
                  </a:cubicBezTo>
                  <a:cubicBezTo>
                    <a:pt x="122" y="37"/>
                    <a:pt x="130" y="35"/>
                    <a:pt x="135" y="29"/>
                  </a:cubicBezTo>
                  <a:cubicBezTo>
                    <a:pt x="139" y="23"/>
                    <a:pt x="137" y="22"/>
                    <a:pt x="139" y="20"/>
                  </a:cubicBezTo>
                  <a:cubicBezTo>
                    <a:pt x="141" y="19"/>
                    <a:pt x="140" y="17"/>
                    <a:pt x="137" y="14"/>
                  </a:cubicBezTo>
                  <a:close/>
                  <a:moveTo>
                    <a:pt x="4" y="12"/>
                  </a:moveTo>
                  <a:cubicBezTo>
                    <a:pt x="0" y="17"/>
                    <a:pt x="8" y="23"/>
                    <a:pt x="9" y="20"/>
                  </a:cubicBezTo>
                  <a:cubicBezTo>
                    <a:pt x="11" y="17"/>
                    <a:pt x="8" y="6"/>
                    <a:pt x="4" y="1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126">
              <a:extLst>
                <a:ext uri="{FF2B5EF4-FFF2-40B4-BE49-F238E27FC236}">
                  <a16:creationId xmlns:a16="http://schemas.microsoft.com/office/drawing/2014/main" id="{20C59A08-FC63-4F61-A848-CCFEE7EEBC9C}"/>
                </a:ext>
              </a:extLst>
            </p:cNvPr>
            <p:cNvSpPr>
              <a:spLocks noEditPoints="1"/>
            </p:cNvSpPr>
            <p:nvPr/>
          </p:nvSpPr>
          <p:spPr bwMode="auto">
            <a:xfrm>
              <a:off x="2575613" y="2532114"/>
              <a:ext cx="899882" cy="734120"/>
            </a:xfrm>
            <a:custGeom>
              <a:avLst/>
              <a:gdLst>
                <a:gd name="T0" fmla="*/ 452 w 515"/>
                <a:gd name="T1" fmla="*/ 45 h 386"/>
                <a:gd name="T2" fmla="*/ 414 w 515"/>
                <a:gd name="T3" fmla="*/ 62 h 386"/>
                <a:gd name="T4" fmla="*/ 412 w 515"/>
                <a:gd name="T5" fmla="*/ 40 h 386"/>
                <a:gd name="T6" fmla="*/ 369 w 515"/>
                <a:gd name="T7" fmla="*/ 36 h 386"/>
                <a:gd name="T8" fmla="*/ 411 w 515"/>
                <a:gd name="T9" fmla="*/ 29 h 386"/>
                <a:gd name="T10" fmla="*/ 408 w 515"/>
                <a:gd name="T11" fmla="*/ 13 h 386"/>
                <a:gd name="T12" fmla="*/ 348 w 515"/>
                <a:gd name="T13" fmla="*/ 1 h 386"/>
                <a:gd name="T14" fmla="*/ 293 w 515"/>
                <a:gd name="T15" fmla="*/ 8 h 386"/>
                <a:gd name="T16" fmla="*/ 251 w 515"/>
                <a:gd name="T17" fmla="*/ 9 h 386"/>
                <a:gd name="T18" fmla="*/ 217 w 515"/>
                <a:gd name="T19" fmla="*/ 24 h 386"/>
                <a:gd name="T20" fmla="*/ 208 w 515"/>
                <a:gd name="T21" fmla="*/ 29 h 386"/>
                <a:gd name="T22" fmla="*/ 184 w 515"/>
                <a:gd name="T23" fmla="*/ 36 h 386"/>
                <a:gd name="T24" fmla="*/ 161 w 515"/>
                <a:gd name="T25" fmla="*/ 44 h 386"/>
                <a:gd name="T26" fmla="*/ 121 w 515"/>
                <a:gd name="T27" fmla="*/ 36 h 386"/>
                <a:gd name="T28" fmla="*/ 99 w 515"/>
                <a:gd name="T29" fmla="*/ 53 h 386"/>
                <a:gd name="T30" fmla="*/ 65 w 515"/>
                <a:gd name="T31" fmla="*/ 74 h 386"/>
                <a:gd name="T32" fmla="*/ 0 w 515"/>
                <a:gd name="T33" fmla="*/ 107 h 386"/>
                <a:gd name="T34" fmla="*/ 42 w 515"/>
                <a:gd name="T35" fmla="*/ 119 h 386"/>
                <a:gd name="T36" fmla="*/ 12 w 515"/>
                <a:gd name="T37" fmla="*/ 129 h 386"/>
                <a:gd name="T38" fmla="*/ 37 w 515"/>
                <a:gd name="T39" fmla="*/ 146 h 386"/>
                <a:gd name="T40" fmla="*/ 70 w 515"/>
                <a:gd name="T41" fmla="*/ 144 h 386"/>
                <a:gd name="T42" fmla="*/ 121 w 515"/>
                <a:gd name="T43" fmla="*/ 158 h 386"/>
                <a:gd name="T44" fmla="*/ 146 w 515"/>
                <a:gd name="T45" fmla="*/ 192 h 386"/>
                <a:gd name="T46" fmla="*/ 150 w 515"/>
                <a:gd name="T47" fmla="*/ 223 h 386"/>
                <a:gd name="T48" fmla="*/ 182 w 515"/>
                <a:gd name="T49" fmla="*/ 233 h 386"/>
                <a:gd name="T50" fmla="*/ 179 w 515"/>
                <a:gd name="T51" fmla="*/ 246 h 386"/>
                <a:gd name="T52" fmla="*/ 174 w 515"/>
                <a:gd name="T53" fmla="*/ 267 h 386"/>
                <a:gd name="T54" fmla="*/ 169 w 515"/>
                <a:gd name="T55" fmla="*/ 292 h 386"/>
                <a:gd name="T56" fmla="*/ 175 w 515"/>
                <a:gd name="T57" fmla="*/ 326 h 386"/>
                <a:gd name="T58" fmla="*/ 191 w 515"/>
                <a:gd name="T59" fmla="*/ 346 h 386"/>
                <a:gd name="T60" fmla="*/ 214 w 515"/>
                <a:gd name="T61" fmla="*/ 373 h 386"/>
                <a:gd name="T62" fmla="*/ 247 w 515"/>
                <a:gd name="T63" fmla="*/ 385 h 386"/>
                <a:gd name="T64" fmla="*/ 257 w 515"/>
                <a:gd name="T65" fmla="*/ 352 h 386"/>
                <a:gd name="T66" fmla="*/ 271 w 515"/>
                <a:gd name="T67" fmla="*/ 336 h 386"/>
                <a:gd name="T68" fmla="*/ 272 w 515"/>
                <a:gd name="T69" fmla="*/ 320 h 386"/>
                <a:gd name="T70" fmla="*/ 286 w 515"/>
                <a:gd name="T71" fmla="*/ 309 h 386"/>
                <a:gd name="T72" fmla="*/ 299 w 515"/>
                <a:gd name="T73" fmla="*/ 306 h 386"/>
                <a:gd name="T74" fmla="*/ 344 w 515"/>
                <a:gd name="T75" fmla="*/ 277 h 386"/>
                <a:gd name="T76" fmla="*/ 373 w 515"/>
                <a:gd name="T77" fmla="*/ 269 h 386"/>
                <a:gd name="T78" fmla="*/ 430 w 515"/>
                <a:gd name="T79" fmla="*/ 244 h 386"/>
                <a:gd name="T80" fmla="*/ 399 w 515"/>
                <a:gd name="T81" fmla="*/ 237 h 386"/>
                <a:gd name="T82" fmla="*/ 431 w 515"/>
                <a:gd name="T83" fmla="*/ 239 h 386"/>
                <a:gd name="T84" fmla="*/ 424 w 515"/>
                <a:gd name="T85" fmla="*/ 210 h 386"/>
                <a:gd name="T86" fmla="*/ 408 w 515"/>
                <a:gd name="T87" fmla="*/ 195 h 386"/>
                <a:gd name="T88" fmla="*/ 444 w 515"/>
                <a:gd name="T89" fmla="*/ 190 h 386"/>
                <a:gd name="T90" fmla="*/ 454 w 515"/>
                <a:gd name="T91" fmla="*/ 172 h 386"/>
                <a:gd name="T92" fmla="*/ 450 w 515"/>
                <a:gd name="T93" fmla="*/ 145 h 386"/>
                <a:gd name="T94" fmla="*/ 440 w 515"/>
                <a:gd name="T95" fmla="*/ 133 h 386"/>
                <a:gd name="T96" fmla="*/ 444 w 515"/>
                <a:gd name="T97" fmla="*/ 121 h 386"/>
                <a:gd name="T98" fmla="*/ 432 w 515"/>
                <a:gd name="T99" fmla="*/ 116 h 386"/>
                <a:gd name="T100" fmla="*/ 466 w 515"/>
                <a:gd name="T101" fmla="*/ 80 h 386"/>
                <a:gd name="T102" fmla="*/ 457 w 515"/>
                <a:gd name="T103" fmla="*/ 71 h 386"/>
                <a:gd name="T104" fmla="*/ 467 w 515"/>
                <a:gd name="T105" fmla="*/ 61 h 386"/>
                <a:gd name="T106" fmla="*/ 515 w 515"/>
                <a:gd name="T107" fmla="*/ 44 h 386"/>
                <a:gd name="T108" fmla="*/ 170 w 515"/>
                <a:gd name="T109" fmla="*/ 247 h 386"/>
                <a:gd name="T110" fmla="*/ 161 w 515"/>
                <a:gd name="T111" fmla="*/ 25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5" h="386">
                  <a:moveTo>
                    <a:pt x="487" y="36"/>
                  </a:moveTo>
                  <a:cubicBezTo>
                    <a:pt x="477" y="36"/>
                    <a:pt x="470" y="38"/>
                    <a:pt x="469" y="44"/>
                  </a:cubicBezTo>
                  <a:cubicBezTo>
                    <a:pt x="469" y="50"/>
                    <a:pt x="457" y="43"/>
                    <a:pt x="452" y="45"/>
                  </a:cubicBezTo>
                  <a:cubicBezTo>
                    <a:pt x="447" y="47"/>
                    <a:pt x="450" y="40"/>
                    <a:pt x="445" y="42"/>
                  </a:cubicBezTo>
                  <a:cubicBezTo>
                    <a:pt x="440" y="45"/>
                    <a:pt x="434" y="51"/>
                    <a:pt x="428" y="53"/>
                  </a:cubicBezTo>
                  <a:cubicBezTo>
                    <a:pt x="422" y="56"/>
                    <a:pt x="418" y="62"/>
                    <a:pt x="414" y="62"/>
                  </a:cubicBezTo>
                  <a:cubicBezTo>
                    <a:pt x="410" y="63"/>
                    <a:pt x="422" y="51"/>
                    <a:pt x="428" y="45"/>
                  </a:cubicBezTo>
                  <a:cubicBezTo>
                    <a:pt x="434" y="39"/>
                    <a:pt x="431" y="32"/>
                    <a:pt x="423" y="33"/>
                  </a:cubicBezTo>
                  <a:cubicBezTo>
                    <a:pt x="415" y="34"/>
                    <a:pt x="417" y="39"/>
                    <a:pt x="412" y="40"/>
                  </a:cubicBezTo>
                  <a:cubicBezTo>
                    <a:pt x="408" y="41"/>
                    <a:pt x="386" y="51"/>
                    <a:pt x="385" y="48"/>
                  </a:cubicBezTo>
                  <a:cubicBezTo>
                    <a:pt x="384" y="45"/>
                    <a:pt x="403" y="39"/>
                    <a:pt x="403" y="37"/>
                  </a:cubicBezTo>
                  <a:cubicBezTo>
                    <a:pt x="402" y="35"/>
                    <a:pt x="379" y="35"/>
                    <a:pt x="369" y="36"/>
                  </a:cubicBezTo>
                  <a:cubicBezTo>
                    <a:pt x="358" y="38"/>
                    <a:pt x="340" y="44"/>
                    <a:pt x="339" y="41"/>
                  </a:cubicBezTo>
                  <a:cubicBezTo>
                    <a:pt x="339" y="38"/>
                    <a:pt x="361" y="33"/>
                    <a:pt x="372" y="32"/>
                  </a:cubicBezTo>
                  <a:cubicBezTo>
                    <a:pt x="383" y="31"/>
                    <a:pt x="403" y="33"/>
                    <a:pt x="411" y="29"/>
                  </a:cubicBezTo>
                  <a:cubicBezTo>
                    <a:pt x="420" y="26"/>
                    <a:pt x="433" y="26"/>
                    <a:pt x="435" y="23"/>
                  </a:cubicBezTo>
                  <a:cubicBezTo>
                    <a:pt x="437" y="20"/>
                    <a:pt x="425" y="16"/>
                    <a:pt x="419" y="17"/>
                  </a:cubicBezTo>
                  <a:cubicBezTo>
                    <a:pt x="413" y="17"/>
                    <a:pt x="407" y="16"/>
                    <a:pt x="408" y="13"/>
                  </a:cubicBezTo>
                  <a:cubicBezTo>
                    <a:pt x="408" y="10"/>
                    <a:pt x="398" y="9"/>
                    <a:pt x="397" y="7"/>
                  </a:cubicBezTo>
                  <a:cubicBezTo>
                    <a:pt x="396" y="5"/>
                    <a:pt x="378" y="7"/>
                    <a:pt x="374" y="4"/>
                  </a:cubicBezTo>
                  <a:cubicBezTo>
                    <a:pt x="370" y="2"/>
                    <a:pt x="358" y="0"/>
                    <a:pt x="348" y="1"/>
                  </a:cubicBezTo>
                  <a:cubicBezTo>
                    <a:pt x="338" y="2"/>
                    <a:pt x="318" y="2"/>
                    <a:pt x="313" y="2"/>
                  </a:cubicBezTo>
                  <a:cubicBezTo>
                    <a:pt x="308" y="3"/>
                    <a:pt x="305" y="4"/>
                    <a:pt x="301" y="4"/>
                  </a:cubicBezTo>
                  <a:cubicBezTo>
                    <a:pt x="297" y="4"/>
                    <a:pt x="290" y="5"/>
                    <a:pt x="293" y="8"/>
                  </a:cubicBezTo>
                  <a:cubicBezTo>
                    <a:pt x="297" y="13"/>
                    <a:pt x="286" y="15"/>
                    <a:pt x="287" y="11"/>
                  </a:cubicBezTo>
                  <a:cubicBezTo>
                    <a:pt x="288" y="8"/>
                    <a:pt x="277" y="6"/>
                    <a:pt x="274" y="9"/>
                  </a:cubicBezTo>
                  <a:cubicBezTo>
                    <a:pt x="270" y="12"/>
                    <a:pt x="254" y="5"/>
                    <a:pt x="251" y="9"/>
                  </a:cubicBezTo>
                  <a:cubicBezTo>
                    <a:pt x="249" y="12"/>
                    <a:pt x="229" y="11"/>
                    <a:pt x="223" y="12"/>
                  </a:cubicBezTo>
                  <a:cubicBezTo>
                    <a:pt x="217" y="13"/>
                    <a:pt x="232" y="17"/>
                    <a:pt x="232" y="20"/>
                  </a:cubicBezTo>
                  <a:cubicBezTo>
                    <a:pt x="231" y="22"/>
                    <a:pt x="213" y="20"/>
                    <a:pt x="217" y="24"/>
                  </a:cubicBezTo>
                  <a:cubicBezTo>
                    <a:pt x="220" y="29"/>
                    <a:pt x="232" y="32"/>
                    <a:pt x="238" y="38"/>
                  </a:cubicBezTo>
                  <a:cubicBezTo>
                    <a:pt x="244" y="43"/>
                    <a:pt x="234" y="40"/>
                    <a:pt x="227" y="36"/>
                  </a:cubicBezTo>
                  <a:cubicBezTo>
                    <a:pt x="221" y="31"/>
                    <a:pt x="212" y="33"/>
                    <a:pt x="208" y="29"/>
                  </a:cubicBezTo>
                  <a:cubicBezTo>
                    <a:pt x="204" y="24"/>
                    <a:pt x="190" y="21"/>
                    <a:pt x="186" y="24"/>
                  </a:cubicBezTo>
                  <a:cubicBezTo>
                    <a:pt x="181" y="27"/>
                    <a:pt x="196" y="32"/>
                    <a:pt x="196" y="35"/>
                  </a:cubicBezTo>
                  <a:cubicBezTo>
                    <a:pt x="196" y="39"/>
                    <a:pt x="186" y="35"/>
                    <a:pt x="184" y="36"/>
                  </a:cubicBezTo>
                  <a:cubicBezTo>
                    <a:pt x="183" y="37"/>
                    <a:pt x="174" y="27"/>
                    <a:pt x="169" y="27"/>
                  </a:cubicBezTo>
                  <a:cubicBezTo>
                    <a:pt x="164" y="27"/>
                    <a:pt x="168" y="32"/>
                    <a:pt x="168" y="38"/>
                  </a:cubicBezTo>
                  <a:cubicBezTo>
                    <a:pt x="168" y="44"/>
                    <a:pt x="158" y="48"/>
                    <a:pt x="161" y="44"/>
                  </a:cubicBezTo>
                  <a:cubicBezTo>
                    <a:pt x="164" y="40"/>
                    <a:pt x="162" y="29"/>
                    <a:pt x="157" y="27"/>
                  </a:cubicBezTo>
                  <a:cubicBezTo>
                    <a:pt x="151" y="25"/>
                    <a:pt x="138" y="31"/>
                    <a:pt x="131" y="31"/>
                  </a:cubicBezTo>
                  <a:cubicBezTo>
                    <a:pt x="124" y="30"/>
                    <a:pt x="115" y="33"/>
                    <a:pt x="121" y="36"/>
                  </a:cubicBezTo>
                  <a:cubicBezTo>
                    <a:pt x="127" y="40"/>
                    <a:pt x="121" y="42"/>
                    <a:pt x="115" y="38"/>
                  </a:cubicBezTo>
                  <a:cubicBezTo>
                    <a:pt x="110" y="34"/>
                    <a:pt x="93" y="38"/>
                    <a:pt x="96" y="40"/>
                  </a:cubicBezTo>
                  <a:cubicBezTo>
                    <a:pt x="100" y="43"/>
                    <a:pt x="101" y="50"/>
                    <a:pt x="99" y="53"/>
                  </a:cubicBezTo>
                  <a:cubicBezTo>
                    <a:pt x="97" y="56"/>
                    <a:pt x="89" y="50"/>
                    <a:pt x="83" y="50"/>
                  </a:cubicBezTo>
                  <a:cubicBezTo>
                    <a:pt x="76" y="51"/>
                    <a:pt x="43" y="67"/>
                    <a:pt x="45" y="71"/>
                  </a:cubicBezTo>
                  <a:cubicBezTo>
                    <a:pt x="47" y="75"/>
                    <a:pt x="61" y="72"/>
                    <a:pt x="65" y="74"/>
                  </a:cubicBezTo>
                  <a:cubicBezTo>
                    <a:pt x="70" y="77"/>
                    <a:pt x="64" y="86"/>
                    <a:pt x="58" y="90"/>
                  </a:cubicBezTo>
                  <a:cubicBezTo>
                    <a:pt x="53" y="94"/>
                    <a:pt x="32" y="90"/>
                    <a:pt x="32" y="95"/>
                  </a:cubicBezTo>
                  <a:cubicBezTo>
                    <a:pt x="31" y="99"/>
                    <a:pt x="0" y="100"/>
                    <a:pt x="0" y="107"/>
                  </a:cubicBezTo>
                  <a:cubicBezTo>
                    <a:pt x="0" y="110"/>
                    <a:pt x="1" y="112"/>
                    <a:pt x="5" y="113"/>
                  </a:cubicBezTo>
                  <a:cubicBezTo>
                    <a:pt x="9" y="114"/>
                    <a:pt x="15" y="113"/>
                    <a:pt x="19" y="117"/>
                  </a:cubicBezTo>
                  <a:cubicBezTo>
                    <a:pt x="23" y="122"/>
                    <a:pt x="34" y="122"/>
                    <a:pt x="42" y="119"/>
                  </a:cubicBezTo>
                  <a:cubicBezTo>
                    <a:pt x="49" y="116"/>
                    <a:pt x="55" y="119"/>
                    <a:pt x="55" y="124"/>
                  </a:cubicBezTo>
                  <a:cubicBezTo>
                    <a:pt x="55" y="128"/>
                    <a:pt x="37" y="122"/>
                    <a:pt x="32" y="125"/>
                  </a:cubicBezTo>
                  <a:cubicBezTo>
                    <a:pt x="27" y="129"/>
                    <a:pt x="11" y="126"/>
                    <a:pt x="12" y="129"/>
                  </a:cubicBezTo>
                  <a:cubicBezTo>
                    <a:pt x="12" y="133"/>
                    <a:pt x="20" y="132"/>
                    <a:pt x="27" y="133"/>
                  </a:cubicBezTo>
                  <a:cubicBezTo>
                    <a:pt x="33" y="135"/>
                    <a:pt x="27" y="137"/>
                    <a:pt x="27" y="140"/>
                  </a:cubicBezTo>
                  <a:cubicBezTo>
                    <a:pt x="27" y="143"/>
                    <a:pt x="30" y="142"/>
                    <a:pt x="37" y="146"/>
                  </a:cubicBezTo>
                  <a:cubicBezTo>
                    <a:pt x="43" y="149"/>
                    <a:pt x="54" y="151"/>
                    <a:pt x="51" y="147"/>
                  </a:cubicBezTo>
                  <a:cubicBezTo>
                    <a:pt x="47" y="143"/>
                    <a:pt x="57" y="144"/>
                    <a:pt x="59" y="146"/>
                  </a:cubicBezTo>
                  <a:cubicBezTo>
                    <a:pt x="61" y="148"/>
                    <a:pt x="66" y="143"/>
                    <a:pt x="70" y="144"/>
                  </a:cubicBezTo>
                  <a:cubicBezTo>
                    <a:pt x="75" y="145"/>
                    <a:pt x="77" y="140"/>
                    <a:pt x="80" y="142"/>
                  </a:cubicBezTo>
                  <a:cubicBezTo>
                    <a:pt x="84" y="145"/>
                    <a:pt x="102" y="146"/>
                    <a:pt x="108" y="149"/>
                  </a:cubicBezTo>
                  <a:cubicBezTo>
                    <a:pt x="114" y="153"/>
                    <a:pt x="122" y="153"/>
                    <a:pt x="121" y="158"/>
                  </a:cubicBezTo>
                  <a:cubicBezTo>
                    <a:pt x="120" y="163"/>
                    <a:pt x="126" y="166"/>
                    <a:pt x="133" y="169"/>
                  </a:cubicBezTo>
                  <a:cubicBezTo>
                    <a:pt x="139" y="172"/>
                    <a:pt x="141" y="179"/>
                    <a:pt x="140" y="183"/>
                  </a:cubicBezTo>
                  <a:cubicBezTo>
                    <a:pt x="140" y="187"/>
                    <a:pt x="148" y="190"/>
                    <a:pt x="146" y="192"/>
                  </a:cubicBezTo>
                  <a:cubicBezTo>
                    <a:pt x="145" y="194"/>
                    <a:pt x="146" y="197"/>
                    <a:pt x="151" y="201"/>
                  </a:cubicBezTo>
                  <a:cubicBezTo>
                    <a:pt x="155" y="205"/>
                    <a:pt x="144" y="208"/>
                    <a:pt x="146" y="211"/>
                  </a:cubicBezTo>
                  <a:cubicBezTo>
                    <a:pt x="149" y="215"/>
                    <a:pt x="142" y="222"/>
                    <a:pt x="150" y="223"/>
                  </a:cubicBezTo>
                  <a:cubicBezTo>
                    <a:pt x="158" y="224"/>
                    <a:pt x="157" y="217"/>
                    <a:pt x="163" y="217"/>
                  </a:cubicBezTo>
                  <a:cubicBezTo>
                    <a:pt x="169" y="217"/>
                    <a:pt x="163" y="223"/>
                    <a:pt x="166" y="226"/>
                  </a:cubicBezTo>
                  <a:cubicBezTo>
                    <a:pt x="169" y="229"/>
                    <a:pt x="176" y="228"/>
                    <a:pt x="182" y="233"/>
                  </a:cubicBezTo>
                  <a:cubicBezTo>
                    <a:pt x="189" y="239"/>
                    <a:pt x="185" y="241"/>
                    <a:pt x="179" y="237"/>
                  </a:cubicBezTo>
                  <a:cubicBezTo>
                    <a:pt x="173" y="233"/>
                    <a:pt x="156" y="234"/>
                    <a:pt x="156" y="235"/>
                  </a:cubicBezTo>
                  <a:cubicBezTo>
                    <a:pt x="156" y="237"/>
                    <a:pt x="175" y="247"/>
                    <a:pt x="179" y="246"/>
                  </a:cubicBezTo>
                  <a:cubicBezTo>
                    <a:pt x="183" y="244"/>
                    <a:pt x="189" y="252"/>
                    <a:pt x="187" y="254"/>
                  </a:cubicBezTo>
                  <a:cubicBezTo>
                    <a:pt x="184" y="257"/>
                    <a:pt x="185" y="263"/>
                    <a:pt x="185" y="266"/>
                  </a:cubicBezTo>
                  <a:cubicBezTo>
                    <a:pt x="184" y="269"/>
                    <a:pt x="178" y="266"/>
                    <a:pt x="174" y="267"/>
                  </a:cubicBezTo>
                  <a:cubicBezTo>
                    <a:pt x="170" y="267"/>
                    <a:pt x="167" y="268"/>
                    <a:pt x="167" y="273"/>
                  </a:cubicBezTo>
                  <a:cubicBezTo>
                    <a:pt x="167" y="277"/>
                    <a:pt x="161" y="280"/>
                    <a:pt x="160" y="285"/>
                  </a:cubicBezTo>
                  <a:cubicBezTo>
                    <a:pt x="160" y="290"/>
                    <a:pt x="165" y="290"/>
                    <a:pt x="169" y="292"/>
                  </a:cubicBezTo>
                  <a:cubicBezTo>
                    <a:pt x="172" y="294"/>
                    <a:pt x="163" y="296"/>
                    <a:pt x="162" y="300"/>
                  </a:cubicBezTo>
                  <a:cubicBezTo>
                    <a:pt x="162" y="303"/>
                    <a:pt x="171" y="310"/>
                    <a:pt x="174" y="312"/>
                  </a:cubicBezTo>
                  <a:cubicBezTo>
                    <a:pt x="177" y="314"/>
                    <a:pt x="174" y="322"/>
                    <a:pt x="175" y="326"/>
                  </a:cubicBezTo>
                  <a:cubicBezTo>
                    <a:pt x="177" y="331"/>
                    <a:pt x="181" y="325"/>
                    <a:pt x="180" y="331"/>
                  </a:cubicBezTo>
                  <a:cubicBezTo>
                    <a:pt x="180" y="336"/>
                    <a:pt x="184" y="336"/>
                    <a:pt x="185" y="339"/>
                  </a:cubicBezTo>
                  <a:cubicBezTo>
                    <a:pt x="185" y="343"/>
                    <a:pt x="193" y="342"/>
                    <a:pt x="191" y="346"/>
                  </a:cubicBezTo>
                  <a:cubicBezTo>
                    <a:pt x="190" y="351"/>
                    <a:pt x="193" y="354"/>
                    <a:pt x="195" y="357"/>
                  </a:cubicBezTo>
                  <a:cubicBezTo>
                    <a:pt x="197" y="359"/>
                    <a:pt x="203" y="363"/>
                    <a:pt x="204" y="367"/>
                  </a:cubicBezTo>
                  <a:cubicBezTo>
                    <a:pt x="206" y="370"/>
                    <a:pt x="209" y="374"/>
                    <a:pt x="214" y="373"/>
                  </a:cubicBezTo>
                  <a:cubicBezTo>
                    <a:pt x="218" y="372"/>
                    <a:pt x="219" y="376"/>
                    <a:pt x="222" y="375"/>
                  </a:cubicBezTo>
                  <a:cubicBezTo>
                    <a:pt x="226" y="375"/>
                    <a:pt x="231" y="377"/>
                    <a:pt x="232" y="380"/>
                  </a:cubicBezTo>
                  <a:cubicBezTo>
                    <a:pt x="233" y="382"/>
                    <a:pt x="244" y="385"/>
                    <a:pt x="247" y="385"/>
                  </a:cubicBezTo>
                  <a:cubicBezTo>
                    <a:pt x="250" y="386"/>
                    <a:pt x="250" y="380"/>
                    <a:pt x="253" y="379"/>
                  </a:cubicBezTo>
                  <a:cubicBezTo>
                    <a:pt x="256" y="377"/>
                    <a:pt x="255" y="366"/>
                    <a:pt x="257" y="366"/>
                  </a:cubicBezTo>
                  <a:cubicBezTo>
                    <a:pt x="260" y="365"/>
                    <a:pt x="259" y="353"/>
                    <a:pt x="257" y="352"/>
                  </a:cubicBezTo>
                  <a:cubicBezTo>
                    <a:pt x="254" y="351"/>
                    <a:pt x="255" y="347"/>
                    <a:pt x="261" y="348"/>
                  </a:cubicBezTo>
                  <a:cubicBezTo>
                    <a:pt x="266" y="349"/>
                    <a:pt x="264" y="343"/>
                    <a:pt x="267" y="343"/>
                  </a:cubicBezTo>
                  <a:cubicBezTo>
                    <a:pt x="270" y="342"/>
                    <a:pt x="269" y="337"/>
                    <a:pt x="271" y="336"/>
                  </a:cubicBezTo>
                  <a:cubicBezTo>
                    <a:pt x="273" y="336"/>
                    <a:pt x="272" y="332"/>
                    <a:pt x="271" y="330"/>
                  </a:cubicBezTo>
                  <a:cubicBezTo>
                    <a:pt x="269" y="328"/>
                    <a:pt x="271" y="327"/>
                    <a:pt x="274" y="326"/>
                  </a:cubicBezTo>
                  <a:cubicBezTo>
                    <a:pt x="277" y="326"/>
                    <a:pt x="276" y="321"/>
                    <a:pt x="272" y="320"/>
                  </a:cubicBezTo>
                  <a:cubicBezTo>
                    <a:pt x="268" y="318"/>
                    <a:pt x="270" y="314"/>
                    <a:pt x="274" y="317"/>
                  </a:cubicBezTo>
                  <a:cubicBezTo>
                    <a:pt x="278" y="319"/>
                    <a:pt x="281" y="317"/>
                    <a:pt x="278" y="314"/>
                  </a:cubicBezTo>
                  <a:cubicBezTo>
                    <a:pt x="276" y="311"/>
                    <a:pt x="281" y="310"/>
                    <a:pt x="286" y="309"/>
                  </a:cubicBezTo>
                  <a:cubicBezTo>
                    <a:pt x="292" y="309"/>
                    <a:pt x="294" y="306"/>
                    <a:pt x="293" y="302"/>
                  </a:cubicBezTo>
                  <a:cubicBezTo>
                    <a:pt x="292" y="298"/>
                    <a:pt x="299" y="298"/>
                    <a:pt x="298" y="302"/>
                  </a:cubicBezTo>
                  <a:cubicBezTo>
                    <a:pt x="296" y="305"/>
                    <a:pt x="297" y="309"/>
                    <a:pt x="299" y="306"/>
                  </a:cubicBezTo>
                  <a:cubicBezTo>
                    <a:pt x="302" y="304"/>
                    <a:pt x="307" y="306"/>
                    <a:pt x="315" y="303"/>
                  </a:cubicBezTo>
                  <a:cubicBezTo>
                    <a:pt x="323" y="301"/>
                    <a:pt x="332" y="294"/>
                    <a:pt x="334" y="287"/>
                  </a:cubicBezTo>
                  <a:cubicBezTo>
                    <a:pt x="336" y="280"/>
                    <a:pt x="345" y="281"/>
                    <a:pt x="344" y="277"/>
                  </a:cubicBezTo>
                  <a:cubicBezTo>
                    <a:pt x="343" y="272"/>
                    <a:pt x="346" y="270"/>
                    <a:pt x="352" y="273"/>
                  </a:cubicBezTo>
                  <a:cubicBezTo>
                    <a:pt x="358" y="276"/>
                    <a:pt x="353" y="271"/>
                    <a:pt x="360" y="271"/>
                  </a:cubicBezTo>
                  <a:cubicBezTo>
                    <a:pt x="367" y="271"/>
                    <a:pt x="366" y="269"/>
                    <a:pt x="373" y="269"/>
                  </a:cubicBezTo>
                  <a:cubicBezTo>
                    <a:pt x="379" y="268"/>
                    <a:pt x="397" y="265"/>
                    <a:pt x="403" y="260"/>
                  </a:cubicBezTo>
                  <a:cubicBezTo>
                    <a:pt x="409" y="255"/>
                    <a:pt x="422" y="251"/>
                    <a:pt x="427" y="248"/>
                  </a:cubicBezTo>
                  <a:cubicBezTo>
                    <a:pt x="432" y="245"/>
                    <a:pt x="433" y="242"/>
                    <a:pt x="430" y="244"/>
                  </a:cubicBezTo>
                  <a:cubicBezTo>
                    <a:pt x="427" y="245"/>
                    <a:pt x="420" y="246"/>
                    <a:pt x="415" y="244"/>
                  </a:cubicBezTo>
                  <a:cubicBezTo>
                    <a:pt x="410" y="243"/>
                    <a:pt x="402" y="239"/>
                    <a:pt x="396" y="242"/>
                  </a:cubicBezTo>
                  <a:cubicBezTo>
                    <a:pt x="391" y="245"/>
                    <a:pt x="394" y="237"/>
                    <a:pt x="399" y="237"/>
                  </a:cubicBezTo>
                  <a:cubicBezTo>
                    <a:pt x="404" y="236"/>
                    <a:pt x="402" y="234"/>
                    <a:pt x="400" y="229"/>
                  </a:cubicBezTo>
                  <a:cubicBezTo>
                    <a:pt x="399" y="224"/>
                    <a:pt x="408" y="227"/>
                    <a:pt x="412" y="233"/>
                  </a:cubicBezTo>
                  <a:cubicBezTo>
                    <a:pt x="416" y="238"/>
                    <a:pt x="424" y="241"/>
                    <a:pt x="431" y="239"/>
                  </a:cubicBezTo>
                  <a:cubicBezTo>
                    <a:pt x="438" y="237"/>
                    <a:pt x="431" y="231"/>
                    <a:pt x="434" y="228"/>
                  </a:cubicBezTo>
                  <a:cubicBezTo>
                    <a:pt x="437" y="224"/>
                    <a:pt x="413" y="212"/>
                    <a:pt x="412" y="208"/>
                  </a:cubicBezTo>
                  <a:cubicBezTo>
                    <a:pt x="411" y="204"/>
                    <a:pt x="418" y="207"/>
                    <a:pt x="424" y="210"/>
                  </a:cubicBezTo>
                  <a:cubicBezTo>
                    <a:pt x="431" y="213"/>
                    <a:pt x="432" y="205"/>
                    <a:pt x="432" y="201"/>
                  </a:cubicBezTo>
                  <a:cubicBezTo>
                    <a:pt x="432" y="198"/>
                    <a:pt x="418" y="197"/>
                    <a:pt x="412" y="201"/>
                  </a:cubicBezTo>
                  <a:cubicBezTo>
                    <a:pt x="406" y="204"/>
                    <a:pt x="400" y="196"/>
                    <a:pt x="408" y="195"/>
                  </a:cubicBezTo>
                  <a:cubicBezTo>
                    <a:pt x="417" y="194"/>
                    <a:pt x="409" y="191"/>
                    <a:pt x="412" y="188"/>
                  </a:cubicBezTo>
                  <a:cubicBezTo>
                    <a:pt x="414" y="186"/>
                    <a:pt x="425" y="196"/>
                    <a:pt x="430" y="194"/>
                  </a:cubicBezTo>
                  <a:cubicBezTo>
                    <a:pt x="436" y="192"/>
                    <a:pt x="440" y="194"/>
                    <a:pt x="444" y="190"/>
                  </a:cubicBezTo>
                  <a:cubicBezTo>
                    <a:pt x="449" y="187"/>
                    <a:pt x="436" y="183"/>
                    <a:pt x="433" y="180"/>
                  </a:cubicBezTo>
                  <a:cubicBezTo>
                    <a:pt x="431" y="177"/>
                    <a:pt x="447" y="178"/>
                    <a:pt x="452" y="178"/>
                  </a:cubicBezTo>
                  <a:cubicBezTo>
                    <a:pt x="457" y="178"/>
                    <a:pt x="458" y="171"/>
                    <a:pt x="454" y="172"/>
                  </a:cubicBezTo>
                  <a:cubicBezTo>
                    <a:pt x="450" y="174"/>
                    <a:pt x="436" y="167"/>
                    <a:pt x="439" y="163"/>
                  </a:cubicBezTo>
                  <a:cubicBezTo>
                    <a:pt x="442" y="159"/>
                    <a:pt x="447" y="164"/>
                    <a:pt x="454" y="161"/>
                  </a:cubicBezTo>
                  <a:cubicBezTo>
                    <a:pt x="460" y="157"/>
                    <a:pt x="454" y="145"/>
                    <a:pt x="450" y="145"/>
                  </a:cubicBezTo>
                  <a:cubicBezTo>
                    <a:pt x="445" y="145"/>
                    <a:pt x="435" y="144"/>
                    <a:pt x="435" y="141"/>
                  </a:cubicBezTo>
                  <a:cubicBezTo>
                    <a:pt x="435" y="139"/>
                    <a:pt x="426" y="137"/>
                    <a:pt x="429" y="135"/>
                  </a:cubicBezTo>
                  <a:cubicBezTo>
                    <a:pt x="431" y="133"/>
                    <a:pt x="434" y="138"/>
                    <a:pt x="440" y="133"/>
                  </a:cubicBezTo>
                  <a:cubicBezTo>
                    <a:pt x="446" y="129"/>
                    <a:pt x="458" y="134"/>
                    <a:pt x="463" y="133"/>
                  </a:cubicBezTo>
                  <a:cubicBezTo>
                    <a:pt x="468" y="132"/>
                    <a:pt x="461" y="123"/>
                    <a:pt x="458" y="124"/>
                  </a:cubicBezTo>
                  <a:cubicBezTo>
                    <a:pt x="455" y="126"/>
                    <a:pt x="444" y="127"/>
                    <a:pt x="444" y="121"/>
                  </a:cubicBezTo>
                  <a:cubicBezTo>
                    <a:pt x="443" y="116"/>
                    <a:pt x="453" y="121"/>
                    <a:pt x="455" y="119"/>
                  </a:cubicBezTo>
                  <a:cubicBezTo>
                    <a:pt x="457" y="116"/>
                    <a:pt x="441" y="110"/>
                    <a:pt x="438" y="115"/>
                  </a:cubicBezTo>
                  <a:cubicBezTo>
                    <a:pt x="436" y="120"/>
                    <a:pt x="427" y="119"/>
                    <a:pt x="432" y="116"/>
                  </a:cubicBezTo>
                  <a:cubicBezTo>
                    <a:pt x="436" y="113"/>
                    <a:pt x="437" y="104"/>
                    <a:pt x="437" y="100"/>
                  </a:cubicBezTo>
                  <a:cubicBezTo>
                    <a:pt x="436" y="96"/>
                    <a:pt x="454" y="96"/>
                    <a:pt x="452" y="89"/>
                  </a:cubicBezTo>
                  <a:cubicBezTo>
                    <a:pt x="450" y="82"/>
                    <a:pt x="460" y="80"/>
                    <a:pt x="466" y="80"/>
                  </a:cubicBezTo>
                  <a:cubicBezTo>
                    <a:pt x="471" y="80"/>
                    <a:pt x="465" y="73"/>
                    <a:pt x="460" y="73"/>
                  </a:cubicBezTo>
                  <a:cubicBezTo>
                    <a:pt x="454" y="74"/>
                    <a:pt x="449" y="80"/>
                    <a:pt x="446" y="78"/>
                  </a:cubicBezTo>
                  <a:cubicBezTo>
                    <a:pt x="443" y="75"/>
                    <a:pt x="452" y="71"/>
                    <a:pt x="457" y="71"/>
                  </a:cubicBezTo>
                  <a:cubicBezTo>
                    <a:pt x="462" y="71"/>
                    <a:pt x="474" y="70"/>
                    <a:pt x="479" y="68"/>
                  </a:cubicBezTo>
                  <a:cubicBezTo>
                    <a:pt x="483" y="65"/>
                    <a:pt x="471" y="63"/>
                    <a:pt x="463" y="64"/>
                  </a:cubicBezTo>
                  <a:cubicBezTo>
                    <a:pt x="455" y="65"/>
                    <a:pt x="455" y="62"/>
                    <a:pt x="467" y="61"/>
                  </a:cubicBezTo>
                  <a:cubicBezTo>
                    <a:pt x="479" y="61"/>
                    <a:pt x="477" y="59"/>
                    <a:pt x="486" y="58"/>
                  </a:cubicBezTo>
                  <a:cubicBezTo>
                    <a:pt x="494" y="57"/>
                    <a:pt x="491" y="53"/>
                    <a:pt x="497" y="53"/>
                  </a:cubicBezTo>
                  <a:cubicBezTo>
                    <a:pt x="502" y="53"/>
                    <a:pt x="515" y="47"/>
                    <a:pt x="515" y="44"/>
                  </a:cubicBezTo>
                  <a:cubicBezTo>
                    <a:pt x="515" y="42"/>
                    <a:pt x="496" y="36"/>
                    <a:pt x="487" y="36"/>
                  </a:cubicBezTo>
                  <a:close/>
                  <a:moveTo>
                    <a:pt x="176" y="253"/>
                  </a:moveTo>
                  <a:cubicBezTo>
                    <a:pt x="177" y="249"/>
                    <a:pt x="172" y="251"/>
                    <a:pt x="170" y="247"/>
                  </a:cubicBezTo>
                  <a:cubicBezTo>
                    <a:pt x="167" y="242"/>
                    <a:pt x="154" y="240"/>
                    <a:pt x="153" y="244"/>
                  </a:cubicBezTo>
                  <a:cubicBezTo>
                    <a:pt x="153" y="245"/>
                    <a:pt x="149" y="247"/>
                    <a:pt x="152" y="251"/>
                  </a:cubicBezTo>
                  <a:cubicBezTo>
                    <a:pt x="155" y="254"/>
                    <a:pt x="157" y="253"/>
                    <a:pt x="161" y="256"/>
                  </a:cubicBezTo>
                  <a:cubicBezTo>
                    <a:pt x="165" y="260"/>
                    <a:pt x="176" y="257"/>
                    <a:pt x="176" y="25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127">
              <a:extLst>
                <a:ext uri="{FF2B5EF4-FFF2-40B4-BE49-F238E27FC236}">
                  <a16:creationId xmlns:a16="http://schemas.microsoft.com/office/drawing/2014/main" id="{32B0007F-1A66-4B67-A7D4-C5847866E8B3}"/>
                </a:ext>
              </a:extLst>
            </p:cNvPr>
            <p:cNvSpPr>
              <a:spLocks/>
            </p:cNvSpPr>
            <p:nvPr/>
          </p:nvSpPr>
          <p:spPr bwMode="auto">
            <a:xfrm>
              <a:off x="3089215" y="5341533"/>
              <a:ext cx="36686" cy="29412"/>
            </a:xfrm>
            <a:custGeom>
              <a:avLst/>
              <a:gdLst>
                <a:gd name="T0" fmla="*/ 1 w 21"/>
                <a:gd name="T1" fmla="*/ 2 h 15"/>
                <a:gd name="T2" fmla="*/ 8 w 21"/>
                <a:gd name="T3" fmla="*/ 6 h 15"/>
                <a:gd name="T4" fmla="*/ 18 w 21"/>
                <a:gd name="T5" fmla="*/ 10 h 15"/>
                <a:gd name="T6" fmla="*/ 1 w 21"/>
                <a:gd name="T7" fmla="*/ 2 h 15"/>
              </a:gdLst>
              <a:ahLst/>
              <a:cxnLst>
                <a:cxn ang="0">
                  <a:pos x="T0" y="T1"/>
                </a:cxn>
                <a:cxn ang="0">
                  <a:pos x="T2" y="T3"/>
                </a:cxn>
                <a:cxn ang="0">
                  <a:pos x="T4" y="T5"/>
                </a:cxn>
                <a:cxn ang="0">
                  <a:pos x="T6" y="T7"/>
                </a:cxn>
              </a:cxnLst>
              <a:rect l="0" t="0" r="r" b="b"/>
              <a:pathLst>
                <a:path w="21" h="15">
                  <a:moveTo>
                    <a:pt x="1" y="2"/>
                  </a:moveTo>
                  <a:cubicBezTo>
                    <a:pt x="2" y="5"/>
                    <a:pt x="5" y="4"/>
                    <a:pt x="8" y="6"/>
                  </a:cubicBezTo>
                  <a:cubicBezTo>
                    <a:pt x="11" y="9"/>
                    <a:pt x="14" y="15"/>
                    <a:pt x="18" y="10"/>
                  </a:cubicBezTo>
                  <a:cubicBezTo>
                    <a:pt x="21" y="5"/>
                    <a:pt x="0" y="0"/>
                    <a:pt x="1"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128">
              <a:extLst>
                <a:ext uri="{FF2B5EF4-FFF2-40B4-BE49-F238E27FC236}">
                  <a16:creationId xmlns:a16="http://schemas.microsoft.com/office/drawing/2014/main" id="{DC90D7B6-66C1-4A2F-8BC3-F3A0F012DC79}"/>
                </a:ext>
              </a:extLst>
            </p:cNvPr>
            <p:cNvSpPr>
              <a:spLocks noEditPoints="1"/>
            </p:cNvSpPr>
            <p:nvPr/>
          </p:nvSpPr>
          <p:spPr bwMode="auto">
            <a:xfrm>
              <a:off x="1564594" y="2547408"/>
              <a:ext cx="1309901" cy="1097650"/>
            </a:xfrm>
            <a:custGeom>
              <a:avLst/>
              <a:gdLst>
                <a:gd name="T0" fmla="*/ 153 w 750"/>
                <a:gd name="T1" fmla="*/ 509 h 577"/>
                <a:gd name="T2" fmla="*/ 141 w 750"/>
                <a:gd name="T3" fmla="*/ 169 h 577"/>
                <a:gd name="T4" fmla="*/ 289 w 750"/>
                <a:gd name="T5" fmla="*/ 187 h 577"/>
                <a:gd name="T6" fmla="*/ 192 w 750"/>
                <a:gd name="T7" fmla="*/ 200 h 577"/>
                <a:gd name="T8" fmla="*/ 288 w 750"/>
                <a:gd name="T9" fmla="*/ 249 h 577"/>
                <a:gd name="T10" fmla="*/ 177 w 750"/>
                <a:gd name="T11" fmla="*/ 144 h 577"/>
                <a:gd name="T12" fmla="*/ 155 w 750"/>
                <a:gd name="T13" fmla="*/ 138 h 577"/>
                <a:gd name="T14" fmla="*/ 276 w 750"/>
                <a:gd name="T15" fmla="*/ 158 h 577"/>
                <a:gd name="T16" fmla="*/ 222 w 750"/>
                <a:gd name="T17" fmla="*/ 107 h 577"/>
                <a:gd name="T18" fmla="*/ 308 w 750"/>
                <a:gd name="T19" fmla="*/ 88 h 577"/>
                <a:gd name="T20" fmla="*/ 311 w 750"/>
                <a:gd name="T21" fmla="*/ 120 h 577"/>
                <a:gd name="T22" fmla="*/ 313 w 750"/>
                <a:gd name="T23" fmla="*/ 137 h 577"/>
                <a:gd name="T24" fmla="*/ 405 w 750"/>
                <a:gd name="T25" fmla="*/ 109 h 577"/>
                <a:gd name="T26" fmla="*/ 367 w 750"/>
                <a:gd name="T27" fmla="*/ 173 h 577"/>
                <a:gd name="T28" fmla="*/ 513 w 750"/>
                <a:gd name="T29" fmla="*/ 163 h 577"/>
                <a:gd name="T30" fmla="*/ 433 w 750"/>
                <a:gd name="T31" fmla="*/ 112 h 577"/>
                <a:gd name="T32" fmla="*/ 446 w 750"/>
                <a:gd name="T33" fmla="*/ 62 h 577"/>
                <a:gd name="T34" fmla="*/ 438 w 750"/>
                <a:gd name="T35" fmla="*/ 49 h 577"/>
                <a:gd name="T36" fmla="*/ 474 w 750"/>
                <a:gd name="T37" fmla="*/ 89 h 577"/>
                <a:gd name="T38" fmla="*/ 521 w 750"/>
                <a:gd name="T39" fmla="*/ 134 h 577"/>
                <a:gd name="T40" fmla="*/ 594 w 750"/>
                <a:gd name="T41" fmla="*/ 64 h 577"/>
                <a:gd name="T42" fmla="*/ 567 w 750"/>
                <a:gd name="T43" fmla="*/ 6 h 577"/>
                <a:gd name="T44" fmla="*/ 425 w 750"/>
                <a:gd name="T45" fmla="*/ 34 h 577"/>
                <a:gd name="T46" fmla="*/ 466 w 750"/>
                <a:gd name="T47" fmla="*/ 328 h 577"/>
                <a:gd name="T48" fmla="*/ 618 w 750"/>
                <a:gd name="T49" fmla="*/ 253 h 577"/>
                <a:gd name="T50" fmla="*/ 557 w 750"/>
                <a:gd name="T51" fmla="*/ 203 h 577"/>
                <a:gd name="T52" fmla="*/ 466 w 750"/>
                <a:gd name="T53" fmla="*/ 186 h 577"/>
                <a:gd name="T54" fmla="*/ 526 w 750"/>
                <a:gd name="T55" fmla="*/ 230 h 577"/>
                <a:gd name="T56" fmla="*/ 550 w 750"/>
                <a:gd name="T57" fmla="*/ 305 h 577"/>
                <a:gd name="T58" fmla="*/ 634 w 750"/>
                <a:gd name="T59" fmla="*/ 312 h 577"/>
                <a:gd name="T60" fmla="*/ 509 w 750"/>
                <a:gd name="T61" fmla="*/ 179 h 577"/>
                <a:gd name="T62" fmla="*/ 719 w 750"/>
                <a:gd name="T63" fmla="*/ 478 h 577"/>
                <a:gd name="T64" fmla="*/ 82 w 750"/>
                <a:gd name="T65" fmla="*/ 469 h 577"/>
                <a:gd name="T66" fmla="*/ 613 w 750"/>
                <a:gd name="T67" fmla="*/ 512 h 577"/>
                <a:gd name="T68" fmla="*/ 719 w 750"/>
                <a:gd name="T69" fmla="*/ 454 h 577"/>
                <a:gd name="T70" fmla="*/ 668 w 750"/>
                <a:gd name="T71" fmla="*/ 418 h 577"/>
                <a:gd name="T72" fmla="*/ 630 w 750"/>
                <a:gd name="T73" fmla="*/ 394 h 577"/>
                <a:gd name="T74" fmla="*/ 570 w 750"/>
                <a:gd name="T75" fmla="*/ 345 h 577"/>
                <a:gd name="T76" fmla="*/ 543 w 750"/>
                <a:gd name="T77" fmla="*/ 405 h 577"/>
                <a:gd name="T78" fmla="*/ 497 w 750"/>
                <a:gd name="T79" fmla="*/ 461 h 577"/>
                <a:gd name="T80" fmla="*/ 402 w 750"/>
                <a:gd name="T81" fmla="*/ 392 h 577"/>
                <a:gd name="T82" fmla="*/ 432 w 750"/>
                <a:gd name="T83" fmla="*/ 321 h 577"/>
                <a:gd name="T84" fmla="*/ 484 w 750"/>
                <a:gd name="T85" fmla="*/ 288 h 577"/>
                <a:gd name="T86" fmla="*/ 475 w 750"/>
                <a:gd name="T87" fmla="*/ 253 h 577"/>
                <a:gd name="T88" fmla="*/ 433 w 750"/>
                <a:gd name="T89" fmla="*/ 256 h 577"/>
                <a:gd name="T90" fmla="*/ 401 w 750"/>
                <a:gd name="T91" fmla="*/ 202 h 577"/>
                <a:gd name="T92" fmla="*/ 387 w 750"/>
                <a:gd name="T93" fmla="*/ 217 h 577"/>
                <a:gd name="T94" fmla="*/ 379 w 750"/>
                <a:gd name="T95" fmla="*/ 271 h 577"/>
                <a:gd name="T96" fmla="*/ 367 w 750"/>
                <a:gd name="T97" fmla="*/ 260 h 577"/>
                <a:gd name="T98" fmla="*/ 298 w 750"/>
                <a:gd name="T99" fmla="*/ 259 h 577"/>
                <a:gd name="T100" fmla="*/ 200 w 750"/>
                <a:gd name="T101" fmla="*/ 253 h 577"/>
                <a:gd name="T102" fmla="*/ 72 w 750"/>
                <a:gd name="T103" fmla="*/ 254 h 577"/>
                <a:gd name="T104" fmla="*/ 35 w 750"/>
                <a:gd name="T105" fmla="*/ 254 h 577"/>
                <a:gd name="T106" fmla="*/ 95 w 750"/>
                <a:gd name="T107" fmla="*/ 439 h 577"/>
                <a:gd name="T108" fmla="*/ 135 w 750"/>
                <a:gd name="T109" fmla="*/ 491 h 577"/>
                <a:gd name="T110" fmla="*/ 465 w 750"/>
                <a:gd name="T111" fmla="*/ 514 h 577"/>
                <a:gd name="T112" fmla="*/ 523 w 750"/>
                <a:gd name="T113" fmla="*/ 571 h 577"/>
                <a:gd name="T114" fmla="*/ 646 w 750"/>
                <a:gd name="T115" fmla="*/ 539 h 577"/>
                <a:gd name="T116" fmla="*/ 181 w 750"/>
                <a:gd name="T117" fmla="*/ 303 h 577"/>
                <a:gd name="T118" fmla="*/ 180 w 750"/>
                <a:gd name="T119" fmla="*/ 292 h 577"/>
                <a:gd name="T120" fmla="*/ 376 w 750"/>
                <a:gd name="T121" fmla="*/ 489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577">
                  <a:moveTo>
                    <a:pt x="148" y="506"/>
                  </a:moveTo>
                  <a:cubicBezTo>
                    <a:pt x="145" y="503"/>
                    <a:pt x="139" y="504"/>
                    <a:pt x="138" y="502"/>
                  </a:cubicBezTo>
                  <a:cubicBezTo>
                    <a:pt x="137" y="499"/>
                    <a:pt x="131" y="490"/>
                    <a:pt x="128" y="491"/>
                  </a:cubicBezTo>
                  <a:cubicBezTo>
                    <a:pt x="125" y="491"/>
                    <a:pt x="121" y="491"/>
                    <a:pt x="117" y="488"/>
                  </a:cubicBezTo>
                  <a:cubicBezTo>
                    <a:pt x="114" y="485"/>
                    <a:pt x="111" y="485"/>
                    <a:pt x="108" y="487"/>
                  </a:cubicBezTo>
                  <a:cubicBezTo>
                    <a:pt x="106" y="489"/>
                    <a:pt x="111" y="489"/>
                    <a:pt x="111" y="491"/>
                  </a:cubicBezTo>
                  <a:cubicBezTo>
                    <a:pt x="111" y="493"/>
                    <a:pt x="113" y="494"/>
                    <a:pt x="115" y="493"/>
                  </a:cubicBezTo>
                  <a:cubicBezTo>
                    <a:pt x="117" y="493"/>
                    <a:pt x="119" y="498"/>
                    <a:pt x="121" y="498"/>
                  </a:cubicBezTo>
                  <a:cubicBezTo>
                    <a:pt x="123" y="498"/>
                    <a:pt x="124" y="502"/>
                    <a:pt x="126" y="502"/>
                  </a:cubicBezTo>
                  <a:cubicBezTo>
                    <a:pt x="129" y="502"/>
                    <a:pt x="130" y="505"/>
                    <a:pt x="131" y="506"/>
                  </a:cubicBezTo>
                  <a:cubicBezTo>
                    <a:pt x="132" y="508"/>
                    <a:pt x="135" y="506"/>
                    <a:pt x="135" y="508"/>
                  </a:cubicBezTo>
                  <a:cubicBezTo>
                    <a:pt x="135" y="510"/>
                    <a:pt x="138" y="511"/>
                    <a:pt x="139" y="513"/>
                  </a:cubicBezTo>
                  <a:cubicBezTo>
                    <a:pt x="144" y="514"/>
                    <a:pt x="148" y="514"/>
                    <a:pt x="152" y="513"/>
                  </a:cubicBezTo>
                  <a:cubicBezTo>
                    <a:pt x="152" y="512"/>
                    <a:pt x="153" y="510"/>
                    <a:pt x="153" y="509"/>
                  </a:cubicBezTo>
                  <a:cubicBezTo>
                    <a:pt x="154" y="507"/>
                    <a:pt x="150" y="509"/>
                    <a:pt x="148" y="506"/>
                  </a:cubicBezTo>
                  <a:close/>
                  <a:moveTo>
                    <a:pt x="142" y="209"/>
                  </a:moveTo>
                  <a:cubicBezTo>
                    <a:pt x="148" y="211"/>
                    <a:pt x="149" y="223"/>
                    <a:pt x="153" y="223"/>
                  </a:cubicBezTo>
                  <a:cubicBezTo>
                    <a:pt x="156" y="223"/>
                    <a:pt x="154" y="219"/>
                    <a:pt x="159" y="219"/>
                  </a:cubicBezTo>
                  <a:cubicBezTo>
                    <a:pt x="164" y="219"/>
                    <a:pt x="163" y="217"/>
                    <a:pt x="167" y="217"/>
                  </a:cubicBezTo>
                  <a:cubicBezTo>
                    <a:pt x="172" y="217"/>
                    <a:pt x="176" y="216"/>
                    <a:pt x="176" y="211"/>
                  </a:cubicBezTo>
                  <a:cubicBezTo>
                    <a:pt x="176" y="205"/>
                    <a:pt x="179" y="203"/>
                    <a:pt x="183" y="202"/>
                  </a:cubicBezTo>
                  <a:cubicBezTo>
                    <a:pt x="188" y="201"/>
                    <a:pt x="184" y="196"/>
                    <a:pt x="190" y="194"/>
                  </a:cubicBezTo>
                  <a:cubicBezTo>
                    <a:pt x="196" y="193"/>
                    <a:pt x="214" y="185"/>
                    <a:pt x="217" y="183"/>
                  </a:cubicBezTo>
                  <a:cubicBezTo>
                    <a:pt x="220" y="181"/>
                    <a:pt x="213" y="178"/>
                    <a:pt x="207" y="174"/>
                  </a:cubicBezTo>
                  <a:cubicBezTo>
                    <a:pt x="200" y="169"/>
                    <a:pt x="195" y="168"/>
                    <a:pt x="189" y="172"/>
                  </a:cubicBezTo>
                  <a:cubicBezTo>
                    <a:pt x="184" y="175"/>
                    <a:pt x="188" y="168"/>
                    <a:pt x="184" y="170"/>
                  </a:cubicBezTo>
                  <a:cubicBezTo>
                    <a:pt x="180" y="172"/>
                    <a:pt x="169" y="167"/>
                    <a:pt x="167" y="165"/>
                  </a:cubicBezTo>
                  <a:cubicBezTo>
                    <a:pt x="166" y="163"/>
                    <a:pt x="146" y="169"/>
                    <a:pt x="141" y="169"/>
                  </a:cubicBezTo>
                  <a:cubicBezTo>
                    <a:pt x="136" y="169"/>
                    <a:pt x="141" y="174"/>
                    <a:pt x="145" y="177"/>
                  </a:cubicBezTo>
                  <a:cubicBezTo>
                    <a:pt x="148" y="180"/>
                    <a:pt x="136" y="188"/>
                    <a:pt x="139" y="190"/>
                  </a:cubicBezTo>
                  <a:cubicBezTo>
                    <a:pt x="141" y="191"/>
                    <a:pt x="136" y="196"/>
                    <a:pt x="131" y="202"/>
                  </a:cubicBezTo>
                  <a:cubicBezTo>
                    <a:pt x="126" y="208"/>
                    <a:pt x="135" y="208"/>
                    <a:pt x="142" y="209"/>
                  </a:cubicBezTo>
                  <a:close/>
                  <a:moveTo>
                    <a:pt x="328" y="240"/>
                  </a:moveTo>
                  <a:cubicBezTo>
                    <a:pt x="330" y="237"/>
                    <a:pt x="340" y="245"/>
                    <a:pt x="340" y="240"/>
                  </a:cubicBezTo>
                  <a:cubicBezTo>
                    <a:pt x="341" y="234"/>
                    <a:pt x="330" y="231"/>
                    <a:pt x="325" y="228"/>
                  </a:cubicBezTo>
                  <a:cubicBezTo>
                    <a:pt x="321" y="225"/>
                    <a:pt x="319" y="227"/>
                    <a:pt x="312" y="222"/>
                  </a:cubicBezTo>
                  <a:cubicBezTo>
                    <a:pt x="305" y="217"/>
                    <a:pt x="314" y="214"/>
                    <a:pt x="308" y="210"/>
                  </a:cubicBezTo>
                  <a:cubicBezTo>
                    <a:pt x="303" y="206"/>
                    <a:pt x="301" y="194"/>
                    <a:pt x="305" y="191"/>
                  </a:cubicBezTo>
                  <a:cubicBezTo>
                    <a:pt x="309" y="187"/>
                    <a:pt x="313" y="181"/>
                    <a:pt x="306" y="179"/>
                  </a:cubicBezTo>
                  <a:cubicBezTo>
                    <a:pt x="300" y="176"/>
                    <a:pt x="289" y="181"/>
                    <a:pt x="290" y="183"/>
                  </a:cubicBezTo>
                  <a:cubicBezTo>
                    <a:pt x="291" y="184"/>
                    <a:pt x="300" y="189"/>
                    <a:pt x="300" y="191"/>
                  </a:cubicBezTo>
                  <a:cubicBezTo>
                    <a:pt x="300" y="194"/>
                    <a:pt x="292" y="185"/>
                    <a:pt x="289" y="187"/>
                  </a:cubicBezTo>
                  <a:cubicBezTo>
                    <a:pt x="286" y="189"/>
                    <a:pt x="282" y="183"/>
                    <a:pt x="280" y="187"/>
                  </a:cubicBezTo>
                  <a:cubicBezTo>
                    <a:pt x="277" y="191"/>
                    <a:pt x="283" y="204"/>
                    <a:pt x="285" y="208"/>
                  </a:cubicBezTo>
                  <a:cubicBezTo>
                    <a:pt x="288" y="211"/>
                    <a:pt x="283" y="211"/>
                    <a:pt x="280" y="212"/>
                  </a:cubicBezTo>
                  <a:cubicBezTo>
                    <a:pt x="277" y="213"/>
                    <a:pt x="277" y="202"/>
                    <a:pt x="274" y="197"/>
                  </a:cubicBezTo>
                  <a:cubicBezTo>
                    <a:pt x="271" y="193"/>
                    <a:pt x="259" y="188"/>
                    <a:pt x="258" y="191"/>
                  </a:cubicBezTo>
                  <a:cubicBezTo>
                    <a:pt x="257" y="194"/>
                    <a:pt x="266" y="194"/>
                    <a:pt x="264" y="199"/>
                  </a:cubicBezTo>
                  <a:cubicBezTo>
                    <a:pt x="263" y="203"/>
                    <a:pt x="259" y="196"/>
                    <a:pt x="255" y="199"/>
                  </a:cubicBezTo>
                  <a:cubicBezTo>
                    <a:pt x="251" y="203"/>
                    <a:pt x="251" y="200"/>
                    <a:pt x="252" y="197"/>
                  </a:cubicBezTo>
                  <a:cubicBezTo>
                    <a:pt x="253" y="194"/>
                    <a:pt x="246" y="190"/>
                    <a:pt x="239" y="191"/>
                  </a:cubicBezTo>
                  <a:cubicBezTo>
                    <a:pt x="231" y="191"/>
                    <a:pt x="235" y="197"/>
                    <a:pt x="233" y="199"/>
                  </a:cubicBezTo>
                  <a:cubicBezTo>
                    <a:pt x="231" y="200"/>
                    <a:pt x="220" y="197"/>
                    <a:pt x="227" y="196"/>
                  </a:cubicBezTo>
                  <a:cubicBezTo>
                    <a:pt x="234" y="194"/>
                    <a:pt x="231" y="190"/>
                    <a:pt x="228" y="186"/>
                  </a:cubicBezTo>
                  <a:cubicBezTo>
                    <a:pt x="226" y="182"/>
                    <a:pt x="218" y="187"/>
                    <a:pt x="207" y="191"/>
                  </a:cubicBezTo>
                  <a:cubicBezTo>
                    <a:pt x="195" y="195"/>
                    <a:pt x="190" y="200"/>
                    <a:pt x="192" y="200"/>
                  </a:cubicBezTo>
                  <a:cubicBezTo>
                    <a:pt x="193" y="200"/>
                    <a:pt x="193" y="202"/>
                    <a:pt x="189" y="206"/>
                  </a:cubicBezTo>
                  <a:cubicBezTo>
                    <a:pt x="184" y="210"/>
                    <a:pt x="189" y="213"/>
                    <a:pt x="193" y="213"/>
                  </a:cubicBezTo>
                  <a:cubicBezTo>
                    <a:pt x="197" y="213"/>
                    <a:pt x="194" y="216"/>
                    <a:pt x="196" y="217"/>
                  </a:cubicBezTo>
                  <a:cubicBezTo>
                    <a:pt x="199" y="218"/>
                    <a:pt x="212" y="212"/>
                    <a:pt x="216" y="215"/>
                  </a:cubicBezTo>
                  <a:cubicBezTo>
                    <a:pt x="220" y="217"/>
                    <a:pt x="194" y="219"/>
                    <a:pt x="194" y="223"/>
                  </a:cubicBezTo>
                  <a:cubicBezTo>
                    <a:pt x="194" y="228"/>
                    <a:pt x="208" y="230"/>
                    <a:pt x="219" y="228"/>
                  </a:cubicBezTo>
                  <a:cubicBezTo>
                    <a:pt x="229" y="227"/>
                    <a:pt x="248" y="230"/>
                    <a:pt x="248" y="233"/>
                  </a:cubicBezTo>
                  <a:cubicBezTo>
                    <a:pt x="248" y="235"/>
                    <a:pt x="235" y="234"/>
                    <a:pt x="226" y="234"/>
                  </a:cubicBezTo>
                  <a:cubicBezTo>
                    <a:pt x="217" y="234"/>
                    <a:pt x="201" y="237"/>
                    <a:pt x="201" y="240"/>
                  </a:cubicBezTo>
                  <a:cubicBezTo>
                    <a:pt x="202" y="243"/>
                    <a:pt x="203" y="243"/>
                    <a:pt x="213" y="247"/>
                  </a:cubicBezTo>
                  <a:cubicBezTo>
                    <a:pt x="223" y="252"/>
                    <a:pt x="233" y="245"/>
                    <a:pt x="232" y="252"/>
                  </a:cubicBezTo>
                  <a:cubicBezTo>
                    <a:pt x="232" y="258"/>
                    <a:pt x="238" y="259"/>
                    <a:pt x="251" y="260"/>
                  </a:cubicBezTo>
                  <a:cubicBezTo>
                    <a:pt x="264" y="260"/>
                    <a:pt x="270" y="254"/>
                    <a:pt x="276" y="254"/>
                  </a:cubicBezTo>
                  <a:cubicBezTo>
                    <a:pt x="282" y="255"/>
                    <a:pt x="285" y="253"/>
                    <a:pt x="288" y="249"/>
                  </a:cubicBezTo>
                  <a:cubicBezTo>
                    <a:pt x="291" y="245"/>
                    <a:pt x="294" y="247"/>
                    <a:pt x="295" y="249"/>
                  </a:cubicBezTo>
                  <a:cubicBezTo>
                    <a:pt x="295" y="252"/>
                    <a:pt x="304" y="251"/>
                    <a:pt x="305" y="253"/>
                  </a:cubicBezTo>
                  <a:cubicBezTo>
                    <a:pt x="310" y="258"/>
                    <a:pt x="326" y="256"/>
                    <a:pt x="332" y="253"/>
                  </a:cubicBezTo>
                  <a:cubicBezTo>
                    <a:pt x="338" y="250"/>
                    <a:pt x="329" y="242"/>
                    <a:pt x="326" y="246"/>
                  </a:cubicBezTo>
                  <a:cubicBezTo>
                    <a:pt x="323" y="250"/>
                    <a:pt x="321" y="247"/>
                    <a:pt x="320" y="246"/>
                  </a:cubicBezTo>
                  <a:cubicBezTo>
                    <a:pt x="319" y="244"/>
                    <a:pt x="326" y="243"/>
                    <a:pt x="328" y="240"/>
                  </a:cubicBezTo>
                  <a:close/>
                  <a:moveTo>
                    <a:pt x="186" y="148"/>
                  </a:moveTo>
                  <a:cubicBezTo>
                    <a:pt x="193" y="149"/>
                    <a:pt x="200" y="143"/>
                    <a:pt x="199" y="140"/>
                  </a:cubicBezTo>
                  <a:cubicBezTo>
                    <a:pt x="199" y="136"/>
                    <a:pt x="183" y="148"/>
                    <a:pt x="186" y="148"/>
                  </a:cubicBezTo>
                  <a:close/>
                  <a:moveTo>
                    <a:pt x="155" y="138"/>
                  </a:moveTo>
                  <a:cubicBezTo>
                    <a:pt x="158" y="139"/>
                    <a:pt x="155" y="144"/>
                    <a:pt x="158" y="143"/>
                  </a:cubicBezTo>
                  <a:cubicBezTo>
                    <a:pt x="161" y="141"/>
                    <a:pt x="162" y="141"/>
                    <a:pt x="164" y="141"/>
                  </a:cubicBezTo>
                  <a:cubicBezTo>
                    <a:pt x="168" y="143"/>
                    <a:pt x="169" y="139"/>
                    <a:pt x="171" y="137"/>
                  </a:cubicBezTo>
                  <a:cubicBezTo>
                    <a:pt x="173" y="135"/>
                    <a:pt x="172" y="144"/>
                    <a:pt x="177" y="144"/>
                  </a:cubicBezTo>
                  <a:cubicBezTo>
                    <a:pt x="181" y="144"/>
                    <a:pt x="180" y="135"/>
                    <a:pt x="184" y="138"/>
                  </a:cubicBezTo>
                  <a:cubicBezTo>
                    <a:pt x="188" y="140"/>
                    <a:pt x="189" y="137"/>
                    <a:pt x="190" y="134"/>
                  </a:cubicBezTo>
                  <a:cubicBezTo>
                    <a:pt x="190" y="131"/>
                    <a:pt x="190" y="127"/>
                    <a:pt x="195" y="126"/>
                  </a:cubicBezTo>
                  <a:cubicBezTo>
                    <a:pt x="199" y="125"/>
                    <a:pt x="195" y="130"/>
                    <a:pt x="197" y="134"/>
                  </a:cubicBezTo>
                  <a:cubicBezTo>
                    <a:pt x="200" y="138"/>
                    <a:pt x="205" y="134"/>
                    <a:pt x="205" y="132"/>
                  </a:cubicBezTo>
                  <a:cubicBezTo>
                    <a:pt x="205" y="129"/>
                    <a:pt x="212" y="131"/>
                    <a:pt x="212" y="128"/>
                  </a:cubicBezTo>
                  <a:cubicBezTo>
                    <a:pt x="211" y="126"/>
                    <a:pt x="214" y="125"/>
                    <a:pt x="212" y="122"/>
                  </a:cubicBezTo>
                  <a:cubicBezTo>
                    <a:pt x="210" y="119"/>
                    <a:pt x="215" y="120"/>
                    <a:pt x="217" y="118"/>
                  </a:cubicBezTo>
                  <a:cubicBezTo>
                    <a:pt x="219" y="115"/>
                    <a:pt x="214" y="117"/>
                    <a:pt x="210" y="114"/>
                  </a:cubicBezTo>
                  <a:cubicBezTo>
                    <a:pt x="207" y="110"/>
                    <a:pt x="205" y="115"/>
                    <a:pt x="205" y="117"/>
                  </a:cubicBezTo>
                  <a:cubicBezTo>
                    <a:pt x="205" y="119"/>
                    <a:pt x="198" y="118"/>
                    <a:pt x="194" y="116"/>
                  </a:cubicBezTo>
                  <a:cubicBezTo>
                    <a:pt x="190" y="115"/>
                    <a:pt x="184" y="121"/>
                    <a:pt x="179" y="124"/>
                  </a:cubicBezTo>
                  <a:cubicBezTo>
                    <a:pt x="173" y="127"/>
                    <a:pt x="172" y="132"/>
                    <a:pt x="167" y="132"/>
                  </a:cubicBezTo>
                  <a:cubicBezTo>
                    <a:pt x="161" y="131"/>
                    <a:pt x="153" y="137"/>
                    <a:pt x="155" y="138"/>
                  </a:cubicBezTo>
                  <a:close/>
                  <a:moveTo>
                    <a:pt x="214" y="136"/>
                  </a:moveTo>
                  <a:cubicBezTo>
                    <a:pt x="208" y="136"/>
                    <a:pt x="209" y="141"/>
                    <a:pt x="215" y="141"/>
                  </a:cubicBezTo>
                  <a:cubicBezTo>
                    <a:pt x="221" y="141"/>
                    <a:pt x="223" y="143"/>
                    <a:pt x="214" y="143"/>
                  </a:cubicBezTo>
                  <a:cubicBezTo>
                    <a:pt x="205" y="143"/>
                    <a:pt x="202" y="150"/>
                    <a:pt x="208" y="149"/>
                  </a:cubicBezTo>
                  <a:cubicBezTo>
                    <a:pt x="214" y="147"/>
                    <a:pt x="221" y="147"/>
                    <a:pt x="216" y="149"/>
                  </a:cubicBezTo>
                  <a:cubicBezTo>
                    <a:pt x="212" y="150"/>
                    <a:pt x="200" y="151"/>
                    <a:pt x="201" y="153"/>
                  </a:cubicBezTo>
                  <a:cubicBezTo>
                    <a:pt x="202" y="155"/>
                    <a:pt x="207" y="155"/>
                    <a:pt x="212" y="156"/>
                  </a:cubicBezTo>
                  <a:cubicBezTo>
                    <a:pt x="217" y="158"/>
                    <a:pt x="220" y="159"/>
                    <a:pt x="224" y="155"/>
                  </a:cubicBezTo>
                  <a:cubicBezTo>
                    <a:pt x="227" y="151"/>
                    <a:pt x="232" y="147"/>
                    <a:pt x="230" y="153"/>
                  </a:cubicBezTo>
                  <a:cubicBezTo>
                    <a:pt x="229" y="158"/>
                    <a:pt x="236" y="154"/>
                    <a:pt x="246" y="154"/>
                  </a:cubicBezTo>
                  <a:cubicBezTo>
                    <a:pt x="257" y="153"/>
                    <a:pt x="245" y="160"/>
                    <a:pt x="234" y="160"/>
                  </a:cubicBezTo>
                  <a:cubicBezTo>
                    <a:pt x="224" y="161"/>
                    <a:pt x="226" y="166"/>
                    <a:pt x="234" y="168"/>
                  </a:cubicBezTo>
                  <a:cubicBezTo>
                    <a:pt x="242" y="170"/>
                    <a:pt x="260" y="163"/>
                    <a:pt x="264" y="159"/>
                  </a:cubicBezTo>
                  <a:cubicBezTo>
                    <a:pt x="268" y="155"/>
                    <a:pt x="271" y="161"/>
                    <a:pt x="276" y="158"/>
                  </a:cubicBezTo>
                  <a:cubicBezTo>
                    <a:pt x="280" y="155"/>
                    <a:pt x="288" y="159"/>
                    <a:pt x="295" y="157"/>
                  </a:cubicBezTo>
                  <a:cubicBezTo>
                    <a:pt x="302" y="156"/>
                    <a:pt x="303" y="142"/>
                    <a:pt x="298" y="140"/>
                  </a:cubicBezTo>
                  <a:cubicBezTo>
                    <a:pt x="292" y="138"/>
                    <a:pt x="292" y="143"/>
                    <a:pt x="288" y="143"/>
                  </a:cubicBezTo>
                  <a:cubicBezTo>
                    <a:pt x="284" y="144"/>
                    <a:pt x="282" y="139"/>
                    <a:pt x="279" y="135"/>
                  </a:cubicBezTo>
                  <a:cubicBezTo>
                    <a:pt x="275" y="132"/>
                    <a:pt x="277" y="126"/>
                    <a:pt x="273" y="127"/>
                  </a:cubicBezTo>
                  <a:cubicBezTo>
                    <a:pt x="268" y="127"/>
                    <a:pt x="257" y="135"/>
                    <a:pt x="264" y="136"/>
                  </a:cubicBezTo>
                  <a:cubicBezTo>
                    <a:pt x="270" y="137"/>
                    <a:pt x="268" y="140"/>
                    <a:pt x="264" y="141"/>
                  </a:cubicBezTo>
                  <a:cubicBezTo>
                    <a:pt x="261" y="143"/>
                    <a:pt x="272" y="146"/>
                    <a:pt x="271" y="148"/>
                  </a:cubicBezTo>
                  <a:cubicBezTo>
                    <a:pt x="269" y="150"/>
                    <a:pt x="252" y="148"/>
                    <a:pt x="251" y="144"/>
                  </a:cubicBezTo>
                  <a:cubicBezTo>
                    <a:pt x="251" y="141"/>
                    <a:pt x="237" y="134"/>
                    <a:pt x="232" y="135"/>
                  </a:cubicBezTo>
                  <a:cubicBezTo>
                    <a:pt x="226" y="137"/>
                    <a:pt x="228" y="131"/>
                    <a:pt x="223" y="131"/>
                  </a:cubicBezTo>
                  <a:cubicBezTo>
                    <a:pt x="217" y="130"/>
                    <a:pt x="219" y="135"/>
                    <a:pt x="214" y="136"/>
                  </a:cubicBezTo>
                  <a:close/>
                  <a:moveTo>
                    <a:pt x="233" y="109"/>
                  </a:moveTo>
                  <a:cubicBezTo>
                    <a:pt x="235" y="104"/>
                    <a:pt x="221" y="105"/>
                    <a:pt x="222" y="107"/>
                  </a:cubicBezTo>
                  <a:cubicBezTo>
                    <a:pt x="224" y="110"/>
                    <a:pt x="231" y="113"/>
                    <a:pt x="233" y="109"/>
                  </a:cubicBezTo>
                  <a:close/>
                  <a:moveTo>
                    <a:pt x="264" y="107"/>
                  </a:moveTo>
                  <a:cubicBezTo>
                    <a:pt x="269" y="106"/>
                    <a:pt x="267" y="103"/>
                    <a:pt x="259" y="104"/>
                  </a:cubicBezTo>
                  <a:cubicBezTo>
                    <a:pt x="251" y="105"/>
                    <a:pt x="238" y="105"/>
                    <a:pt x="238" y="110"/>
                  </a:cubicBezTo>
                  <a:cubicBezTo>
                    <a:pt x="238" y="115"/>
                    <a:pt x="240" y="117"/>
                    <a:pt x="249" y="118"/>
                  </a:cubicBezTo>
                  <a:cubicBezTo>
                    <a:pt x="257" y="119"/>
                    <a:pt x="265" y="110"/>
                    <a:pt x="261" y="110"/>
                  </a:cubicBezTo>
                  <a:cubicBezTo>
                    <a:pt x="257" y="110"/>
                    <a:pt x="259" y="108"/>
                    <a:pt x="264" y="107"/>
                  </a:cubicBezTo>
                  <a:close/>
                  <a:moveTo>
                    <a:pt x="246" y="100"/>
                  </a:moveTo>
                  <a:cubicBezTo>
                    <a:pt x="249" y="101"/>
                    <a:pt x="253" y="97"/>
                    <a:pt x="256" y="99"/>
                  </a:cubicBezTo>
                  <a:cubicBezTo>
                    <a:pt x="258" y="101"/>
                    <a:pt x="270" y="103"/>
                    <a:pt x="270" y="97"/>
                  </a:cubicBezTo>
                  <a:cubicBezTo>
                    <a:pt x="270" y="91"/>
                    <a:pt x="255" y="90"/>
                    <a:pt x="252" y="93"/>
                  </a:cubicBezTo>
                  <a:cubicBezTo>
                    <a:pt x="248" y="95"/>
                    <a:pt x="231" y="96"/>
                    <a:pt x="236" y="99"/>
                  </a:cubicBezTo>
                  <a:cubicBezTo>
                    <a:pt x="239" y="102"/>
                    <a:pt x="242" y="98"/>
                    <a:pt x="246" y="100"/>
                  </a:cubicBezTo>
                  <a:close/>
                  <a:moveTo>
                    <a:pt x="308" y="88"/>
                  </a:moveTo>
                  <a:cubicBezTo>
                    <a:pt x="313" y="85"/>
                    <a:pt x="321" y="90"/>
                    <a:pt x="319" y="94"/>
                  </a:cubicBezTo>
                  <a:cubicBezTo>
                    <a:pt x="318" y="97"/>
                    <a:pt x="305" y="93"/>
                    <a:pt x="306" y="96"/>
                  </a:cubicBezTo>
                  <a:cubicBezTo>
                    <a:pt x="306" y="97"/>
                    <a:pt x="308" y="101"/>
                    <a:pt x="317" y="99"/>
                  </a:cubicBezTo>
                  <a:cubicBezTo>
                    <a:pt x="326" y="96"/>
                    <a:pt x="333" y="98"/>
                    <a:pt x="339" y="103"/>
                  </a:cubicBezTo>
                  <a:cubicBezTo>
                    <a:pt x="345" y="108"/>
                    <a:pt x="351" y="110"/>
                    <a:pt x="355" y="105"/>
                  </a:cubicBezTo>
                  <a:cubicBezTo>
                    <a:pt x="359" y="100"/>
                    <a:pt x="350" y="99"/>
                    <a:pt x="351" y="96"/>
                  </a:cubicBezTo>
                  <a:cubicBezTo>
                    <a:pt x="353" y="92"/>
                    <a:pt x="345" y="90"/>
                    <a:pt x="341" y="90"/>
                  </a:cubicBezTo>
                  <a:cubicBezTo>
                    <a:pt x="337" y="90"/>
                    <a:pt x="336" y="82"/>
                    <a:pt x="332" y="84"/>
                  </a:cubicBezTo>
                  <a:cubicBezTo>
                    <a:pt x="329" y="85"/>
                    <a:pt x="327" y="88"/>
                    <a:pt x="327" y="83"/>
                  </a:cubicBezTo>
                  <a:cubicBezTo>
                    <a:pt x="327" y="78"/>
                    <a:pt x="307" y="78"/>
                    <a:pt x="302" y="79"/>
                  </a:cubicBezTo>
                  <a:cubicBezTo>
                    <a:pt x="298" y="81"/>
                    <a:pt x="304" y="91"/>
                    <a:pt x="308" y="88"/>
                  </a:cubicBezTo>
                  <a:close/>
                  <a:moveTo>
                    <a:pt x="311" y="120"/>
                  </a:moveTo>
                  <a:cubicBezTo>
                    <a:pt x="314" y="116"/>
                    <a:pt x="299" y="104"/>
                    <a:pt x="298" y="110"/>
                  </a:cubicBezTo>
                  <a:cubicBezTo>
                    <a:pt x="297" y="115"/>
                    <a:pt x="308" y="124"/>
                    <a:pt x="311" y="120"/>
                  </a:cubicBezTo>
                  <a:close/>
                  <a:moveTo>
                    <a:pt x="359" y="71"/>
                  </a:moveTo>
                  <a:cubicBezTo>
                    <a:pt x="362" y="66"/>
                    <a:pt x="344" y="63"/>
                    <a:pt x="348" y="67"/>
                  </a:cubicBezTo>
                  <a:cubicBezTo>
                    <a:pt x="351" y="69"/>
                    <a:pt x="357" y="75"/>
                    <a:pt x="359" y="71"/>
                  </a:cubicBezTo>
                  <a:close/>
                  <a:moveTo>
                    <a:pt x="317" y="156"/>
                  </a:moveTo>
                  <a:cubicBezTo>
                    <a:pt x="320" y="153"/>
                    <a:pt x="311" y="146"/>
                    <a:pt x="309" y="152"/>
                  </a:cubicBezTo>
                  <a:cubicBezTo>
                    <a:pt x="307" y="157"/>
                    <a:pt x="314" y="159"/>
                    <a:pt x="317" y="156"/>
                  </a:cubicBezTo>
                  <a:close/>
                  <a:moveTo>
                    <a:pt x="359" y="129"/>
                  </a:moveTo>
                  <a:cubicBezTo>
                    <a:pt x="359" y="133"/>
                    <a:pt x="350" y="129"/>
                    <a:pt x="344" y="126"/>
                  </a:cubicBezTo>
                  <a:cubicBezTo>
                    <a:pt x="337" y="124"/>
                    <a:pt x="341" y="131"/>
                    <a:pt x="346" y="136"/>
                  </a:cubicBezTo>
                  <a:cubicBezTo>
                    <a:pt x="351" y="140"/>
                    <a:pt x="344" y="138"/>
                    <a:pt x="336" y="133"/>
                  </a:cubicBezTo>
                  <a:cubicBezTo>
                    <a:pt x="329" y="128"/>
                    <a:pt x="330" y="137"/>
                    <a:pt x="333" y="139"/>
                  </a:cubicBezTo>
                  <a:cubicBezTo>
                    <a:pt x="337" y="142"/>
                    <a:pt x="333" y="146"/>
                    <a:pt x="328" y="140"/>
                  </a:cubicBezTo>
                  <a:cubicBezTo>
                    <a:pt x="324" y="134"/>
                    <a:pt x="322" y="127"/>
                    <a:pt x="314" y="127"/>
                  </a:cubicBezTo>
                  <a:cubicBezTo>
                    <a:pt x="307" y="127"/>
                    <a:pt x="311" y="134"/>
                    <a:pt x="313" y="137"/>
                  </a:cubicBezTo>
                  <a:cubicBezTo>
                    <a:pt x="317" y="142"/>
                    <a:pt x="321" y="143"/>
                    <a:pt x="327" y="147"/>
                  </a:cubicBezTo>
                  <a:cubicBezTo>
                    <a:pt x="333" y="150"/>
                    <a:pt x="342" y="145"/>
                    <a:pt x="347" y="146"/>
                  </a:cubicBezTo>
                  <a:cubicBezTo>
                    <a:pt x="351" y="147"/>
                    <a:pt x="342" y="153"/>
                    <a:pt x="345" y="157"/>
                  </a:cubicBezTo>
                  <a:cubicBezTo>
                    <a:pt x="348" y="160"/>
                    <a:pt x="356" y="158"/>
                    <a:pt x="363" y="157"/>
                  </a:cubicBezTo>
                  <a:cubicBezTo>
                    <a:pt x="369" y="157"/>
                    <a:pt x="366" y="153"/>
                    <a:pt x="370" y="151"/>
                  </a:cubicBezTo>
                  <a:cubicBezTo>
                    <a:pt x="373" y="148"/>
                    <a:pt x="366" y="149"/>
                    <a:pt x="369" y="142"/>
                  </a:cubicBezTo>
                  <a:cubicBezTo>
                    <a:pt x="372" y="136"/>
                    <a:pt x="360" y="126"/>
                    <a:pt x="359" y="129"/>
                  </a:cubicBezTo>
                  <a:close/>
                  <a:moveTo>
                    <a:pt x="375" y="107"/>
                  </a:moveTo>
                  <a:cubicBezTo>
                    <a:pt x="381" y="107"/>
                    <a:pt x="385" y="107"/>
                    <a:pt x="390" y="105"/>
                  </a:cubicBezTo>
                  <a:cubicBezTo>
                    <a:pt x="395" y="103"/>
                    <a:pt x="387" y="103"/>
                    <a:pt x="391" y="98"/>
                  </a:cubicBezTo>
                  <a:cubicBezTo>
                    <a:pt x="394" y="94"/>
                    <a:pt x="382" y="94"/>
                    <a:pt x="382" y="95"/>
                  </a:cubicBezTo>
                  <a:cubicBezTo>
                    <a:pt x="381" y="97"/>
                    <a:pt x="366" y="86"/>
                    <a:pt x="364" y="90"/>
                  </a:cubicBezTo>
                  <a:cubicBezTo>
                    <a:pt x="362" y="93"/>
                    <a:pt x="369" y="107"/>
                    <a:pt x="375" y="107"/>
                  </a:cubicBezTo>
                  <a:close/>
                  <a:moveTo>
                    <a:pt x="405" y="109"/>
                  </a:moveTo>
                  <a:cubicBezTo>
                    <a:pt x="404" y="107"/>
                    <a:pt x="376" y="110"/>
                    <a:pt x="381" y="114"/>
                  </a:cubicBezTo>
                  <a:cubicBezTo>
                    <a:pt x="388" y="119"/>
                    <a:pt x="406" y="112"/>
                    <a:pt x="405" y="109"/>
                  </a:cubicBezTo>
                  <a:close/>
                  <a:moveTo>
                    <a:pt x="401" y="164"/>
                  </a:moveTo>
                  <a:cubicBezTo>
                    <a:pt x="408" y="163"/>
                    <a:pt x="404" y="155"/>
                    <a:pt x="397" y="150"/>
                  </a:cubicBezTo>
                  <a:cubicBezTo>
                    <a:pt x="389" y="144"/>
                    <a:pt x="373" y="156"/>
                    <a:pt x="376" y="158"/>
                  </a:cubicBezTo>
                  <a:cubicBezTo>
                    <a:pt x="379" y="160"/>
                    <a:pt x="394" y="164"/>
                    <a:pt x="401" y="164"/>
                  </a:cubicBezTo>
                  <a:close/>
                  <a:moveTo>
                    <a:pt x="353" y="216"/>
                  </a:moveTo>
                  <a:cubicBezTo>
                    <a:pt x="361" y="222"/>
                    <a:pt x="359" y="212"/>
                    <a:pt x="368" y="212"/>
                  </a:cubicBezTo>
                  <a:cubicBezTo>
                    <a:pt x="378" y="212"/>
                    <a:pt x="378" y="197"/>
                    <a:pt x="379" y="191"/>
                  </a:cubicBezTo>
                  <a:cubicBezTo>
                    <a:pt x="381" y="186"/>
                    <a:pt x="372" y="186"/>
                    <a:pt x="374" y="190"/>
                  </a:cubicBezTo>
                  <a:cubicBezTo>
                    <a:pt x="376" y="194"/>
                    <a:pt x="374" y="199"/>
                    <a:pt x="373" y="194"/>
                  </a:cubicBezTo>
                  <a:cubicBezTo>
                    <a:pt x="372" y="189"/>
                    <a:pt x="365" y="193"/>
                    <a:pt x="363" y="190"/>
                  </a:cubicBezTo>
                  <a:cubicBezTo>
                    <a:pt x="360" y="186"/>
                    <a:pt x="371" y="186"/>
                    <a:pt x="373" y="181"/>
                  </a:cubicBezTo>
                  <a:cubicBezTo>
                    <a:pt x="376" y="176"/>
                    <a:pt x="365" y="177"/>
                    <a:pt x="367" y="173"/>
                  </a:cubicBezTo>
                  <a:cubicBezTo>
                    <a:pt x="370" y="169"/>
                    <a:pt x="351" y="173"/>
                    <a:pt x="357" y="175"/>
                  </a:cubicBezTo>
                  <a:cubicBezTo>
                    <a:pt x="362" y="178"/>
                    <a:pt x="357" y="181"/>
                    <a:pt x="352" y="177"/>
                  </a:cubicBezTo>
                  <a:cubicBezTo>
                    <a:pt x="347" y="173"/>
                    <a:pt x="332" y="179"/>
                    <a:pt x="337" y="184"/>
                  </a:cubicBezTo>
                  <a:cubicBezTo>
                    <a:pt x="341" y="187"/>
                    <a:pt x="354" y="181"/>
                    <a:pt x="347" y="191"/>
                  </a:cubicBezTo>
                  <a:cubicBezTo>
                    <a:pt x="339" y="201"/>
                    <a:pt x="336" y="188"/>
                    <a:pt x="330" y="190"/>
                  </a:cubicBezTo>
                  <a:cubicBezTo>
                    <a:pt x="323" y="191"/>
                    <a:pt x="326" y="199"/>
                    <a:pt x="336" y="202"/>
                  </a:cubicBezTo>
                  <a:cubicBezTo>
                    <a:pt x="346" y="205"/>
                    <a:pt x="345" y="211"/>
                    <a:pt x="353" y="216"/>
                  </a:cubicBezTo>
                  <a:close/>
                  <a:moveTo>
                    <a:pt x="414" y="156"/>
                  </a:moveTo>
                  <a:cubicBezTo>
                    <a:pt x="417" y="164"/>
                    <a:pt x="420" y="159"/>
                    <a:pt x="424" y="162"/>
                  </a:cubicBezTo>
                  <a:cubicBezTo>
                    <a:pt x="428" y="165"/>
                    <a:pt x="434" y="166"/>
                    <a:pt x="438" y="163"/>
                  </a:cubicBezTo>
                  <a:cubicBezTo>
                    <a:pt x="441" y="160"/>
                    <a:pt x="443" y="158"/>
                    <a:pt x="444" y="161"/>
                  </a:cubicBezTo>
                  <a:cubicBezTo>
                    <a:pt x="445" y="165"/>
                    <a:pt x="454" y="166"/>
                    <a:pt x="472" y="166"/>
                  </a:cubicBezTo>
                  <a:cubicBezTo>
                    <a:pt x="490" y="166"/>
                    <a:pt x="485" y="159"/>
                    <a:pt x="490" y="162"/>
                  </a:cubicBezTo>
                  <a:cubicBezTo>
                    <a:pt x="496" y="165"/>
                    <a:pt x="508" y="165"/>
                    <a:pt x="513" y="163"/>
                  </a:cubicBezTo>
                  <a:cubicBezTo>
                    <a:pt x="518" y="162"/>
                    <a:pt x="521" y="154"/>
                    <a:pt x="520" y="150"/>
                  </a:cubicBezTo>
                  <a:cubicBezTo>
                    <a:pt x="520" y="146"/>
                    <a:pt x="480" y="143"/>
                    <a:pt x="473" y="147"/>
                  </a:cubicBezTo>
                  <a:cubicBezTo>
                    <a:pt x="466" y="151"/>
                    <a:pt x="454" y="145"/>
                    <a:pt x="449" y="148"/>
                  </a:cubicBezTo>
                  <a:cubicBezTo>
                    <a:pt x="443" y="151"/>
                    <a:pt x="445" y="144"/>
                    <a:pt x="435" y="144"/>
                  </a:cubicBezTo>
                  <a:cubicBezTo>
                    <a:pt x="425" y="143"/>
                    <a:pt x="436" y="138"/>
                    <a:pt x="438" y="136"/>
                  </a:cubicBezTo>
                  <a:cubicBezTo>
                    <a:pt x="440" y="134"/>
                    <a:pt x="422" y="128"/>
                    <a:pt x="415" y="129"/>
                  </a:cubicBezTo>
                  <a:cubicBezTo>
                    <a:pt x="408" y="131"/>
                    <a:pt x="404" y="127"/>
                    <a:pt x="397" y="124"/>
                  </a:cubicBezTo>
                  <a:cubicBezTo>
                    <a:pt x="391" y="121"/>
                    <a:pt x="372" y="122"/>
                    <a:pt x="376" y="127"/>
                  </a:cubicBezTo>
                  <a:cubicBezTo>
                    <a:pt x="379" y="131"/>
                    <a:pt x="400" y="138"/>
                    <a:pt x="403" y="135"/>
                  </a:cubicBezTo>
                  <a:cubicBezTo>
                    <a:pt x="405" y="131"/>
                    <a:pt x="410" y="139"/>
                    <a:pt x="414" y="143"/>
                  </a:cubicBezTo>
                  <a:cubicBezTo>
                    <a:pt x="417" y="147"/>
                    <a:pt x="412" y="149"/>
                    <a:pt x="414" y="156"/>
                  </a:cubicBezTo>
                  <a:close/>
                  <a:moveTo>
                    <a:pt x="433" y="112"/>
                  </a:moveTo>
                  <a:cubicBezTo>
                    <a:pt x="426" y="109"/>
                    <a:pt x="418" y="116"/>
                    <a:pt x="425" y="119"/>
                  </a:cubicBezTo>
                  <a:cubicBezTo>
                    <a:pt x="431" y="121"/>
                    <a:pt x="440" y="116"/>
                    <a:pt x="433" y="112"/>
                  </a:cubicBezTo>
                  <a:close/>
                  <a:moveTo>
                    <a:pt x="379" y="70"/>
                  </a:moveTo>
                  <a:cubicBezTo>
                    <a:pt x="385" y="73"/>
                    <a:pt x="382" y="77"/>
                    <a:pt x="388" y="79"/>
                  </a:cubicBezTo>
                  <a:cubicBezTo>
                    <a:pt x="394" y="82"/>
                    <a:pt x="411" y="76"/>
                    <a:pt x="412" y="80"/>
                  </a:cubicBezTo>
                  <a:cubicBezTo>
                    <a:pt x="414" y="84"/>
                    <a:pt x="395" y="85"/>
                    <a:pt x="397" y="87"/>
                  </a:cubicBezTo>
                  <a:cubicBezTo>
                    <a:pt x="400" y="90"/>
                    <a:pt x="411" y="94"/>
                    <a:pt x="409" y="96"/>
                  </a:cubicBezTo>
                  <a:cubicBezTo>
                    <a:pt x="408" y="98"/>
                    <a:pt x="427" y="105"/>
                    <a:pt x="429" y="102"/>
                  </a:cubicBezTo>
                  <a:cubicBezTo>
                    <a:pt x="431" y="99"/>
                    <a:pt x="436" y="100"/>
                    <a:pt x="441" y="101"/>
                  </a:cubicBezTo>
                  <a:cubicBezTo>
                    <a:pt x="446" y="103"/>
                    <a:pt x="446" y="90"/>
                    <a:pt x="450" y="92"/>
                  </a:cubicBezTo>
                  <a:cubicBezTo>
                    <a:pt x="453" y="94"/>
                    <a:pt x="453" y="87"/>
                    <a:pt x="458" y="85"/>
                  </a:cubicBezTo>
                  <a:cubicBezTo>
                    <a:pt x="464" y="83"/>
                    <a:pt x="472" y="83"/>
                    <a:pt x="472" y="80"/>
                  </a:cubicBezTo>
                  <a:cubicBezTo>
                    <a:pt x="473" y="78"/>
                    <a:pt x="471" y="76"/>
                    <a:pt x="464" y="76"/>
                  </a:cubicBezTo>
                  <a:cubicBezTo>
                    <a:pt x="457" y="77"/>
                    <a:pt x="453" y="75"/>
                    <a:pt x="456" y="71"/>
                  </a:cubicBezTo>
                  <a:cubicBezTo>
                    <a:pt x="459" y="67"/>
                    <a:pt x="449" y="66"/>
                    <a:pt x="452" y="63"/>
                  </a:cubicBezTo>
                  <a:cubicBezTo>
                    <a:pt x="456" y="60"/>
                    <a:pt x="445" y="57"/>
                    <a:pt x="446" y="62"/>
                  </a:cubicBezTo>
                  <a:cubicBezTo>
                    <a:pt x="447" y="66"/>
                    <a:pt x="440" y="62"/>
                    <a:pt x="438" y="58"/>
                  </a:cubicBezTo>
                  <a:cubicBezTo>
                    <a:pt x="437" y="54"/>
                    <a:pt x="422" y="52"/>
                    <a:pt x="412" y="43"/>
                  </a:cubicBezTo>
                  <a:cubicBezTo>
                    <a:pt x="402" y="34"/>
                    <a:pt x="391" y="40"/>
                    <a:pt x="397" y="41"/>
                  </a:cubicBezTo>
                  <a:cubicBezTo>
                    <a:pt x="403" y="42"/>
                    <a:pt x="403" y="45"/>
                    <a:pt x="398" y="45"/>
                  </a:cubicBezTo>
                  <a:cubicBezTo>
                    <a:pt x="393" y="45"/>
                    <a:pt x="385" y="45"/>
                    <a:pt x="392" y="48"/>
                  </a:cubicBezTo>
                  <a:cubicBezTo>
                    <a:pt x="400" y="51"/>
                    <a:pt x="392" y="53"/>
                    <a:pt x="385" y="53"/>
                  </a:cubicBezTo>
                  <a:cubicBezTo>
                    <a:pt x="379" y="53"/>
                    <a:pt x="379" y="61"/>
                    <a:pt x="387" y="62"/>
                  </a:cubicBezTo>
                  <a:cubicBezTo>
                    <a:pt x="395" y="63"/>
                    <a:pt x="389" y="68"/>
                    <a:pt x="382" y="66"/>
                  </a:cubicBezTo>
                  <a:cubicBezTo>
                    <a:pt x="376" y="64"/>
                    <a:pt x="373" y="68"/>
                    <a:pt x="379" y="70"/>
                  </a:cubicBezTo>
                  <a:close/>
                  <a:moveTo>
                    <a:pt x="425" y="34"/>
                  </a:moveTo>
                  <a:cubicBezTo>
                    <a:pt x="430" y="30"/>
                    <a:pt x="434" y="32"/>
                    <a:pt x="429" y="35"/>
                  </a:cubicBezTo>
                  <a:cubicBezTo>
                    <a:pt x="425" y="37"/>
                    <a:pt x="426" y="38"/>
                    <a:pt x="433" y="38"/>
                  </a:cubicBezTo>
                  <a:cubicBezTo>
                    <a:pt x="439" y="38"/>
                    <a:pt x="430" y="40"/>
                    <a:pt x="430" y="44"/>
                  </a:cubicBezTo>
                  <a:cubicBezTo>
                    <a:pt x="430" y="47"/>
                    <a:pt x="438" y="45"/>
                    <a:pt x="438" y="49"/>
                  </a:cubicBezTo>
                  <a:cubicBezTo>
                    <a:pt x="438" y="53"/>
                    <a:pt x="454" y="54"/>
                    <a:pt x="459" y="50"/>
                  </a:cubicBezTo>
                  <a:cubicBezTo>
                    <a:pt x="464" y="45"/>
                    <a:pt x="462" y="51"/>
                    <a:pt x="462" y="54"/>
                  </a:cubicBezTo>
                  <a:cubicBezTo>
                    <a:pt x="462" y="57"/>
                    <a:pt x="485" y="59"/>
                    <a:pt x="486" y="56"/>
                  </a:cubicBezTo>
                  <a:cubicBezTo>
                    <a:pt x="487" y="52"/>
                    <a:pt x="490" y="53"/>
                    <a:pt x="495" y="54"/>
                  </a:cubicBezTo>
                  <a:cubicBezTo>
                    <a:pt x="499" y="56"/>
                    <a:pt x="521" y="50"/>
                    <a:pt x="522" y="46"/>
                  </a:cubicBezTo>
                  <a:cubicBezTo>
                    <a:pt x="522" y="41"/>
                    <a:pt x="529" y="48"/>
                    <a:pt x="522" y="53"/>
                  </a:cubicBezTo>
                  <a:cubicBezTo>
                    <a:pt x="515" y="58"/>
                    <a:pt x="500" y="57"/>
                    <a:pt x="494" y="59"/>
                  </a:cubicBezTo>
                  <a:cubicBezTo>
                    <a:pt x="488" y="61"/>
                    <a:pt x="498" y="65"/>
                    <a:pt x="505" y="70"/>
                  </a:cubicBezTo>
                  <a:cubicBezTo>
                    <a:pt x="511" y="75"/>
                    <a:pt x="496" y="72"/>
                    <a:pt x="490" y="66"/>
                  </a:cubicBezTo>
                  <a:cubicBezTo>
                    <a:pt x="484" y="60"/>
                    <a:pt x="471" y="60"/>
                    <a:pt x="464" y="60"/>
                  </a:cubicBezTo>
                  <a:cubicBezTo>
                    <a:pt x="457" y="60"/>
                    <a:pt x="459" y="73"/>
                    <a:pt x="464" y="73"/>
                  </a:cubicBezTo>
                  <a:cubicBezTo>
                    <a:pt x="469" y="73"/>
                    <a:pt x="475" y="75"/>
                    <a:pt x="480" y="84"/>
                  </a:cubicBezTo>
                  <a:cubicBezTo>
                    <a:pt x="485" y="92"/>
                    <a:pt x="496" y="90"/>
                    <a:pt x="496" y="94"/>
                  </a:cubicBezTo>
                  <a:cubicBezTo>
                    <a:pt x="496" y="97"/>
                    <a:pt x="482" y="91"/>
                    <a:pt x="474" y="89"/>
                  </a:cubicBezTo>
                  <a:cubicBezTo>
                    <a:pt x="465" y="88"/>
                    <a:pt x="452" y="93"/>
                    <a:pt x="452" y="99"/>
                  </a:cubicBezTo>
                  <a:cubicBezTo>
                    <a:pt x="451" y="105"/>
                    <a:pt x="464" y="104"/>
                    <a:pt x="472" y="99"/>
                  </a:cubicBezTo>
                  <a:cubicBezTo>
                    <a:pt x="480" y="94"/>
                    <a:pt x="474" y="101"/>
                    <a:pt x="470" y="104"/>
                  </a:cubicBezTo>
                  <a:cubicBezTo>
                    <a:pt x="466" y="108"/>
                    <a:pt x="480" y="111"/>
                    <a:pt x="480" y="116"/>
                  </a:cubicBezTo>
                  <a:cubicBezTo>
                    <a:pt x="480" y="120"/>
                    <a:pt x="470" y="119"/>
                    <a:pt x="469" y="115"/>
                  </a:cubicBezTo>
                  <a:cubicBezTo>
                    <a:pt x="468" y="110"/>
                    <a:pt x="464" y="106"/>
                    <a:pt x="454" y="107"/>
                  </a:cubicBezTo>
                  <a:cubicBezTo>
                    <a:pt x="444" y="108"/>
                    <a:pt x="447" y="115"/>
                    <a:pt x="453" y="115"/>
                  </a:cubicBezTo>
                  <a:cubicBezTo>
                    <a:pt x="459" y="116"/>
                    <a:pt x="459" y="121"/>
                    <a:pt x="453" y="121"/>
                  </a:cubicBezTo>
                  <a:cubicBezTo>
                    <a:pt x="446" y="121"/>
                    <a:pt x="431" y="125"/>
                    <a:pt x="435" y="129"/>
                  </a:cubicBezTo>
                  <a:cubicBezTo>
                    <a:pt x="441" y="134"/>
                    <a:pt x="460" y="129"/>
                    <a:pt x="463" y="132"/>
                  </a:cubicBezTo>
                  <a:cubicBezTo>
                    <a:pt x="466" y="135"/>
                    <a:pt x="476" y="136"/>
                    <a:pt x="478" y="133"/>
                  </a:cubicBezTo>
                  <a:cubicBezTo>
                    <a:pt x="480" y="129"/>
                    <a:pt x="488" y="131"/>
                    <a:pt x="495" y="131"/>
                  </a:cubicBezTo>
                  <a:cubicBezTo>
                    <a:pt x="503" y="131"/>
                    <a:pt x="505" y="132"/>
                    <a:pt x="508" y="135"/>
                  </a:cubicBezTo>
                  <a:cubicBezTo>
                    <a:pt x="511" y="138"/>
                    <a:pt x="517" y="137"/>
                    <a:pt x="521" y="134"/>
                  </a:cubicBezTo>
                  <a:cubicBezTo>
                    <a:pt x="525" y="131"/>
                    <a:pt x="525" y="131"/>
                    <a:pt x="531" y="131"/>
                  </a:cubicBezTo>
                  <a:cubicBezTo>
                    <a:pt x="536" y="131"/>
                    <a:pt x="537" y="128"/>
                    <a:pt x="534" y="124"/>
                  </a:cubicBezTo>
                  <a:cubicBezTo>
                    <a:pt x="532" y="119"/>
                    <a:pt x="525" y="127"/>
                    <a:pt x="524" y="124"/>
                  </a:cubicBezTo>
                  <a:cubicBezTo>
                    <a:pt x="523" y="120"/>
                    <a:pt x="517" y="119"/>
                    <a:pt x="507" y="120"/>
                  </a:cubicBezTo>
                  <a:cubicBezTo>
                    <a:pt x="496" y="122"/>
                    <a:pt x="501" y="113"/>
                    <a:pt x="507" y="115"/>
                  </a:cubicBezTo>
                  <a:cubicBezTo>
                    <a:pt x="513" y="117"/>
                    <a:pt x="522" y="116"/>
                    <a:pt x="529" y="115"/>
                  </a:cubicBezTo>
                  <a:cubicBezTo>
                    <a:pt x="536" y="113"/>
                    <a:pt x="531" y="109"/>
                    <a:pt x="531" y="106"/>
                  </a:cubicBezTo>
                  <a:cubicBezTo>
                    <a:pt x="531" y="103"/>
                    <a:pt x="540" y="105"/>
                    <a:pt x="546" y="105"/>
                  </a:cubicBezTo>
                  <a:cubicBezTo>
                    <a:pt x="553" y="105"/>
                    <a:pt x="563" y="94"/>
                    <a:pt x="563" y="88"/>
                  </a:cubicBezTo>
                  <a:cubicBezTo>
                    <a:pt x="564" y="82"/>
                    <a:pt x="548" y="83"/>
                    <a:pt x="541" y="83"/>
                  </a:cubicBezTo>
                  <a:cubicBezTo>
                    <a:pt x="533" y="83"/>
                    <a:pt x="546" y="78"/>
                    <a:pt x="560" y="78"/>
                  </a:cubicBezTo>
                  <a:cubicBezTo>
                    <a:pt x="574" y="79"/>
                    <a:pt x="568" y="73"/>
                    <a:pt x="570" y="70"/>
                  </a:cubicBezTo>
                  <a:cubicBezTo>
                    <a:pt x="573" y="68"/>
                    <a:pt x="580" y="73"/>
                    <a:pt x="587" y="72"/>
                  </a:cubicBezTo>
                  <a:cubicBezTo>
                    <a:pt x="594" y="70"/>
                    <a:pt x="589" y="64"/>
                    <a:pt x="594" y="64"/>
                  </a:cubicBezTo>
                  <a:cubicBezTo>
                    <a:pt x="597" y="64"/>
                    <a:pt x="605" y="59"/>
                    <a:pt x="620" y="50"/>
                  </a:cubicBezTo>
                  <a:cubicBezTo>
                    <a:pt x="636" y="42"/>
                    <a:pt x="648" y="43"/>
                    <a:pt x="648" y="38"/>
                  </a:cubicBezTo>
                  <a:cubicBezTo>
                    <a:pt x="649" y="34"/>
                    <a:pt x="627" y="38"/>
                    <a:pt x="623" y="37"/>
                  </a:cubicBezTo>
                  <a:cubicBezTo>
                    <a:pt x="620" y="35"/>
                    <a:pt x="639" y="31"/>
                    <a:pt x="643" y="32"/>
                  </a:cubicBezTo>
                  <a:cubicBezTo>
                    <a:pt x="648" y="34"/>
                    <a:pt x="654" y="32"/>
                    <a:pt x="669" y="25"/>
                  </a:cubicBezTo>
                  <a:cubicBezTo>
                    <a:pt x="684" y="17"/>
                    <a:pt x="677" y="16"/>
                    <a:pt x="671" y="17"/>
                  </a:cubicBezTo>
                  <a:cubicBezTo>
                    <a:pt x="665" y="18"/>
                    <a:pt x="658" y="16"/>
                    <a:pt x="658" y="11"/>
                  </a:cubicBezTo>
                  <a:cubicBezTo>
                    <a:pt x="658" y="7"/>
                    <a:pt x="649" y="11"/>
                    <a:pt x="648" y="9"/>
                  </a:cubicBezTo>
                  <a:cubicBezTo>
                    <a:pt x="648" y="7"/>
                    <a:pt x="639" y="8"/>
                    <a:pt x="629" y="11"/>
                  </a:cubicBezTo>
                  <a:cubicBezTo>
                    <a:pt x="620" y="15"/>
                    <a:pt x="628" y="8"/>
                    <a:pt x="633" y="6"/>
                  </a:cubicBezTo>
                  <a:cubicBezTo>
                    <a:pt x="637" y="5"/>
                    <a:pt x="608" y="6"/>
                    <a:pt x="603" y="3"/>
                  </a:cubicBezTo>
                  <a:cubicBezTo>
                    <a:pt x="598" y="0"/>
                    <a:pt x="593" y="8"/>
                    <a:pt x="588" y="4"/>
                  </a:cubicBezTo>
                  <a:cubicBezTo>
                    <a:pt x="584" y="0"/>
                    <a:pt x="572" y="3"/>
                    <a:pt x="574" y="7"/>
                  </a:cubicBezTo>
                  <a:cubicBezTo>
                    <a:pt x="575" y="10"/>
                    <a:pt x="572" y="10"/>
                    <a:pt x="567" y="6"/>
                  </a:cubicBezTo>
                  <a:cubicBezTo>
                    <a:pt x="563" y="3"/>
                    <a:pt x="554" y="7"/>
                    <a:pt x="546" y="6"/>
                  </a:cubicBezTo>
                  <a:cubicBezTo>
                    <a:pt x="539" y="4"/>
                    <a:pt x="542" y="12"/>
                    <a:pt x="533" y="8"/>
                  </a:cubicBezTo>
                  <a:cubicBezTo>
                    <a:pt x="525" y="4"/>
                    <a:pt x="515" y="6"/>
                    <a:pt x="518" y="7"/>
                  </a:cubicBezTo>
                  <a:cubicBezTo>
                    <a:pt x="521" y="8"/>
                    <a:pt x="517" y="11"/>
                    <a:pt x="513" y="10"/>
                  </a:cubicBezTo>
                  <a:cubicBezTo>
                    <a:pt x="510" y="8"/>
                    <a:pt x="506" y="10"/>
                    <a:pt x="508" y="14"/>
                  </a:cubicBezTo>
                  <a:cubicBezTo>
                    <a:pt x="510" y="17"/>
                    <a:pt x="494" y="13"/>
                    <a:pt x="494" y="17"/>
                  </a:cubicBezTo>
                  <a:cubicBezTo>
                    <a:pt x="494" y="21"/>
                    <a:pt x="489" y="23"/>
                    <a:pt x="484" y="19"/>
                  </a:cubicBezTo>
                  <a:cubicBezTo>
                    <a:pt x="480" y="16"/>
                    <a:pt x="466" y="14"/>
                    <a:pt x="470" y="18"/>
                  </a:cubicBezTo>
                  <a:cubicBezTo>
                    <a:pt x="474" y="21"/>
                    <a:pt x="457" y="19"/>
                    <a:pt x="462" y="23"/>
                  </a:cubicBezTo>
                  <a:cubicBezTo>
                    <a:pt x="466" y="26"/>
                    <a:pt x="456" y="29"/>
                    <a:pt x="456" y="27"/>
                  </a:cubicBezTo>
                  <a:cubicBezTo>
                    <a:pt x="456" y="25"/>
                    <a:pt x="447" y="22"/>
                    <a:pt x="443" y="25"/>
                  </a:cubicBezTo>
                  <a:cubicBezTo>
                    <a:pt x="439" y="28"/>
                    <a:pt x="438" y="32"/>
                    <a:pt x="436" y="30"/>
                  </a:cubicBezTo>
                  <a:cubicBezTo>
                    <a:pt x="434" y="28"/>
                    <a:pt x="426" y="29"/>
                    <a:pt x="418" y="32"/>
                  </a:cubicBezTo>
                  <a:cubicBezTo>
                    <a:pt x="410" y="35"/>
                    <a:pt x="419" y="37"/>
                    <a:pt x="425" y="34"/>
                  </a:cubicBezTo>
                  <a:close/>
                  <a:moveTo>
                    <a:pt x="519" y="356"/>
                  </a:moveTo>
                  <a:cubicBezTo>
                    <a:pt x="521" y="355"/>
                    <a:pt x="527" y="346"/>
                    <a:pt x="520" y="346"/>
                  </a:cubicBezTo>
                  <a:cubicBezTo>
                    <a:pt x="513" y="347"/>
                    <a:pt x="515" y="356"/>
                    <a:pt x="519" y="356"/>
                  </a:cubicBezTo>
                  <a:close/>
                  <a:moveTo>
                    <a:pt x="486" y="348"/>
                  </a:moveTo>
                  <a:cubicBezTo>
                    <a:pt x="492" y="351"/>
                    <a:pt x="501" y="341"/>
                    <a:pt x="500" y="338"/>
                  </a:cubicBezTo>
                  <a:cubicBezTo>
                    <a:pt x="499" y="335"/>
                    <a:pt x="479" y="343"/>
                    <a:pt x="486" y="348"/>
                  </a:cubicBezTo>
                  <a:close/>
                  <a:moveTo>
                    <a:pt x="513" y="327"/>
                  </a:moveTo>
                  <a:cubicBezTo>
                    <a:pt x="513" y="323"/>
                    <a:pt x="500" y="322"/>
                    <a:pt x="501" y="318"/>
                  </a:cubicBezTo>
                  <a:cubicBezTo>
                    <a:pt x="502" y="314"/>
                    <a:pt x="489" y="310"/>
                    <a:pt x="485" y="308"/>
                  </a:cubicBezTo>
                  <a:cubicBezTo>
                    <a:pt x="481" y="306"/>
                    <a:pt x="474" y="305"/>
                    <a:pt x="474" y="300"/>
                  </a:cubicBezTo>
                  <a:cubicBezTo>
                    <a:pt x="474" y="296"/>
                    <a:pt x="465" y="299"/>
                    <a:pt x="465" y="306"/>
                  </a:cubicBezTo>
                  <a:cubicBezTo>
                    <a:pt x="465" y="312"/>
                    <a:pt x="461" y="311"/>
                    <a:pt x="463" y="317"/>
                  </a:cubicBezTo>
                  <a:cubicBezTo>
                    <a:pt x="465" y="324"/>
                    <a:pt x="454" y="325"/>
                    <a:pt x="456" y="329"/>
                  </a:cubicBezTo>
                  <a:cubicBezTo>
                    <a:pt x="457" y="332"/>
                    <a:pt x="462" y="328"/>
                    <a:pt x="466" y="328"/>
                  </a:cubicBezTo>
                  <a:cubicBezTo>
                    <a:pt x="471" y="328"/>
                    <a:pt x="465" y="334"/>
                    <a:pt x="471" y="335"/>
                  </a:cubicBezTo>
                  <a:cubicBezTo>
                    <a:pt x="475" y="335"/>
                    <a:pt x="483" y="330"/>
                    <a:pt x="485" y="327"/>
                  </a:cubicBezTo>
                  <a:cubicBezTo>
                    <a:pt x="487" y="324"/>
                    <a:pt x="490" y="323"/>
                    <a:pt x="496" y="327"/>
                  </a:cubicBezTo>
                  <a:cubicBezTo>
                    <a:pt x="501" y="330"/>
                    <a:pt x="512" y="331"/>
                    <a:pt x="513" y="327"/>
                  </a:cubicBezTo>
                  <a:close/>
                  <a:moveTo>
                    <a:pt x="635" y="294"/>
                  </a:moveTo>
                  <a:cubicBezTo>
                    <a:pt x="639" y="295"/>
                    <a:pt x="640" y="300"/>
                    <a:pt x="647" y="306"/>
                  </a:cubicBezTo>
                  <a:cubicBezTo>
                    <a:pt x="654" y="312"/>
                    <a:pt x="655" y="308"/>
                    <a:pt x="656" y="304"/>
                  </a:cubicBezTo>
                  <a:cubicBezTo>
                    <a:pt x="657" y="300"/>
                    <a:pt x="665" y="303"/>
                    <a:pt x="665" y="299"/>
                  </a:cubicBezTo>
                  <a:cubicBezTo>
                    <a:pt x="664" y="295"/>
                    <a:pt x="671" y="290"/>
                    <a:pt x="676" y="288"/>
                  </a:cubicBezTo>
                  <a:cubicBezTo>
                    <a:pt x="680" y="286"/>
                    <a:pt x="672" y="282"/>
                    <a:pt x="666" y="282"/>
                  </a:cubicBezTo>
                  <a:cubicBezTo>
                    <a:pt x="660" y="283"/>
                    <a:pt x="659" y="278"/>
                    <a:pt x="659" y="276"/>
                  </a:cubicBezTo>
                  <a:cubicBezTo>
                    <a:pt x="659" y="273"/>
                    <a:pt x="648" y="267"/>
                    <a:pt x="644" y="268"/>
                  </a:cubicBezTo>
                  <a:cubicBezTo>
                    <a:pt x="640" y="269"/>
                    <a:pt x="634" y="263"/>
                    <a:pt x="629" y="263"/>
                  </a:cubicBezTo>
                  <a:cubicBezTo>
                    <a:pt x="624" y="262"/>
                    <a:pt x="617" y="259"/>
                    <a:pt x="618" y="253"/>
                  </a:cubicBezTo>
                  <a:cubicBezTo>
                    <a:pt x="618" y="248"/>
                    <a:pt x="627" y="255"/>
                    <a:pt x="629" y="251"/>
                  </a:cubicBezTo>
                  <a:cubicBezTo>
                    <a:pt x="631" y="247"/>
                    <a:pt x="620" y="249"/>
                    <a:pt x="620" y="246"/>
                  </a:cubicBezTo>
                  <a:cubicBezTo>
                    <a:pt x="619" y="243"/>
                    <a:pt x="622" y="244"/>
                    <a:pt x="624" y="242"/>
                  </a:cubicBezTo>
                  <a:cubicBezTo>
                    <a:pt x="627" y="240"/>
                    <a:pt x="623" y="237"/>
                    <a:pt x="620" y="235"/>
                  </a:cubicBezTo>
                  <a:cubicBezTo>
                    <a:pt x="617" y="234"/>
                    <a:pt x="617" y="238"/>
                    <a:pt x="614" y="238"/>
                  </a:cubicBezTo>
                  <a:cubicBezTo>
                    <a:pt x="611" y="238"/>
                    <a:pt x="614" y="234"/>
                    <a:pt x="615" y="231"/>
                  </a:cubicBezTo>
                  <a:cubicBezTo>
                    <a:pt x="617" y="229"/>
                    <a:pt x="607" y="226"/>
                    <a:pt x="602" y="227"/>
                  </a:cubicBezTo>
                  <a:cubicBezTo>
                    <a:pt x="598" y="229"/>
                    <a:pt x="596" y="226"/>
                    <a:pt x="596" y="223"/>
                  </a:cubicBezTo>
                  <a:cubicBezTo>
                    <a:pt x="596" y="220"/>
                    <a:pt x="589" y="223"/>
                    <a:pt x="586" y="225"/>
                  </a:cubicBezTo>
                  <a:cubicBezTo>
                    <a:pt x="583" y="228"/>
                    <a:pt x="579" y="223"/>
                    <a:pt x="583" y="223"/>
                  </a:cubicBezTo>
                  <a:cubicBezTo>
                    <a:pt x="586" y="222"/>
                    <a:pt x="591" y="219"/>
                    <a:pt x="590" y="216"/>
                  </a:cubicBezTo>
                  <a:cubicBezTo>
                    <a:pt x="589" y="213"/>
                    <a:pt x="579" y="212"/>
                    <a:pt x="577" y="217"/>
                  </a:cubicBezTo>
                  <a:cubicBezTo>
                    <a:pt x="575" y="221"/>
                    <a:pt x="567" y="212"/>
                    <a:pt x="567" y="209"/>
                  </a:cubicBezTo>
                  <a:cubicBezTo>
                    <a:pt x="567" y="205"/>
                    <a:pt x="555" y="208"/>
                    <a:pt x="557" y="203"/>
                  </a:cubicBezTo>
                  <a:cubicBezTo>
                    <a:pt x="558" y="197"/>
                    <a:pt x="543" y="196"/>
                    <a:pt x="539" y="196"/>
                  </a:cubicBezTo>
                  <a:cubicBezTo>
                    <a:pt x="535" y="196"/>
                    <a:pt x="529" y="199"/>
                    <a:pt x="530" y="203"/>
                  </a:cubicBezTo>
                  <a:cubicBezTo>
                    <a:pt x="530" y="206"/>
                    <a:pt x="525" y="205"/>
                    <a:pt x="524" y="201"/>
                  </a:cubicBezTo>
                  <a:cubicBezTo>
                    <a:pt x="524" y="197"/>
                    <a:pt x="513" y="205"/>
                    <a:pt x="510" y="205"/>
                  </a:cubicBezTo>
                  <a:cubicBezTo>
                    <a:pt x="508" y="205"/>
                    <a:pt x="512" y="194"/>
                    <a:pt x="511" y="191"/>
                  </a:cubicBezTo>
                  <a:cubicBezTo>
                    <a:pt x="509" y="188"/>
                    <a:pt x="507" y="187"/>
                    <a:pt x="505" y="181"/>
                  </a:cubicBezTo>
                  <a:cubicBezTo>
                    <a:pt x="503" y="175"/>
                    <a:pt x="491" y="178"/>
                    <a:pt x="488" y="181"/>
                  </a:cubicBezTo>
                  <a:cubicBezTo>
                    <a:pt x="485" y="184"/>
                    <a:pt x="476" y="183"/>
                    <a:pt x="471" y="188"/>
                  </a:cubicBezTo>
                  <a:cubicBezTo>
                    <a:pt x="465" y="193"/>
                    <a:pt x="471" y="199"/>
                    <a:pt x="473" y="200"/>
                  </a:cubicBezTo>
                  <a:cubicBezTo>
                    <a:pt x="475" y="202"/>
                    <a:pt x="465" y="205"/>
                    <a:pt x="469" y="208"/>
                  </a:cubicBezTo>
                  <a:cubicBezTo>
                    <a:pt x="472" y="211"/>
                    <a:pt x="477" y="210"/>
                    <a:pt x="478" y="215"/>
                  </a:cubicBezTo>
                  <a:cubicBezTo>
                    <a:pt x="478" y="219"/>
                    <a:pt x="465" y="213"/>
                    <a:pt x="463" y="209"/>
                  </a:cubicBezTo>
                  <a:cubicBezTo>
                    <a:pt x="462" y="205"/>
                    <a:pt x="464" y="201"/>
                    <a:pt x="462" y="198"/>
                  </a:cubicBezTo>
                  <a:cubicBezTo>
                    <a:pt x="459" y="195"/>
                    <a:pt x="461" y="191"/>
                    <a:pt x="466" y="186"/>
                  </a:cubicBezTo>
                  <a:cubicBezTo>
                    <a:pt x="471" y="181"/>
                    <a:pt x="475" y="182"/>
                    <a:pt x="475" y="179"/>
                  </a:cubicBezTo>
                  <a:cubicBezTo>
                    <a:pt x="475" y="176"/>
                    <a:pt x="454" y="176"/>
                    <a:pt x="441" y="187"/>
                  </a:cubicBezTo>
                  <a:cubicBezTo>
                    <a:pt x="429" y="198"/>
                    <a:pt x="433" y="213"/>
                    <a:pt x="434" y="216"/>
                  </a:cubicBezTo>
                  <a:cubicBezTo>
                    <a:pt x="434" y="219"/>
                    <a:pt x="445" y="218"/>
                    <a:pt x="451" y="219"/>
                  </a:cubicBezTo>
                  <a:cubicBezTo>
                    <a:pt x="458" y="221"/>
                    <a:pt x="454" y="224"/>
                    <a:pt x="450" y="223"/>
                  </a:cubicBezTo>
                  <a:cubicBezTo>
                    <a:pt x="445" y="222"/>
                    <a:pt x="437" y="221"/>
                    <a:pt x="437" y="224"/>
                  </a:cubicBezTo>
                  <a:cubicBezTo>
                    <a:pt x="437" y="228"/>
                    <a:pt x="447" y="234"/>
                    <a:pt x="453" y="233"/>
                  </a:cubicBezTo>
                  <a:cubicBezTo>
                    <a:pt x="459" y="231"/>
                    <a:pt x="459" y="231"/>
                    <a:pt x="462" y="234"/>
                  </a:cubicBezTo>
                  <a:cubicBezTo>
                    <a:pt x="465" y="238"/>
                    <a:pt x="472" y="237"/>
                    <a:pt x="479" y="237"/>
                  </a:cubicBezTo>
                  <a:cubicBezTo>
                    <a:pt x="486" y="237"/>
                    <a:pt x="494" y="240"/>
                    <a:pt x="497" y="240"/>
                  </a:cubicBezTo>
                  <a:cubicBezTo>
                    <a:pt x="501" y="241"/>
                    <a:pt x="505" y="239"/>
                    <a:pt x="506" y="237"/>
                  </a:cubicBezTo>
                  <a:cubicBezTo>
                    <a:pt x="507" y="235"/>
                    <a:pt x="521" y="240"/>
                    <a:pt x="525" y="239"/>
                  </a:cubicBezTo>
                  <a:cubicBezTo>
                    <a:pt x="529" y="239"/>
                    <a:pt x="527" y="235"/>
                    <a:pt x="524" y="234"/>
                  </a:cubicBezTo>
                  <a:cubicBezTo>
                    <a:pt x="521" y="233"/>
                    <a:pt x="522" y="228"/>
                    <a:pt x="526" y="230"/>
                  </a:cubicBezTo>
                  <a:cubicBezTo>
                    <a:pt x="529" y="232"/>
                    <a:pt x="535" y="233"/>
                    <a:pt x="536" y="236"/>
                  </a:cubicBezTo>
                  <a:cubicBezTo>
                    <a:pt x="537" y="239"/>
                    <a:pt x="540" y="238"/>
                    <a:pt x="540" y="240"/>
                  </a:cubicBezTo>
                  <a:cubicBezTo>
                    <a:pt x="541" y="243"/>
                    <a:pt x="553" y="246"/>
                    <a:pt x="553" y="249"/>
                  </a:cubicBezTo>
                  <a:cubicBezTo>
                    <a:pt x="553" y="252"/>
                    <a:pt x="541" y="253"/>
                    <a:pt x="545" y="256"/>
                  </a:cubicBezTo>
                  <a:cubicBezTo>
                    <a:pt x="548" y="259"/>
                    <a:pt x="553" y="253"/>
                    <a:pt x="558" y="252"/>
                  </a:cubicBezTo>
                  <a:cubicBezTo>
                    <a:pt x="562" y="252"/>
                    <a:pt x="562" y="262"/>
                    <a:pt x="566" y="261"/>
                  </a:cubicBezTo>
                  <a:cubicBezTo>
                    <a:pt x="570" y="259"/>
                    <a:pt x="574" y="262"/>
                    <a:pt x="578" y="269"/>
                  </a:cubicBezTo>
                  <a:cubicBezTo>
                    <a:pt x="583" y="275"/>
                    <a:pt x="578" y="281"/>
                    <a:pt x="578" y="283"/>
                  </a:cubicBezTo>
                  <a:cubicBezTo>
                    <a:pt x="579" y="286"/>
                    <a:pt x="587" y="285"/>
                    <a:pt x="592" y="282"/>
                  </a:cubicBezTo>
                  <a:cubicBezTo>
                    <a:pt x="597" y="280"/>
                    <a:pt x="602" y="285"/>
                    <a:pt x="605" y="289"/>
                  </a:cubicBezTo>
                  <a:cubicBezTo>
                    <a:pt x="609" y="292"/>
                    <a:pt x="592" y="298"/>
                    <a:pt x="593" y="295"/>
                  </a:cubicBezTo>
                  <a:cubicBezTo>
                    <a:pt x="595" y="292"/>
                    <a:pt x="583" y="283"/>
                    <a:pt x="572" y="287"/>
                  </a:cubicBezTo>
                  <a:cubicBezTo>
                    <a:pt x="561" y="291"/>
                    <a:pt x="568" y="297"/>
                    <a:pt x="569" y="301"/>
                  </a:cubicBezTo>
                  <a:cubicBezTo>
                    <a:pt x="571" y="305"/>
                    <a:pt x="560" y="308"/>
                    <a:pt x="550" y="305"/>
                  </a:cubicBezTo>
                  <a:cubicBezTo>
                    <a:pt x="540" y="302"/>
                    <a:pt x="543" y="307"/>
                    <a:pt x="539" y="307"/>
                  </a:cubicBezTo>
                  <a:cubicBezTo>
                    <a:pt x="534" y="307"/>
                    <a:pt x="530" y="314"/>
                    <a:pt x="534" y="318"/>
                  </a:cubicBezTo>
                  <a:cubicBezTo>
                    <a:pt x="537" y="322"/>
                    <a:pt x="546" y="318"/>
                    <a:pt x="552" y="318"/>
                  </a:cubicBezTo>
                  <a:cubicBezTo>
                    <a:pt x="559" y="319"/>
                    <a:pt x="560" y="321"/>
                    <a:pt x="561" y="317"/>
                  </a:cubicBezTo>
                  <a:cubicBezTo>
                    <a:pt x="561" y="313"/>
                    <a:pt x="568" y="315"/>
                    <a:pt x="573" y="316"/>
                  </a:cubicBezTo>
                  <a:cubicBezTo>
                    <a:pt x="578" y="317"/>
                    <a:pt x="577" y="324"/>
                    <a:pt x="583" y="325"/>
                  </a:cubicBezTo>
                  <a:cubicBezTo>
                    <a:pt x="589" y="326"/>
                    <a:pt x="584" y="332"/>
                    <a:pt x="588" y="336"/>
                  </a:cubicBezTo>
                  <a:cubicBezTo>
                    <a:pt x="592" y="340"/>
                    <a:pt x="603" y="337"/>
                    <a:pt x="608" y="342"/>
                  </a:cubicBezTo>
                  <a:cubicBezTo>
                    <a:pt x="612" y="346"/>
                    <a:pt x="631" y="355"/>
                    <a:pt x="634" y="352"/>
                  </a:cubicBezTo>
                  <a:cubicBezTo>
                    <a:pt x="637" y="348"/>
                    <a:pt x="618" y="331"/>
                    <a:pt x="612" y="330"/>
                  </a:cubicBezTo>
                  <a:cubicBezTo>
                    <a:pt x="606" y="328"/>
                    <a:pt x="618" y="326"/>
                    <a:pt x="625" y="332"/>
                  </a:cubicBezTo>
                  <a:cubicBezTo>
                    <a:pt x="632" y="337"/>
                    <a:pt x="642" y="340"/>
                    <a:pt x="648" y="333"/>
                  </a:cubicBezTo>
                  <a:cubicBezTo>
                    <a:pt x="653" y="327"/>
                    <a:pt x="643" y="329"/>
                    <a:pt x="643" y="324"/>
                  </a:cubicBezTo>
                  <a:cubicBezTo>
                    <a:pt x="643" y="319"/>
                    <a:pt x="640" y="312"/>
                    <a:pt x="634" y="312"/>
                  </a:cubicBezTo>
                  <a:cubicBezTo>
                    <a:pt x="629" y="312"/>
                    <a:pt x="616" y="302"/>
                    <a:pt x="621" y="299"/>
                  </a:cubicBezTo>
                  <a:cubicBezTo>
                    <a:pt x="626" y="297"/>
                    <a:pt x="619" y="294"/>
                    <a:pt x="623" y="290"/>
                  </a:cubicBezTo>
                  <a:cubicBezTo>
                    <a:pt x="627" y="286"/>
                    <a:pt x="630" y="294"/>
                    <a:pt x="635" y="294"/>
                  </a:cubicBezTo>
                  <a:close/>
                  <a:moveTo>
                    <a:pt x="556" y="276"/>
                  </a:moveTo>
                  <a:cubicBezTo>
                    <a:pt x="561" y="276"/>
                    <a:pt x="560" y="269"/>
                    <a:pt x="557" y="265"/>
                  </a:cubicBezTo>
                  <a:cubicBezTo>
                    <a:pt x="555" y="262"/>
                    <a:pt x="550" y="262"/>
                    <a:pt x="546" y="262"/>
                  </a:cubicBezTo>
                  <a:cubicBezTo>
                    <a:pt x="542" y="263"/>
                    <a:pt x="535" y="269"/>
                    <a:pt x="539" y="276"/>
                  </a:cubicBezTo>
                  <a:cubicBezTo>
                    <a:pt x="543" y="282"/>
                    <a:pt x="552" y="277"/>
                    <a:pt x="556" y="276"/>
                  </a:cubicBezTo>
                  <a:close/>
                  <a:moveTo>
                    <a:pt x="509" y="179"/>
                  </a:moveTo>
                  <a:cubicBezTo>
                    <a:pt x="507" y="184"/>
                    <a:pt x="514" y="184"/>
                    <a:pt x="515" y="190"/>
                  </a:cubicBezTo>
                  <a:cubicBezTo>
                    <a:pt x="515" y="195"/>
                    <a:pt x="522" y="197"/>
                    <a:pt x="527" y="194"/>
                  </a:cubicBezTo>
                  <a:cubicBezTo>
                    <a:pt x="533" y="190"/>
                    <a:pt x="547" y="195"/>
                    <a:pt x="547" y="190"/>
                  </a:cubicBezTo>
                  <a:cubicBezTo>
                    <a:pt x="547" y="186"/>
                    <a:pt x="532" y="179"/>
                    <a:pt x="526" y="180"/>
                  </a:cubicBezTo>
                  <a:cubicBezTo>
                    <a:pt x="521" y="181"/>
                    <a:pt x="512" y="174"/>
                    <a:pt x="509" y="179"/>
                  </a:cubicBezTo>
                  <a:close/>
                  <a:moveTo>
                    <a:pt x="649" y="497"/>
                  </a:moveTo>
                  <a:cubicBezTo>
                    <a:pt x="650" y="500"/>
                    <a:pt x="672" y="509"/>
                    <a:pt x="673" y="505"/>
                  </a:cubicBezTo>
                  <a:cubicBezTo>
                    <a:pt x="673" y="501"/>
                    <a:pt x="649" y="494"/>
                    <a:pt x="649" y="497"/>
                  </a:cubicBezTo>
                  <a:close/>
                  <a:moveTo>
                    <a:pt x="744" y="519"/>
                  </a:moveTo>
                  <a:cubicBezTo>
                    <a:pt x="743" y="522"/>
                    <a:pt x="740" y="517"/>
                    <a:pt x="744" y="515"/>
                  </a:cubicBezTo>
                  <a:cubicBezTo>
                    <a:pt x="747" y="512"/>
                    <a:pt x="743" y="511"/>
                    <a:pt x="740" y="513"/>
                  </a:cubicBezTo>
                  <a:cubicBezTo>
                    <a:pt x="737" y="514"/>
                    <a:pt x="738" y="506"/>
                    <a:pt x="741" y="505"/>
                  </a:cubicBezTo>
                  <a:cubicBezTo>
                    <a:pt x="743" y="503"/>
                    <a:pt x="734" y="500"/>
                    <a:pt x="734" y="503"/>
                  </a:cubicBezTo>
                  <a:cubicBezTo>
                    <a:pt x="734" y="506"/>
                    <a:pt x="727" y="504"/>
                    <a:pt x="726" y="501"/>
                  </a:cubicBezTo>
                  <a:cubicBezTo>
                    <a:pt x="726" y="499"/>
                    <a:pt x="721" y="498"/>
                    <a:pt x="723" y="496"/>
                  </a:cubicBezTo>
                  <a:cubicBezTo>
                    <a:pt x="724" y="495"/>
                    <a:pt x="717" y="494"/>
                    <a:pt x="716" y="497"/>
                  </a:cubicBezTo>
                  <a:cubicBezTo>
                    <a:pt x="716" y="500"/>
                    <a:pt x="713" y="495"/>
                    <a:pt x="717" y="491"/>
                  </a:cubicBezTo>
                  <a:cubicBezTo>
                    <a:pt x="721" y="487"/>
                    <a:pt x="719" y="483"/>
                    <a:pt x="723" y="481"/>
                  </a:cubicBezTo>
                  <a:cubicBezTo>
                    <a:pt x="726" y="479"/>
                    <a:pt x="723" y="477"/>
                    <a:pt x="719" y="478"/>
                  </a:cubicBezTo>
                  <a:cubicBezTo>
                    <a:pt x="715" y="480"/>
                    <a:pt x="705" y="494"/>
                    <a:pt x="705" y="497"/>
                  </a:cubicBezTo>
                  <a:cubicBezTo>
                    <a:pt x="705" y="501"/>
                    <a:pt x="705" y="506"/>
                    <a:pt x="702" y="505"/>
                  </a:cubicBezTo>
                  <a:cubicBezTo>
                    <a:pt x="698" y="505"/>
                    <a:pt x="694" y="508"/>
                    <a:pt x="697" y="510"/>
                  </a:cubicBezTo>
                  <a:cubicBezTo>
                    <a:pt x="700" y="512"/>
                    <a:pt x="690" y="518"/>
                    <a:pt x="694" y="520"/>
                  </a:cubicBezTo>
                  <a:cubicBezTo>
                    <a:pt x="698" y="522"/>
                    <a:pt x="703" y="520"/>
                    <a:pt x="707" y="520"/>
                  </a:cubicBezTo>
                  <a:cubicBezTo>
                    <a:pt x="712" y="521"/>
                    <a:pt x="716" y="521"/>
                    <a:pt x="719" y="518"/>
                  </a:cubicBezTo>
                  <a:cubicBezTo>
                    <a:pt x="723" y="516"/>
                    <a:pt x="723" y="521"/>
                    <a:pt x="727" y="520"/>
                  </a:cubicBezTo>
                  <a:cubicBezTo>
                    <a:pt x="731" y="520"/>
                    <a:pt x="725" y="523"/>
                    <a:pt x="725" y="526"/>
                  </a:cubicBezTo>
                  <a:cubicBezTo>
                    <a:pt x="725" y="529"/>
                    <a:pt x="729" y="525"/>
                    <a:pt x="732" y="523"/>
                  </a:cubicBezTo>
                  <a:cubicBezTo>
                    <a:pt x="735" y="522"/>
                    <a:pt x="739" y="523"/>
                    <a:pt x="737" y="526"/>
                  </a:cubicBezTo>
                  <a:cubicBezTo>
                    <a:pt x="736" y="528"/>
                    <a:pt x="746" y="531"/>
                    <a:pt x="748" y="527"/>
                  </a:cubicBezTo>
                  <a:cubicBezTo>
                    <a:pt x="750" y="523"/>
                    <a:pt x="746" y="517"/>
                    <a:pt x="744" y="519"/>
                  </a:cubicBezTo>
                  <a:close/>
                  <a:moveTo>
                    <a:pt x="69" y="451"/>
                  </a:moveTo>
                  <a:cubicBezTo>
                    <a:pt x="62" y="454"/>
                    <a:pt x="79" y="471"/>
                    <a:pt x="82" y="469"/>
                  </a:cubicBezTo>
                  <a:cubicBezTo>
                    <a:pt x="84" y="468"/>
                    <a:pt x="78" y="460"/>
                    <a:pt x="78" y="456"/>
                  </a:cubicBezTo>
                  <a:cubicBezTo>
                    <a:pt x="78" y="452"/>
                    <a:pt x="76" y="447"/>
                    <a:pt x="69" y="451"/>
                  </a:cubicBezTo>
                  <a:close/>
                  <a:moveTo>
                    <a:pt x="685" y="536"/>
                  </a:moveTo>
                  <a:cubicBezTo>
                    <a:pt x="682" y="536"/>
                    <a:pt x="684" y="532"/>
                    <a:pt x="684" y="530"/>
                  </a:cubicBezTo>
                  <a:cubicBezTo>
                    <a:pt x="685" y="528"/>
                    <a:pt x="679" y="531"/>
                    <a:pt x="679" y="533"/>
                  </a:cubicBezTo>
                  <a:cubicBezTo>
                    <a:pt x="678" y="536"/>
                    <a:pt x="674" y="537"/>
                    <a:pt x="674" y="538"/>
                  </a:cubicBezTo>
                  <a:cubicBezTo>
                    <a:pt x="674" y="543"/>
                    <a:pt x="674" y="540"/>
                    <a:pt x="671" y="542"/>
                  </a:cubicBezTo>
                  <a:cubicBezTo>
                    <a:pt x="668" y="543"/>
                    <a:pt x="656" y="542"/>
                    <a:pt x="656" y="539"/>
                  </a:cubicBezTo>
                  <a:cubicBezTo>
                    <a:pt x="655" y="537"/>
                    <a:pt x="647" y="535"/>
                    <a:pt x="647" y="532"/>
                  </a:cubicBezTo>
                  <a:cubicBezTo>
                    <a:pt x="646" y="528"/>
                    <a:pt x="642" y="527"/>
                    <a:pt x="645" y="523"/>
                  </a:cubicBezTo>
                  <a:cubicBezTo>
                    <a:pt x="649" y="519"/>
                    <a:pt x="645" y="517"/>
                    <a:pt x="642" y="520"/>
                  </a:cubicBezTo>
                  <a:cubicBezTo>
                    <a:pt x="639" y="523"/>
                    <a:pt x="637" y="519"/>
                    <a:pt x="641" y="517"/>
                  </a:cubicBezTo>
                  <a:cubicBezTo>
                    <a:pt x="645" y="515"/>
                    <a:pt x="653" y="514"/>
                    <a:pt x="649" y="506"/>
                  </a:cubicBezTo>
                  <a:cubicBezTo>
                    <a:pt x="645" y="499"/>
                    <a:pt x="619" y="508"/>
                    <a:pt x="613" y="512"/>
                  </a:cubicBezTo>
                  <a:cubicBezTo>
                    <a:pt x="606" y="516"/>
                    <a:pt x="598" y="528"/>
                    <a:pt x="595" y="528"/>
                  </a:cubicBezTo>
                  <a:cubicBezTo>
                    <a:pt x="591" y="528"/>
                    <a:pt x="601" y="521"/>
                    <a:pt x="602" y="519"/>
                  </a:cubicBezTo>
                  <a:cubicBezTo>
                    <a:pt x="604" y="517"/>
                    <a:pt x="602" y="514"/>
                    <a:pt x="604" y="515"/>
                  </a:cubicBezTo>
                  <a:cubicBezTo>
                    <a:pt x="606" y="516"/>
                    <a:pt x="612" y="507"/>
                    <a:pt x="616" y="504"/>
                  </a:cubicBezTo>
                  <a:cubicBezTo>
                    <a:pt x="620" y="501"/>
                    <a:pt x="624" y="504"/>
                    <a:pt x="624" y="501"/>
                  </a:cubicBezTo>
                  <a:cubicBezTo>
                    <a:pt x="625" y="499"/>
                    <a:pt x="627" y="497"/>
                    <a:pt x="631" y="494"/>
                  </a:cubicBezTo>
                  <a:cubicBezTo>
                    <a:pt x="634" y="491"/>
                    <a:pt x="679" y="491"/>
                    <a:pt x="683" y="491"/>
                  </a:cubicBezTo>
                  <a:cubicBezTo>
                    <a:pt x="688" y="492"/>
                    <a:pt x="696" y="486"/>
                    <a:pt x="698" y="482"/>
                  </a:cubicBezTo>
                  <a:cubicBezTo>
                    <a:pt x="701" y="478"/>
                    <a:pt x="704" y="478"/>
                    <a:pt x="710" y="479"/>
                  </a:cubicBezTo>
                  <a:cubicBezTo>
                    <a:pt x="716" y="479"/>
                    <a:pt x="719" y="474"/>
                    <a:pt x="722" y="472"/>
                  </a:cubicBezTo>
                  <a:cubicBezTo>
                    <a:pt x="725" y="470"/>
                    <a:pt x="724" y="469"/>
                    <a:pt x="721" y="468"/>
                  </a:cubicBezTo>
                  <a:cubicBezTo>
                    <a:pt x="718" y="467"/>
                    <a:pt x="716" y="466"/>
                    <a:pt x="718" y="466"/>
                  </a:cubicBezTo>
                  <a:cubicBezTo>
                    <a:pt x="721" y="465"/>
                    <a:pt x="722" y="464"/>
                    <a:pt x="724" y="461"/>
                  </a:cubicBezTo>
                  <a:cubicBezTo>
                    <a:pt x="725" y="457"/>
                    <a:pt x="723" y="459"/>
                    <a:pt x="719" y="454"/>
                  </a:cubicBezTo>
                  <a:cubicBezTo>
                    <a:pt x="716" y="449"/>
                    <a:pt x="714" y="456"/>
                    <a:pt x="710" y="455"/>
                  </a:cubicBezTo>
                  <a:cubicBezTo>
                    <a:pt x="707" y="455"/>
                    <a:pt x="713" y="450"/>
                    <a:pt x="710" y="448"/>
                  </a:cubicBezTo>
                  <a:cubicBezTo>
                    <a:pt x="707" y="447"/>
                    <a:pt x="701" y="448"/>
                    <a:pt x="696" y="452"/>
                  </a:cubicBezTo>
                  <a:cubicBezTo>
                    <a:pt x="692" y="455"/>
                    <a:pt x="692" y="451"/>
                    <a:pt x="688" y="455"/>
                  </a:cubicBezTo>
                  <a:cubicBezTo>
                    <a:pt x="685" y="459"/>
                    <a:pt x="685" y="453"/>
                    <a:pt x="686" y="452"/>
                  </a:cubicBezTo>
                  <a:cubicBezTo>
                    <a:pt x="688" y="450"/>
                    <a:pt x="690" y="452"/>
                    <a:pt x="691" y="450"/>
                  </a:cubicBezTo>
                  <a:cubicBezTo>
                    <a:pt x="693" y="447"/>
                    <a:pt x="695" y="450"/>
                    <a:pt x="699" y="447"/>
                  </a:cubicBezTo>
                  <a:cubicBezTo>
                    <a:pt x="703" y="444"/>
                    <a:pt x="707" y="445"/>
                    <a:pt x="708" y="443"/>
                  </a:cubicBezTo>
                  <a:cubicBezTo>
                    <a:pt x="710" y="441"/>
                    <a:pt x="706" y="439"/>
                    <a:pt x="702" y="439"/>
                  </a:cubicBezTo>
                  <a:cubicBezTo>
                    <a:pt x="698" y="440"/>
                    <a:pt x="695" y="434"/>
                    <a:pt x="693" y="436"/>
                  </a:cubicBezTo>
                  <a:cubicBezTo>
                    <a:pt x="690" y="438"/>
                    <a:pt x="690" y="433"/>
                    <a:pt x="688" y="435"/>
                  </a:cubicBezTo>
                  <a:cubicBezTo>
                    <a:pt x="685" y="437"/>
                    <a:pt x="683" y="434"/>
                    <a:pt x="682" y="431"/>
                  </a:cubicBezTo>
                  <a:cubicBezTo>
                    <a:pt x="680" y="427"/>
                    <a:pt x="672" y="421"/>
                    <a:pt x="667" y="420"/>
                  </a:cubicBezTo>
                  <a:cubicBezTo>
                    <a:pt x="662" y="418"/>
                    <a:pt x="666" y="416"/>
                    <a:pt x="668" y="418"/>
                  </a:cubicBezTo>
                  <a:cubicBezTo>
                    <a:pt x="671" y="419"/>
                    <a:pt x="674" y="416"/>
                    <a:pt x="675" y="414"/>
                  </a:cubicBezTo>
                  <a:cubicBezTo>
                    <a:pt x="676" y="412"/>
                    <a:pt x="673" y="410"/>
                    <a:pt x="672" y="410"/>
                  </a:cubicBezTo>
                  <a:cubicBezTo>
                    <a:pt x="670" y="410"/>
                    <a:pt x="670" y="408"/>
                    <a:pt x="671" y="406"/>
                  </a:cubicBezTo>
                  <a:cubicBezTo>
                    <a:pt x="671" y="404"/>
                    <a:pt x="665" y="401"/>
                    <a:pt x="665" y="399"/>
                  </a:cubicBezTo>
                  <a:cubicBezTo>
                    <a:pt x="665" y="398"/>
                    <a:pt x="662" y="396"/>
                    <a:pt x="662" y="395"/>
                  </a:cubicBezTo>
                  <a:cubicBezTo>
                    <a:pt x="662" y="393"/>
                    <a:pt x="659" y="391"/>
                    <a:pt x="659" y="388"/>
                  </a:cubicBezTo>
                  <a:cubicBezTo>
                    <a:pt x="659" y="386"/>
                    <a:pt x="653" y="382"/>
                    <a:pt x="653" y="379"/>
                  </a:cubicBezTo>
                  <a:cubicBezTo>
                    <a:pt x="653" y="376"/>
                    <a:pt x="650" y="374"/>
                    <a:pt x="649" y="371"/>
                  </a:cubicBezTo>
                  <a:cubicBezTo>
                    <a:pt x="648" y="368"/>
                    <a:pt x="646" y="370"/>
                    <a:pt x="645" y="374"/>
                  </a:cubicBezTo>
                  <a:cubicBezTo>
                    <a:pt x="644" y="379"/>
                    <a:pt x="640" y="378"/>
                    <a:pt x="641" y="380"/>
                  </a:cubicBezTo>
                  <a:cubicBezTo>
                    <a:pt x="643" y="383"/>
                    <a:pt x="642" y="383"/>
                    <a:pt x="640" y="385"/>
                  </a:cubicBezTo>
                  <a:cubicBezTo>
                    <a:pt x="638" y="387"/>
                    <a:pt x="641" y="390"/>
                    <a:pt x="638" y="390"/>
                  </a:cubicBezTo>
                  <a:cubicBezTo>
                    <a:pt x="635" y="390"/>
                    <a:pt x="637" y="395"/>
                    <a:pt x="635" y="393"/>
                  </a:cubicBezTo>
                  <a:cubicBezTo>
                    <a:pt x="634" y="390"/>
                    <a:pt x="630" y="391"/>
                    <a:pt x="630" y="394"/>
                  </a:cubicBezTo>
                  <a:cubicBezTo>
                    <a:pt x="630" y="396"/>
                    <a:pt x="624" y="399"/>
                    <a:pt x="622" y="398"/>
                  </a:cubicBezTo>
                  <a:cubicBezTo>
                    <a:pt x="619" y="398"/>
                    <a:pt x="619" y="393"/>
                    <a:pt x="617" y="395"/>
                  </a:cubicBezTo>
                  <a:cubicBezTo>
                    <a:pt x="615" y="396"/>
                    <a:pt x="616" y="390"/>
                    <a:pt x="612" y="391"/>
                  </a:cubicBezTo>
                  <a:cubicBezTo>
                    <a:pt x="609" y="391"/>
                    <a:pt x="607" y="390"/>
                    <a:pt x="608" y="388"/>
                  </a:cubicBezTo>
                  <a:cubicBezTo>
                    <a:pt x="609" y="385"/>
                    <a:pt x="603" y="383"/>
                    <a:pt x="605" y="382"/>
                  </a:cubicBezTo>
                  <a:cubicBezTo>
                    <a:pt x="607" y="380"/>
                    <a:pt x="604" y="377"/>
                    <a:pt x="604" y="372"/>
                  </a:cubicBezTo>
                  <a:cubicBezTo>
                    <a:pt x="603" y="367"/>
                    <a:pt x="606" y="367"/>
                    <a:pt x="606" y="365"/>
                  </a:cubicBezTo>
                  <a:cubicBezTo>
                    <a:pt x="606" y="363"/>
                    <a:pt x="604" y="363"/>
                    <a:pt x="602" y="365"/>
                  </a:cubicBezTo>
                  <a:cubicBezTo>
                    <a:pt x="600" y="366"/>
                    <a:pt x="600" y="363"/>
                    <a:pt x="597" y="363"/>
                  </a:cubicBezTo>
                  <a:cubicBezTo>
                    <a:pt x="595" y="363"/>
                    <a:pt x="588" y="363"/>
                    <a:pt x="587" y="359"/>
                  </a:cubicBezTo>
                  <a:cubicBezTo>
                    <a:pt x="587" y="356"/>
                    <a:pt x="584" y="358"/>
                    <a:pt x="583" y="354"/>
                  </a:cubicBezTo>
                  <a:cubicBezTo>
                    <a:pt x="582" y="351"/>
                    <a:pt x="579" y="354"/>
                    <a:pt x="579" y="352"/>
                  </a:cubicBezTo>
                  <a:cubicBezTo>
                    <a:pt x="579" y="349"/>
                    <a:pt x="578" y="348"/>
                    <a:pt x="576" y="348"/>
                  </a:cubicBezTo>
                  <a:cubicBezTo>
                    <a:pt x="573" y="348"/>
                    <a:pt x="573" y="346"/>
                    <a:pt x="570" y="345"/>
                  </a:cubicBezTo>
                  <a:cubicBezTo>
                    <a:pt x="567" y="345"/>
                    <a:pt x="563" y="347"/>
                    <a:pt x="561" y="348"/>
                  </a:cubicBezTo>
                  <a:cubicBezTo>
                    <a:pt x="560" y="349"/>
                    <a:pt x="555" y="345"/>
                    <a:pt x="554" y="347"/>
                  </a:cubicBezTo>
                  <a:cubicBezTo>
                    <a:pt x="552" y="348"/>
                    <a:pt x="552" y="346"/>
                    <a:pt x="547" y="344"/>
                  </a:cubicBezTo>
                  <a:cubicBezTo>
                    <a:pt x="542" y="343"/>
                    <a:pt x="536" y="343"/>
                    <a:pt x="536" y="344"/>
                  </a:cubicBezTo>
                  <a:cubicBezTo>
                    <a:pt x="535" y="346"/>
                    <a:pt x="532" y="347"/>
                    <a:pt x="532" y="351"/>
                  </a:cubicBezTo>
                  <a:cubicBezTo>
                    <a:pt x="533" y="354"/>
                    <a:pt x="537" y="354"/>
                    <a:pt x="538" y="356"/>
                  </a:cubicBezTo>
                  <a:cubicBezTo>
                    <a:pt x="539" y="359"/>
                    <a:pt x="536" y="358"/>
                    <a:pt x="536" y="360"/>
                  </a:cubicBezTo>
                  <a:cubicBezTo>
                    <a:pt x="535" y="363"/>
                    <a:pt x="533" y="363"/>
                    <a:pt x="533" y="364"/>
                  </a:cubicBezTo>
                  <a:cubicBezTo>
                    <a:pt x="533" y="366"/>
                    <a:pt x="535" y="366"/>
                    <a:pt x="536" y="369"/>
                  </a:cubicBezTo>
                  <a:cubicBezTo>
                    <a:pt x="536" y="372"/>
                    <a:pt x="538" y="372"/>
                    <a:pt x="539" y="377"/>
                  </a:cubicBezTo>
                  <a:cubicBezTo>
                    <a:pt x="539" y="381"/>
                    <a:pt x="537" y="380"/>
                    <a:pt x="536" y="381"/>
                  </a:cubicBezTo>
                  <a:cubicBezTo>
                    <a:pt x="534" y="381"/>
                    <a:pt x="536" y="384"/>
                    <a:pt x="533" y="387"/>
                  </a:cubicBezTo>
                  <a:cubicBezTo>
                    <a:pt x="530" y="390"/>
                    <a:pt x="528" y="393"/>
                    <a:pt x="530" y="395"/>
                  </a:cubicBezTo>
                  <a:cubicBezTo>
                    <a:pt x="532" y="396"/>
                    <a:pt x="540" y="400"/>
                    <a:pt x="543" y="405"/>
                  </a:cubicBezTo>
                  <a:cubicBezTo>
                    <a:pt x="546" y="410"/>
                    <a:pt x="546" y="418"/>
                    <a:pt x="545" y="423"/>
                  </a:cubicBezTo>
                  <a:cubicBezTo>
                    <a:pt x="544" y="429"/>
                    <a:pt x="538" y="430"/>
                    <a:pt x="533" y="435"/>
                  </a:cubicBezTo>
                  <a:cubicBezTo>
                    <a:pt x="528" y="440"/>
                    <a:pt x="523" y="439"/>
                    <a:pt x="521" y="439"/>
                  </a:cubicBezTo>
                  <a:cubicBezTo>
                    <a:pt x="519" y="439"/>
                    <a:pt x="520" y="444"/>
                    <a:pt x="523" y="447"/>
                  </a:cubicBezTo>
                  <a:cubicBezTo>
                    <a:pt x="527" y="451"/>
                    <a:pt x="524" y="452"/>
                    <a:pt x="526" y="456"/>
                  </a:cubicBezTo>
                  <a:cubicBezTo>
                    <a:pt x="527" y="460"/>
                    <a:pt x="526" y="463"/>
                    <a:pt x="528" y="466"/>
                  </a:cubicBezTo>
                  <a:cubicBezTo>
                    <a:pt x="530" y="469"/>
                    <a:pt x="529" y="471"/>
                    <a:pt x="526" y="473"/>
                  </a:cubicBezTo>
                  <a:cubicBezTo>
                    <a:pt x="523" y="475"/>
                    <a:pt x="527" y="474"/>
                    <a:pt x="527" y="477"/>
                  </a:cubicBezTo>
                  <a:cubicBezTo>
                    <a:pt x="528" y="481"/>
                    <a:pt x="526" y="479"/>
                    <a:pt x="524" y="477"/>
                  </a:cubicBezTo>
                  <a:cubicBezTo>
                    <a:pt x="521" y="475"/>
                    <a:pt x="519" y="480"/>
                    <a:pt x="519" y="482"/>
                  </a:cubicBezTo>
                  <a:cubicBezTo>
                    <a:pt x="519" y="484"/>
                    <a:pt x="513" y="479"/>
                    <a:pt x="512" y="480"/>
                  </a:cubicBezTo>
                  <a:cubicBezTo>
                    <a:pt x="511" y="480"/>
                    <a:pt x="512" y="476"/>
                    <a:pt x="509" y="474"/>
                  </a:cubicBezTo>
                  <a:cubicBezTo>
                    <a:pt x="506" y="471"/>
                    <a:pt x="503" y="471"/>
                    <a:pt x="503" y="468"/>
                  </a:cubicBezTo>
                  <a:cubicBezTo>
                    <a:pt x="503" y="465"/>
                    <a:pt x="497" y="464"/>
                    <a:pt x="497" y="461"/>
                  </a:cubicBezTo>
                  <a:cubicBezTo>
                    <a:pt x="497" y="458"/>
                    <a:pt x="498" y="450"/>
                    <a:pt x="497" y="448"/>
                  </a:cubicBezTo>
                  <a:cubicBezTo>
                    <a:pt x="495" y="445"/>
                    <a:pt x="496" y="443"/>
                    <a:pt x="498" y="441"/>
                  </a:cubicBezTo>
                  <a:cubicBezTo>
                    <a:pt x="499" y="439"/>
                    <a:pt x="496" y="436"/>
                    <a:pt x="493" y="436"/>
                  </a:cubicBezTo>
                  <a:cubicBezTo>
                    <a:pt x="490" y="436"/>
                    <a:pt x="485" y="435"/>
                    <a:pt x="480" y="435"/>
                  </a:cubicBezTo>
                  <a:cubicBezTo>
                    <a:pt x="476" y="435"/>
                    <a:pt x="473" y="435"/>
                    <a:pt x="471" y="433"/>
                  </a:cubicBezTo>
                  <a:cubicBezTo>
                    <a:pt x="470" y="432"/>
                    <a:pt x="466" y="429"/>
                    <a:pt x="460" y="428"/>
                  </a:cubicBezTo>
                  <a:cubicBezTo>
                    <a:pt x="454" y="426"/>
                    <a:pt x="451" y="423"/>
                    <a:pt x="451" y="422"/>
                  </a:cubicBezTo>
                  <a:cubicBezTo>
                    <a:pt x="450" y="420"/>
                    <a:pt x="445" y="419"/>
                    <a:pt x="443" y="417"/>
                  </a:cubicBezTo>
                  <a:cubicBezTo>
                    <a:pt x="442" y="415"/>
                    <a:pt x="436" y="414"/>
                    <a:pt x="434" y="415"/>
                  </a:cubicBezTo>
                  <a:cubicBezTo>
                    <a:pt x="432" y="415"/>
                    <a:pt x="426" y="410"/>
                    <a:pt x="423" y="410"/>
                  </a:cubicBezTo>
                  <a:cubicBezTo>
                    <a:pt x="420" y="410"/>
                    <a:pt x="412" y="414"/>
                    <a:pt x="410" y="414"/>
                  </a:cubicBezTo>
                  <a:cubicBezTo>
                    <a:pt x="409" y="414"/>
                    <a:pt x="411" y="411"/>
                    <a:pt x="412" y="410"/>
                  </a:cubicBezTo>
                  <a:cubicBezTo>
                    <a:pt x="412" y="408"/>
                    <a:pt x="409" y="403"/>
                    <a:pt x="408" y="399"/>
                  </a:cubicBezTo>
                  <a:cubicBezTo>
                    <a:pt x="407" y="395"/>
                    <a:pt x="406" y="391"/>
                    <a:pt x="402" y="392"/>
                  </a:cubicBezTo>
                  <a:cubicBezTo>
                    <a:pt x="398" y="392"/>
                    <a:pt x="393" y="390"/>
                    <a:pt x="392" y="390"/>
                  </a:cubicBezTo>
                  <a:cubicBezTo>
                    <a:pt x="391" y="389"/>
                    <a:pt x="391" y="378"/>
                    <a:pt x="392" y="374"/>
                  </a:cubicBezTo>
                  <a:cubicBezTo>
                    <a:pt x="393" y="369"/>
                    <a:pt x="398" y="363"/>
                    <a:pt x="398" y="360"/>
                  </a:cubicBezTo>
                  <a:cubicBezTo>
                    <a:pt x="398" y="357"/>
                    <a:pt x="401" y="356"/>
                    <a:pt x="404" y="355"/>
                  </a:cubicBezTo>
                  <a:cubicBezTo>
                    <a:pt x="406" y="354"/>
                    <a:pt x="404" y="349"/>
                    <a:pt x="407" y="348"/>
                  </a:cubicBezTo>
                  <a:cubicBezTo>
                    <a:pt x="410" y="348"/>
                    <a:pt x="410" y="347"/>
                    <a:pt x="411" y="345"/>
                  </a:cubicBezTo>
                  <a:cubicBezTo>
                    <a:pt x="411" y="342"/>
                    <a:pt x="415" y="344"/>
                    <a:pt x="413" y="342"/>
                  </a:cubicBezTo>
                  <a:cubicBezTo>
                    <a:pt x="411" y="340"/>
                    <a:pt x="412" y="340"/>
                    <a:pt x="417" y="340"/>
                  </a:cubicBezTo>
                  <a:cubicBezTo>
                    <a:pt x="421" y="340"/>
                    <a:pt x="427" y="338"/>
                    <a:pt x="426" y="334"/>
                  </a:cubicBezTo>
                  <a:cubicBezTo>
                    <a:pt x="425" y="329"/>
                    <a:pt x="414" y="333"/>
                    <a:pt x="414" y="329"/>
                  </a:cubicBezTo>
                  <a:cubicBezTo>
                    <a:pt x="414" y="326"/>
                    <a:pt x="400" y="325"/>
                    <a:pt x="401" y="323"/>
                  </a:cubicBezTo>
                  <a:cubicBezTo>
                    <a:pt x="402" y="321"/>
                    <a:pt x="415" y="325"/>
                    <a:pt x="420" y="327"/>
                  </a:cubicBezTo>
                  <a:cubicBezTo>
                    <a:pt x="425" y="329"/>
                    <a:pt x="426" y="328"/>
                    <a:pt x="430" y="328"/>
                  </a:cubicBezTo>
                  <a:cubicBezTo>
                    <a:pt x="434" y="328"/>
                    <a:pt x="431" y="323"/>
                    <a:pt x="432" y="321"/>
                  </a:cubicBezTo>
                  <a:cubicBezTo>
                    <a:pt x="433" y="319"/>
                    <a:pt x="440" y="324"/>
                    <a:pt x="445" y="323"/>
                  </a:cubicBezTo>
                  <a:cubicBezTo>
                    <a:pt x="449" y="322"/>
                    <a:pt x="453" y="313"/>
                    <a:pt x="457" y="311"/>
                  </a:cubicBezTo>
                  <a:cubicBezTo>
                    <a:pt x="460" y="308"/>
                    <a:pt x="457" y="306"/>
                    <a:pt x="450" y="307"/>
                  </a:cubicBezTo>
                  <a:cubicBezTo>
                    <a:pt x="443" y="307"/>
                    <a:pt x="439" y="304"/>
                    <a:pt x="435" y="302"/>
                  </a:cubicBezTo>
                  <a:cubicBezTo>
                    <a:pt x="432" y="299"/>
                    <a:pt x="432" y="297"/>
                    <a:pt x="436" y="297"/>
                  </a:cubicBezTo>
                  <a:cubicBezTo>
                    <a:pt x="440" y="297"/>
                    <a:pt x="449" y="305"/>
                    <a:pt x="453" y="305"/>
                  </a:cubicBezTo>
                  <a:cubicBezTo>
                    <a:pt x="456" y="305"/>
                    <a:pt x="463" y="298"/>
                    <a:pt x="465" y="296"/>
                  </a:cubicBezTo>
                  <a:cubicBezTo>
                    <a:pt x="468" y="294"/>
                    <a:pt x="463" y="293"/>
                    <a:pt x="461" y="291"/>
                  </a:cubicBezTo>
                  <a:cubicBezTo>
                    <a:pt x="459" y="290"/>
                    <a:pt x="464" y="288"/>
                    <a:pt x="467" y="288"/>
                  </a:cubicBezTo>
                  <a:cubicBezTo>
                    <a:pt x="470" y="288"/>
                    <a:pt x="471" y="291"/>
                    <a:pt x="473" y="292"/>
                  </a:cubicBezTo>
                  <a:cubicBezTo>
                    <a:pt x="474" y="294"/>
                    <a:pt x="479" y="291"/>
                    <a:pt x="482" y="291"/>
                  </a:cubicBezTo>
                  <a:cubicBezTo>
                    <a:pt x="484" y="291"/>
                    <a:pt x="481" y="287"/>
                    <a:pt x="477" y="285"/>
                  </a:cubicBezTo>
                  <a:cubicBezTo>
                    <a:pt x="473" y="284"/>
                    <a:pt x="477" y="281"/>
                    <a:pt x="478" y="283"/>
                  </a:cubicBezTo>
                  <a:cubicBezTo>
                    <a:pt x="480" y="286"/>
                    <a:pt x="483" y="285"/>
                    <a:pt x="484" y="288"/>
                  </a:cubicBezTo>
                  <a:cubicBezTo>
                    <a:pt x="486" y="293"/>
                    <a:pt x="488" y="290"/>
                    <a:pt x="491" y="288"/>
                  </a:cubicBezTo>
                  <a:cubicBezTo>
                    <a:pt x="495" y="287"/>
                    <a:pt x="497" y="285"/>
                    <a:pt x="499" y="283"/>
                  </a:cubicBezTo>
                  <a:cubicBezTo>
                    <a:pt x="501" y="280"/>
                    <a:pt x="502" y="283"/>
                    <a:pt x="504" y="279"/>
                  </a:cubicBezTo>
                  <a:cubicBezTo>
                    <a:pt x="506" y="276"/>
                    <a:pt x="503" y="273"/>
                    <a:pt x="500" y="270"/>
                  </a:cubicBezTo>
                  <a:cubicBezTo>
                    <a:pt x="497" y="268"/>
                    <a:pt x="500" y="266"/>
                    <a:pt x="497" y="264"/>
                  </a:cubicBezTo>
                  <a:cubicBezTo>
                    <a:pt x="494" y="263"/>
                    <a:pt x="494" y="260"/>
                    <a:pt x="497" y="261"/>
                  </a:cubicBezTo>
                  <a:cubicBezTo>
                    <a:pt x="501" y="261"/>
                    <a:pt x="504" y="260"/>
                    <a:pt x="506" y="258"/>
                  </a:cubicBezTo>
                  <a:cubicBezTo>
                    <a:pt x="507" y="255"/>
                    <a:pt x="500" y="255"/>
                    <a:pt x="503" y="253"/>
                  </a:cubicBezTo>
                  <a:cubicBezTo>
                    <a:pt x="507" y="251"/>
                    <a:pt x="504" y="249"/>
                    <a:pt x="501" y="249"/>
                  </a:cubicBezTo>
                  <a:cubicBezTo>
                    <a:pt x="497" y="249"/>
                    <a:pt x="494" y="247"/>
                    <a:pt x="494" y="245"/>
                  </a:cubicBezTo>
                  <a:cubicBezTo>
                    <a:pt x="494" y="242"/>
                    <a:pt x="488" y="244"/>
                    <a:pt x="485" y="242"/>
                  </a:cubicBezTo>
                  <a:cubicBezTo>
                    <a:pt x="481" y="240"/>
                    <a:pt x="473" y="241"/>
                    <a:pt x="471" y="241"/>
                  </a:cubicBezTo>
                  <a:cubicBezTo>
                    <a:pt x="470" y="241"/>
                    <a:pt x="469" y="249"/>
                    <a:pt x="472" y="249"/>
                  </a:cubicBezTo>
                  <a:cubicBezTo>
                    <a:pt x="475" y="249"/>
                    <a:pt x="477" y="252"/>
                    <a:pt x="475" y="253"/>
                  </a:cubicBezTo>
                  <a:cubicBezTo>
                    <a:pt x="472" y="254"/>
                    <a:pt x="475" y="257"/>
                    <a:pt x="473" y="257"/>
                  </a:cubicBezTo>
                  <a:cubicBezTo>
                    <a:pt x="471" y="256"/>
                    <a:pt x="468" y="256"/>
                    <a:pt x="468" y="260"/>
                  </a:cubicBezTo>
                  <a:cubicBezTo>
                    <a:pt x="467" y="265"/>
                    <a:pt x="467" y="267"/>
                    <a:pt x="464" y="269"/>
                  </a:cubicBezTo>
                  <a:cubicBezTo>
                    <a:pt x="461" y="270"/>
                    <a:pt x="463" y="263"/>
                    <a:pt x="460" y="264"/>
                  </a:cubicBezTo>
                  <a:cubicBezTo>
                    <a:pt x="457" y="264"/>
                    <a:pt x="457" y="270"/>
                    <a:pt x="459" y="270"/>
                  </a:cubicBezTo>
                  <a:cubicBezTo>
                    <a:pt x="461" y="271"/>
                    <a:pt x="462" y="273"/>
                    <a:pt x="462" y="275"/>
                  </a:cubicBezTo>
                  <a:cubicBezTo>
                    <a:pt x="463" y="278"/>
                    <a:pt x="458" y="276"/>
                    <a:pt x="456" y="279"/>
                  </a:cubicBezTo>
                  <a:cubicBezTo>
                    <a:pt x="454" y="283"/>
                    <a:pt x="454" y="278"/>
                    <a:pt x="451" y="276"/>
                  </a:cubicBezTo>
                  <a:cubicBezTo>
                    <a:pt x="449" y="273"/>
                    <a:pt x="446" y="270"/>
                    <a:pt x="446" y="267"/>
                  </a:cubicBezTo>
                  <a:cubicBezTo>
                    <a:pt x="446" y="264"/>
                    <a:pt x="447" y="264"/>
                    <a:pt x="449" y="263"/>
                  </a:cubicBezTo>
                  <a:cubicBezTo>
                    <a:pt x="451" y="263"/>
                    <a:pt x="449" y="261"/>
                    <a:pt x="449" y="258"/>
                  </a:cubicBezTo>
                  <a:cubicBezTo>
                    <a:pt x="449" y="254"/>
                    <a:pt x="447" y="255"/>
                    <a:pt x="444" y="252"/>
                  </a:cubicBezTo>
                  <a:cubicBezTo>
                    <a:pt x="441" y="248"/>
                    <a:pt x="437" y="248"/>
                    <a:pt x="436" y="250"/>
                  </a:cubicBezTo>
                  <a:cubicBezTo>
                    <a:pt x="434" y="252"/>
                    <a:pt x="435" y="255"/>
                    <a:pt x="433" y="256"/>
                  </a:cubicBezTo>
                  <a:cubicBezTo>
                    <a:pt x="430" y="257"/>
                    <a:pt x="431" y="262"/>
                    <a:pt x="429" y="263"/>
                  </a:cubicBezTo>
                  <a:cubicBezTo>
                    <a:pt x="427" y="263"/>
                    <a:pt x="428" y="253"/>
                    <a:pt x="426" y="253"/>
                  </a:cubicBezTo>
                  <a:cubicBezTo>
                    <a:pt x="424" y="252"/>
                    <a:pt x="424" y="249"/>
                    <a:pt x="427" y="249"/>
                  </a:cubicBezTo>
                  <a:cubicBezTo>
                    <a:pt x="430" y="249"/>
                    <a:pt x="432" y="246"/>
                    <a:pt x="429" y="246"/>
                  </a:cubicBezTo>
                  <a:cubicBezTo>
                    <a:pt x="427" y="246"/>
                    <a:pt x="423" y="243"/>
                    <a:pt x="421" y="242"/>
                  </a:cubicBezTo>
                  <a:cubicBezTo>
                    <a:pt x="419" y="242"/>
                    <a:pt x="416" y="245"/>
                    <a:pt x="415" y="244"/>
                  </a:cubicBezTo>
                  <a:cubicBezTo>
                    <a:pt x="413" y="242"/>
                    <a:pt x="415" y="239"/>
                    <a:pt x="415" y="237"/>
                  </a:cubicBezTo>
                  <a:cubicBezTo>
                    <a:pt x="415" y="235"/>
                    <a:pt x="418" y="238"/>
                    <a:pt x="420" y="235"/>
                  </a:cubicBezTo>
                  <a:cubicBezTo>
                    <a:pt x="422" y="232"/>
                    <a:pt x="415" y="232"/>
                    <a:pt x="415" y="230"/>
                  </a:cubicBezTo>
                  <a:cubicBezTo>
                    <a:pt x="415" y="227"/>
                    <a:pt x="409" y="226"/>
                    <a:pt x="407" y="225"/>
                  </a:cubicBezTo>
                  <a:cubicBezTo>
                    <a:pt x="405" y="224"/>
                    <a:pt x="408" y="219"/>
                    <a:pt x="407" y="218"/>
                  </a:cubicBezTo>
                  <a:cubicBezTo>
                    <a:pt x="406" y="216"/>
                    <a:pt x="400" y="210"/>
                    <a:pt x="397" y="210"/>
                  </a:cubicBezTo>
                  <a:cubicBezTo>
                    <a:pt x="394" y="211"/>
                    <a:pt x="393" y="206"/>
                    <a:pt x="395" y="206"/>
                  </a:cubicBezTo>
                  <a:cubicBezTo>
                    <a:pt x="396" y="207"/>
                    <a:pt x="398" y="205"/>
                    <a:pt x="401" y="202"/>
                  </a:cubicBezTo>
                  <a:cubicBezTo>
                    <a:pt x="404" y="198"/>
                    <a:pt x="404" y="197"/>
                    <a:pt x="402" y="197"/>
                  </a:cubicBezTo>
                  <a:cubicBezTo>
                    <a:pt x="400" y="196"/>
                    <a:pt x="399" y="194"/>
                    <a:pt x="403" y="194"/>
                  </a:cubicBezTo>
                  <a:cubicBezTo>
                    <a:pt x="406" y="194"/>
                    <a:pt x="413" y="197"/>
                    <a:pt x="416" y="195"/>
                  </a:cubicBezTo>
                  <a:cubicBezTo>
                    <a:pt x="418" y="193"/>
                    <a:pt x="425" y="182"/>
                    <a:pt x="428" y="178"/>
                  </a:cubicBezTo>
                  <a:cubicBezTo>
                    <a:pt x="431" y="174"/>
                    <a:pt x="426" y="174"/>
                    <a:pt x="419" y="174"/>
                  </a:cubicBezTo>
                  <a:cubicBezTo>
                    <a:pt x="412" y="175"/>
                    <a:pt x="411" y="172"/>
                    <a:pt x="405" y="172"/>
                  </a:cubicBezTo>
                  <a:cubicBezTo>
                    <a:pt x="400" y="171"/>
                    <a:pt x="389" y="173"/>
                    <a:pt x="388" y="174"/>
                  </a:cubicBezTo>
                  <a:cubicBezTo>
                    <a:pt x="386" y="176"/>
                    <a:pt x="390" y="177"/>
                    <a:pt x="390" y="179"/>
                  </a:cubicBezTo>
                  <a:cubicBezTo>
                    <a:pt x="389" y="181"/>
                    <a:pt x="386" y="178"/>
                    <a:pt x="384" y="179"/>
                  </a:cubicBezTo>
                  <a:cubicBezTo>
                    <a:pt x="383" y="180"/>
                    <a:pt x="385" y="182"/>
                    <a:pt x="384" y="188"/>
                  </a:cubicBezTo>
                  <a:cubicBezTo>
                    <a:pt x="384" y="195"/>
                    <a:pt x="386" y="195"/>
                    <a:pt x="388" y="198"/>
                  </a:cubicBezTo>
                  <a:cubicBezTo>
                    <a:pt x="389" y="200"/>
                    <a:pt x="389" y="203"/>
                    <a:pt x="389" y="208"/>
                  </a:cubicBezTo>
                  <a:cubicBezTo>
                    <a:pt x="389" y="212"/>
                    <a:pt x="385" y="211"/>
                    <a:pt x="384" y="212"/>
                  </a:cubicBezTo>
                  <a:cubicBezTo>
                    <a:pt x="383" y="213"/>
                    <a:pt x="387" y="215"/>
                    <a:pt x="387" y="217"/>
                  </a:cubicBezTo>
                  <a:cubicBezTo>
                    <a:pt x="386" y="220"/>
                    <a:pt x="382" y="216"/>
                    <a:pt x="380" y="217"/>
                  </a:cubicBezTo>
                  <a:cubicBezTo>
                    <a:pt x="377" y="217"/>
                    <a:pt x="375" y="224"/>
                    <a:pt x="378" y="226"/>
                  </a:cubicBezTo>
                  <a:cubicBezTo>
                    <a:pt x="380" y="228"/>
                    <a:pt x="381" y="228"/>
                    <a:pt x="379" y="230"/>
                  </a:cubicBezTo>
                  <a:cubicBezTo>
                    <a:pt x="378" y="232"/>
                    <a:pt x="375" y="236"/>
                    <a:pt x="380" y="239"/>
                  </a:cubicBezTo>
                  <a:cubicBezTo>
                    <a:pt x="384" y="243"/>
                    <a:pt x="393" y="243"/>
                    <a:pt x="397" y="245"/>
                  </a:cubicBezTo>
                  <a:cubicBezTo>
                    <a:pt x="401" y="248"/>
                    <a:pt x="395" y="247"/>
                    <a:pt x="397" y="250"/>
                  </a:cubicBezTo>
                  <a:cubicBezTo>
                    <a:pt x="398" y="253"/>
                    <a:pt x="394" y="254"/>
                    <a:pt x="394" y="256"/>
                  </a:cubicBezTo>
                  <a:cubicBezTo>
                    <a:pt x="394" y="259"/>
                    <a:pt x="396" y="258"/>
                    <a:pt x="398" y="253"/>
                  </a:cubicBezTo>
                  <a:cubicBezTo>
                    <a:pt x="401" y="249"/>
                    <a:pt x="402" y="255"/>
                    <a:pt x="402" y="258"/>
                  </a:cubicBezTo>
                  <a:cubicBezTo>
                    <a:pt x="402" y="262"/>
                    <a:pt x="399" y="260"/>
                    <a:pt x="396" y="263"/>
                  </a:cubicBezTo>
                  <a:cubicBezTo>
                    <a:pt x="394" y="267"/>
                    <a:pt x="392" y="267"/>
                    <a:pt x="388" y="267"/>
                  </a:cubicBezTo>
                  <a:cubicBezTo>
                    <a:pt x="384" y="266"/>
                    <a:pt x="387" y="272"/>
                    <a:pt x="388" y="275"/>
                  </a:cubicBezTo>
                  <a:cubicBezTo>
                    <a:pt x="389" y="278"/>
                    <a:pt x="388" y="279"/>
                    <a:pt x="384" y="278"/>
                  </a:cubicBezTo>
                  <a:cubicBezTo>
                    <a:pt x="379" y="277"/>
                    <a:pt x="377" y="274"/>
                    <a:pt x="379" y="271"/>
                  </a:cubicBezTo>
                  <a:cubicBezTo>
                    <a:pt x="381" y="268"/>
                    <a:pt x="383" y="264"/>
                    <a:pt x="380" y="264"/>
                  </a:cubicBezTo>
                  <a:cubicBezTo>
                    <a:pt x="378" y="265"/>
                    <a:pt x="372" y="264"/>
                    <a:pt x="370" y="262"/>
                  </a:cubicBezTo>
                  <a:cubicBezTo>
                    <a:pt x="369" y="259"/>
                    <a:pt x="372" y="260"/>
                    <a:pt x="377" y="261"/>
                  </a:cubicBezTo>
                  <a:cubicBezTo>
                    <a:pt x="382" y="261"/>
                    <a:pt x="377" y="257"/>
                    <a:pt x="381" y="257"/>
                  </a:cubicBezTo>
                  <a:cubicBezTo>
                    <a:pt x="385" y="257"/>
                    <a:pt x="388" y="259"/>
                    <a:pt x="391" y="257"/>
                  </a:cubicBezTo>
                  <a:cubicBezTo>
                    <a:pt x="394" y="254"/>
                    <a:pt x="389" y="248"/>
                    <a:pt x="386" y="249"/>
                  </a:cubicBezTo>
                  <a:cubicBezTo>
                    <a:pt x="384" y="250"/>
                    <a:pt x="379" y="251"/>
                    <a:pt x="379" y="249"/>
                  </a:cubicBezTo>
                  <a:cubicBezTo>
                    <a:pt x="379" y="246"/>
                    <a:pt x="384" y="248"/>
                    <a:pt x="386" y="247"/>
                  </a:cubicBezTo>
                  <a:cubicBezTo>
                    <a:pt x="389" y="247"/>
                    <a:pt x="385" y="244"/>
                    <a:pt x="381" y="245"/>
                  </a:cubicBezTo>
                  <a:cubicBezTo>
                    <a:pt x="378" y="245"/>
                    <a:pt x="375" y="246"/>
                    <a:pt x="372" y="242"/>
                  </a:cubicBezTo>
                  <a:cubicBezTo>
                    <a:pt x="369" y="239"/>
                    <a:pt x="364" y="237"/>
                    <a:pt x="362" y="245"/>
                  </a:cubicBezTo>
                  <a:cubicBezTo>
                    <a:pt x="361" y="252"/>
                    <a:pt x="356" y="248"/>
                    <a:pt x="354" y="250"/>
                  </a:cubicBezTo>
                  <a:cubicBezTo>
                    <a:pt x="352" y="253"/>
                    <a:pt x="356" y="255"/>
                    <a:pt x="361" y="255"/>
                  </a:cubicBezTo>
                  <a:cubicBezTo>
                    <a:pt x="366" y="255"/>
                    <a:pt x="370" y="260"/>
                    <a:pt x="367" y="260"/>
                  </a:cubicBezTo>
                  <a:cubicBezTo>
                    <a:pt x="365" y="260"/>
                    <a:pt x="366" y="263"/>
                    <a:pt x="364" y="262"/>
                  </a:cubicBezTo>
                  <a:cubicBezTo>
                    <a:pt x="361" y="261"/>
                    <a:pt x="358" y="262"/>
                    <a:pt x="360" y="264"/>
                  </a:cubicBezTo>
                  <a:cubicBezTo>
                    <a:pt x="362" y="266"/>
                    <a:pt x="359" y="267"/>
                    <a:pt x="360" y="270"/>
                  </a:cubicBezTo>
                  <a:cubicBezTo>
                    <a:pt x="360" y="272"/>
                    <a:pt x="356" y="270"/>
                    <a:pt x="352" y="269"/>
                  </a:cubicBezTo>
                  <a:cubicBezTo>
                    <a:pt x="348" y="269"/>
                    <a:pt x="341" y="270"/>
                    <a:pt x="335" y="271"/>
                  </a:cubicBezTo>
                  <a:cubicBezTo>
                    <a:pt x="330" y="273"/>
                    <a:pt x="324" y="271"/>
                    <a:pt x="322" y="268"/>
                  </a:cubicBezTo>
                  <a:cubicBezTo>
                    <a:pt x="320" y="266"/>
                    <a:pt x="317" y="266"/>
                    <a:pt x="313" y="266"/>
                  </a:cubicBezTo>
                  <a:cubicBezTo>
                    <a:pt x="309" y="266"/>
                    <a:pt x="311" y="263"/>
                    <a:pt x="306" y="262"/>
                  </a:cubicBezTo>
                  <a:cubicBezTo>
                    <a:pt x="301" y="262"/>
                    <a:pt x="302" y="258"/>
                    <a:pt x="301" y="256"/>
                  </a:cubicBezTo>
                  <a:cubicBezTo>
                    <a:pt x="301" y="253"/>
                    <a:pt x="291" y="254"/>
                    <a:pt x="288" y="256"/>
                  </a:cubicBezTo>
                  <a:cubicBezTo>
                    <a:pt x="284" y="259"/>
                    <a:pt x="277" y="258"/>
                    <a:pt x="275" y="262"/>
                  </a:cubicBezTo>
                  <a:cubicBezTo>
                    <a:pt x="273" y="266"/>
                    <a:pt x="277" y="265"/>
                    <a:pt x="279" y="265"/>
                  </a:cubicBezTo>
                  <a:cubicBezTo>
                    <a:pt x="282" y="265"/>
                    <a:pt x="282" y="262"/>
                    <a:pt x="287" y="263"/>
                  </a:cubicBezTo>
                  <a:cubicBezTo>
                    <a:pt x="292" y="263"/>
                    <a:pt x="296" y="257"/>
                    <a:pt x="298" y="259"/>
                  </a:cubicBezTo>
                  <a:cubicBezTo>
                    <a:pt x="300" y="262"/>
                    <a:pt x="289" y="266"/>
                    <a:pt x="284" y="267"/>
                  </a:cubicBezTo>
                  <a:cubicBezTo>
                    <a:pt x="279" y="267"/>
                    <a:pt x="280" y="271"/>
                    <a:pt x="285" y="278"/>
                  </a:cubicBezTo>
                  <a:cubicBezTo>
                    <a:pt x="290" y="285"/>
                    <a:pt x="283" y="281"/>
                    <a:pt x="283" y="285"/>
                  </a:cubicBezTo>
                  <a:cubicBezTo>
                    <a:pt x="283" y="288"/>
                    <a:pt x="274" y="284"/>
                    <a:pt x="278" y="282"/>
                  </a:cubicBezTo>
                  <a:cubicBezTo>
                    <a:pt x="281" y="281"/>
                    <a:pt x="280" y="278"/>
                    <a:pt x="277" y="276"/>
                  </a:cubicBezTo>
                  <a:cubicBezTo>
                    <a:pt x="274" y="273"/>
                    <a:pt x="272" y="276"/>
                    <a:pt x="273" y="273"/>
                  </a:cubicBezTo>
                  <a:cubicBezTo>
                    <a:pt x="273" y="271"/>
                    <a:pt x="270" y="273"/>
                    <a:pt x="267" y="271"/>
                  </a:cubicBezTo>
                  <a:cubicBezTo>
                    <a:pt x="264" y="269"/>
                    <a:pt x="263" y="267"/>
                    <a:pt x="260" y="269"/>
                  </a:cubicBezTo>
                  <a:cubicBezTo>
                    <a:pt x="256" y="271"/>
                    <a:pt x="252" y="271"/>
                    <a:pt x="244" y="272"/>
                  </a:cubicBezTo>
                  <a:cubicBezTo>
                    <a:pt x="236" y="273"/>
                    <a:pt x="222" y="273"/>
                    <a:pt x="219" y="270"/>
                  </a:cubicBezTo>
                  <a:cubicBezTo>
                    <a:pt x="217" y="268"/>
                    <a:pt x="226" y="263"/>
                    <a:pt x="229" y="264"/>
                  </a:cubicBezTo>
                  <a:cubicBezTo>
                    <a:pt x="231" y="264"/>
                    <a:pt x="230" y="261"/>
                    <a:pt x="226" y="257"/>
                  </a:cubicBezTo>
                  <a:cubicBezTo>
                    <a:pt x="221" y="254"/>
                    <a:pt x="212" y="252"/>
                    <a:pt x="212" y="254"/>
                  </a:cubicBezTo>
                  <a:cubicBezTo>
                    <a:pt x="212" y="256"/>
                    <a:pt x="207" y="254"/>
                    <a:pt x="200" y="253"/>
                  </a:cubicBezTo>
                  <a:cubicBezTo>
                    <a:pt x="193" y="252"/>
                    <a:pt x="192" y="249"/>
                    <a:pt x="187" y="249"/>
                  </a:cubicBezTo>
                  <a:cubicBezTo>
                    <a:pt x="183" y="249"/>
                    <a:pt x="176" y="247"/>
                    <a:pt x="171" y="243"/>
                  </a:cubicBezTo>
                  <a:cubicBezTo>
                    <a:pt x="166" y="239"/>
                    <a:pt x="153" y="240"/>
                    <a:pt x="152" y="244"/>
                  </a:cubicBezTo>
                  <a:cubicBezTo>
                    <a:pt x="150" y="248"/>
                    <a:pt x="146" y="248"/>
                    <a:pt x="142" y="248"/>
                  </a:cubicBezTo>
                  <a:cubicBezTo>
                    <a:pt x="138" y="248"/>
                    <a:pt x="144" y="243"/>
                    <a:pt x="142" y="242"/>
                  </a:cubicBezTo>
                  <a:cubicBezTo>
                    <a:pt x="141" y="241"/>
                    <a:pt x="143" y="236"/>
                    <a:pt x="140" y="236"/>
                  </a:cubicBezTo>
                  <a:cubicBezTo>
                    <a:pt x="137" y="235"/>
                    <a:pt x="134" y="248"/>
                    <a:pt x="128" y="248"/>
                  </a:cubicBezTo>
                  <a:cubicBezTo>
                    <a:pt x="123" y="247"/>
                    <a:pt x="120" y="234"/>
                    <a:pt x="116" y="231"/>
                  </a:cubicBezTo>
                  <a:cubicBezTo>
                    <a:pt x="111" y="228"/>
                    <a:pt x="107" y="227"/>
                    <a:pt x="111" y="232"/>
                  </a:cubicBezTo>
                  <a:cubicBezTo>
                    <a:pt x="114" y="237"/>
                    <a:pt x="107" y="234"/>
                    <a:pt x="108" y="237"/>
                  </a:cubicBezTo>
                  <a:cubicBezTo>
                    <a:pt x="108" y="241"/>
                    <a:pt x="101" y="245"/>
                    <a:pt x="101" y="243"/>
                  </a:cubicBezTo>
                  <a:cubicBezTo>
                    <a:pt x="102" y="241"/>
                    <a:pt x="98" y="239"/>
                    <a:pt x="93" y="244"/>
                  </a:cubicBezTo>
                  <a:cubicBezTo>
                    <a:pt x="89" y="249"/>
                    <a:pt x="86" y="248"/>
                    <a:pt x="85" y="247"/>
                  </a:cubicBezTo>
                  <a:cubicBezTo>
                    <a:pt x="85" y="245"/>
                    <a:pt x="72" y="251"/>
                    <a:pt x="72" y="254"/>
                  </a:cubicBezTo>
                  <a:cubicBezTo>
                    <a:pt x="73" y="256"/>
                    <a:pt x="70" y="258"/>
                    <a:pt x="66" y="257"/>
                  </a:cubicBezTo>
                  <a:cubicBezTo>
                    <a:pt x="63" y="257"/>
                    <a:pt x="66" y="254"/>
                    <a:pt x="69" y="253"/>
                  </a:cubicBezTo>
                  <a:cubicBezTo>
                    <a:pt x="72" y="251"/>
                    <a:pt x="80" y="244"/>
                    <a:pt x="85" y="243"/>
                  </a:cubicBezTo>
                  <a:cubicBezTo>
                    <a:pt x="89" y="243"/>
                    <a:pt x="98" y="239"/>
                    <a:pt x="98" y="237"/>
                  </a:cubicBezTo>
                  <a:cubicBezTo>
                    <a:pt x="98" y="235"/>
                    <a:pt x="94" y="237"/>
                    <a:pt x="91" y="236"/>
                  </a:cubicBezTo>
                  <a:cubicBezTo>
                    <a:pt x="88" y="236"/>
                    <a:pt x="83" y="239"/>
                    <a:pt x="77" y="241"/>
                  </a:cubicBezTo>
                  <a:cubicBezTo>
                    <a:pt x="72" y="243"/>
                    <a:pt x="67" y="243"/>
                    <a:pt x="68" y="246"/>
                  </a:cubicBezTo>
                  <a:cubicBezTo>
                    <a:pt x="70" y="249"/>
                    <a:pt x="63" y="245"/>
                    <a:pt x="62" y="247"/>
                  </a:cubicBezTo>
                  <a:cubicBezTo>
                    <a:pt x="61" y="249"/>
                    <a:pt x="58" y="247"/>
                    <a:pt x="60" y="246"/>
                  </a:cubicBezTo>
                  <a:cubicBezTo>
                    <a:pt x="62" y="245"/>
                    <a:pt x="56" y="243"/>
                    <a:pt x="56" y="244"/>
                  </a:cubicBezTo>
                  <a:cubicBezTo>
                    <a:pt x="56" y="245"/>
                    <a:pt x="55" y="247"/>
                    <a:pt x="50" y="247"/>
                  </a:cubicBezTo>
                  <a:cubicBezTo>
                    <a:pt x="46" y="247"/>
                    <a:pt x="41" y="250"/>
                    <a:pt x="44" y="253"/>
                  </a:cubicBezTo>
                  <a:cubicBezTo>
                    <a:pt x="47" y="255"/>
                    <a:pt x="49" y="256"/>
                    <a:pt x="48" y="257"/>
                  </a:cubicBezTo>
                  <a:cubicBezTo>
                    <a:pt x="46" y="259"/>
                    <a:pt x="41" y="253"/>
                    <a:pt x="35" y="254"/>
                  </a:cubicBezTo>
                  <a:cubicBezTo>
                    <a:pt x="28" y="255"/>
                    <a:pt x="15" y="247"/>
                    <a:pt x="15" y="245"/>
                  </a:cubicBezTo>
                  <a:cubicBezTo>
                    <a:pt x="15" y="243"/>
                    <a:pt x="6" y="244"/>
                    <a:pt x="0" y="244"/>
                  </a:cubicBezTo>
                  <a:cubicBezTo>
                    <a:pt x="0" y="373"/>
                    <a:pt x="0" y="373"/>
                    <a:pt x="0" y="373"/>
                  </a:cubicBezTo>
                  <a:cubicBezTo>
                    <a:pt x="0" y="373"/>
                    <a:pt x="3" y="375"/>
                    <a:pt x="4" y="374"/>
                  </a:cubicBezTo>
                  <a:cubicBezTo>
                    <a:pt x="5" y="372"/>
                    <a:pt x="8" y="374"/>
                    <a:pt x="12" y="372"/>
                  </a:cubicBezTo>
                  <a:cubicBezTo>
                    <a:pt x="16" y="370"/>
                    <a:pt x="18" y="374"/>
                    <a:pt x="18" y="376"/>
                  </a:cubicBezTo>
                  <a:cubicBezTo>
                    <a:pt x="18" y="378"/>
                    <a:pt x="24" y="382"/>
                    <a:pt x="26" y="385"/>
                  </a:cubicBezTo>
                  <a:cubicBezTo>
                    <a:pt x="29" y="388"/>
                    <a:pt x="30" y="391"/>
                    <a:pt x="33" y="389"/>
                  </a:cubicBezTo>
                  <a:cubicBezTo>
                    <a:pt x="35" y="387"/>
                    <a:pt x="40" y="386"/>
                    <a:pt x="40" y="383"/>
                  </a:cubicBezTo>
                  <a:cubicBezTo>
                    <a:pt x="40" y="380"/>
                    <a:pt x="52" y="379"/>
                    <a:pt x="52" y="384"/>
                  </a:cubicBezTo>
                  <a:cubicBezTo>
                    <a:pt x="52" y="388"/>
                    <a:pt x="63" y="393"/>
                    <a:pt x="70" y="404"/>
                  </a:cubicBezTo>
                  <a:cubicBezTo>
                    <a:pt x="76" y="416"/>
                    <a:pt x="75" y="418"/>
                    <a:pt x="85" y="422"/>
                  </a:cubicBezTo>
                  <a:cubicBezTo>
                    <a:pt x="94" y="426"/>
                    <a:pt x="94" y="428"/>
                    <a:pt x="93" y="431"/>
                  </a:cubicBezTo>
                  <a:cubicBezTo>
                    <a:pt x="92" y="434"/>
                    <a:pt x="99" y="436"/>
                    <a:pt x="95" y="439"/>
                  </a:cubicBezTo>
                  <a:cubicBezTo>
                    <a:pt x="93" y="440"/>
                    <a:pt x="91" y="441"/>
                    <a:pt x="89" y="443"/>
                  </a:cubicBezTo>
                  <a:cubicBezTo>
                    <a:pt x="89" y="444"/>
                    <a:pt x="91" y="445"/>
                    <a:pt x="92" y="447"/>
                  </a:cubicBezTo>
                  <a:cubicBezTo>
                    <a:pt x="95" y="449"/>
                    <a:pt x="88" y="449"/>
                    <a:pt x="90" y="450"/>
                  </a:cubicBezTo>
                  <a:cubicBezTo>
                    <a:pt x="92" y="452"/>
                    <a:pt x="90" y="455"/>
                    <a:pt x="92" y="457"/>
                  </a:cubicBezTo>
                  <a:cubicBezTo>
                    <a:pt x="94" y="459"/>
                    <a:pt x="97" y="458"/>
                    <a:pt x="99" y="456"/>
                  </a:cubicBezTo>
                  <a:cubicBezTo>
                    <a:pt x="101" y="455"/>
                    <a:pt x="103" y="458"/>
                    <a:pt x="101" y="461"/>
                  </a:cubicBezTo>
                  <a:cubicBezTo>
                    <a:pt x="99" y="464"/>
                    <a:pt x="103" y="466"/>
                    <a:pt x="104" y="464"/>
                  </a:cubicBezTo>
                  <a:cubicBezTo>
                    <a:pt x="106" y="462"/>
                    <a:pt x="110" y="467"/>
                    <a:pt x="111" y="468"/>
                  </a:cubicBezTo>
                  <a:cubicBezTo>
                    <a:pt x="113" y="469"/>
                    <a:pt x="115" y="472"/>
                    <a:pt x="112" y="472"/>
                  </a:cubicBezTo>
                  <a:cubicBezTo>
                    <a:pt x="109" y="472"/>
                    <a:pt x="109" y="477"/>
                    <a:pt x="111" y="477"/>
                  </a:cubicBezTo>
                  <a:cubicBezTo>
                    <a:pt x="114" y="477"/>
                    <a:pt x="113" y="480"/>
                    <a:pt x="113" y="482"/>
                  </a:cubicBezTo>
                  <a:cubicBezTo>
                    <a:pt x="113" y="483"/>
                    <a:pt x="120" y="486"/>
                    <a:pt x="122" y="485"/>
                  </a:cubicBezTo>
                  <a:cubicBezTo>
                    <a:pt x="125" y="484"/>
                    <a:pt x="127" y="486"/>
                    <a:pt x="128" y="489"/>
                  </a:cubicBezTo>
                  <a:cubicBezTo>
                    <a:pt x="129" y="491"/>
                    <a:pt x="134" y="492"/>
                    <a:pt x="135" y="491"/>
                  </a:cubicBezTo>
                  <a:cubicBezTo>
                    <a:pt x="137" y="489"/>
                    <a:pt x="138" y="493"/>
                    <a:pt x="139" y="496"/>
                  </a:cubicBezTo>
                  <a:cubicBezTo>
                    <a:pt x="139" y="498"/>
                    <a:pt x="143" y="497"/>
                    <a:pt x="145" y="497"/>
                  </a:cubicBezTo>
                  <a:cubicBezTo>
                    <a:pt x="147" y="497"/>
                    <a:pt x="148" y="500"/>
                    <a:pt x="150" y="499"/>
                  </a:cubicBezTo>
                  <a:cubicBezTo>
                    <a:pt x="153" y="498"/>
                    <a:pt x="154" y="504"/>
                    <a:pt x="156" y="507"/>
                  </a:cubicBezTo>
                  <a:cubicBezTo>
                    <a:pt x="388" y="506"/>
                    <a:pt x="388" y="506"/>
                    <a:pt x="388" y="506"/>
                  </a:cubicBezTo>
                  <a:cubicBezTo>
                    <a:pt x="388" y="506"/>
                    <a:pt x="389" y="500"/>
                    <a:pt x="391" y="502"/>
                  </a:cubicBezTo>
                  <a:cubicBezTo>
                    <a:pt x="394" y="504"/>
                    <a:pt x="392" y="507"/>
                    <a:pt x="395" y="509"/>
                  </a:cubicBezTo>
                  <a:cubicBezTo>
                    <a:pt x="398" y="510"/>
                    <a:pt x="400" y="512"/>
                    <a:pt x="402" y="511"/>
                  </a:cubicBezTo>
                  <a:cubicBezTo>
                    <a:pt x="404" y="510"/>
                    <a:pt x="407" y="508"/>
                    <a:pt x="410" y="511"/>
                  </a:cubicBezTo>
                  <a:cubicBezTo>
                    <a:pt x="413" y="515"/>
                    <a:pt x="415" y="512"/>
                    <a:pt x="417" y="514"/>
                  </a:cubicBezTo>
                  <a:cubicBezTo>
                    <a:pt x="419" y="516"/>
                    <a:pt x="422" y="518"/>
                    <a:pt x="424" y="515"/>
                  </a:cubicBezTo>
                  <a:cubicBezTo>
                    <a:pt x="426" y="513"/>
                    <a:pt x="433" y="516"/>
                    <a:pt x="436" y="517"/>
                  </a:cubicBezTo>
                  <a:cubicBezTo>
                    <a:pt x="440" y="514"/>
                    <a:pt x="443" y="507"/>
                    <a:pt x="447" y="507"/>
                  </a:cubicBezTo>
                  <a:cubicBezTo>
                    <a:pt x="452" y="507"/>
                    <a:pt x="464" y="508"/>
                    <a:pt x="465" y="514"/>
                  </a:cubicBezTo>
                  <a:cubicBezTo>
                    <a:pt x="466" y="520"/>
                    <a:pt x="473" y="515"/>
                    <a:pt x="474" y="520"/>
                  </a:cubicBezTo>
                  <a:cubicBezTo>
                    <a:pt x="475" y="526"/>
                    <a:pt x="479" y="530"/>
                    <a:pt x="479" y="532"/>
                  </a:cubicBezTo>
                  <a:cubicBezTo>
                    <a:pt x="480" y="533"/>
                    <a:pt x="482" y="534"/>
                    <a:pt x="483" y="536"/>
                  </a:cubicBezTo>
                  <a:cubicBezTo>
                    <a:pt x="486" y="535"/>
                    <a:pt x="492" y="536"/>
                    <a:pt x="496" y="537"/>
                  </a:cubicBezTo>
                  <a:cubicBezTo>
                    <a:pt x="502" y="539"/>
                    <a:pt x="509" y="535"/>
                    <a:pt x="512" y="541"/>
                  </a:cubicBezTo>
                  <a:cubicBezTo>
                    <a:pt x="515" y="548"/>
                    <a:pt x="521" y="553"/>
                    <a:pt x="515" y="553"/>
                  </a:cubicBezTo>
                  <a:cubicBezTo>
                    <a:pt x="510" y="553"/>
                    <a:pt x="504" y="547"/>
                    <a:pt x="504" y="550"/>
                  </a:cubicBezTo>
                  <a:cubicBezTo>
                    <a:pt x="505" y="554"/>
                    <a:pt x="502" y="552"/>
                    <a:pt x="502" y="558"/>
                  </a:cubicBezTo>
                  <a:cubicBezTo>
                    <a:pt x="502" y="563"/>
                    <a:pt x="498" y="571"/>
                    <a:pt x="496" y="571"/>
                  </a:cubicBezTo>
                  <a:cubicBezTo>
                    <a:pt x="495" y="571"/>
                    <a:pt x="495" y="571"/>
                    <a:pt x="495" y="571"/>
                  </a:cubicBezTo>
                  <a:cubicBezTo>
                    <a:pt x="495" y="573"/>
                    <a:pt x="495" y="576"/>
                    <a:pt x="497" y="577"/>
                  </a:cubicBezTo>
                  <a:cubicBezTo>
                    <a:pt x="500" y="575"/>
                    <a:pt x="504" y="572"/>
                    <a:pt x="507" y="572"/>
                  </a:cubicBezTo>
                  <a:cubicBezTo>
                    <a:pt x="513" y="572"/>
                    <a:pt x="514" y="576"/>
                    <a:pt x="518" y="573"/>
                  </a:cubicBezTo>
                  <a:cubicBezTo>
                    <a:pt x="522" y="571"/>
                    <a:pt x="522" y="569"/>
                    <a:pt x="523" y="571"/>
                  </a:cubicBezTo>
                  <a:cubicBezTo>
                    <a:pt x="523" y="572"/>
                    <a:pt x="523" y="572"/>
                    <a:pt x="523" y="572"/>
                  </a:cubicBezTo>
                  <a:cubicBezTo>
                    <a:pt x="524" y="571"/>
                    <a:pt x="525" y="571"/>
                    <a:pt x="526" y="570"/>
                  </a:cubicBezTo>
                  <a:cubicBezTo>
                    <a:pt x="526" y="569"/>
                    <a:pt x="525" y="568"/>
                    <a:pt x="525" y="567"/>
                  </a:cubicBezTo>
                  <a:cubicBezTo>
                    <a:pt x="521" y="567"/>
                    <a:pt x="520" y="568"/>
                    <a:pt x="519" y="565"/>
                  </a:cubicBezTo>
                  <a:cubicBezTo>
                    <a:pt x="518" y="561"/>
                    <a:pt x="530" y="557"/>
                    <a:pt x="536" y="558"/>
                  </a:cubicBezTo>
                  <a:cubicBezTo>
                    <a:pt x="542" y="559"/>
                    <a:pt x="546" y="555"/>
                    <a:pt x="548" y="557"/>
                  </a:cubicBezTo>
                  <a:cubicBezTo>
                    <a:pt x="551" y="554"/>
                    <a:pt x="558" y="549"/>
                    <a:pt x="559" y="549"/>
                  </a:cubicBezTo>
                  <a:cubicBezTo>
                    <a:pt x="561" y="549"/>
                    <a:pt x="588" y="549"/>
                    <a:pt x="588" y="549"/>
                  </a:cubicBezTo>
                  <a:cubicBezTo>
                    <a:pt x="588" y="549"/>
                    <a:pt x="597" y="543"/>
                    <a:pt x="599" y="538"/>
                  </a:cubicBezTo>
                  <a:cubicBezTo>
                    <a:pt x="600" y="532"/>
                    <a:pt x="606" y="520"/>
                    <a:pt x="609" y="523"/>
                  </a:cubicBezTo>
                  <a:cubicBezTo>
                    <a:pt x="613" y="525"/>
                    <a:pt x="620" y="523"/>
                    <a:pt x="620" y="526"/>
                  </a:cubicBezTo>
                  <a:cubicBezTo>
                    <a:pt x="621" y="528"/>
                    <a:pt x="618" y="537"/>
                    <a:pt x="628" y="549"/>
                  </a:cubicBezTo>
                  <a:cubicBezTo>
                    <a:pt x="631" y="547"/>
                    <a:pt x="634" y="546"/>
                    <a:pt x="636" y="546"/>
                  </a:cubicBezTo>
                  <a:cubicBezTo>
                    <a:pt x="640" y="546"/>
                    <a:pt x="645" y="541"/>
                    <a:pt x="646" y="539"/>
                  </a:cubicBezTo>
                  <a:cubicBezTo>
                    <a:pt x="648" y="536"/>
                    <a:pt x="650" y="541"/>
                    <a:pt x="647" y="542"/>
                  </a:cubicBezTo>
                  <a:cubicBezTo>
                    <a:pt x="644" y="543"/>
                    <a:pt x="649" y="545"/>
                    <a:pt x="654" y="545"/>
                  </a:cubicBezTo>
                  <a:cubicBezTo>
                    <a:pt x="660" y="545"/>
                    <a:pt x="652" y="547"/>
                    <a:pt x="648" y="547"/>
                  </a:cubicBezTo>
                  <a:cubicBezTo>
                    <a:pt x="644" y="547"/>
                    <a:pt x="643" y="547"/>
                    <a:pt x="637" y="552"/>
                  </a:cubicBezTo>
                  <a:cubicBezTo>
                    <a:pt x="632" y="558"/>
                    <a:pt x="633" y="559"/>
                    <a:pt x="636" y="562"/>
                  </a:cubicBezTo>
                  <a:cubicBezTo>
                    <a:pt x="639" y="564"/>
                    <a:pt x="643" y="563"/>
                    <a:pt x="647" y="560"/>
                  </a:cubicBezTo>
                  <a:cubicBezTo>
                    <a:pt x="651" y="556"/>
                    <a:pt x="651" y="553"/>
                    <a:pt x="655" y="553"/>
                  </a:cubicBezTo>
                  <a:cubicBezTo>
                    <a:pt x="659" y="553"/>
                    <a:pt x="670" y="549"/>
                    <a:pt x="675" y="548"/>
                  </a:cubicBezTo>
                  <a:cubicBezTo>
                    <a:pt x="679" y="546"/>
                    <a:pt x="676" y="545"/>
                    <a:pt x="676" y="543"/>
                  </a:cubicBezTo>
                  <a:cubicBezTo>
                    <a:pt x="676" y="541"/>
                    <a:pt x="685" y="541"/>
                    <a:pt x="688" y="539"/>
                  </a:cubicBezTo>
                  <a:cubicBezTo>
                    <a:pt x="691" y="537"/>
                    <a:pt x="687" y="535"/>
                    <a:pt x="685" y="536"/>
                  </a:cubicBezTo>
                  <a:close/>
                  <a:moveTo>
                    <a:pt x="199" y="294"/>
                  </a:moveTo>
                  <a:cubicBezTo>
                    <a:pt x="194" y="300"/>
                    <a:pt x="192" y="301"/>
                    <a:pt x="187" y="300"/>
                  </a:cubicBezTo>
                  <a:cubicBezTo>
                    <a:pt x="182" y="299"/>
                    <a:pt x="179" y="302"/>
                    <a:pt x="181" y="303"/>
                  </a:cubicBezTo>
                  <a:cubicBezTo>
                    <a:pt x="184" y="305"/>
                    <a:pt x="184" y="307"/>
                    <a:pt x="179" y="308"/>
                  </a:cubicBezTo>
                  <a:cubicBezTo>
                    <a:pt x="174" y="309"/>
                    <a:pt x="170" y="313"/>
                    <a:pt x="168" y="312"/>
                  </a:cubicBezTo>
                  <a:cubicBezTo>
                    <a:pt x="166" y="312"/>
                    <a:pt x="177" y="304"/>
                    <a:pt x="174" y="302"/>
                  </a:cubicBezTo>
                  <a:cubicBezTo>
                    <a:pt x="171" y="300"/>
                    <a:pt x="164" y="306"/>
                    <a:pt x="164" y="308"/>
                  </a:cubicBezTo>
                  <a:cubicBezTo>
                    <a:pt x="164" y="311"/>
                    <a:pt x="159" y="311"/>
                    <a:pt x="157" y="311"/>
                  </a:cubicBezTo>
                  <a:cubicBezTo>
                    <a:pt x="154" y="311"/>
                    <a:pt x="150" y="308"/>
                    <a:pt x="153" y="308"/>
                  </a:cubicBezTo>
                  <a:cubicBezTo>
                    <a:pt x="156" y="307"/>
                    <a:pt x="154" y="304"/>
                    <a:pt x="158" y="303"/>
                  </a:cubicBezTo>
                  <a:cubicBezTo>
                    <a:pt x="162" y="301"/>
                    <a:pt x="157" y="299"/>
                    <a:pt x="158" y="297"/>
                  </a:cubicBezTo>
                  <a:cubicBezTo>
                    <a:pt x="159" y="296"/>
                    <a:pt x="167" y="299"/>
                    <a:pt x="167" y="296"/>
                  </a:cubicBezTo>
                  <a:cubicBezTo>
                    <a:pt x="167" y="293"/>
                    <a:pt x="159" y="291"/>
                    <a:pt x="157" y="292"/>
                  </a:cubicBezTo>
                  <a:cubicBezTo>
                    <a:pt x="154" y="294"/>
                    <a:pt x="148" y="298"/>
                    <a:pt x="140" y="295"/>
                  </a:cubicBezTo>
                  <a:cubicBezTo>
                    <a:pt x="138" y="294"/>
                    <a:pt x="159" y="292"/>
                    <a:pt x="163" y="288"/>
                  </a:cubicBezTo>
                  <a:cubicBezTo>
                    <a:pt x="166" y="285"/>
                    <a:pt x="182" y="281"/>
                    <a:pt x="184" y="284"/>
                  </a:cubicBezTo>
                  <a:cubicBezTo>
                    <a:pt x="185" y="287"/>
                    <a:pt x="175" y="289"/>
                    <a:pt x="180" y="292"/>
                  </a:cubicBezTo>
                  <a:cubicBezTo>
                    <a:pt x="184" y="295"/>
                    <a:pt x="192" y="293"/>
                    <a:pt x="194" y="290"/>
                  </a:cubicBezTo>
                  <a:cubicBezTo>
                    <a:pt x="196" y="287"/>
                    <a:pt x="203" y="288"/>
                    <a:pt x="199" y="294"/>
                  </a:cubicBezTo>
                  <a:close/>
                  <a:moveTo>
                    <a:pt x="246" y="354"/>
                  </a:moveTo>
                  <a:cubicBezTo>
                    <a:pt x="240" y="359"/>
                    <a:pt x="240" y="357"/>
                    <a:pt x="235" y="358"/>
                  </a:cubicBezTo>
                  <a:cubicBezTo>
                    <a:pt x="230" y="359"/>
                    <a:pt x="234" y="364"/>
                    <a:pt x="228" y="365"/>
                  </a:cubicBezTo>
                  <a:cubicBezTo>
                    <a:pt x="222" y="365"/>
                    <a:pt x="207" y="366"/>
                    <a:pt x="205" y="362"/>
                  </a:cubicBezTo>
                  <a:cubicBezTo>
                    <a:pt x="205" y="361"/>
                    <a:pt x="213" y="362"/>
                    <a:pt x="214" y="360"/>
                  </a:cubicBezTo>
                  <a:cubicBezTo>
                    <a:pt x="215" y="357"/>
                    <a:pt x="217" y="353"/>
                    <a:pt x="221" y="353"/>
                  </a:cubicBezTo>
                  <a:cubicBezTo>
                    <a:pt x="224" y="353"/>
                    <a:pt x="224" y="348"/>
                    <a:pt x="218" y="345"/>
                  </a:cubicBezTo>
                  <a:cubicBezTo>
                    <a:pt x="212" y="342"/>
                    <a:pt x="227" y="340"/>
                    <a:pt x="230" y="345"/>
                  </a:cubicBezTo>
                  <a:cubicBezTo>
                    <a:pt x="234" y="350"/>
                    <a:pt x="240" y="353"/>
                    <a:pt x="243" y="350"/>
                  </a:cubicBezTo>
                  <a:cubicBezTo>
                    <a:pt x="246" y="346"/>
                    <a:pt x="266" y="337"/>
                    <a:pt x="266" y="341"/>
                  </a:cubicBezTo>
                  <a:cubicBezTo>
                    <a:pt x="266" y="346"/>
                    <a:pt x="252" y="349"/>
                    <a:pt x="246" y="354"/>
                  </a:cubicBezTo>
                  <a:close/>
                  <a:moveTo>
                    <a:pt x="376" y="489"/>
                  </a:moveTo>
                  <a:cubicBezTo>
                    <a:pt x="372" y="490"/>
                    <a:pt x="376" y="479"/>
                    <a:pt x="369" y="475"/>
                  </a:cubicBezTo>
                  <a:cubicBezTo>
                    <a:pt x="360" y="470"/>
                    <a:pt x="356" y="461"/>
                    <a:pt x="356" y="456"/>
                  </a:cubicBezTo>
                  <a:cubicBezTo>
                    <a:pt x="356" y="451"/>
                    <a:pt x="363" y="449"/>
                    <a:pt x="366" y="453"/>
                  </a:cubicBezTo>
                  <a:cubicBezTo>
                    <a:pt x="369" y="456"/>
                    <a:pt x="374" y="472"/>
                    <a:pt x="376" y="476"/>
                  </a:cubicBezTo>
                  <a:cubicBezTo>
                    <a:pt x="379" y="481"/>
                    <a:pt x="379" y="489"/>
                    <a:pt x="376" y="48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129">
              <a:extLst>
                <a:ext uri="{FF2B5EF4-FFF2-40B4-BE49-F238E27FC236}">
                  <a16:creationId xmlns:a16="http://schemas.microsoft.com/office/drawing/2014/main" id="{E0D197EA-B22E-43DE-8FAC-A7A3A7103387}"/>
                </a:ext>
              </a:extLst>
            </p:cNvPr>
            <p:cNvSpPr>
              <a:spLocks noEditPoints="1"/>
            </p:cNvSpPr>
            <p:nvPr/>
          </p:nvSpPr>
          <p:spPr bwMode="auto">
            <a:xfrm>
              <a:off x="1164286" y="2961527"/>
              <a:ext cx="1496568" cy="1105885"/>
            </a:xfrm>
            <a:custGeom>
              <a:avLst/>
              <a:gdLst>
                <a:gd name="T0" fmla="*/ 262 w 857"/>
                <a:gd name="T1" fmla="*/ 171 h 581"/>
                <a:gd name="T2" fmla="*/ 229 w 857"/>
                <a:gd name="T3" fmla="*/ 26 h 581"/>
                <a:gd name="T4" fmla="*/ 139 w 857"/>
                <a:gd name="T5" fmla="*/ 15 h 581"/>
                <a:gd name="T6" fmla="*/ 101 w 857"/>
                <a:gd name="T7" fmla="*/ 7 h 581"/>
                <a:gd name="T8" fmla="*/ 70 w 857"/>
                <a:gd name="T9" fmla="*/ 15 h 581"/>
                <a:gd name="T10" fmla="*/ 14 w 857"/>
                <a:gd name="T11" fmla="*/ 44 h 581"/>
                <a:gd name="T12" fmla="*/ 53 w 857"/>
                <a:gd name="T13" fmla="*/ 77 h 581"/>
                <a:gd name="T14" fmla="*/ 13 w 857"/>
                <a:gd name="T15" fmla="*/ 79 h 581"/>
                <a:gd name="T16" fmla="*/ 44 w 857"/>
                <a:gd name="T17" fmla="*/ 101 h 581"/>
                <a:gd name="T18" fmla="*/ 32 w 857"/>
                <a:gd name="T19" fmla="*/ 118 h 581"/>
                <a:gd name="T20" fmla="*/ 34 w 857"/>
                <a:gd name="T21" fmla="*/ 163 h 581"/>
                <a:gd name="T22" fmla="*/ 72 w 857"/>
                <a:gd name="T23" fmla="*/ 176 h 581"/>
                <a:gd name="T24" fmla="*/ 76 w 857"/>
                <a:gd name="T25" fmla="*/ 200 h 581"/>
                <a:gd name="T26" fmla="*/ 63 w 857"/>
                <a:gd name="T27" fmla="*/ 214 h 581"/>
                <a:gd name="T28" fmla="*/ 110 w 857"/>
                <a:gd name="T29" fmla="*/ 186 h 581"/>
                <a:gd name="T30" fmla="*/ 129 w 857"/>
                <a:gd name="T31" fmla="*/ 159 h 581"/>
                <a:gd name="T32" fmla="*/ 143 w 857"/>
                <a:gd name="T33" fmla="*/ 150 h 581"/>
                <a:gd name="T34" fmla="*/ 169 w 857"/>
                <a:gd name="T35" fmla="*/ 160 h 581"/>
                <a:gd name="T36" fmla="*/ 186 w 857"/>
                <a:gd name="T37" fmla="*/ 150 h 581"/>
                <a:gd name="T38" fmla="*/ 206 w 857"/>
                <a:gd name="T39" fmla="*/ 159 h 581"/>
                <a:gd name="T40" fmla="*/ 254 w 857"/>
                <a:gd name="T41" fmla="*/ 173 h 581"/>
                <a:gd name="T42" fmla="*/ 281 w 857"/>
                <a:gd name="T43" fmla="*/ 185 h 581"/>
                <a:gd name="T44" fmla="*/ 281 w 857"/>
                <a:gd name="T45" fmla="*/ 195 h 581"/>
                <a:gd name="T46" fmla="*/ 291 w 857"/>
                <a:gd name="T47" fmla="*/ 196 h 581"/>
                <a:gd name="T48" fmla="*/ 300 w 857"/>
                <a:gd name="T49" fmla="*/ 204 h 581"/>
                <a:gd name="T50" fmla="*/ 296 w 857"/>
                <a:gd name="T51" fmla="*/ 224 h 581"/>
                <a:gd name="T52" fmla="*/ 314 w 857"/>
                <a:gd name="T53" fmla="*/ 223 h 581"/>
                <a:gd name="T54" fmla="*/ 11 w 857"/>
                <a:gd name="T55" fmla="*/ 233 h 581"/>
                <a:gd name="T56" fmla="*/ 133 w 857"/>
                <a:gd name="T57" fmla="*/ 179 h 581"/>
                <a:gd name="T58" fmla="*/ 132 w 857"/>
                <a:gd name="T59" fmla="*/ 191 h 581"/>
                <a:gd name="T60" fmla="*/ 19 w 857"/>
                <a:gd name="T61" fmla="*/ 163 h 581"/>
                <a:gd name="T62" fmla="*/ 105 w 857"/>
                <a:gd name="T63" fmla="*/ 569 h 581"/>
                <a:gd name="T64" fmla="*/ 70 w 857"/>
                <a:gd name="T65" fmla="*/ 552 h 581"/>
                <a:gd name="T66" fmla="*/ 828 w 857"/>
                <a:gd name="T67" fmla="*/ 320 h 581"/>
                <a:gd name="T68" fmla="*/ 754 w 857"/>
                <a:gd name="T69" fmla="*/ 349 h 581"/>
                <a:gd name="T70" fmla="*/ 726 w 857"/>
                <a:gd name="T71" fmla="*/ 359 h 581"/>
                <a:gd name="T72" fmla="*/ 694 w 857"/>
                <a:gd name="T73" fmla="*/ 333 h 581"/>
                <a:gd name="T74" fmla="*/ 711 w 857"/>
                <a:gd name="T75" fmla="*/ 319 h 581"/>
                <a:gd name="T76" fmla="*/ 677 w 857"/>
                <a:gd name="T77" fmla="*/ 310 h 581"/>
                <a:gd name="T78" fmla="*/ 653 w 857"/>
                <a:gd name="T79" fmla="*/ 297 h 581"/>
                <a:gd name="T80" fmla="*/ 617 w 857"/>
                <a:gd name="T81" fmla="*/ 288 h 581"/>
                <a:gd name="T82" fmla="*/ 383 w 857"/>
                <a:gd name="T83" fmla="*/ 298 h 581"/>
                <a:gd name="T84" fmla="*/ 376 w 857"/>
                <a:gd name="T85" fmla="*/ 317 h 581"/>
                <a:gd name="T86" fmla="*/ 377 w 857"/>
                <a:gd name="T87" fmla="*/ 395 h 581"/>
                <a:gd name="T88" fmla="*/ 405 w 857"/>
                <a:gd name="T89" fmla="*/ 436 h 581"/>
                <a:gd name="T90" fmla="*/ 461 w 857"/>
                <a:gd name="T91" fmla="*/ 458 h 581"/>
                <a:gd name="T92" fmla="*/ 538 w 857"/>
                <a:gd name="T93" fmla="*/ 477 h 581"/>
                <a:gd name="T94" fmla="*/ 582 w 857"/>
                <a:gd name="T95" fmla="*/ 506 h 581"/>
                <a:gd name="T96" fmla="*/ 606 w 857"/>
                <a:gd name="T97" fmla="*/ 493 h 581"/>
                <a:gd name="T98" fmla="*/ 637 w 857"/>
                <a:gd name="T99" fmla="*/ 480 h 581"/>
                <a:gd name="T100" fmla="*/ 666 w 857"/>
                <a:gd name="T101" fmla="*/ 483 h 581"/>
                <a:gd name="T102" fmla="*/ 700 w 857"/>
                <a:gd name="T103" fmla="*/ 480 h 581"/>
                <a:gd name="T104" fmla="*/ 729 w 857"/>
                <a:gd name="T105" fmla="*/ 514 h 581"/>
                <a:gd name="T106" fmla="*/ 733 w 857"/>
                <a:gd name="T107" fmla="*/ 471 h 581"/>
                <a:gd name="T108" fmla="*/ 772 w 857"/>
                <a:gd name="T109" fmla="*/ 429 h 581"/>
                <a:gd name="T110" fmla="*/ 776 w 857"/>
                <a:gd name="T111" fmla="*/ 409 h 581"/>
                <a:gd name="T112" fmla="*/ 780 w 857"/>
                <a:gd name="T113" fmla="*/ 406 h 581"/>
                <a:gd name="T114" fmla="*/ 800 w 857"/>
                <a:gd name="T115" fmla="*/ 376 h 581"/>
                <a:gd name="T116" fmla="*/ 822 w 857"/>
                <a:gd name="T117" fmla="*/ 358 h 581"/>
                <a:gd name="T118" fmla="*/ 857 w 857"/>
                <a:gd name="T119" fmla="*/ 33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7" h="581">
                  <a:moveTo>
                    <a:pt x="322" y="213"/>
                  </a:moveTo>
                  <a:cubicBezTo>
                    <a:pt x="323" y="210"/>
                    <a:pt x="323" y="208"/>
                    <a:pt x="314" y="204"/>
                  </a:cubicBezTo>
                  <a:cubicBezTo>
                    <a:pt x="304" y="200"/>
                    <a:pt x="305" y="198"/>
                    <a:pt x="299" y="186"/>
                  </a:cubicBezTo>
                  <a:cubicBezTo>
                    <a:pt x="292" y="175"/>
                    <a:pt x="281" y="170"/>
                    <a:pt x="281" y="166"/>
                  </a:cubicBezTo>
                  <a:cubicBezTo>
                    <a:pt x="281" y="161"/>
                    <a:pt x="269" y="162"/>
                    <a:pt x="269" y="165"/>
                  </a:cubicBezTo>
                  <a:cubicBezTo>
                    <a:pt x="269" y="168"/>
                    <a:pt x="264" y="169"/>
                    <a:pt x="262" y="171"/>
                  </a:cubicBezTo>
                  <a:cubicBezTo>
                    <a:pt x="259" y="173"/>
                    <a:pt x="258" y="170"/>
                    <a:pt x="255" y="167"/>
                  </a:cubicBezTo>
                  <a:cubicBezTo>
                    <a:pt x="253" y="164"/>
                    <a:pt x="247" y="160"/>
                    <a:pt x="247" y="158"/>
                  </a:cubicBezTo>
                  <a:cubicBezTo>
                    <a:pt x="247" y="156"/>
                    <a:pt x="245" y="152"/>
                    <a:pt x="241" y="154"/>
                  </a:cubicBezTo>
                  <a:cubicBezTo>
                    <a:pt x="237" y="156"/>
                    <a:pt x="234" y="154"/>
                    <a:pt x="233" y="156"/>
                  </a:cubicBezTo>
                  <a:cubicBezTo>
                    <a:pt x="232" y="157"/>
                    <a:pt x="229" y="155"/>
                    <a:pt x="229" y="155"/>
                  </a:cubicBezTo>
                  <a:cubicBezTo>
                    <a:pt x="229" y="26"/>
                    <a:pt x="229" y="26"/>
                    <a:pt x="229" y="26"/>
                  </a:cubicBezTo>
                  <a:cubicBezTo>
                    <a:pt x="227" y="25"/>
                    <a:pt x="226" y="25"/>
                    <a:pt x="225" y="25"/>
                  </a:cubicBezTo>
                  <a:cubicBezTo>
                    <a:pt x="219" y="23"/>
                    <a:pt x="211" y="19"/>
                    <a:pt x="207" y="20"/>
                  </a:cubicBezTo>
                  <a:cubicBezTo>
                    <a:pt x="203" y="21"/>
                    <a:pt x="194" y="22"/>
                    <a:pt x="191" y="21"/>
                  </a:cubicBezTo>
                  <a:cubicBezTo>
                    <a:pt x="188" y="19"/>
                    <a:pt x="184" y="18"/>
                    <a:pt x="178" y="19"/>
                  </a:cubicBezTo>
                  <a:cubicBezTo>
                    <a:pt x="172" y="20"/>
                    <a:pt x="168" y="15"/>
                    <a:pt x="160" y="13"/>
                  </a:cubicBezTo>
                  <a:cubicBezTo>
                    <a:pt x="152" y="12"/>
                    <a:pt x="141" y="14"/>
                    <a:pt x="139" y="15"/>
                  </a:cubicBezTo>
                  <a:cubicBezTo>
                    <a:pt x="136" y="16"/>
                    <a:pt x="137" y="12"/>
                    <a:pt x="133" y="13"/>
                  </a:cubicBezTo>
                  <a:cubicBezTo>
                    <a:pt x="130" y="13"/>
                    <a:pt x="132" y="11"/>
                    <a:pt x="131" y="8"/>
                  </a:cubicBezTo>
                  <a:cubicBezTo>
                    <a:pt x="129" y="5"/>
                    <a:pt x="119" y="8"/>
                    <a:pt x="116" y="8"/>
                  </a:cubicBezTo>
                  <a:cubicBezTo>
                    <a:pt x="113" y="9"/>
                    <a:pt x="112" y="7"/>
                    <a:pt x="112" y="5"/>
                  </a:cubicBezTo>
                  <a:cubicBezTo>
                    <a:pt x="112" y="3"/>
                    <a:pt x="109" y="4"/>
                    <a:pt x="108" y="6"/>
                  </a:cubicBezTo>
                  <a:cubicBezTo>
                    <a:pt x="106" y="8"/>
                    <a:pt x="103" y="9"/>
                    <a:pt x="101" y="7"/>
                  </a:cubicBezTo>
                  <a:cubicBezTo>
                    <a:pt x="100" y="6"/>
                    <a:pt x="104" y="5"/>
                    <a:pt x="104" y="4"/>
                  </a:cubicBezTo>
                  <a:cubicBezTo>
                    <a:pt x="105" y="2"/>
                    <a:pt x="100" y="1"/>
                    <a:pt x="98" y="0"/>
                  </a:cubicBezTo>
                  <a:cubicBezTo>
                    <a:pt x="96" y="0"/>
                    <a:pt x="93" y="2"/>
                    <a:pt x="89" y="6"/>
                  </a:cubicBezTo>
                  <a:cubicBezTo>
                    <a:pt x="85" y="9"/>
                    <a:pt x="79" y="9"/>
                    <a:pt x="76" y="9"/>
                  </a:cubicBezTo>
                  <a:cubicBezTo>
                    <a:pt x="72" y="8"/>
                    <a:pt x="68" y="9"/>
                    <a:pt x="68" y="11"/>
                  </a:cubicBezTo>
                  <a:cubicBezTo>
                    <a:pt x="68" y="13"/>
                    <a:pt x="72" y="13"/>
                    <a:pt x="70" y="15"/>
                  </a:cubicBezTo>
                  <a:cubicBezTo>
                    <a:pt x="67" y="18"/>
                    <a:pt x="66" y="12"/>
                    <a:pt x="64" y="15"/>
                  </a:cubicBezTo>
                  <a:cubicBezTo>
                    <a:pt x="61" y="18"/>
                    <a:pt x="53" y="17"/>
                    <a:pt x="51" y="17"/>
                  </a:cubicBezTo>
                  <a:cubicBezTo>
                    <a:pt x="49" y="17"/>
                    <a:pt x="43" y="23"/>
                    <a:pt x="41" y="25"/>
                  </a:cubicBezTo>
                  <a:cubicBezTo>
                    <a:pt x="39" y="27"/>
                    <a:pt x="43" y="29"/>
                    <a:pt x="38" y="34"/>
                  </a:cubicBezTo>
                  <a:cubicBezTo>
                    <a:pt x="33" y="40"/>
                    <a:pt x="19" y="38"/>
                    <a:pt x="17" y="38"/>
                  </a:cubicBezTo>
                  <a:cubicBezTo>
                    <a:pt x="14" y="38"/>
                    <a:pt x="16" y="42"/>
                    <a:pt x="14" y="44"/>
                  </a:cubicBezTo>
                  <a:cubicBezTo>
                    <a:pt x="13" y="46"/>
                    <a:pt x="16" y="48"/>
                    <a:pt x="24" y="50"/>
                  </a:cubicBezTo>
                  <a:cubicBezTo>
                    <a:pt x="31" y="52"/>
                    <a:pt x="37" y="62"/>
                    <a:pt x="37" y="64"/>
                  </a:cubicBezTo>
                  <a:cubicBezTo>
                    <a:pt x="38" y="67"/>
                    <a:pt x="48" y="64"/>
                    <a:pt x="52" y="65"/>
                  </a:cubicBezTo>
                  <a:cubicBezTo>
                    <a:pt x="55" y="65"/>
                    <a:pt x="51" y="70"/>
                    <a:pt x="54" y="72"/>
                  </a:cubicBezTo>
                  <a:cubicBezTo>
                    <a:pt x="58" y="73"/>
                    <a:pt x="62" y="71"/>
                    <a:pt x="63" y="74"/>
                  </a:cubicBezTo>
                  <a:cubicBezTo>
                    <a:pt x="64" y="76"/>
                    <a:pt x="57" y="74"/>
                    <a:pt x="53" y="77"/>
                  </a:cubicBezTo>
                  <a:cubicBezTo>
                    <a:pt x="50" y="79"/>
                    <a:pt x="48" y="81"/>
                    <a:pt x="46" y="79"/>
                  </a:cubicBezTo>
                  <a:cubicBezTo>
                    <a:pt x="45" y="77"/>
                    <a:pt x="39" y="78"/>
                    <a:pt x="35" y="78"/>
                  </a:cubicBezTo>
                  <a:cubicBezTo>
                    <a:pt x="32" y="79"/>
                    <a:pt x="35" y="74"/>
                    <a:pt x="35" y="72"/>
                  </a:cubicBezTo>
                  <a:cubicBezTo>
                    <a:pt x="36" y="71"/>
                    <a:pt x="31" y="69"/>
                    <a:pt x="25" y="73"/>
                  </a:cubicBezTo>
                  <a:cubicBezTo>
                    <a:pt x="19" y="76"/>
                    <a:pt x="21" y="75"/>
                    <a:pt x="20" y="78"/>
                  </a:cubicBezTo>
                  <a:cubicBezTo>
                    <a:pt x="20" y="81"/>
                    <a:pt x="17" y="76"/>
                    <a:pt x="13" y="79"/>
                  </a:cubicBezTo>
                  <a:cubicBezTo>
                    <a:pt x="9" y="81"/>
                    <a:pt x="3" y="83"/>
                    <a:pt x="2" y="85"/>
                  </a:cubicBezTo>
                  <a:cubicBezTo>
                    <a:pt x="0" y="88"/>
                    <a:pt x="10" y="89"/>
                    <a:pt x="14" y="90"/>
                  </a:cubicBezTo>
                  <a:cubicBezTo>
                    <a:pt x="17" y="91"/>
                    <a:pt x="9" y="93"/>
                    <a:pt x="12" y="94"/>
                  </a:cubicBezTo>
                  <a:cubicBezTo>
                    <a:pt x="15" y="95"/>
                    <a:pt x="14" y="98"/>
                    <a:pt x="19" y="100"/>
                  </a:cubicBezTo>
                  <a:cubicBezTo>
                    <a:pt x="23" y="103"/>
                    <a:pt x="34" y="100"/>
                    <a:pt x="37" y="100"/>
                  </a:cubicBezTo>
                  <a:cubicBezTo>
                    <a:pt x="39" y="100"/>
                    <a:pt x="42" y="104"/>
                    <a:pt x="44" y="101"/>
                  </a:cubicBezTo>
                  <a:cubicBezTo>
                    <a:pt x="46" y="99"/>
                    <a:pt x="55" y="92"/>
                    <a:pt x="59" y="96"/>
                  </a:cubicBezTo>
                  <a:cubicBezTo>
                    <a:pt x="63" y="100"/>
                    <a:pt x="54" y="99"/>
                    <a:pt x="57" y="102"/>
                  </a:cubicBezTo>
                  <a:cubicBezTo>
                    <a:pt x="59" y="104"/>
                    <a:pt x="62" y="110"/>
                    <a:pt x="58" y="113"/>
                  </a:cubicBezTo>
                  <a:cubicBezTo>
                    <a:pt x="53" y="116"/>
                    <a:pt x="50" y="114"/>
                    <a:pt x="47" y="114"/>
                  </a:cubicBezTo>
                  <a:cubicBezTo>
                    <a:pt x="45" y="114"/>
                    <a:pt x="46" y="118"/>
                    <a:pt x="43" y="121"/>
                  </a:cubicBezTo>
                  <a:cubicBezTo>
                    <a:pt x="39" y="123"/>
                    <a:pt x="37" y="118"/>
                    <a:pt x="32" y="118"/>
                  </a:cubicBezTo>
                  <a:cubicBezTo>
                    <a:pt x="28" y="118"/>
                    <a:pt x="29" y="123"/>
                    <a:pt x="29" y="126"/>
                  </a:cubicBezTo>
                  <a:cubicBezTo>
                    <a:pt x="29" y="129"/>
                    <a:pt x="22" y="126"/>
                    <a:pt x="20" y="132"/>
                  </a:cubicBezTo>
                  <a:cubicBezTo>
                    <a:pt x="19" y="139"/>
                    <a:pt x="12" y="133"/>
                    <a:pt x="16" y="140"/>
                  </a:cubicBezTo>
                  <a:cubicBezTo>
                    <a:pt x="21" y="146"/>
                    <a:pt x="20" y="142"/>
                    <a:pt x="24" y="145"/>
                  </a:cubicBezTo>
                  <a:cubicBezTo>
                    <a:pt x="28" y="148"/>
                    <a:pt x="20" y="152"/>
                    <a:pt x="24" y="153"/>
                  </a:cubicBezTo>
                  <a:cubicBezTo>
                    <a:pt x="27" y="154"/>
                    <a:pt x="31" y="160"/>
                    <a:pt x="34" y="163"/>
                  </a:cubicBezTo>
                  <a:cubicBezTo>
                    <a:pt x="37" y="165"/>
                    <a:pt x="40" y="162"/>
                    <a:pt x="44" y="161"/>
                  </a:cubicBezTo>
                  <a:cubicBezTo>
                    <a:pt x="48" y="161"/>
                    <a:pt x="46" y="156"/>
                    <a:pt x="48" y="158"/>
                  </a:cubicBezTo>
                  <a:cubicBezTo>
                    <a:pt x="51" y="160"/>
                    <a:pt x="54" y="166"/>
                    <a:pt x="52" y="167"/>
                  </a:cubicBezTo>
                  <a:cubicBezTo>
                    <a:pt x="50" y="169"/>
                    <a:pt x="51" y="173"/>
                    <a:pt x="51" y="176"/>
                  </a:cubicBezTo>
                  <a:cubicBezTo>
                    <a:pt x="51" y="178"/>
                    <a:pt x="59" y="177"/>
                    <a:pt x="60" y="175"/>
                  </a:cubicBezTo>
                  <a:cubicBezTo>
                    <a:pt x="61" y="172"/>
                    <a:pt x="68" y="171"/>
                    <a:pt x="72" y="176"/>
                  </a:cubicBezTo>
                  <a:cubicBezTo>
                    <a:pt x="76" y="180"/>
                    <a:pt x="77" y="181"/>
                    <a:pt x="77" y="177"/>
                  </a:cubicBezTo>
                  <a:cubicBezTo>
                    <a:pt x="77" y="174"/>
                    <a:pt x="80" y="170"/>
                    <a:pt x="80" y="173"/>
                  </a:cubicBezTo>
                  <a:cubicBezTo>
                    <a:pt x="81" y="176"/>
                    <a:pt x="84" y="176"/>
                    <a:pt x="90" y="174"/>
                  </a:cubicBezTo>
                  <a:cubicBezTo>
                    <a:pt x="95" y="171"/>
                    <a:pt x="93" y="174"/>
                    <a:pt x="90" y="178"/>
                  </a:cubicBezTo>
                  <a:cubicBezTo>
                    <a:pt x="86" y="183"/>
                    <a:pt x="90" y="190"/>
                    <a:pt x="87" y="191"/>
                  </a:cubicBezTo>
                  <a:cubicBezTo>
                    <a:pt x="84" y="192"/>
                    <a:pt x="81" y="200"/>
                    <a:pt x="76" y="200"/>
                  </a:cubicBezTo>
                  <a:cubicBezTo>
                    <a:pt x="72" y="201"/>
                    <a:pt x="63" y="210"/>
                    <a:pt x="62" y="211"/>
                  </a:cubicBezTo>
                  <a:cubicBezTo>
                    <a:pt x="61" y="213"/>
                    <a:pt x="51" y="208"/>
                    <a:pt x="49" y="213"/>
                  </a:cubicBezTo>
                  <a:cubicBezTo>
                    <a:pt x="48" y="217"/>
                    <a:pt x="41" y="220"/>
                    <a:pt x="43" y="222"/>
                  </a:cubicBezTo>
                  <a:cubicBezTo>
                    <a:pt x="44" y="223"/>
                    <a:pt x="53" y="219"/>
                    <a:pt x="53" y="216"/>
                  </a:cubicBezTo>
                  <a:cubicBezTo>
                    <a:pt x="53" y="214"/>
                    <a:pt x="55" y="215"/>
                    <a:pt x="56" y="216"/>
                  </a:cubicBezTo>
                  <a:cubicBezTo>
                    <a:pt x="58" y="218"/>
                    <a:pt x="61" y="215"/>
                    <a:pt x="63" y="214"/>
                  </a:cubicBezTo>
                  <a:cubicBezTo>
                    <a:pt x="65" y="212"/>
                    <a:pt x="67" y="213"/>
                    <a:pt x="69" y="213"/>
                  </a:cubicBezTo>
                  <a:cubicBezTo>
                    <a:pt x="71" y="213"/>
                    <a:pt x="72" y="211"/>
                    <a:pt x="77" y="210"/>
                  </a:cubicBezTo>
                  <a:cubicBezTo>
                    <a:pt x="82" y="209"/>
                    <a:pt x="81" y="208"/>
                    <a:pt x="82" y="205"/>
                  </a:cubicBezTo>
                  <a:cubicBezTo>
                    <a:pt x="83" y="203"/>
                    <a:pt x="95" y="197"/>
                    <a:pt x="97" y="196"/>
                  </a:cubicBezTo>
                  <a:cubicBezTo>
                    <a:pt x="99" y="196"/>
                    <a:pt x="98" y="192"/>
                    <a:pt x="100" y="192"/>
                  </a:cubicBezTo>
                  <a:cubicBezTo>
                    <a:pt x="103" y="192"/>
                    <a:pt x="107" y="189"/>
                    <a:pt x="110" y="186"/>
                  </a:cubicBezTo>
                  <a:cubicBezTo>
                    <a:pt x="113" y="184"/>
                    <a:pt x="114" y="185"/>
                    <a:pt x="116" y="184"/>
                  </a:cubicBezTo>
                  <a:cubicBezTo>
                    <a:pt x="118" y="183"/>
                    <a:pt x="117" y="178"/>
                    <a:pt x="119" y="178"/>
                  </a:cubicBezTo>
                  <a:cubicBezTo>
                    <a:pt x="121" y="177"/>
                    <a:pt x="123" y="175"/>
                    <a:pt x="123" y="173"/>
                  </a:cubicBezTo>
                  <a:cubicBezTo>
                    <a:pt x="123" y="171"/>
                    <a:pt x="117" y="171"/>
                    <a:pt x="117" y="170"/>
                  </a:cubicBezTo>
                  <a:cubicBezTo>
                    <a:pt x="116" y="169"/>
                    <a:pt x="121" y="164"/>
                    <a:pt x="124" y="164"/>
                  </a:cubicBezTo>
                  <a:cubicBezTo>
                    <a:pt x="126" y="164"/>
                    <a:pt x="129" y="162"/>
                    <a:pt x="129" y="159"/>
                  </a:cubicBezTo>
                  <a:cubicBezTo>
                    <a:pt x="129" y="156"/>
                    <a:pt x="132" y="155"/>
                    <a:pt x="135" y="153"/>
                  </a:cubicBezTo>
                  <a:cubicBezTo>
                    <a:pt x="137" y="150"/>
                    <a:pt x="137" y="148"/>
                    <a:pt x="139" y="148"/>
                  </a:cubicBezTo>
                  <a:cubicBezTo>
                    <a:pt x="141" y="148"/>
                    <a:pt x="144" y="144"/>
                    <a:pt x="146" y="143"/>
                  </a:cubicBezTo>
                  <a:cubicBezTo>
                    <a:pt x="149" y="141"/>
                    <a:pt x="146" y="145"/>
                    <a:pt x="151" y="145"/>
                  </a:cubicBezTo>
                  <a:cubicBezTo>
                    <a:pt x="156" y="145"/>
                    <a:pt x="155" y="150"/>
                    <a:pt x="152" y="148"/>
                  </a:cubicBezTo>
                  <a:cubicBezTo>
                    <a:pt x="148" y="146"/>
                    <a:pt x="146" y="146"/>
                    <a:pt x="143" y="150"/>
                  </a:cubicBezTo>
                  <a:cubicBezTo>
                    <a:pt x="139" y="153"/>
                    <a:pt x="142" y="154"/>
                    <a:pt x="139" y="157"/>
                  </a:cubicBezTo>
                  <a:cubicBezTo>
                    <a:pt x="137" y="161"/>
                    <a:pt x="137" y="163"/>
                    <a:pt x="140" y="163"/>
                  </a:cubicBezTo>
                  <a:cubicBezTo>
                    <a:pt x="143" y="164"/>
                    <a:pt x="140" y="166"/>
                    <a:pt x="137" y="167"/>
                  </a:cubicBezTo>
                  <a:cubicBezTo>
                    <a:pt x="134" y="168"/>
                    <a:pt x="136" y="170"/>
                    <a:pt x="140" y="170"/>
                  </a:cubicBezTo>
                  <a:cubicBezTo>
                    <a:pt x="145" y="170"/>
                    <a:pt x="151" y="164"/>
                    <a:pt x="157" y="161"/>
                  </a:cubicBezTo>
                  <a:cubicBezTo>
                    <a:pt x="163" y="158"/>
                    <a:pt x="167" y="161"/>
                    <a:pt x="169" y="160"/>
                  </a:cubicBezTo>
                  <a:cubicBezTo>
                    <a:pt x="171" y="160"/>
                    <a:pt x="167" y="157"/>
                    <a:pt x="169" y="156"/>
                  </a:cubicBezTo>
                  <a:cubicBezTo>
                    <a:pt x="171" y="155"/>
                    <a:pt x="167" y="154"/>
                    <a:pt x="166" y="151"/>
                  </a:cubicBezTo>
                  <a:cubicBezTo>
                    <a:pt x="164" y="147"/>
                    <a:pt x="168" y="150"/>
                    <a:pt x="168" y="147"/>
                  </a:cubicBezTo>
                  <a:cubicBezTo>
                    <a:pt x="169" y="144"/>
                    <a:pt x="171" y="145"/>
                    <a:pt x="173" y="146"/>
                  </a:cubicBezTo>
                  <a:cubicBezTo>
                    <a:pt x="175" y="148"/>
                    <a:pt x="177" y="145"/>
                    <a:pt x="179" y="149"/>
                  </a:cubicBezTo>
                  <a:cubicBezTo>
                    <a:pt x="181" y="152"/>
                    <a:pt x="183" y="148"/>
                    <a:pt x="186" y="150"/>
                  </a:cubicBezTo>
                  <a:cubicBezTo>
                    <a:pt x="189" y="153"/>
                    <a:pt x="185" y="152"/>
                    <a:pt x="182" y="153"/>
                  </a:cubicBezTo>
                  <a:cubicBezTo>
                    <a:pt x="179" y="154"/>
                    <a:pt x="180" y="158"/>
                    <a:pt x="183" y="156"/>
                  </a:cubicBezTo>
                  <a:cubicBezTo>
                    <a:pt x="185" y="154"/>
                    <a:pt x="187" y="153"/>
                    <a:pt x="190" y="155"/>
                  </a:cubicBezTo>
                  <a:cubicBezTo>
                    <a:pt x="192" y="157"/>
                    <a:pt x="193" y="156"/>
                    <a:pt x="195" y="154"/>
                  </a:cubicBezTo>
                  <a:cubicBezTo>
                    <a:pt x="197" y="152"/>
                    <a:pt x="197" y="154"/>
                    <a:pt x="197" y="156"/>
                  </a:cubicBezTo>
                  <a:cubicBezTo>
                    <a:pt x="197" y="157"/>
                    <a:pt x="200" y="158"/>
                    <a:pt x="206" y="159"/>
                  </a:cubicBezTo>
                  <a:cubicBezTo>
                    <a:pt x="212" y="159"/>
                    <a:pt x="222" y="158"/>
                    <a:pt x="224" y="158"/>
                  </a:cubicBezTo>
                  <a:cubicBezTo>
                    <a:pt x="227" y="158"/>
                    <a:pt x="226" y="162"/>
                    <a:pt x="232" y="163"/>
                  </a:cubicBezTo>
                  <a:cubicBezTo>
                    <a:pt x="238" y="164"/>
                    <a:pt x="239" y="157"/>
                    <a:pt x="242" y="160"/>
                  </a:cubicBezTo>
                  <a:cubicBezTo>
                    <a:pt x="245" y="162"/>
                    <a:pt x="242" y="163"/>
                    <a:pt x="240" y="165"/>
                  </a:cubicBezTo>
                  <a:cubicBezTo>
                    <a:pt x="239" y="167"/>
                    <a:pt x="242" y="167"/>
                    <a:pt x="245" y="168"/>
                  </a:cubicBezTo>
                  <a:cubicBezTo>
                    <a:pt x="247" y="169"/>
                    <a:pt x="252" y="170"/>
                    <a:pt x="254" y="173"/>
                  </a:cubicBezTo>
                  <a:cubicBezTo>
                    <a:pt x="257" y="175"/>
                    <a:pt x="258" y="178"/>
                    <a:pt x="264" y="181"/>
                  </a:cubicBezTo>
                  <a:cubicBezTo>
                    <a:pt x="270" y="184"/>
                    <a:pt x="264" y="173"/>
                    <a:pt x="269" y="177"/>
                  </a:cubicBezTo>
                  <a:cubicBezTo>
                    <a:pt x="274" y="180"/>
                    <a:pt x="272" y="177"/>
                    <a:pt x="276" y="180"/>
                  </a:cubicBezTo>
                  <a:cubicBezTo>
                    <a:pt x="280" y="184"/>
                    <a:pt x="278" y="179"/>
                    <a:pt x="277" y="173"/>
                  </a:cubicBezTo>
                  <a:cubicBezTo>
                    <a:pt x="275" y="167"/>
                    <a:pt x="278" y="171"/>
                    <a:pt x="280" y="174"/>
                  </a:cubicBezTo>
                  <a:cubicBezTo>
                    <a:pt x="282" y="176"/>
                    <a:pt x="282" y="181"/>
                    <a:pt x="281" y="185"/>
                  </a:cubicBezTo>
                  <a:cubicBezTo>
                    <a:pt x="279" y="188"/>
                    <a:pt x="274" y="185"/>
                    <a:pt x="274" y="184"/>
                  </a:cubicBezTo>
                  <a:cubicBezTo>
                    <a:pt x="275" y="182"/>
                    <a:pt x="269" y="182"/>
                    <a:pt x="269" y="185"/>
                  </a:cubicBezTo>
                  <a:cubicBezTo>
                    <a:pt x="268" y="188"/>
                    <a:pt x="273" y="193"/>
                    <a:pt x="276" y="193"/>
                  </a:cubicBezTo>
                  <a:cubicBezTo>
                    <a:pt x="278" y="194"/>
                    <a:pt x="276" y="198"/>
                    <a:pt x="278" y="199"/>
                  </a:cubicBezTo>
                  <a:cubicBezTo>
                    <a:pt x="281" y="200"/>
                    <a:pt x="281" y="205"/>
                    <a:pt x="282" y="204"/>
                  </a:cubicBezTo>
                  <a:cubicBezTo>
                    <a:pt x="284" y="203"/>
                    <a:pt x="283" y="197"/>
                    <a:pt x="281" y="195"/>
                  </a:cubicBezTo>
                  <a:cubicBezTo>
                    <a:pt x="280" y="192"/>
                    <a:pt x="280" y="188"/>
                    <a:pt x="283" y="189"/>
                  </a:cubicBezTo>
                  <a:cubicBezTo>
                    <a:pt x="285" y="190"/>
                    <a:pt x="283" y="194"/>
                    <a:pt x="284" y="195"/>
                  </a:cubicBezTo>
                  <a:cubicBezTo>
                    <a:pt x="285" y="196"/>
                    <a:pt x="286" y="194"/>
                    <a:pt x="289" y="192"/>
                  </a:cubicBezTo>
                  <a:cubicBezTo>
                    <a:pt x="291" y="191"/>
                    <a:pt x="288" y="187"/>
                    <a:pt x="289" y="184"/>
                  </a:cubicBezTo>
                  <a:cubicBezTo>
                    <a:pt x="290" y="182"/>
                    <a:pt x="292" y="186"/>
                    <a:pt x="294" y="190"/>
                  </a:cubicBezTo>
                  <a:cubicBezTo>
                    <a:pt x="295" y="194"/>
                    <a:pt x="291" y="194"/>
                    <a:pt x="291" y="196"/>
                  </a:cubicBezTo>
                  <a:cubicBezTo>
                    <a:pt x="291" y="198"/>
                    <a:pt x="287" y="197"/>
                    <a:pt x="286" y="198"/>
                  </a:cubicBezTo>
                  <a:cubicBezTo>
                    <a:pt x="285" y="199"/>
                    <a:pt x="286" y="207"/>
                    <a:pt x="287" y="207"/>
                  </a:cubicBezTo>
                  <a:cubicBezTo>
                    <a:pt x="289" y="207"/>
                    <a:pt x="290" y="201"/>
                    <a:pt x="290" y="204"/>
                  </a:cubicBezTo>
                  <a:cubicBezTo>
                    <a:pt x="291" y="207"/>
                    <a:pt x="295" y="200"/>
                    <a:pt x="296" y="203"/>
                  </a:cubicBezTo>
                  <a:cubicBezTo>
                    <a:pt x="297" y="206"/>
                    <a:pt x="301" y="209"/>
                    <a:pt x="303" y="208"/>
                  </a:cubicBezTo>
                  <a:cubicBezTo>
                    <a:pt x="305" y="208"/>
                    <a:pt x="302" y="204"/>
                    <a:pt x="300" y="204"/>
                  </a:cubicBezTo>
                  <a:cubicBezTo>
                    <a:pt x="297" y="204"/>
                    <a:pt x="297" y="200"/>
                    <a:pt x="300" y="200"/>
                  </a:cubicBezTo>
                  <a:cubicBezTo>
                    <a:pt x="302" y="199"/>
                    <a:pt x="306" y="206"/>
                    <a:pt x="306" y="208"/>
                  </a:cubicBezTo>
                  <a:cubicBezTo>
                    <a:pt x="306" y="210"/>
                    <a:pt x="304" y="210"/>
                    <a:pt x="302" y="212"/>
                  </a:cubicBezTo>
                  <a:cubicBezTo>
                    <a:pt x="300" y="215"/>
                    <a:pt x="297" y="209"/>
                    <a:pt x="295" y="209"/>
                  </a:cubicBezTo>
                  <a:cubicBezTo>
                    <a:pt x="292" y="209"/>
                    <a:pt x="295" y="213"/>
                    <a:pt x="296" y="215"/>
                  </a:cubicBezTo>
                  <a:cubicBezTo>
                    <a:pt x="297" y="218"/>
                    <a:pt x="293" y="221"/>
                    <a:pt x="296" y="224"/>
                  </a:cubicBezTo>
                  <a:cubicBezTo>
                    <a:pt x="299" y="226"/>
                    <a:pt x="298" y="222"/>
                    <a:pt x="299" y="221"/>
                  </a:cubicBezTo>
                  <a:cubicBezTo>
                    <a:pt x="299" y="219"/>
                    <a:pt x="302" y="221"/>
                    <a:pt x="304" y="222"/>
                  </a:cubicBezTo>
                  <a:cubicBezTo>
                    <a:pt x="305" y="224"/>
                    <a:pt x="305" y="219"/>
                    <a:pt x="305" y="218"/>
                  </a:cubicBezTo>
                  <a:cubicBezTo>
                    <a:pt x="305" y="216"/>
                    <a:pt x="308" y="217"/>
                    <a:pt x="310" y="219"/>
                  </a:cubicBezTo>
                  <a:cubicBezTo>
                    <a:pt x="311" y="221"/>
                    <a:pt x="311" y="217"/>
                    <a:pt x="314" y="217"/>
                  </a:cubicBezTo>
                  <a:cubicBezTo>
                    <a:pt x="316" y="218"/>
                    <a:pt x="314" y="221"/>
                    <a:pt x="314" y="223"/>
                  </a:cubicBezTo>
                  <a:cubicBezTo>
                    <a:pt x="314" y="225"/>
                    <a:pt x="318" y="221"/>
                    <a:pt x="318" y="224"/>
                  </a:cubicBezTo>
                  <a:cubicBezTo>
                    <a:pt x="318" y="224"/>
                    <a:pt x="318" y="224"/>
                    <a:pt x="318" y="225"/>
                  </a:cubicBezTo>
                  <a:cubicBezTo>
                    <a:pt x="320" y="223"/>
                    <a:pt x="322" y="222"/>
                    <a:pt x="324" y="221"/>
                  </a:cubicBezTo>
                  <a:cubicBezTo>
                    <a:pt x="328" y="218"/>
                    <a:pt x="321" y="216"/>
                    <a:pt x="322" y="213"/>
                  </a:cubicBezTo>
                  <a:close/>
                  <a:moveTo>
                    <a:pt x="7" y="239"/>
                  </a:moveTo>
                  <a:cubicBezTo>
                    <a:pt x="11" y="238"/>
                    <a:pt x="13" y="235"/>
                    <a:pt x="11" y="233"/>
                  </a:cubicBezTo>
                  <a:cubicBezTo>
                    <a:pt x="9" y="231"/>
                    <a:pt x="3" y="241"/>
                    <a:pt x="7" y="239"/>
                  </a:cubicBezTo>
                  <a:close/>
                  <a:moveTo>
                    <a:pt x="39" y="223"/>
                  </a:moveTo>
                  <a:cubicBezTo>
                    <a:pt x="34" y="221"/>
                    <a:pt x="24" y="228"/>
                    <a:pt x="27" y="228"/>
                  </a:cubicBezTo>
                  <a:cubicBezTo>
                    <a:pt x="30" y="229"/>
                    <a:pt x="31" y="226"/>
                    <a:pt x="34" y="226"/>
                  </a:cubicBezTo>
                  <a:cubicBezTo>
                    <a:pt x="37" y="226"/>
                    <a:pt x="43" y="224"/>
                    <a:pt x="39" y="223"/>
                  </a:cubicBezTo>
                  <a:close/>
                  <a:moveTo>
                    <a:pt x="133" y="179"/>
                  </a:moveTo>
                  <a:cubicBezTo>
                    <a:pt x="133" y="177"/>
                    <a:pt x="130" y="177"/>
                    <a:pt x="127" y="181"/>
                  </a:cubicBezTo>
                  <a:cubicBezTo>
                    <a:pt x="123" y="185"/>
                    <a:pt x="120" y="188"/>
                    <a:pt x="119" y="190"/>
                  </a:cubicBezTo>
                  <a:cubicBezTo>
                    <a:pt x="119" y="192"/>
                    <a:pt x="114" y="189"/>
                    <a:pt x="113" y="192"/>
                  </a:cubicBezTo>
                  <a:cubicBezTo>
                    <a:pt x="112" y="195"/>
                    <a:pt x="114" y="200"/>
                    <a:pt x="117" y="198"/>
                  </a:cubicBezTo>
                  <a:cubicBezTo>
                    <a:pt x="119" y="197"/>
                    <a:pt x="119" y="198"/>
                    <a:pt x="121" y="198"/>
                  </a:cubicBezTo>
                  <a:cubicBezTo>
                    <a:pt x="123" y="198"/>
                    <a:pt x="130" y="193"/>
                    <a:pt x="132" y="191"/>
                  </a:cubicBezTo>
                  <a:cubicBezTo>
                    <a:pt x="134" y="188"/>
                    <a:pt x="129" y="187"/>
                    <a:pt x="129" y="186"/>
                  </a:cubicBezTo>
                  <a:cubicBezTo>
                    <a:pt x="129" y="184"/>
                    <a:pt x="133" y="184"/>
                    <a:pt x="135" y="183"/>
                  </a:cubicBezTo>
                  <a:cubicBezTo>
                    <a:pt x="137" y="182"/>
                    <a:pt x="133" y="181"/>
                    <a:pt x="133" y="179"/>
                  </a:cubicBezTo>
                  <a:close/>
                  <a:moveTo>
                    <a:pt x="14" y="157"/>
                  </a:moveTo>
                  <a:cubicBezTo>
                    <a:pt x="14" y="154"/>
                    <a:pt x="6" y="156"/>
                    <a:pt x="7" y="159"/>
                  </a:cubicBezTo>
                  <a:cubicBezTo>
                    <a:pt x="8" y="162"/>
                    <a:pt x="15" y="164"/>
                    <a:pt x="19" y="163"/>
                  </a:cubicBezTo>
                  <a:cubicBezTo>
                    <a:pt x="21" y="162"/>
                    <a:pt x="22" y="159"/>
                    <a:pt x="20" y="157"/>
                  </a:cubicBezTo>
                  <a:cubicBezTo>
                    <a:pt x="18" y="155"/>
                    <a:pt x="15" y="160"/>
                    <a:pt x="14" y="157"/>
                  </a:cubicBezTo>
                  <a:close/>
                  <a:moveTo>
                    <a:pt x="105" y="569"/>
                  </a:moveTo>
                  <a:cubicBezTo>
                    <a:pt x="101" y="569"/>
                    <a:pt x="103" y="581"/>
                    <a:pt x="106" y="579"/>
                  </a:cubicBezTo>
                  <a:cubicBezTo>
                    <a:pt x="107" y="578"/>
                    <a:pt x="111" y="578"/>
                    <a:pt x="112" y="576"/>
                  </a:cubicBezTo>
                  <a:cubicBezTo>
                    <a:pt x="113" y="573"/>
                    <a:pt x="110" y="568"/>
                    <a:pt x="105" y="569"/>
                  </a:cubicBezTo>
                  <a:close/>
                  <a:moveTo>
                    <a:pt x="99" y="562"/>
                  </a:moveTo>
                  <a:cubicBezTo>
                    <a:pt x="96" y="562"/>
                    <a:pt x="98" y="567"/>
                    <a:pt x="100" y="566"/>
                  </a:cubicBezTo>
                  <a:cubicBezTo>
                    <a:pt x="103" y="564"/>
                    <a:pt x="102" y="561"/>
                    <a:pt x="99" y="562"/>
                  </a:cubicBezTo>
                  <a:close/>
                  <a:moveTo>
                    <a:pt x="70" y="552"/>
                  </a:moveTo>
                  <a:cubicBezTo>
                    <a:pt x="72" y="555"/>
                    <a:pt x="74" y="554"/>
                    <a:pt x="75" y="552"/>
                  </a:cubicBezTo>
                  <a:cubicBezTo>
                    <a:pt x="76" y="550"/>
                    <a:pt x="67" y="550"/>
                    <a:pt x="70" y="552"/>
                  </a:cubicBezTo>
                  <a:close/>
                  <a:moveTo>
                    <a:pt x="83" y="558"/>
                  </a:moveTo>
                  <a:cubicBezTo>
                    <a:pt x="85" y="561"/>
                    <a:pt x="87" y="561"/>
                    <a:pt x="88" y="559"/>
                  </a:cubicBezTo>
                  <a:cubicBezTo>
                    <a:pt x="90" y="556"/>
                    <a:pt x="81" y="555"/>
                    <a:pt x="83" y="558"/>
                  </a:cubicBezTo>
                  <a:close/>
                  <a:moveTo>
                    <a:pt x="849" y="308"/>
                  </a:moveTo>
                  <a:cubicBezTo>
                    <a:pt x="849" y="305"/>
                    <a:pt x="842" y="307"/>
                    <a:pt x="838" y="305"/>
                  </a:cubicBezTo>
                  <a:cubicBezTo>
                    <a:pt x="835" y="302"/>
                    <a:pt x="829" y="314"/>
                    <a:pt x="828" y="320"/>
                  </a:cubicBezTo>
                  <a:cubicBezTo>
                    <a:pt x="826" y="325"/>
                    <a:pt x="817" y="331"/>
                    <a:pt x="817" y="331"/>
                  </a:cubicBezTo>
                  <a:cubicBezTo>
                    <a:pt x="817" y="331"/>
                    <a:pt x="790" y="331"/>
                    <a:pt x="788" y="331"/>
                  </a:cubicBezTo>
                  <a:cubicBezTo>
                    <a:pt x="787" y="331"/>
                    <a:pt x="780" y="336"/>
                    <a:pt x="777" y="339"/>
                  </a:cubicBezTo>
                  <a:cubicBezTo>
                    <a:pt x="777" y="340"/>
                    <a:pt x="777" y="340"/>
                    <a:pt x="777" y="340"/>
                  </a:cubicBezTo>
                  <a:cubicBezTo>
                    <a:pt x="780" y="345"/>
                    <a:pt x="770" y="348"/>
                    <a:pt x="761" y="348"/>
                  </a:cubicBezTo>
                  <a:cubicBezTo>
                    <a:pt x="758" y="348"/>
                    <a:pt x="756" y="348"/>
                    <a:pt x="754" y="349"/>
                  </a:cubicBezTo>
                  <a:cubicBezTo>
                    <a:pt x="754" y="350"/>
                    <a:pt x="755" y="351"/>
                    <a:pt x="755" y="352"/>
                  </a:cubicBezTo>
                  <a:cubicBezTo>
                    <a:pt x="754" y="353"/>
                    <a:pt x="753" y="353"/>
                    <a:pt x="752" y="354"/>
                  </a:cubicBezTo>
                  <a:cubicBezTo>
                    <a:pt x="751" y="357"/>
                    <a:pt x="739" y="363"/>
                    <a:pt x="733" y="366"/>
                  </a:cubicBezTo>
                  <a:cubicBezTo>
                    <a:pt x="726" y="370"/>
                    <a:pt x="716" y="368"/>
                    <a:pt x="716" y="362"/>
                  </a:cubicBezTo>
                  <a:cubicBezTo>
                    <a:pt x="716" y="357"/>
                    <a:pt x="721" y="358"/>
                    <a:pt x="722" y="360"/>
                  </a:cubicBezTo>
                  <a:cubicBezTo>
                    <a:pt x="723" y="361"/>
                    <a:pt x="724" y="361"/>
                    <a:pt x="726" y="359"/>
                  </a:cubicBezTo>
                  <a:cubicBezTo>
                    <a:pt x="724" y="358"/>
                    <a:pt x="724" y="355"/>
                    <a:pt x="724" y="353"/>
                  </a:cubicBezTo>
                  <a:cubicBezTo>
                    <a:pt x="722" y="352"/>
                    <a:pt x="726" y="344"/>
                    <a:pt x="721" y="342"/>
                  </a:cubicBezTo>
                  <a:cubicBezTo>
                    <a:pt x="717" y="341"/>
                    <a:pt x="711" y="348"/>
                    <a:pt x="712" y="344"/>
                  </a:cubicBezTo>
                  <a:cubicBezTo>
                    <a:pt x="713" y="339"/>
                    <a:pt x="720" y="335"/>
                    <a:pt x="716" y="328"/>
                  </a:cubicBezTo>
                  <a:cubicBezTo>
                    <a:pt x="711" y="322"/>
                    <a:pt x="704" y="322"/>
                    <a:pt x="703" y="327"/>
                  </a:cubicBezTo>
                  <a:cubicBezTo>
                    <a:pt x="701" y="332"/>
                    <a:pt x="696" y="329"/>
                    <a:pt x="694" y="333"/>
                  </a:cubicBezTo>
                  <a:cubicBezTo>
                    <a:pt x="692" y="337"/>
                    <a:pt x="690" y="345"/>
                    <a:pt x="692" y="351"/>
                  </a:cubicBezTo>
                  <a:cubicBezTo>
                    <a:pt x="693" y="357"/>
                    <a:pt x="691" y="360"/>
                    <a:pt x="686" y="363"/>
                  </a:cubicBezTo>
                  <a:cubicBezTo>
                    <a:pt x="680" y="367"/>
                    <a:pt x="677" y="358"/>
                    <a:pt x="679" y="347"/>
                  </a:cubicBezTo>
                  <a:cubicBezTo>
                    <a:pt x="681" y="340"/>
                    <a:pt x="685" y="333"/>
                    <a:pt x="681" y="333"/>
                  </a:cubicBezTo>
                  <a:cubicBezTo>
                    <a:pt x="678" y="333"/>
                    <a:pt x="686" y="324"/>
                    <a:pt x="694" y="322"/>
                  </a:cubicBezTo>
                  <a:cubicBezTo>
                    <a:pt x="702" y="320"/>
                    <a:pt x="711" y="321"/>
                    <a:pt x="711" y="319"/>
                  </a:cubicBezTo>
                  <a:cubicBezTo>
                    <a:pt x="711" y="318"/>
                    <a:pt x="712" y="318"/>
                    <a:pt x="712" y="318"/>
                  </a:cubicBezTo>
                  <a:cubicBezTo>
                    <a:pt x="711" y="316"/>
                    <a:pt x="709" y="315"/>
                    <a:pt x="708" y="314"/>
                  </a:cubicBezTo>
                  <a:cubicBezTo>
                    <a:pt x="707" y="315"/>
                    <a:pt x="707" y="315"/>
                    <a:pt x="707" y="316"/>
                  </a:cubicBezTo>
                  <a:cubicBezTo>
                    <a:pt x="704" y="318"/>
                    <a:pt x="704" y="312"/>
                    <a:pt x="699" y="312"/>
                  </a:cubicBezTo>
                  <a:cubicBezTo>
                    <a:pt x="693" y="312"/>
                    <a:pt x="688" y="317"/>
                    <a:pt x="683" y="315"/>
                  </a:cubicBezTo>
                  <a:cubicBezTo>
                    <a:pt x="679" y="313"/>
                    <a:pt x="681" y="310"/>
                    <a:pt x="677" y="310"/>
                  </a:cubicBezTo>
                  <a:cubicBezTo>
                    <a:pt x="673" y="310"/>
                    <a:pt x="680" y="302"/>
                    <a:pt x="674" y="305"/>
                  </a:cubicBezTo>
                  <a:cubicBezTo>
                    <a:pt x="668" y="309"/>
                    <a:pt x="659" y="317"/>
                    <a:pt x="655" y="313"/>
                  </a:cubicBezTo>
                  <a:cubicBezTo>
                    <a:pt x="651" y="310"/>
                    <a:pt x="647" y="314"/>
                    <a:pt x="644" y="311"/>
                  </a:cubicBezTo>
                  <a:cubicBezTo>
                    <a:pt x="641" y="308"/>
                    <a:pt x="654" y="300"/>
                    <a:pt x="661" y="301"/>
                  </a:cubicBezTo>
                  <a:cubicBezTo>
                    <a:pt x="662" y="301"/>
                    <a:pt x="664" y="300"/>
                    <a:pt x="665" y="299"/>
                  </a:cubicBezTo>
                  <a:cubicBezTo>
                    <a:pt x="662" y="298"/>
                    <a:pt x="655" y="295"/>
                    <a:pt x="653" y="297"/>
                  </a:cubicBezTo>
                  <a:cubicBezTo>
                    <a:pt x="651" y="300"/>
                    <a:pt x="648" y="298"/>
                    <a:pt x="646" y="296"/>
                  </a:cubicBezTo>
                  <a:cubicBezTo>
                    <a:pt x="644" y="294"/>
                    <a:pt x="642" y="297"/>
                    <a:pt x="639" y="293"/>
                  </a:cubicBezTo>
                  <a:cubicBezTo>
                    <a:pt x="636" y="290"/>
                    <a:pt x="633" y="292"/>
                    <a:pt x="631" y="293"/>
                  </a:cubicBezTo>
                  <a:cubicBezTo>
                    <a:pt x="629" y="294"/>
                    <a:pt x="627" y="292"/>
                    <a:pt x="624" y="291"/>
                  </a:cubicBezTo>
                  <a:cubicBezTo>
                    <a:pt x="621" y="289"/>
                    <a:pt x="623" y="286"/>
                    <a:pt x="620" y="284"/>
                  </a:cubicBezTo>
                  <a:cubicBezTo>
                    <a:pt x="618" y="282"/>
                    <a:pt x="617" y="288"/>
                    <a:pt x="617" y="288"/>
                  </a:cubicBezTo>
                  <a:cubicBezTo>
                    <a:pt x="385" y="289"/>
                    <a:pt x="385" y="289"/>
                    <a:pt x="385" y="289"/>
                  </a:cubicBezTo>
                  <a:cubicBezTo>
                    <a:pt x="386" y="289"/>
                    <a:pt x="386" y="290"/>
                    <a:pt x="386" y="290"/>
                  </a:cubicBezTo>
                  <a:cubicBezTo>
                    <a:pt x="389" y="293"/>
                    <a:pt x="387" y="295"/>
                    <a:pt x="388" y="299"/>
                  </a:cubicBezTo>
                  <a:cubicBezTo>
                    <a:pt x="389" y="302"/>
                    <a:pt x="388" y="308"/>
                    <a:pt x="385" y="308"/>
                  </a:cubicBezTo>
                  <a:cubicBezTo>
                    <a:pt x="382" y="308"/>
                    <a:pt x="382" y="304"/>
                    <a:pt x="384" y="303"/>
                  </a:cubicBezTo>
                  <a:cubicBezTo>
                    <a:pt x="386" y="302"/>
                    <a:pt x="385" y="298"/>
                    <a:pt x="383" y="298"/>
                  </a:cubicBezTo>
                  <a:cubicBezTo>
                    <a:pt x="382" y="298"/>
                    <a:pt x="381" y="297"/>
                    <a:pt x="381" y="295"/>
                  </a:cubicBezTo>
                  <a:cubicBezTo>
                    <a:pt x="377" y="296"/>
                    <a:pt x="373" y="296"/>
                    <a:pt x="368" y="295"/>
                  </a:cubicBezTo>
                  <a:cubicBezTo>
                    <a:pt x="368" y="295"/>
                    <a:pt x="368" y="295"/>
                    <a:pt x="368" y="296"/>
                  </a:cubicBezTo>
                  <a:cubicBezTo>
                    <a:pt x="368" y="298"/>
                    <a:pt x="369" y="303"/>
                    <a:pt x="372" y="307"/>
                  </a:cubicBezTo>
                  <a:cubicBezTo>
                    <a:pt x="375" y="311"/>
                    <a:pt x="373" y="313"/>
                    <a:pt x="376" y="315"/>
                  </a:cubicBezTo>
                  <a:cubicBezTo>
                    <a:pt x="379" y="316"/>
                    <a:pt x="379" y="318"/>
                    <a:pt x="376" y="317"/>
                  </a:cubicBezTo>
                  <a:cubicBezTo>
                    <a:pt x="374" y="317"/>
                    <a:pt x="375" y="319"/>
                    <a:pt x="374" y="325"/>
                  </a:cubicBezTo>
                  <a:cubicBezTo>
                    <a:pt x="374" y="331"/>
                    <a:pt x="374" y="342"/>
                    <a:pt x="373" y="346"/>
                  </a:cubicBezTo>
                  <a:cubicBezTo>
                    <a:pt x="373" y="349"/>
                    <a:pt x="368" y="355"/>
                    <a:pt x="371" y="359"/>
                  </a:cubicBezTo>
                  <a:cubicBezTo>
                    <a:pt x="373" y="363"/>
                    <a:pt x="375" y="368"/>
                    <a:pt x="374" y="373"/>
                  </a:cubicBezTo>
                  <a:cubicBezTo>
                    <a:pt x="372" y="377"/>
                    <a:pt x="373" y="380"/>
                    <a:pt x="375" y="384"/>
                  </a:cubicBezTo>
                  <a:cubicBezTo>
                    <a:pt x="377" y="387"/>
                    <a:pt x="375" y="393"/>
                    <a:pt x="377" y="395"/>
                  </a:cubicBezTo>
                  <a:cubicBezTo>
                    <a:pt x="380" y="396"/>
                    <a:pt x="382" y="398"/>
                    <a:pt x="384" y="402"/>
                  </a:cubicBezTo>
                  <a:cubicBezTo>
                    <a:pt x="386" y="405"/>
                    <a:pt x="388" y="403"/>
                    <a:pt x="388" y="406"/>
                  </a:cubicBezTo>
                  <a:cubicBezTo>
                    <a:pt x="388" y="410"/>
                    <a:pt x="388" y="410"/>
                    <a:pt x="391" y="412"/>
                  </a:cubicBezTo>
                  <a:cubicBezTo>
                    <a:pt x="394" y="413"/>
                    <a:pt x="392" y="416"/>
                    <a:pt x="392" y="418"/>
                  </a:cubicBezTo>
                  <a:cubicBezTo>
                    <a:pt x="392" y="420"/>
                    <a:pt x="396" y="423"/>
                    <a:pt x="401" y="428"/>
                  </a:cubicBezTo>
                  <a:cubicBezTo>
                    <a:pt x="406" y="432"/>
                    <a:pt x="402" y="436"/>
                    <a:pt x="405" y="436"/>
                  </a:cubicBezTo>
                  <a:cubicBezTo>
                    <a:pt x="409" y="436"/>
                    <a:pt x="412" y="438"/>
                    <a:pt x="416" y="440"/>
                  </a:cubicBezTo>
                  <a:cubicBezTo>
                    <a:pt x="419" y="442"/>
                    <a:pt x="421" y="441"/>
                    <a:pt x="423" y="441"/>
                  </a:cubicBezTo>
                  <a:cubicBezTo>
                    <a:pt x="425" y="442"/>
                    <a:pt x="430" y="447"/>
                    <a:pt x="431" y="451"/>
                  </a:cubicBezTo>
                  <a:cubicBezTo>
                    <a:pt x="431" y="452"/>
                    <a:pt x="432" y="454"/>
                    <a:pt x="433" y="456"/>
                  </a:cubicBezTo>
                  <a:cubicBezTo>
                    <a:pt x="452" y="454"/>
                    <a:pt x="452" y="454"/>
                    <a:pt x="452" y="454"/>
                  </a:cubicBezTo>
                  <a:cubicBezTo>
                    <a:pt x="452" y="454"/>
                    <a:pt x="458" y="458"/>
                    <a:pt x="461" y="458"/>
                  </a:cubicBezTo>
                  <a:cubicBezTo>
                    <a:pt x="465" y="459"/>
                    <a:pt x="483" y="466"/>
                    <a:pt x="483" y="466"/>
                  </a:cubicBezTo>
                  <a:cubicBezTo>
                    <a:pt x="507" y="466"/>
                    <a:pt x="507" y="466"/>
                    <a:pt x="507" y="466"/>
                  </a:cubicBezTo>
                  <a:cubicBezTo>
                    <a:pt x="510" y="462"/>
                    <a:pt x="510" y="462"/>
                    <a:pt x="510" y="462"/>
                  </a:cubicBezTo>
                  <a:cubicBezTo>
                    <a:pt x="523" y="462"/>
                    <a:pt x="523" y="462"/>
                    <a:pt x="523" y="462"/>
                  </a:cubicBezTo>
                  <a:cubicBezTo>
                    <a:pt x="523" y="462"/>
                    <a:pt x="531" y="470"/>
                    <a:pt x="533" y="471"/>
                  </a:cubicBezTo>
                  <a:cubicBezTo>
                    <a:pt x="534" y="471"/>
                    <a:pt x="538" y="475"/>
                    <a:pt x="538" y="477"/>
                  </a:cubicBezTo>
                  <a:cubicBezTo>
                    <a:pt x="538" y="480"/>
                    <a:pt x="539" y="482"/>
                    <a:pt x="541" y="483"/>
                  </a:cubicBezTo>
                  <a:cubicBezTo>
                    <a:pt x="543" y="484"/>
                    <a:pt x="550" y="488"/>
                    <a:pt x="551" y="488"/>
                  </a:cubicBezTo>
                  <a:cubicBezTo>
                    <a:pt x="552" y="487"/>
                    <a:pt x="554" y="480"/>
                    <a:pt x="557" y="480"/>
                  </a:cubicBezTo>
                  <a:cubicBezTo>
                    <a:pt x="561" y="480"/>
                    <a:pt x="571" y="483"/>
                    <a:pt x="572" y="489"/>
                  </a:cubicBezTo>
                  <a:cubicBezTo>
                    <a:pt x="574" y="494"/>
                    <a:pt x="579" y="499"/>
                    <a:pt x="580" y="500"/>
                  </a:cubicBezTo>
                  <a:cubicBezTo>
                    <a:pt x="582" y="501"/>
                    <a:pt x="581" y="505"/>
                    <a:pt x="582" y="506"/>
                  </a:cubicBezTo>
                  <a:cubicBezTo>
                    <a:pt x="584" y="508"/>
                    <a:pt x="583" y="512"/>
                    <a:pt x="585" y="512"/>
                  </a:cubicBezTo>
                  <a:cubicBezTo>
                    <a:pt x="586" y="512"/>
                    <a:pt x="593" y="516"/>
                    <a:pt x="597" y="516"/>
                  </a:cubicBezTo>
                  <a:cubicBezTo>
                    <a:pt x="597" y="516"/>
                    <a:pt x="599" y="516"/>
                    <a:pt x="600" y="517"/>
                  </a:cubicBezTo>
                  <a:cubicBezTo>
                    <a:pt x="600" y="510"/>
                    <a:pt x="594" y="509"/>
                    <a:pt x="598" y="506"/>
                  </a:cubicBezTo>
                  <a:cubicBezTo>
                    <a:pt x="602" y="503"/>
                    <a:pt x="597" y="500"/>
                    <a:pt x="600" y="498"/>
                  </a:cubicBezTo>
                  <a:cubicBezTo>
                    <a:pt x="602" y="497"/>
                    <a:pt x="606" y="495"/>
                    <a:pt x="606" y="493"/>
                  </a:cubicBezTo>
                  <a:cubicBezTo>
                    <a:pt x="606" y="491"/>
                    <a:pt x="608" y="491"/>
                    <a:pt x="611" y="491"/>
                  </a:cubicBezTo>
                  <a:cubicBezTo>
                    <a:pt x="614" y="491"/>
                    <a:pt x="619" y="486"/>
                    <a:pt x="619" y="484"/>
                  </a:cubicBezTo>
                  <a:cubicBezTo>
                    <a:pt x="619" y="482"/>
                    <a:pt x="620" y="482"/>
                    <a:pt x="623" y="482"/>
                  </a:cubicBezTo>
                  <a:cubicBezTo>
                    <a:pt x="627" y="483"/>
                    <a:pt x="626" y="478"/>
                    <a:pt x="628" y="479"/>
                  </a:cubicBezTo>
                  <a:cubicBezTo>
                    <a:pt x="631" y="480"/>
                    <a:pt x="633" y="481"/>
                    <a:pt x="633" y="479"/>
                  </a:cubicBezTo>
                  <a:cubicBezTo>
                    <a:pt x="633" y="478"/>
                    <a:pt x="635" y="478"/>
                    <a:pt x="637" y="480"/>
                  </a:cubicBezTo>
                  <a:cubicBezTo>
                    <a:pt x="638" y="483"/>
                    <a:pt x="643" y="483"/>
                    <a:pt x="644" y="481"/>
                  </a:cubicBezTo>
                  <a:cubicBezTo>
                    <a:pt x="644" y="478"/>
                    <a:pt x="647" y="481"/>
                    <a:pt x="649" y="483"/>
                  </a:cubicBezTo>
                  <a:cubicBezTo>
                    <a:pt x="652" y="486"/>
                    <a:pt x="653" y="485"/>
                    <a:pt x="656" y="485"/>
                  </a:cubicBezTo>
                  <a:cubicBezTo>
                    <a:pt x="660" y="485"/>
                    <a:pt x="660" y="485"/>
                    <a:pt x="660" y="482"/>
                  </a:cubicBezTo>
                  <a:cubicBezTo>
                    <a:pt x="660" y="480"/>
                    <a:pt x="664" y="487"/>
                    <a:pt x="668" y="488"/>
                  </a:cubicBezTo>
                  <a:cubicBezTo>
                    <a:pt x="671" y="488"/>
                    <a:pt x="668" y="485"/>
                    <a:pt x="666" y="483"/>
                  </a:cubicBezTo>
                  <a:cubicBezTo>
                    <a:pt x="663" y="481"/>
                    <a:pt x="666" y="480"/>
                    <a:pt x="664" y="479"/>
                  </a:cubicBezTo>
                  <a:cubicBezTo>
                    <a:pt x="662" y="477"/>
                    <a:pt x="667" y="475"/>
                    <a:pt x="671" y="475"/>
                  </a:cubicBezTo>
                  <a:cubicBezTo>
                    <a:pt x="676" y="475"/>
                    <a:pt x="676" y="476"/>
                    <a:pt x="677" y="474"/>
                  </a:cubicBezTo>
                  <a:cubicBezTo>
                    <a:pt x="679" y="471"/>
                    <a:pt x="681" y="474"/>
                    <a:pt x="681" y="476"/>
                  </a:cubicBezTo>
                  <a:cubicBezTo>
                    <a:pt x="681" y="478"/>
                    <a:pt x="688" y="474"/>
                    <a:pt x="692" y="474"/>
                  </a:cubicBezTo>
                  <a:cubicBezTo>
                    <a:pt x="696" y="474"/>
                    <a:pt x="699" y="478"/>
                    <a:pt x="700" y="480"/>
                  </a:cubicBezTo>
                  <a:cubicBezTo>
                    <a:pt x="700" y="482"/>
                    <a:pt x="703" y="483"/>
                    <a:pt x="706" y="481"/>
                  </a:cubicBezTo>
                  <a:cubicBezTo>
                    <a:pt x="708" y="479"/>
                    <a:pt x="711" y="476"/>
                    <a:pt x="713" y="478"/>
                  </a:cubicBezTo>
                  <a:cubicBezTo>
                    <a:pt x="716" y="481"/>
                    <a:pt x="719" y="485"/>
                    <a:pt x="722" y="488"/>
                  </a:cubicBezTo>
                  <a:cubicBezTo>
                    <a:pt x="725" y="491"/>
                    <a:pt x="720" y="495"/>
                    <a:pt x="722" y="497"/>
                  </a:cubicBezTo>
                  <a:cubicBezTo>
                    <a:pt x="724" y="500"/>
                    <a:pt x="722" y="503"/>
                    <a:pt x="725" y="506"/>
                  </a:cubicBezTo>
                  <a:cubicBezTo>
                    <a:pt x="729" y="508"/>
                    <a:pt x="726" y="514"/>
                    <a:pt x="729" y="514"/>
                  </a:cubicBezTo>
                  <a:cubicBezTo>
                    <a:pt x="732" y="515"/>
                    <a:pt x="734" y="520"/>
                    <a:pt x="735" y="522"/>
                  </a:cubicBezTo>
                  <a:cubicBezTo>
                    <a:pt x="735" y="524"/>
                    <a:pt x="741" y="526"/>
                    <a:pt x="741" y="523"/>
                  </a:cubicBezTo>
                  <a:cubicBezTo>
                    <a:pt x="741" y="520"/>
                    <a:pt x="744" y="516"/>
                    <a:pt x="745" y="513"/>
                  </a:cubicBezTo>
                  <a:cubicBezTo>
                    <a:pt x="745" y="510"/>
                    <a:pt x="742" y="499"/>
                    <a:pt x="740" y="496"/>
                  </a:cubicBezTo>
                  <a:cubicBezTo>
                    <a:pt x="738" y="493"/>
                    <a:pt x="741" y="492"/>
                    <a:pt x="738" y="488"/>
                  </a:cubicBezTo>
                  <a:cubicBezTo>
                    <a:pt x="735" y="484"/>
                    <a:pt x="733" y="477"/>
                    <a:pt x="733" y="471"/>
                  </a:cubicBezTo>
                  <a:cubicBezTo>
                    <a:pt x="733" y="466"/>
                    <a:pt x="740" y="457"/>
                    <a:pt x="743" y="454"/>
                  </a:cubicBezTo>
                  <a:cubicBezTo>
                    <a:pt x="746" y="451"/>
                    <a:pt x="750" y="453"/>
                    <a:pt x="750" y="450"/>
                  </a:cubicBezTo>
                  <a:cubicBezTo>
                    <a:pt x="751" y="447"/>
                    <a:pt x="755" y="443"/>
                    <a:pt x="757" y="443"/>
                  </a:cubicBezTo>
                  <a:cubicBezTo>
                    <a:pt x="759" y="443"/>
                    <a:pt x="762" y="443"/>
                    <a:pt x="762" y="441"/>
                  </a:cubicBezTo>
                  <a:cubicBezTo>
                    <a:pt x="763" y="439"/>
                    <a:pt x="766" y="436"/>
                    <a:pt x="771" y="435"/>
                  </a:cubicBezTo>
                  <a:cubicBezTo>
                    <a:pt x="776" y="434"/>
                    <a:pt x="773" y="432"/>
                    <a:pt x="772" y="429"/>
                  </a:cubicBezTo>
                  <a:cubicBezTo>
                    <a:pt x="771" y="427"/>
                    <a:pt x="773" y="425"/>
                    <a:pt x="774" y="426"/>
                  </a:cubicBezTo>
                  <a:cubicBezTo>
                    <a:pt x="775" y="428"/>
                    <a:pt x="778" y="428"/>
                    <a:pt x="780" y="427"/>
                  </a:cubicBezTo>
                  <a:cubicBezTo>
                    <a:pt x="782" y="425"/>
                    <a:pt x="786" y="422"/>
                    <a:pt x="782" y="422"/>
                  </a:cubicBezTo>
                  <a:cubicBezTo>
                    <a:pt x="778" y="421"/>
                    <a:pt x="777" y="420"/>
                    <a:pt x="779" y="419"/>
                  </a:cubicBezTo>
                  <a:cubicBezTo>
                    <a:pt x="782" y="418"/>
                    <a:pt x="780" y="413"/>
                    <a:pt x="776" y="413"/>
                  </a:cubicBezTo>
                  <a:cubicBezTo>
                    <a:pt x="773" y="413"/>
                    <a:pt x="774" y="411"/>
                    <a:pt x="776" y="409"/>
                  </a:cubicBezTo>
                  <a:cubicBezTo>
                    <a:pt x="778" y="407"/>
                    <a:pt x="773" y="404"/>
                    <a:pt x="771" y="402"/>
                  </a:cubicBezTo>
                  <a:cubicBezTo>
                    <a:pt x="768" y="400"/>
                    <a:pt x="772" y="399"/>
                    <a:pt x="774" y="399"/>
                  </a:cubicBezTo>
                  <a:cubicBezTo>
                    <a:pt x="776" y="398"/>
                    <a:pt x="774" y="390"/>
                    <a:pt x="775" y="388"/>
                  </a:cubicBezTo>
                  <a:cubicBezTo>
                    <a:pt x="776" y="386"/>
                    <a:pt x="779" y="386"/>
                    <a:pt x="778" y="388"/>
                  </a:cubicBezTo>
                  <a:cubicBezTo>
                    <a:pt x="777" y="390"/>
                    <a:pt x="775" y="393"/>
                    <a:pt x="777" y="396"/>
                  </a:cubicBezTo>
                  <a:cubicBezTo>
                    <a:pt x="780" y="399"/>
                    <a:pt x="781" y="402"/>
                    <a:pt x="780" y="406"/>
                  </a:cubicBezTo>
                  <a:cubicBezTo>
                    <a:pt x="779" y="410"/>
                    <a:pt x="781" y="409"/>
                    <a:pt x="783" y="404"/>
                  </a:cubicBezTo>
                  <a:cubicBezTo>
                    <a:pt x="786" y="398"/>
                    <a:pt x="787" y="393"/>
                    <a:pt x="785" y="393"/>
                  </a:cubicBezTo>
                  <a:cubicBezTo>
                    <a:pt x="783" y="392"/>
                    <a:pt x="783" y="387"/>
                    <a:pt x="785" y="389"/>
                  </a:cubicBezTo>
                  <a:cubicBezTo>
                    <a:pt x="787" y="392"/>
                    <a:pt x="788" y="392"/>
                    <a:pt x="791" y="389"/>
                  </a:cubicBezTo>
                  <a:cubicBezTo>
                    <a:pt x="794" y="385"/>
                    <a:pt x="798" y="380"/>
                    <a:pt x="796" y="378"/>
                  </a:cubicBezTo>
                  <a:cubicBezTo>
                    <a:pt x="793" y="377"/>
                    <a:pt x="796" y="376"/>
                    <a:pt x="800" y="376"/>
                  </a:cubicBezTo>
                  <a:cubicBezTo>
                    <a:pt x="804" y="376"/>
                    <a:pt x="812" y="374"/>
                    <a:pt x="812" y="373"/>
                  </a:cubicBezTo>
                  <a:cubicBezTo>
                    <a:pt x="814" y="369"/>
                    <a:pt x="800" y="374"/>
                    <a:pt x="800" y="372"/>
                  </a:cubicBezTo>
                  <a:cubicBezTo>
                    <a:pt x="800" y="370"/>
                    <a:pt x="809" y="368"/>
                    <a:pt x="813" y="368"/>
                  </a:cubicBezTo>
                  <a:cubicBezTo>
                    <a:pt x="818" y="368"/>
                    <a:pt x="815" y="362"/>
                    <a:pt x="817" y="364"/>
                  </a:cubicBezTo>
                  <a:cubicBezTo>
                    <a:pt x="819" y="367"/>
                    <a:pt x="822" y="366"/>
                    <a:pt x="824" y="365"/>
                  </a:cubicBezTo>
                  <a:cubicBezTo>
                    <a:pt x="827" y="363"/>
                    <a:pt x="825" y="359"/>
                    <a:pt x="822" y="358"/>
                  </a:cubicBezTo>
                  <a:cubicBezTo>
                    <a:pt x="819" y="358"/>
                    <a:pt x="824" y="356"/>
                    <a:pt x="823" y="354"/>
                  </a:cubicBezTo>
                  <a:cubicBezTo>
                    <a:pt x="822" y="352"/>
                    <a:pt x="825" y="346"/>
                    <a:pt x="829" y="345"/>
                  </a:cubicBezTo>
                  <a:cubicBezTo>
                    <a:pt x="832" y="344"/>
                    <a:pt x="831" y="342"/>
                    <a:pt x="834" y="342"/>
                  </a:cubicBezTo>
                  <a:cubicBezTo>
                    <a:pt x="837" y="342"/>
                    <a:pt x="837" y="338"/>
                    <a:pt x="840" y="336"/>
                  </a:cubicBezTo>
                  <a:cubicBezTo>
                    <a:pt x="842" y="333"/>
                    <a:pt x="846" y="340"/>
                    <a:pt x="850" y="336"/>
                  </a:cubicBezTo>
                  <a:cubicBezTo>
                    <a:pt x="852" y="335"/>
                    <a:pt x="854" y="333"/>
                    <a:pt x="857" y="331"/>
                  </a:cubicBezTo>
                  <a:cubicBezTo>
                    <a:pt x="847" y="319"/>
                    <a:pt x="850" y="310"/>
                    <a:pt x="849" y="30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130">
              <a:extLst>
                <a:ext uri="{FF2B5EF4-FFF2-40B4-BE49-F238E27FC236}">
                  <a16:creationId xmlns:a16="http://schemas.microsoft.com/office/drawing/2014/main" id="{3DACCABA-A31C-48FE-94B2-83A4742780C7}"/>
                </a:ext>
              </a:extLst>
            </p:cNvPr>
            <p:cNvSpPr>
              <a:spLocks noEditPoints="1"/>
            </p:cNvSpPr>
            <p:nvPr/>
          </p:nvSpPr>
          <p:spPr bwMode="auto">
            <a:xfrm>
              <a:off x="3515418" y="3616823"/>
              <a:ext cx="188825" cy="145883"/>
            </a:xfrm>
            <a:custGeom>
              <a:avLst/>
              <a:gdLst>
                <a:gd name="T0" fmla="*/ 107 w 108"/>
                <a:gd name="T1" fmla="*/ 13 h 77"/>
                <a:gd name="T2" fmla="*/ 98 w 108"/>
                <a:gd name="T3" fmla="*/ 13 h 77"/>
                <a:gd name="T4" fmla="*/ 88 w 108"/>
                <a:gd name="T5" fmla="*/ 11 h 77"/>
                <a:gd name="T6" fmla="*/ 84 w 108"/>
                <a:gd name="T7" fmla="*/ 10 h 77"/>
                <a:gd name="T8" fmla="*/ 78 w 108"/>
                <a:gd name="T9" fmla="*/ 10 h 77"/>
                <a:gd name="T10" fmla="*/ 70 w 108"/>
                <a:gd name="T11" fmla="*/ 7 h 77"/>
                <a:gd name="T12" fmla="*/ 65 w 108"/>
                <a:gd name="T13" fmla="*/ 4 h 77"/>
                <a:gd name="T14" fmla="*/ 50 w 108"/>
                <a:gd name="T15" fmla="*/ 3 h 77"/>
                <a:gd name="T16" fmla="*/ 22 w 108"/>
                <a:gd name="T17" fmla="*/ 2 h 77"/>
                <a:gd name="T18" fmla="*/ 12 w 108"/>
                <a:gd name="T19" fmla="*/ 0 h 77"/>
                <a:gd name="T20" fmla="*/ 5 w 108"/>
                <a:gd name="T21" fmla="*/ 4 h 77"/>
                <a:gd name="T22" fmla="*/ 3 w 108"/>
                <a:gd name="T23" fmla="*/ 10 h 77"/>
                <a:gd name="T24" fmla="*/ 5 w 108"/>
                <a:gd name="T25" fmla="*/ 18 h 77"/>
                <a:gd name="T26" fmla="*/ 7 w 108"/>
                <a:gd name="T27" fmla="*/ 17 h 77"/>
                <a:gd name="T28" fmla="*/ 10 w 108"/>
                <a:gd name="T29" fmla="*/ 18 h 77"/>
                <a:gd name="T30" fmla="*/ 15 w 108"/>
                <a:gd name="T31" fmla="*/ 19 h 77"/>
                <a:gd name="T32" fmla="*/ 19 w 108"/>
                <a:gd name="T33" fmla="*/ 19 h 77"/>
                <a:gd name="T34" fmla="*/ 24 w 108"/>
                <a:gd name="T35" fmla="*/ 20 h 77"/>
                <a:gd name="T36" fmla="*/ 26 w 108"/>
                <a:gd name="T37" fmla="*/ 23 h 77"/>
                <a:gd name="T38" fmla="*/ 21 w 108"/>
                <a:gd name="T39" fmla="*/ 28 h 77"/>
                <a:gd name="T40" fmla="*/ 21 w 108"/>
                <a:gd name="T41" fmla="*/ 36 h 77"/>
                <a:gd name="T42" fmla="*/ 20 w 108"/>
                <a:gd name="T43" fmla="*/ 42 h 77"/>
                <a:gd name="T44" fmla="*/ 17 w 108"/>
                <a:gd name="T45" fmla="*/ 45 h 77"/>
                <a:gd name="T46" fmla="*/ 20 w 108"/>
                <a:gd name="T47" fmla="*/ 50 h 77"/>
                <a:gd name="T48" fmla="*/ 18 w 108"/>
                <a:gd name="T49" fmla="*/ 54 h 77"/>
                <a:gd name="T50" fmla="*/ 20 w 108"/>
                <a:gd name="T51" fmla="*/ 58 h 77"/>
                <a:gd name="T52" fmla="*/ 16 w 108"/>
                <a:gd name="T53" fmla="*/ 63 h 77"/>
                <a:gd name="T54" fmla="*/ 18 w 108"/>
                <a:gd name="T55" fmla="*/ 66 h 77"/>
                <a:gd name="T56" fmla="*/ 22 w 108"/>
                <a:gd name="T57" fmla="*/ 67 h 77"/>
                <a:gd name="T58" fmla="*/ 32 w 108"/>
                <a:gd name="T59" fmla="*/ 76 h 77"/>
                <a:gd name="T60" fmla="*/ 34 w 108"/>
                <a:gd name="T61" fmla="*/ 73 h 77"/>
                <a:gd name="T62" fmla="*/ 39 w 108"/>
                <a:gd name="T63" fmla="*/ 73 h 77"/>
                <a:gd name="T64" fmla="*/ 47 w 108"/>
                <a:gd name="T65" fmla="*/ 70 h 77"/>
                <a:gd name="T66" fmla="*/ 57 w 108"/>
                <a:gd name="T67" fmla="*/ 70 h 77"/>
                <a:gd name="T68" fmla="*/ 64 w 108"/>
                <a:gd name="T69" fmla="*/ 67 h 77"/>
                <a:gd name="T70" fmla="*/ 70 w 108"/>
                <a:gd name="T71" fmla="*/ 62 h 77"/>
                <a:gd name="T72" fmla="*/ 73 w 108"/>
                <a:gd name="T73" fmla="*/ 56 h 77"/>
                <a:gd name="T74" fmla="*/ 79 w 108"/>
                <a:gd name="T75" fmla="*/ 50 h 77"/>
                <a:gd name="T76" fmla="*/ 80 w 108"/>
                <a:gd name="T77" fmla="*/ 38 h 77"/>
                <a:gd name="T78" fmla="*/ 87 w 108"/>
                <a:gd name="T79" fmla="*/ 29 h 77"/>
                <a:gd name="T80" fmla="*/ 94 w 108"/>
                <a:gd name="T81" fmla="*/ 25 h 77"/>
                <a:gd name="T82" fmla="*/ 104 w 108"/>
                <a:gd name="T83" fmla="*/ 20 h 77"/>
                <a:gd name="T84" fmla="*/ 107 w 108"/>
                <a:gd name="T85" fmla="*/ 13 h 77"/>
                <a:gd name="T86" fmla="*/ 108 w 108"/>
                <a:gd name="T87" fmla="*/ 41 h 77"/>
                <a:gd name="T88" fmla="*/ 100 w 108"/>
                <a:gd name="T89" fmla="*/ 43 h 77"/>
                <a:gd name="T90" fmla="*/ 108 w 108"/>
                <a:gd name="T91"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8" h="77">
                  <a:moveTo>
                    <a:pt x="107" y="13"/>
                  </a:moveTo>
                  <a:cubicBezTo>
                    <a:pt x="104" y="13"/>
                    <a:pt x="101" y="14"/>
                    <a:pt x="98" y="13"/>
                  </a:cubicBezTo>
                  <a:cubicBezTo>
                    <a:pt x="96" y="13"/>
                    <a:pt x="90" y="12"/>
                    <a:pt x="88" y="11"/>
                  </a:cubicBezTo>
                  <a:cubicBezTo>
                    <a:pt x="87" y="9"/>
                    <a:pt x="84" y="8"/>
                    <a:pt x="84" y="10"/>
                  </a:cubicBezTo>
                  <a:cubicBezTo>
                    <a:pt x="84" y="12"/>
                    <a:pt x="80" y="12"/>
                    <a:pt x="78" y="10"/>
                  </a:cubicBezTo>
                  <a:cubicBezTo>
                    <a:pt x="75" y="9"/>
                    <a:pt x="71" y="8"/>
                    <a:pt x="70" y="7"/>
                  </a:cubicBezTo>
                  <a:cubicBezTo>
                    <a:pt x="69" y="6"/>
                    <a:pt x="67" y="5"/>
                    <a:pt x="65" y="4"/>
                  </a:cubicBezTo>
                  <a:cubicBezTo>
                    <a:pt x="62" y="5"/>
                    <a:pt x="55" y="2"/>
                    <a:pt x="50" y="3"/>
                  </a:cubicBezTo>
                  <a:cubicBezTo>
                    <a:pt x="45" y="3"/>
                    <a:pt x="29" y="2"/>
                    <a:pt x="22" y="2"/>
                  </a:cubicBezTo>
                  <a:cubicBezTo>
                    <a:pt x="16" y="3"/>
                    <a:pt x="16" y="0"/>
                    <a:pt x="12" y="0"/>
                  </a:cubicBezTo>
                  <a:cubicBezTo>
                    <a:pt x="9" y="0"/>
                    <a:pt x="10" y="4"/>
                    <a:pt x="5" y="4"/>
                  </a:cubicBezTo>
                  <a:cubicBezTo>
                    <a:pt x="0" y="4"/>
                    <a:pt x="0" y="7"/>
                    <a:pt x="3" y="10"/>
                  </a:cubicBezTo>
                  <a:cubicBezTo>
                    <a:pt x="5" y="12"/>
                    <a:pt x="5" y="15"/>
                    <a:pt x="5" y="18"/>
                  </a:cubicBezTo>
                  <a:cubicBezTo>
                    <a:pt x="6" y="18"/>
                    <a:pt x="7" y="18"/>
                    <a:pt x="7" y="17"/>
                  </a:cubicBezTo>
                  <a:cubicBezTo>
                    <a:pt x="9" y="16"/>
                    <a:pt x="10" y="16"/>
                    <a:pt x="10" y="18"/>
                  </a:cubicBezTo>
                  <a:cubicBezTo>
                    <a:pt x="10" y="20"/>
                    <a:pt x="14" y="19"/>
                    <a:pt x="15" y="19"/>
                  </a:cubicBezTo>
                  <a:cubicBezTo>
                    <a:pt x="17" y="19"/>
                    <a:pt x="17" y="20"/>
                    <a:pt x="19" y="19"/>
                  </a:cubicBezTo>
                  <a:cubicBezTo>
                    <a:pt x="21" y="17"/>
                    <a:pt x="24" y="18"/>
                    <a:pt x="24" y="20"/>
                  </a:cubicBezTo>
                  <a:cubicBezTo>
                    <a:pt x="24" y="22"/>
                    <a:pt x="28" y="21"/>
                    <a:pt x="26" y="23"/>
                  </a:cubicBezTo>
                  <a:cubicBezTo>
                    <a:pt x="24" y="26"/>
                    <a:pt x="21" y="26"/>
                    <a:pt x="21" y="28"/>
                  </a:cubicBezTo>
                  <a:cubicBezTo>
                    <a:pt x="21" y="30"/>
                    <a:pt x="23" y="34"/>
                    <a:pt x="21" y="36"/>
                  </a:cubicBezTo>
                  <a:cubicBezTo>
                    <a:pt x="19" y="38"/>
                    <a:pt x="22" y="42"/>
                    <a:pt x="20" y="42"/>
                  </a:cubicBezTo>
                  <a:cubicBezTo>
                    <a:pt x="17" y="42"/>
                    <a:pt x="15" y="43"/>
                    <a:pt x="17" y="45"/>
                  </a:cubicBezTo>
                  <a:cubicBezTo>
                    <a:pt x="20" y="47"/>
                    <a:pt x="22" y="50"/>
                    <a:pt x="20" y="50"/>
                  </a:cubicBezTo>
                  <a:cubicBezTo>
                    <a:pt x="18" y="50"/>
                    <a:pt x="17" y="53"/>
                    <a:pt x="18" y="54"/>
                  </a:cubicBezTo>
                  <a:cubicBezTo>
                    <a:pt x="19" y="55"/>
                    <a:pt x="23" y="58"/>
                    <a:pt x="20" y="58"/>
                  </a:cubicBezTo>
                  <a:cubicBezTo>
                    <a:pt x="16" y="59"/>
                    <a:pt x="16" y="62"/>
                    <a:pt x="16" y="63"/>
                  </a:cubicBezTo>
                  <a:cubicBezTo>
                    <a:pt x="16" y="64"/>
                    <a:pt x="17" y="65"/>
                    <a:pt x="18" y="66"/>
                  </a:cubicBezTo>
                  <a:cubicBezTo>
                    <a:pt x="19" y="66"/>
                    <a:pt x="21" y="66"/>
                    <a:pt x="22" y="67"/>
                  </a:cubicBezTo>
                  <a:cubicBezTo>
                    <a:pt x="25" y="68"/>
                    <a:pt x="27" y="77"/>
                    <a:pt x="32" y="76"/>
                  </a:cubicBezTo>
                  <a:cubicBezTo>
                    <a:pt x="34" y="76"/>
                    <a:pt x="33" y="74"/>
                    <a:pt x="34" y="73"/>
                  </a:cubicBezTo>
                  <a:cubicBezTo>
                    <a:pt x="35" y="73"/>
                    <a:pt x="37" y="73"/>
                    <a:pt x="39" y="73"/>
                  </a:cubicBezTo>
                  <a:cubicBezTo>
                    <a:pt x="41" y="73"/>
                    <a:pt x="42" y="70"/>
                    <a:pt x="47" y="70"/>
                  </a:cubicBezTo>
                  <a:cubicBezTo>
                    <a:pt x="51" y="70"/>
                    <a:pt x="54" y="70"/>
                    <a:pt x="57" y="70"/>
                  </a:cubicBezTo>
                  <a:cubicBezTo>
                    <a:pt x="60" y="70"/>
                    <a:pt x="63" y="69"/>
                    <a:pt x="64" y="67"/>
                  </a:cubicBezTo>
                  <a:cubicBezTo>
                    <a:pt x="64" y="65"/>
                    <a:pt x="67" y="63"/>
                    <a:pt x="70" y="62"/>
                  </a:cubicBezTo>
                  <a:cubicBezTo>
                    <a:pt x="74" y="62"/>
                    <a:pt x="73" y="58"/>
                    <a:pt x="73" y="56"/>
                  </a:cubicBezTo>
                  <a:cubicBezTo>
                    <a:pt x="74" y="54"/>
                    <a:pt x="79" y="51"/>
                    <a:pt x="79" y="50"/>
                  </a:cubicBezTo>
                  <a:cubicBezTo>
                    <a:pt x="80" y="48"/>
                    <a:pt x="76" y="43"/>
                    <a:pt x="80" y="38"/>
                  </a:cubicBezTo>
                  <a:cubicBezTo>
                    <a:pt x="83" y="33"/>
                    <a:pt x="87" y="32"/>
                    <a:pt x="87" y="29"/>
                  </a:cubicBezTo>
                  <a:cubicBezTo>
                    <a:pt x="87" y="27"/>
                    <a:pt x="90" y="26"/>
                    <a:pt x="94" y="25"/>
                  </a:cubicBezTo>
                  <a:cubicBezTo>
                    <a:pt x="99" y="25"/>
                    <a:pt x="100" y="22"/>
                    <a:pt x="104" y="20"/>
                  </a:cubicBezTo>
                  <a:cubicBezTo>
                    <a:pt x="107" y="19"/>
                    <a:pt x="108" y="17"/>
                    <a:pt x="107" y="13"/>
                  </a:cubicBezTo>
                  <a:close/>
                  <a:moveTo>
                    <a:pt x="108" y="41"/>
                  </a:moveTo>
                  <a:cubicBezTo>
                    <a:pt x="107" y="36"/>
                    <a:pt x="99" y="42"/>
                    <a:pt x="100" y="43"/>
                  </a:cubicBezTo>
                  <a:cubicBezTo>
                    <a:pt x="104" y="46"/>
                    <a:pt x="108" y="45"/>
                    <a:pt x="108" y="4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131">
              <a:extLst>
                <a:ext uri="{FF2B5EF4-FFF2-40B4-BE49-F238E27FC236}">
                  <a16:creationId xmlns:a16="http://schemas.microsoft.com/office/drawing/2014/main" id="{FB4501B5-A919-4FC8-A67C-2F5DEA712251}"/>
                </a:ext>
              </a:extLst>
            </p:cNvPr>
            <p:cNvSpPr>
              <a:spLocks/>
            </p:cNvSpPr>
            <p:nvPr/>
          </p:nvSpPr>
          <p:spPr bwMode="auto">
            <a:xfrm>
              <a:off x="3844512" y="3552117"/>
              <a:ext cx="50713" cy="29412"/>
            </a:xfrm>
            <a:custGeom>
              <a:avLst/>
              <a:gdLst>
                <a:gd name="T0" fmla="*/ 0 w 29"/>
                <a:gd name="T1" fmla="*/ 14 h 16"/>
                <a:gd name="T2" fmla="*/ 6 w 29"/>
                <a:gd name="T3" fmla="*/ 14 h 16"/>
                <a:gd name="T4" fmla="*/ 7 w 29"/>
                <a:gd name="T5" fmla="*/ 16 h 16"/>
                <a:gd name="T6" fmla="*/ 13 w 29"/>
                <a:gd name="T7" fmla="*/ 15 h 16"/>
                <a:gd name="T8" fmla="*/ 18 w 29"/>
                <a:gd name="T9" fmla="*/ 15 h 16"/>
                <a:gd name="T10" fmla="*/ 21 w 29"/>
                <a:gd name="T11" fmla="*/ 11 h 16"/>
                <a:gd name="T12" fmla="*/ 23 w 29"/>
                <a:gd name="T13" fmla="*/ 7 h 16"/>
                <a:gd name="T14" fmla="*/ 29 w 29"/>
                <a:gd name="T15" fmla="*/ 4 h 16"/>
                <a:gd name="T16" fmla="*/ 26 w 29"/>
                <a:gd name="T17" fmla="*/ 1 h 16"/>
                <a:gd name="T18" fmla="*/ 21 w 29"/>
                <a:gd name="T19" fmla="*/ 2 h 16"/>
                <a:gd name="T20" fmla="*/ 13 w 29"/>
                <a:gd name="T21" fmla="*/ 5 h 16"/>
                <a:gd name="T22" fmla="*/ 4 w 29"/>
                <a:gd name="T23" fmla="*/ 3 h 16"/>
                <a:gd name="T24" fmla="*/ 1 w 29"/>
                <a:gd name="T25" fmla="*/ 3 h 16"/>
                <a:gd name="T26" fmla="*/ 0 w 29"/>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6">
                  <a:moveTo>
                    <a:pt x="0" y="14"/>
                  </a:moveTo>
                  <a:cubicBezTo>
                    <a:pt x="2" y="13"/>
                    <a:pt x="5" y="13"/>
                    <a:pt x="6" y="14"/>
                  </a:cubicBezTo>
                  <a:cubicBezTo>
                    <a:pt x="7" y="14"/>
                    <a:pt x="7" y="15"/>
                    <a:pt x="7" y="16"/>
                  </a:cubicBezTo>
                  <a:cubicBezTo>
                    <a:pt x="9" y="16"/>
                    <a:pt x="12" y="15"/>
                    <a:pt x="13" y="15"/>
                  </a:cubicBezTo>
                  <a:cubicBezTo>
                    <a:pt x="15" y="14"/>
                    <a:pt x="18" y="16"/>
                    <a:pt x="18" y="15"/>
                  </a:cubicBezTo>
                  <a:cubicBezTo>
                    <a:pt x="19" y="14"/>
                    <a:pt x="20" y="11"/>
                    <a:pt x="21" y="11"/>
                  </a:cubicBezTo>
                  <a:cubicBezTo>
                    <a:pt x="23" y="11"/>
                    <a:pt x="22" y="7"/>
                    <a:pt x="23" y="7"/>
                  </a:cubicBezTo>
                  <a:cubicBezTo>
                    <a:pt x="25" y="7"/>
                    <a:pt x="29" y="4"/>
                    <a:pt x="29" y="4"/>
                  </a:cubicBezTo>
                  <a:cubicBezTo>
                    <a:pt x="29" y="4"/>
                    <a:pt x="27" y="1"/>
                    <a:pt x="26" y="1"/>
                  </a:cubicBezTo>
                  <a:cubicBezTo>
                    <a:pt x="26" y="0"/>
                    <a:pt x="24" y="2"/>
                    <a:pt x="21" y="2"/>
                  </a:cubicBezTo>
                  <a:cubicBezTo>
                    <a:pt x="17" y="2"/>
                    <a:pt x="15" y="5"/>
                    <a:pt x="13" y="5"/>
                  </a:cubicBezTo>
                  <a:cubicBezTo>
                    <a:pt x="12" y="5"/>
                    <a:pt x="7" y="3"/>
                    <a:pt x="4" y="3"/>
                  </a:cubicBezTo>
                  <a:cubicBezTo>
                    <a:pt x="3" y="3"/>
                    <a:pt x="2" y="3"/>
                    <a:pt x="1" y="3"/>
                  </a:cubicBezTo>
                  <a:cubicBezTo>
                    <a:pt x="0" y="6"/>
                    <a:pt x="0" y="10"/>
                    <a:pt x="0" y="1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132">
              <a:extLst>
                <a:ext uri="{FF2B5EF4-FFF2-40B4-BE49-F238E27FC236}">
                  <a16:creationId xmlns:a16="http://schemas.microsoft.com/office/drawing/2014/main" id="{18783217-6187-4E4E-963E-7B86F6DB9B6C}"/>
                </a:ext>
              </a:extLst>
            </p:cNvPr>
            <p:cNvSpPr>
              <a:spLocks noEditPoints="1"/>
            </p:cNvSpPr>
            <p:nvPr/>
          </p:nvSpPr>
          <p:spPr bwMode="auto">
            <a:xfrm>
              <a:off x="3945938" y="3654470"/>
              <a:ext cx="93873" cy="127059"/>
            </a:xfrm>
            <a:custGeom>
              <a:avLst/>
              <a:gdLst>
                <a:gd name="T0" fmla="*/ 53 w 54"/>
                <a:gd name="T1" fmla="*/ 0 h 67"/>
                <a:gd name="T2" fmla="*/ 49 w 54"/>
                <a:gd name="T3" fmla="*/ 2 h 67"/>
                <a:gd name="T4" fmla="*/ 46 w 54"/>
                <a:gd name="T5" fmla="*/ 4 h 67"/>
                <a:gd name="T6" fmla="*/ 37 w 54"/>
                <a:gd name="T7" fmla="*/ 2 h 67"/>
                <a:gd name="T8" fmla="*/ 26 w 54"/>
                <a:gd name="T9" fmla="*/ 2 h 67"/>
                <a:gd name="T10" fmla="*/ 25 w 54"/>
                <a:gd name="T11" fmla="*/ 2 h 67"/>
                <a:gd name="T12" fmla="*/ 18 w 54"/>
                <a:gd name="T13" fmla="*/ 6 h 67"/>
                <a:gd name="T14" fmla="*/ 14 w 54"/>
                <a:gd name="T15" fmla="*/ 8 h 67"/>
                <a:gd name="T16" fmla="*/ 8 w 54"/>
                <a:gd name="T17" fmla="*/ 9 h 67"/>
                <a:gd name="T18" fmla="*/ 5 w 54"/>
                <a:gd name="T19" fmla="*/ 14 h 67"/>
                <a:gd name="T20" fmla="*/ 3 w 54"/>
                <a:gd name="T21" fmla="*/ 17 h 67"/>
                <a:gd name="T22" fmla="*/ 0 w 54"/>
                <a:gd name="T23" fmla="*/ 22 h 67"/>
                <a:gd name="T24" fmla="*/ 1 w 54"/>
                <a:gd name="T25" fmla="*/ 22 h 67"/>
                <a:gd name="T26" fmla="*/ 5 w 54"/>
                <a:gd name="T27" fmla="*/ 29 h 67"/>
                <a:gd name="T28" fmla="*/ 11 w 54"/>
                <a:gd name="T29" fmla="*/ 31 h 67"/>
                <a:gd name="T30" fmla="*/ 19 w 54"/>
                <a:gd name="T31" fmla="*/ 34 h 67"/>
                <a:gd name="T32" fmla="*/ 10 w 54"/>
                <a:gd name="T33" fmla="*/ 35 h 67"/>
                <a:gd name="T34" fmla="*/ 12 w 54"/>
                <a:gd name="T35" fmla="*/ 42 h 67"/>
                <a:gd name="T36" fmla="*/ 16 w 54"/>
                <a:gd name="T37" fmla="*/ 48 h 67"/>
                <a:gd name="T38" fmla="*/ 24 w 54"/>
                <a:gd name="T39" fmla="*/ 51 h 67"/>
                <a:gd name="T40" fmla="*/ 22 w 54"/>
                <a:gd name="T41" fmla="*/ 43 h 67"/>
                <a:gd name="T42" fmla="*/ 28 w 54"/>
                <a:gd name="T43" fmla="*/ 43 h 67"/>
                <a:gd name="T44" fmla="*/ 24 w 54"/>
                <a:gd name="T45" fmla="*/ 39 h 67"/>
                <a:gd name="T46" fmla="*/ 27 w 54"/>
                <a:gd name="T47" fmla="*/ 38 h 67"/>
                <a:gd name="T48" fmla="*/ 33 w 54"/>
                <a:gd name="T49" fmla="*/ 37 h 67"/>
                <a:gd name="T50" fmla="*/ 31 w 54"/>
                <a:gd name="T51" fmla="*/ 30 h 67"/>
                <a:gd name="T52" fmla="*/ 24 w 54"/>
                <a:gd name="T53" fmla="*/ 30 h 67"/>
                <a:gd name="T54" fmla="*/ 26 w 54"/>
                <a:gd name="T55" fmla="*/ 26 h 67"/>
                <a:gd name="T56" fmla="*/ 20 w 54"/>
                <a:gd name="T57" fmla="*/ 16 h 67"/>
                <a:gd name="T58" fmla="*/ 24 w 54"/>
                <a:gd name="T59" fmla="*/ 14 h 67"/>
                <a:gd name="T60" fmla="*/ 31 w 54"/>
                <a:gd name="T61" fmla="*/ 15 h 67"/>
                <a:gd name="T62" fmla="*/ 32 w 54"/>
                <a:gd name="T63" fmla="*/ 9 h 67"/>
                <a:gd name="T64" fmla="*/ 37 w 54"/>
                <a:gd name="T65" fmla="*/ 10 h 67"/>
                <a:gd name="T66" fmla="*/ 44 w 54"/>
                <a:gd name="T67" fmla="*/ 7 h 67"/>
                <a:gd name="T68" fmla="*/ 49 w 54"/>
                <a:gd name="T69" fmla="*/ 10 h 67"/>
                <a:gd name="T70" fmla="*/ 51 w 54"/>
                <a:gd name="T71" fmla="*/ 7 h 67"/>
                <a:gd name="T72" fmla="*/ 54 w 54"/>
                <a:gd name="T73" fmla="*/ 3 h 67"/>
                <a:gd name="T74" fmla="*/ 53 w 54"/>
                <a:gd name="T75" fmla="*/ 0 h 67"/>
                <a:gd name="T76" fmla="*/ 46 w 54"/>
                <a:gd name="T77" fmla="*/ 63 h 67"/>
                <a:gd name="T78" fmla="*/ 33 w 54"/>
                <a:gd name="T79" fmla="*/ 61 h 67"/>
                <a:gd name="T80" fmla="*/ 28 w 54"/>
                <a:gd name="T81" fmla="*/ 63 h 67"/>
                <a:gd name="T82" fmla="*/ 40 w 54"/>
                <a:gd name="T83" fmla="*/ 66 h 67"/>
                <a:gd name="T84" fmla="*/ 51 w 54"/>
                <a:gd name="T85" fmla="*/ 63 h 67"/>
                <a:gd name="T86" fmla="*/ 46 w 54"/>
                <a:gd name="T8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67">
                  <a:moveTo>
                    <a:pt x="53" y="0"/>
                  </a:moveTo>
                  <a:cubicBezTo>
                    <a:pt x="51" y="0"/>
                    <a:pt x="49" y="1"/>
                    <a:pt x="49" y="2"/>
                  </a:cubicBezTo>
                  <a:cubicBezTo>
                    <a:pt x="50" y="3"/>
                    <a:pt x="48" y="4"/>
                    <a:pt x="46" y="4"/>
                  </a:cubicBezTo>
                  <a:cubicBezTo>
                    <a:pt x="46" y="4"/>
                    <a:pt x="39" y="3"/>
                    <a:pt x="37" y="2"/>
                  </a:cubicBezTo>
                  <a:cubicBezTo>
                    <a:pt x="35" y="1"/>
                    <a:pt x="29" y="2"/>
                    <a:pt x="26" y="2"/>
                  </a:cubicBezTo>
                  <a:cubicBezTo>
                    <a:pt x="26" y="2"/>
                    <a:pt x="26" y="2"/>
                    <a:pt x="25" y="2"/>
                  </a:cubicBezTo>
                  <a:cubicBezTo>
                    <a:pt x="25" y="4"/>
                    <a:pt x="19" y="7"/>
                    <a:pt x="18" y="6"/>
                  </a:cubicBezTo>
                  <a:cubicBezTo>
                    <a:pt x="16" y="6"/>
                    <a:pt x="16" y="8"/>
                    <a:pt x="14" y="8"/>
                  </a:cubicBezTo>
                  <a:cubicBezTo>
                    <a:pt x="11" y="9"/>
                    <a:pt x="8" y="8"/>
                    <a:pt x="8" y="9"/>
                  </a:cubicBezTo>
                  <a:cubicBezTo>
                    <a:pt x="8" y="10"/>
                    <a:pt x="6" y="13"/>
                    <a:pt x="5" y="14"/>
                  </a:cubicBezTo>
                  <a:cubicBezTo>
                    <a:pt x="4" y="15"/>
                    <a:pt x="5" y="17"/>
                    <a:pt x="3" y="17"/>
                  </a:cubicBezTo>
                  <a:cubicBezTo>
                    <a:pt x="2" y="18"/>
                    <a:pt x="1" y="20"/>
                    <a:pt x="0" y="22"/>
                  </a:cubicBezTo>
                  <a:cubicBezTo>
                    <a:pt x="1" y="22"/>
                    <a:pt x="1" y="22"/>
                    <a:pt x="1" y="22"/>
                  </a:cubicBezTo>
                  <a:cubicBezTo>
                    <a:pt x="4" y="23"/>
                    <a:pt x="6" y="26"/>
                    <a:pt x="5" y="29"/>
                  </a:cubicBezTo>
                  <a:cubicBezTo>
                    <a:pt x="5" y="32"/>
                    <a:pt x="9" y="33"/>
                    <a:pt x="11" y="31"/>
                  </a:cubicBezTo>
                  <a:cubicBezTo>
                    <a:pt x="13" y="29"/>
                    <a:pt x="19" y="32"/>
                    <a:pt x="19" y="34"/>
                  </a:cubicBezTo>
                  <a:cubicBezTo>
                    <a:pt x="19" y="35"/>
                    <a:pt x="13" y="32"/>
                    <a:pt x="10" y="35"/>
                  </a:cubicBezTo>
                  <a:cubicBezTo>
                    <a:pt x="7" y="37"/>
                    <a:pt x="12" y="39"/>
                    <a:pt x="12" y="42"/>
                  </a:cubicBezTo>
                  <a:cubicBezTo>
                    <a:pt x="11" y="44"/>
                    <a:pt x="13" y="48"/>
                    <a:pt x="16" y="48"/>
                  </a:cubicBezTo>
                  <a:cubicBezTo>
                    <a:pt x="19" y="48"/>
                    <a:pt x="22" y="52"/>
                    <a:pt x="24" y="51"/>
                  </a:cubicBezTo>
                  <a:cubicBezTo>
                    <a:pt x="26" y="51"/>
                    <a:pt x="22" y="44"/>
                    <a:pt x="22" y="43"/>
                  </a:cubicBezTo>
                  <a:cubicBezTo>
                    <a:pt x="23" y="42"/>
                    <a:pt x="26" y="45"/>
                    <a:pt x="28" y="43"/>
                  </a:cubicBezTo>
                  <a:cubicBezTo>
                    <a:pt x="30" y="41"/>
                    <a:pt x="27" y="39"/>
                    <a:pt x="24" y="39"/>
                  </a:cubicBezTo>
                  <a:cubicBezTo>
                    <a:pt x="22" y="39"/>
                    <a:pt x="24" y="36"/>
                    <a:pt x="27" y="38"/>
                  </a:cubicBezTo>
                  <a:cubicBezTo>
                    <a:pt x="30" y="40"/>
                    <a:pt x="32" y="37"/>
                    <a:pt x="33" y="37"/>
                  </a:cubicBezTo>
                  <a:cubicBezTo>
                    <a:pt x="35" y="37"/>
                    <a:pt x="35" y="31"/>
                    <a:pt x="31" y="30"/>
                  </a:cubicBezTo>
                  <a:cubicBezTo>
                    <a:pt x="26" y="29"/>
                    <a:pt x="27" y="33"/>
                    <a:pt x="24" y="30"/>
                  </a:cubicBezTo>
                  <a:cubicBezTo>
                    <a:pt x="21" y="27"/>
                    <a:pt x="26" y="28"/>
                    <a:pt x="26" y="26"/>
                  </a:cubicBezTo>
                  <a:cubicBezTo>
                    <a:pt x="26" y="23"/>
                    <a:pt x="22" y="20"/>
                    <a:pt x="20" y="16"/>
                  </a:cubicBezTo>
                  <a:cubicBezTo>
                    <a:pt x="17" y="13"/>
                    <a:pt x="23" y="12"/>
                    <a:pt x="24" y="14"/>
                  </a:cubicBezTo>
                  <a:cubicBezTo>
                    <a:pt x="25" y="16"/>
                    <a:pt x="29" y="16"/>
                    <a:pt x="31" y="15"/>
                  </a:cubicBezTo>
                  <a:cubicBezTo>
                    <a:pt x="33" y="14"/>
                    <a:pt x="28" y="10"/>
                    <a:pt x="32" y="9"/>
                  </a:cubicBezTo>
                  <a:cubicBezTo>
                    <a:pt x="36" y="7"/>
                    <a:pt x="36" y="10"/>
                    <a:pt x="37" y="10"/>
                  </a:cubicBezTo>
                  <a:cubicBezTo>
                    <a:pt x="39" y="11"/>
                    <a:pt x="40" y="7"/>
                    <a:pt x="44" y="7"/>
                  </a:cubicBezTo>
                  <a:cubicBezTo>
                    <a:pt x="46" y="7"/>
                    <a:pt x="48" y="9"/>
                    <a:pt x="49" y="10"/>
                  </a:cubicBezTo>
                  <a:cubicBezTo>
                    <a:pt x="51" y="9"/>
                    <a:pt x="51" y="8"/>
                    <a:pt x="51" y="7"/>
                  </a:cubicBezTo>
                  <a:cubicBezTo>
                    <a:pt x="51" y="6"/>
                    <a:pt x="54" y="5"/>
                    <a:pt x="54" y="3"/>
                  </a:cubicBezTo>
                  <a:cubicBezTo>
                    <a:pt x="54" y="2"/>
                    <a:pt x="53" y="1"/>
                    <a:pt x="53" y="0"/>
                  </a:cubicBezTo>
                  <a:close/>
                  <a:moveTo>
                    <a:pt x="46" y="63"/>
                  </a:moveTo>
                  <a:cubicBezTo>
                    <a:pt x="44" y="61"/>
                    <a:pt x="35" y="63"/>
                    <a:pt x="33" y="61"/>
                  </a:cubicBezTo>
                  <a:cubicBezTo>
                    <a:pt x="30" y="59"/>
                    <a:pt x="26" y="63"/>
                    <a:pt x="28" y="63"/>
                  </a:cubicBezTo>
                  <a:cubicBezTo>
                    <a:pt x="31" y="64"/>
                    <a:pt x="35" y="66"/>
                    <a:pt x="40" y="66"/>
                  </a:cubicBezTo>
                  <a:cubicBezTo>
                    <a:pt x="45" y="67"/>
                    <a:pt x="51" y="64"/>
                    <a:pt x="51" y="63"/>
                  </a:cubicBezTo>
                  <a:cubicBezTo>
                    <a:pt x="51" y="62"/>
                    <a:pt x="48" y="64"/>
                    <a:pt x="46" y="6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133">
              <a:extLst>
                <a:ext uri="{FF2B5EF4-FFF2-40B4-BE49-F238E27FC236}">
                  <a16:creationId xmlns:a16="http://schemas.microsoft.com/office/drawing/2014/main" id="{E6E9C54F-4AC1-42C7-B06C-C1645BCB3400}"/>
                </a:ext>
              </a:extLst>
            </p:cNvPr>
            <p:cNvSpPr>
              <a:spLocks/>
            </p:cNvSpPr>
            <p:nvPr/>
          </p:nvSpPr>
          <p:spPr bwMode="auto">
            <a:xfrm>
              <a:off x="4119656" y="3762705"/>
              <a:ext cx="38844" cy="27059"/>
            </a:xfrm>
            <a:custGeom>
              <a:avLst/>
              <a:gdLst>
                <a:gd name="T0" fmla="*/ 14 w 22"/>
                <a:gd name="T1" fmla="*/ 9 h 14"/>
                <a:gd name="T2" fmla="*/ 19 w 22"/>
                <a:gd name="T3" fmla="*/ 4 h 14"/>
                <a:gd name="T4" fmla="*/ 19 w 22"/>
                <a:gd name="T5" fmla="*/ 2 h 14"/>
                <a:gd name="T6" fmla="*/ 7 w 22"/>
                <a:gd name="T7" fmla="*/ 6 h 14"/>
                <a:gd name="T8" fmla="*/ 3 w 22"/>
                <a:gd name="T9" fmla="*/ 12 h 14"/>
                <a:gd name="T10" fmla="*/ 14 w 22"/>
                <a:gd name="T11" fmla="*/ 9 h 14"/>
              </a:gdLst>
              <a:ahLst/>
              <a:cxnLst>
                <a:cxn ang="0">
                  <a:pos x="T0" y="T1"/>
                </a:cxn>
                <a:cxn ang="0">
                  <a:pos x="T2" y="T3"/>
                </a:cxn>
                <a:cxn ang="0">
                  <a:pos x="T4" y="T5"/>
                </a:cxn>
                <a:cxn ang="0">
                  <a:pos x="T6" y="T7"/>
                </a:cxn>
                <a:cxn ang="0">
                  <a:pos x="T8" y="T9"/>
                </a:cxn>
                <a:cxn ang="0">
                  <a:pos x="T10" y="T11"/>
                </a:cxn>
              </a:cxnLst>
              <a:rect l="0" t="0" r="r" b="b"/>
              <a:pathLst>
                <a:path w="22" h="14">
                  <a:moveTo>
                    <a:pt x="14" y="9"/>
                  </a:moveTo>
                  <a:cubicBezTo>
                    <a:pt x="14" y="8"/>
                    <a:pt x="16" y="5"/>
                    <a:pt x="19" y="4"/>
                  </a:cubicBezTo>
                  <a:cubicBezTo>
                    <a:pt x="22" y="3"/>
                    <a:pt x="21" y="0"/>
                    <a:pt x="19" y="2"/>
                  </a:cubicBezTo>
                  <a:cubicBezTo>
                    <a:pt x="17" y="4"/>
                    <a:pt x="12" y="5"/>
                    <a:pt x="7" y="6"/>
                  </a:cubicBezTo>
                  <a:cubicBezTo>
                    <a:pt x="1" y="6"/>
                    <a:pt x="0" y="10"/>
                    <a:pt x="3" y="12"/>
                  </a:cubicBezTo>
                  <a:cubicBezTo>
                    <a:pt x="7" y="14"/>
                    <a:pt x="15" y="10"/>
                    <a:pt x="14"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134">
              <a:extLst>
                <a:ext uri="{FF2B5EF4-FFF2-40B4-BE49-F238E27FC236}">
                  <a16:creationId xmlns:a16="http://schemas.microsoft.com/office/drawing/2014/main" id="{CB96D6DB-EE9B-4D7B-9E2A-E9EBB2E6A8F8}"/>
                </a:ext>
              </a:extLst>
            </p:cNvPr>
            <p:cNvSpPr>
              <a:spLocks/>
            </p:cNvSpPr>
            <p:nvPr/>
          </p:nvSpPr>
          <p:spPr bwMode="auto">
            <a:xfrm>
              <a:off x="3297461" y="3094468"/>
              <a:ext cx="157533" cy="88236"/>
            </a:xfrm>
            <a:custGeom>
              <a:avLst/>
              <a:gdLst>
                <a:gd name="T0" fmla="*/ 76 w 90"/>
                <a:gd name="T1" fmla="*/ 32 h 46"/>
                <a:gd name="T2" fmla="*/ 83 w 90"/>
                <a:gd name="T3" fmla="*/ 27 h 46"/>
                <a:gd name="T4" fmla="*/ 89 w 90"/>
                <a:gd name="T5" fmla="*/ 21 h 46"/>
                <a:gd name="T6" fmla="*/ 85 w 90"/>
                <a:gd name="T7" fmla="*/ 14 h 46"/>
                <a:gd name="T8" fmla="*/ 80 w 90"/>
                <a:gd name="T9" fmla="*/ 10 h 46"/>
                <a:gd name="T10" fmla="*/ 79 w 90"/>
                <a:gd name="T11" fmla="*/ 4 h 46"/>
                <a:gd name="T12" fmla="*/ 73 w 90"/>
                <a:gd name="T13" fmla="*/ 5 h 46"/>
                <a:gd name="T14" fmla="*/ 65 w 90"/>
                <a:gd name="T15" fmla="*/ 1 h 46"/>
                <a:gd name="T16" fmla="*/ 64 w 90"/>
                <a:gd name="T17" fmla="*/ 6 h 46"/>
                <a:gd name="T18" fmla="*/ 59 w 90"/>
                <a:gd name="T19" fmla="*/ 6 h 46"/>
                <a:gd name="T20" fmla="*/ 55 w 90"/>
                <a:gd name="T21" fmla="*/ 7 h 46"/>
                <a:gd name="T22" fmla="*/ 51 w 90"/>
                <a:gd name="T23" fmla="*/ 7 h 46"/>
                <a:gd name="T24" fmla="*/ 46 w 90"/>
                <a:gd name="T25" fmla="*/ 6 h 46"/>
                <a:gd name="T26" fmla="*/ 41 w 90"/>
                <a:gd name="T27" fmla="*/ 10 h 46"/>
                <a:gd name="T28" fmla="*/ 37 w 90"/>
                <a:gd name="T29" fmla="*/ 8 h 46"/>
                <a:gd name="T30" fmla="*/ 33 w 90"/>
                <a:gd name="T31" fmla="*/ 11 h 46"/>
                <a:gd name="T32" fmla="*/ 32 w 90"/>
                <a:gd name="T33" fmla="*/ 14 h 46"/>
                <a:gd name="T34" fmla="*/ 27 w 90"/>
                <a:gd name="T35" fmla="*/ 17 h 46"/>
                <a:gd name="T36" fmla="*/ 25 w 90"/>
                <a:gd name="T37" fmla="*/ 10 h 46"/>
                <a:gd name="T38" fmla="*/ 12 w 90"/>
                <a:gd name="T39" fmla="*/ 2 h 46"/>
                <a:gd name="T40" fmla="*/ 13 w 90"/>
                <a:gd name="T41" fmla="*/ 6 h 46"/>
                <a:gd name="T42" fmla="*/ 10 w 90"/>
                <a:gd name="T43" fmla="*/ 6 h 46"/>
                <a:gd name="T44" fmla="*/ 4 w 90"/>
                <a:gd name="T45" fmla="*/ 8 h 46"/>
                <a:gd name="T46" fmla="*/ 0 w 90"/>
                <a:gd name="T47" fmla="*/ 14 h 46"/>
                <a:gd name="T48" fmla="*/ 8 w 90"/>
                <a:gd name="T49" fmla="*/ 16 h 46"/>
                <a:gd name="T50" fmla="*/ 18 w 90"/>
                <a:gd name="T51" fmla="*/ 16 h 46"/>
                <a:gd name="T52" fmla="*/ 17 w 90"/>
                <a:gd name="T53" fmla="*/ 20 h 46"/>
                <a:gd name="T54" fmla="*/ 12 w 90"/>
                <a:gd name="T55" fmla="*/ 22 h 46"/>
                <a:gd name="T56" fmla="*/ 3 w 90"/>
                <a:gd name="T57" fmla="*/ 25 h 46"/>
                <a:gd name="T58" fmla="*/ 15 w 90"/>
                <a:gd name="T59" fmla="*/ 25 h 46"/>
                <a:gd name="T60" fmla="*/ 18 w 90"/>
                <a:gd name="T61" fmla="*/ 28 h 46"/>
                <a:gd name="T62" fmla="*/ 21 w 90"/>
                <a:gd name="T63" fmla="*/ 31 h 46"/>
                <a:gd name="T64" fmla="*/ 18 w 90"/>
                <a:gd name="T65" fmla="*/ 35 h 46"/>
                <a:gd name="T66" fmla="*/ 13 w 90"/>
                <a:gd name="T67" fmla="*/ 38 h 46"/>
                <a:gd name="T68" fmla="*/ 24 w 90"/>
                <a:gd name="T69" fmla="*/ 37 h 46"/>
                <a:gd name="T70" fmla="*/ 39 w 90"/>
                <a:gd name="T71" fmla="*/ 44 h 46"/>
                <a:gd name="T72" fmla="*/ 54 w 90"/>
                <a:gd name="T73" fmla="*/ 40 h 46"/>
                <a:gd name="T74" fmla="*/ 64 w 90"/>
                <a:gd name="T75" fmla="*/ 37 h 46"/>
                <a:gd name="T76" fmla="*/ 76 w 90"/>
                <a:gd name="T7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46">
                  <a:moveTo>
                    <a:pt x="76" y="32"/>
                  </a:moveTo>
                  <a:cubicBezTo>
                    <a:pt x="81" y="32"/>
                    <a:pt x="81" y="27"/>
                    <a:pt x="83" y="27"/>
                  </a:cubicBezTo>
                  <a:cubicBezTo>
                    <a:pt x="85" y="27"/>
                    <a:pt x="88" y="23"/>
                    <a:pt x="89" y="21"/>
                  </a:cubicBezTo>
                  <a:cubicBezTo>
                    <a:pt x="90" y="18"/>
                    <a:pt x="88" y="14"/>
                    <a:pt x="85" y="14"/>
                  </a:cubicBezTo>
                  <a:cubicBezTo>
                    <a:pt x="82" y="14"/>
                    <a:pt x="79" y="11"/>
                    <a:pt x="80" y="10"/>
                  </a:cubicBezTo>
                  <a:cubicBezTo>
                    <a:pt x="81" y="8"/>
                    <a:pt x="78" y="6"/>
                    <a:pt x="79" y="4"/>
                  </a:cubicBezTo>
                  <a:cubicBezTo>
                    <a:pt x="79" y="3"/>
                    <a:pt x="75" y="4"/>
                    <a:pt x="73" y="5"/>
                  </a:cubicBezTo>
                  <a:cubicBezTo>
                    <a:pt x="71" y="5"/>
                    <a:pt x="67" y="0"/>
                    <a:pt x="65" y="1"/>
                  </a:cubicBezTo>
                  <a:cubicBezTo>
                    <a:pt x="63" y="2"/>
                    <a:pt x="64" y="5"/>
                    <a:pt x="64" y="6"/>
                  </a:cubicBezTo>
                  <a:cubicBezTo>
                    <a:pt x="63" y="8"/>
                    <a:pt x="59" y="5"/>
                    <a:pt x="59" y="6"/>
                  </a:cubicBezTo>
                  <a:cubicBezTo>
                    <a:pt x="59" y="8"/>
                    <a:pt x="57" y="8"/>
                    <a:pt x="55" y="7"/>
                  </a:cubicBezTo>
                  <a:cubicBezTo>
                    <a:pt x="54" y="5"/>
                    <a:pt x="50" y="6"/>
                    <a:pt x="51" y="7"/>
                  </a:cubicBezTo>
                  <a:cubicBezTo>
                    <a:pt x="51" y="9"/>
                    <a:pt x="49" y="8"/>
                    <a:pt x="46" y="6"/>
                  </a:cubicBezTo>
                  <a:cubicBezTo>
                    <a:pt x="43" y="4"/>
                    <a:pt x="40" y="8"/>
                    <a:pt x="41" y="10"/>
                  </a:cubicBezTo>
                  <a:cubicBezTo>
                    <a:pt x="41" y="12"/>
                    <a:pt x="40" y="12"/>
                    <a:pt x="37" y="8"/>
                  </a:cubicBezTo>
                  <a:cubicBezTo>
                    <a:pt x="35" y="4"/>
                    <a:pt x="32" y="8"/>
                    <a:pt x="33" y="11"/>
                  </a:cubicBezTo>
                  <a:cubicBezTo>
                    <a:pt x="35" y="13"/>
                    <a:pt x="34" y="16"/>
                    <a:pt x="32" y="14"/>
                  </a:cubicBezTo>
                  <a:cubicBezTo>
                    <a:pt x="30" y="13"/>
                    <a:pt x="28" y="15"/>
                    <a:pt x="27" y="17"/>
                  </a:cubicBezTo>
                  <a:cubicBezTo>
                    <a:pt x="26" y="19"/>
                    <a:pt x="22" y="12"/>
                    <a:pt x="25" y="10"/>
                  </a:cubicBezTo>
                  <a:cubicBezTo>
                    <a:pt x="27" y="9"/>
                    <a:pt x="15" y="2"/>
                    <a:pt x="12" y="2"/>
                  </a:cubicBezTo>
                  <a:cubicBezTo>
                    <a:pt x="8" y="2"/>
                    <a:pt x="10" y="4"/>
                    <a:pt x="13" y="6"/>
                  </a:cubicBezTo>
                  <a:cubicBezTo>
                    <a:pt x="15" y="8"/>
                    <a:pt x="11" y="8"/>
                    <a:pt x="10" y="6"/>
                  </a:cubicBezTo>
                  <a:cubicBezTo>
                    <a:pt x="8" y="4"/>
                    <a:pt x="6" y="6"/>
                    <a:pt x="4" y="8"/>
                  </a:cubicBezTo>
                  <a:cubicBezTo>
                    <a:pt x="3" y="11"/>
                    <a:pt x="0" y="12"/>
                    <a:pt x="0" y="14"/>
                  </a:cubicBezTo>
                  <a:cubicBezTo>
                    <a:pt x="0" y="16"/>
                    <a:pt x="4" y="18"/>
                    <a:pt x="8" y="16"/>
                  </a:cubicBezTo>
                  <a:cubicBezTo>
                    <a:pt x="12" y="14"/>
                    <a:pt x="16" y="14"/>
                    <a:pt x="18" y="16"/>
                  </a:cubicBezTo>
                  <a:cubicBezTo>
                    <a:pt x="20" y="18"/>
                    <a:pt x="15" y="19"/>
                    <a:pt x="17" y="20"/>
                  </a:cubicBezTo>
                  <a:cubicBezTo>
                    <a:pt x="19" y="21"/>
                    <a:pt x="17" y="23"/>
                    <a:pt x="12" y="22"/>
                  </a:cubicBezTo>
                  <a:cubicBezTo>
                    <a:pt x="8" y="22"/>
                    <a:pt x="2" y="23"/>
                    <a:pt x="3" y="25"/>
                  </a:cubicBezTo>
                  <a:cubicBezTo>
                    <a:pt x="4" y="27"/>
                    <a:pt x="15" y="24"/>
                    <a:pt x="15" y="25"/>
                  </a:cubicBezTo>
                  <a:cubicBezTo>
                    <a:pt x="15" y="27"/>
                    <a:pt x="15" y="30"/>
                    <a:pt x="18" y="28"/>
                  </a:cubicBezTo>
                  <a:cubicBezTo>
                    <a:pt x="21" y="27"/>
                    <a:pt x="19" y="31"/>
                    <a:pt x="21" y="31"/>
                  </a:cubicBezTo>
                  <a:cubicBezTo>
                    <a:pt x="22" y="32"/>
                    <a:pt x="22" y="35"/>
                    <a:pt x="18" y="35"/>
                  </a:cubicBezTo>
                  <a:cubicBezTo>
                    <a:pt x="14" y="35"/>
                    <a:pt x="12" y="36"/>
                    <a:pt x="13" y="38"/>
                  </a:cubicBezTo>
                  <a:cubicBezTo>
                    <a:pt x="16" y="40"/>
                    <a:pt x="20" y="38"/>
                    <a:pt x="24" y="37"/>
                  </a:cubicBezTo>
                  <a:cubicBezTo>
                    <a:pt x="28" y="36"/>
                    <a:pt x="34" y="42"/>
                    <a:pt x="39" y="44"/>
                  </a:cubicBezTo>
                  <a:cubicBezTo>
                    <a:pt x="44" y="46"/>
                    <a:pt x="53" y="43"/>
                    <a:pt x="54" y="40"/>
                  </a:cubicBezTo>
                  <a:cubicBezTo>
                    <a:pt x="55" y="38"/>
                    <a:pt x="62" y="39"/>
                    <a:pt x="64" y="37"/>
                  </a:cubicBezTo>
                  <a:cubicBezTo>
                    <a:pt x="67" y="35"/>
                    <a:pt x="71" y="33"/>
                    <a:pt x="76" y="3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35">
              <a:extLst>
                <a:ext uri="{FF2B5EF4-FFF2-40B4-BE49-F238E27FC236}">
                  <a16:creationId xmlns:a16="http://schemas.microsoft.com/office/drawing/2014/main" id="{6113C291-EBFA-49E0-A8BA-AB68751FBD50}"/>
                </a:ext>
              </a:extLst>
            </p:cNvPr>
            <p:cNvSpPr>
              <a:spLocks/>
            </p:cNvSpPr>
            <p:nvPr/>
          </p:nvSpPr>
          <p:spPr bwMode="auto">
            <a:xfrm>
              <a:off x="3500312" y="3374469"/>
              <a:ext cx="65819" cy="82353"/>
            </a:xfrm>
            <a:custGeom>
              <a:avLst/>
              <a:gdLst>
                <a:gd name="T0" fmla="*/ 34 w 38"/>
                <a:gd name="T1" fmla="*/ 14 h 43"/>
                <a:gd name="T2" fmla="*/ 31 w 38"/>
                <a:gd name="T3" fmla="*/ 11 h 43"/>
                <a:gd name="T4" fmla="*/ 26 w 38"/>
                <a:gd name="T5" fmla="*/ 13 h 43"/>
                <a:gd name="T6" fmla="*/ 21 w 38"/>
                <a:gd name="T7" fmla="*/ 12 h 43"/>
                <a:gd name="T8" fmla="*/ 23 w 38"/>
                <a:gd name="T9" fmla="*/ 7 h 43"/>
                <a:gd name="T10" fmla="*/ 25 w 38"/>
                <a:gd name="T11" fmla="*/ 2 h 43"/>
                <a:gd name="T12" fmla="*/ 24 w 38"/>
                <a:gd name="T13" fmla="*/ 2 h 43"/>
                <a:gd name="T14" fmla="*/ 16 w 38"/>
                <a:gd name="T15" fmla="*/ 3 h 43"/>
                <a:gd name="T16" fmla="*/ 20 w 38"/>
                <a:gd name="T17" fmla="*/ 7 h 43"/>
                <a:gd name="T18" fmla="*/ 13 w 38"/>
                <a:gd name="T19" fmla="*/ 11 h 43"/>
                <a:gd name="T20" fmla="*/ 4 w 38"/>
                <a:gd name="T21" fmla="*/ 11 h 43"/>
                <a:gd name="T22" fmla="*/ 5 w 38"/>
                <a:gd name="T23" fmla="*/ 17 h 43"/>
                <a:gd name="T24" fmla="*/ 9 w 38"/>
                <a:gd name="T25" fmla="*/ 23 h 43"/>
                <a:gd name="T26" fmla="*/ 6 w 38"/>
                <a:gd name="T27" fmla="*/ 30 h 43"/>
                <a:gd name="T28" fmla="*/ 1 w 38"/>
                <a:gd name="T29" fmla="*/ 36 h 43"/>
                <a:gd name="T30" fmla="*/ 9 w 38"/>
                <a:gd name="T31" fmla="*/ 43 h 43"/>
                <a:gd name="T32" fmla="*/ 24 w 38"/>
                <a:gd name="T33" fmla="*/ 37 h 43"/>
                <a:gd name="T34" fmla="*/ 34 w 38"/>
                <a:gd name="T35" fmla="*/ 35 h 43"/>
                <a:gd name="T36" fmla="*/ 34 w 38"/>
                <a:gd name="T37" fmla="*/ 15 h 43"/>
                <a:gd name="T38" fmla="*/ 34 w 38"/>
                <a:gd name="T3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3">
                  <a:moveTo>
                    <a:pt x="34" y="14"/>
                  </a:moveTo>
                  <a:cubicBezTo>
                    <a:pt x="33" y="13"/>
                    <a:pt x="32" y="12"/>
                    <a:pt x="31" y="11"/>
                  </a:cubicBezTo>
                  <a:cubicBezTo>
                    <a:pt x="28" y="7"/>
                    <a:pt x="27" y="10"/>
                    <a:pt x="26" y="13"/>
                  </a:cubicBezTo>
                  <a:cubicBezTo>
                    <a:pt x="26" y="15"/>
                    <a:pt x="23" y="12"/>
                    <a:pt x="21" y="12"/>
                  </a:cubicBezTo>
                  <a:cubicBezTo>
                    <a:pt x="19" y="11"/>
                    <a:pt x="22" y="8"/>
                    <a:pt x="23" y="7"/>
                  </a:cubicBezTo>
                  <a:cubicBezTo>
                    <a:pt x="24" y="6"/>
                    <a:pt x="25" y="4"/>
                    <a:pt x="25" y="2"/>
                  </a:cubicBezTo>
                  <a:cubicBezTo>
                    <a:pt x="25" y="2"/>
                    <a:pt x="24" y="2"/>
                    <a:pt x="24" y="2"/>
                  </a:cubicBezTo>
                  <a:cubicBezTo>
                    <a:pt x="21" y="0"/>
                    <a:pt x="16" y="0"/>
                    <a:pt x="16" y="3"/>
                  </a:cubicBezTo>
                  <a:cubicBezTo>
                    <a:pt x="16" y="7"/>
                    <a:pt x="20" y="5"/>
                    <a:pt x="20" y="7"/>
                  </a:cubicBezTo>
                  <a:cubicBezTo>
                    <a:pt x="20" y="9"/>
                    <a:pt x="16" y="9"/>
                    <a:pt x="13" y="11"/>
                  </a:cubicBezTo>
                  <a:cubicBezTo>
                    <a:pt x="10" y="13"/>
                    <a:pt x="7" y="10"/>
                    <a:pt x="4" y="11"/>
                  </a:cubicBezTo>
                  <a:cubicBezTo>
                    <a:pt x="1" y="13"/>
                    <a:pt x="7" y="14"/>
                    <a:pt x="5" y="17"/>
                  </a:cubicBezTo>
                  <a:cubicBezTo>
                    <a:pt x="3" y="21"/>
                    <a:pt x="5" y="20"/>
                    <a:pt x="9" y="23"/>
                  </a:cubicBezTo>
                  <a:cubicBezTo>
                    <a:pt x="12" y="26"/>
                    <a:pt x="6" y="27"/>
                    <a:pt x="6" y="30"/>
                  </a:cubicBezTo>
                  <a:cubicBezTo>
                    <a:pt x="6" y="34"/>
                    <a:pt x="2" y="34"/>
                    <a:pt x="1" y="36"/>
                  </a:cubicBezTo>
                  <a:cubicBezTo>
                    <a:pt x="0" y="38"/>
                    <a:pt x="5" y="43"/>
                    <a:pt x="9" y="43"/>
                  </a:cubicBezTo>
                  <a:cubicBezTo>
                    <a:pt x="12" y="43"/>
                    <a:pt x="20" y="41"/>
                    <a:pt x="24" y="37"/>
                  </a:cubicBezTo>
                  <a:cubicBezTo>
                    <a:pt x="28" y="33"/>
                    <a:pt x="30" y="37"/>
                    <a:pt x="34" y="35"/>
                  </a:cubicBezTo>
                  <a:cubicBezTo>
                    <a:pt x="38" y="33"/>
                    <a:pt x="36" y="18"/>
                    <a:pt x="34" y="15"/>
                  </a:cubicBezTo>
                  <a:cubicBezTo>
                    <a:pt x="34" y="14"/>
                    <a:pt x="34" y="14"/>
                    <a:pt x="34" y="1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136">
              <a:extLst>
                <a:ext uri="{FF2B5EF4-FFF2-40B4-BE49-F238E27FC236}">
                  <a16:creationId xmlns:a16="http://schemas.microsoft.com/office/drawing/2014/main" id="{11F981C8-DA8B-41D7-8D93-3209EB3C02B6}"/>
                </a:ext>
              </a:extLst>
            </p:cNvPr>
            <p:cNvSpPr>
              <a:spLocks noEditPoints="1"/>
            </p:cNvSpPr>
            <p:nvPr/>
          </p:nvSpPr>
          <p:spPr bwMode="auto">
            <a:xfrm>
              <a:off x="3532682" y="3243881"/>
              <a:ext cx="148901" cy="247059"/>
            </a:xfrm>
            <a:custGeom>
              <a:avLst/>
              <a:gdLst>
                <a:gd name="T0" fmla="*/ 6 w 85"/>
                <a:gd name="T1" fmla="*/ 71 h 130"/>
                <a:gd name="T2" fmla="*/ 2 w 85"/>
                <a:gd name="T3" fmla="*/ 81 h 130"/>
                <a:gd name="T4" fmla="*/ 12 w 85"/>
                <a:gd name="T5" fmla="*/ 80 h 130"/>
                <a:gd name="T6" fmla="*/ 21 w 85"/>
                <a:gd name="T7" fmla="*/ 79 h 130"/>
                <a:gd name="T8" fmla="*/ 85 w 85"/>
                <a:gd name="T9" fmla="*/ 100 h 130"/>
                <a:gd name="T10" fmla="*/ 72 w 85"/>
                <a:gd name="T11" fmla="*/ 95 h 130"/>
                <a:gd name="T12" fmla="*/ 69 w 85"/>
                <a:gd name="T13" fmla="*/ 86 h 130"/>
                <a:gd name="T14" fmla="*/ 57 w 85"/>
                <a:gd name="T15" fmla="*/ 66 h 130"/>
                <a:gd name="T16" fmla="*/ 44 w 85"/>
                <a:gd name="T17" fmla="*/ 60 h 130"/>
                <a:gd name="T18" fmla="*/ 53 w 85"/>
                <a:gd name="T19" fmla="*/ 40 h 130"/>
                <a:gd name="T20" fmla="*/ 35 w 85"/>
                <a:gd name="T21" fmla="*/ 36 h 130"/>
                <a:gd name="T22" fmla="*/ 42 w 85"/>
                <a:gd name="T23" fmla="*/ 25 h 130"/>
                <a:gd name="T24" fmla="*/ 30 w 85"/>
                <a:gd name="T25" fmla="*/ 28 h 130"/>
                <a:gd name="T26" fmla="*/ 21 w 85"/>
                <a:gd name="T27" fmla="*/ 41 h 130"/>
                <a:gd name="T28" fmla="*/ 13 w 85"/>
                <a:gd name="T29" fmla="*/ 41 h 130"/>
                <a:gd name="T30" fmla="*/ 16 w 85"/>
                <a:gd name="T31" fmla="*/ 53 h 130"/>
                <a:gd name="T32" fmla="*/ 14 w 85"/>
                <a:gd name="T33" fmla="*/ 62 h 130"/>
                <a:gd name="T34" fmla="*/ 23 w 85"/>
                <a:gd name="T35" fmla="*/ 65 h 130"/>
                <a:gd name="T36" fmla="*/ 29 w 85"/>
                <a:gd name="T37" fmla="*/ 64 h 130"/>
                <a:gd name="T38" fmla="*/ 38 w 85"/>
                <a:gd name="T39" fmla="*/ 72 h 130"/>
                <a:gd name="T40" fmla="*/ 42 w 85"/>
                <a:gd name="T41" fmla="*/ 80 h 130"/>
                <a:gd name="T42" fmla="*/ 43 w 85"/>
                <a:gd name="T43" fmla="*/ 90 h 130"/>
                <a:gd name="T44" fmla="*/ 32 w 85"/>
                <a:gd name="T45" fmla="*/ 92 h 130"/>
                <a:gd name="T46" fmla="*/ 34 w 85"/>
                <a:gd name="T47" fmla="*/ 100 h 130"/>
                <a:gd name="T48" fmla="*/ 30 w 85"/>
                <a:gd name="T49" fmla="*/ 110 h 130"/>
                <a:gd name="T50" fmla="*/ 43 w 85"/>
                <a:gd name="T51" fmla="*/ 112 h 130"/>
                <a:gd name="T52" fmla="*/ 35 w 85"/>
                <a:gd name="T53" fmla="*/ 115 h 130"/>
                <a:gd name="T54" fmla="*/ 30 w 85"/>
                <a:gd name="T55" fmla="*/ 125 h 130"/>
                <a:gd name="T56" fmla="*/ 40 w 85"/>
                <a:gd name="T57" fmla="*/ 123 h 130"/>
                <a:gd name="T58" fmla="*/ 53 w 85"/>
                <a:gd name="T59" fmla="*/ 120 h 130"/>
                <a:gd name="T60" fmla="*/ 69 w 85"/>
                <a:gd name="T61" fmla="*/ 120 h 130"/>
                <a:gd name="T62" fmla="*/ 77 w 85"/>
                <a:gd name="T63" fmla="*/ 113 h 130"/>
                <a:gd name="T64" fmla="*/ 85 w 85"/>
                <a:gd name="T65" fmla="*/ 100 h 130"/>
                <a:gd name="T66" fmla="*/ 16 w 85"/>
                <a:gd name="T67" fmla="*/ 30 h 130"/>
                <a:gd name="T68" fmla="*/ 58 w 85"/>
                <a:gd name="T69" fmla="*/ 11 h 130"/>
                <a:gd name="T70" fmla="*/ 58 w 85"/>
                <a:gd name="T71"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130">
                  <a:moveTo>
                    <a:pt x="17" y="69"/>
                  </a:moveTo>
                  <a:cubicBezTo>
                    <a:pt x="14" y="66"/>
                    <a:pt x="10" y="71"/>
                    <a:pt x="6" y="71"/>
                  </a:cubicBezTo>
                  <a:cubicBezTo>
                    <a:pt x="6" y="73"/>
                    <a:pt x="5" y="75"/>
                    <a:pt x="4" y="76"/>
                  </a:cubicBezTo>
                  <a:cubicBezTo>
                    <a:pt x="3" y="77"/>
                    <a:pt x="0" y="80"/>
                    <a:pt x="2" y="81"/>
                  </a:cubicBezTo>
                  <a:cubicBezTo>
                    <a:pt x="4" y="81"/>
                    <a:pt x="7" y="84"/>
                    <a:pt x="7" y="82"/>
                  </a:cubicBezTo>
                  <a:cubicBezTo>
                    <a:pt x="8" y="79"/>
                    <a:pt x="9" y="76"/>
                    <a:pt x="12" y="80"/>
                  </a:cubicBezTo>
                  <a:cubicBezTo>
                    <a:pt x="13" y="81"/>
                    <a:pt x="14" y="82"/>
                    <a:pt x="15" y="83"/>
                  </a:cubicBezTo>
                  <a:cubicBezTo>
                    <a:pt x="15" y="81"/>
                    <a:pt x="19" y="81"/>
                    <a:pt x="21" y="79"/>
                  </a:cubicBezTo>
                  <a:cubicBezTo>
                    <a:pt x="24" y="76"/>
                    <a:pt x="20" y="73"/>
                    <a:pt x="17" y="69"/>
                  </a:cubicBezTo>
                  <a:close/>
                  <a:moveTo>
                    <a:pt x="85" y="100"/>
                  </a:moveTo>
                  <a:cubicBezTo>
                    <a:pt x="85" y="96"/>
                    <a:pt x="77" y="94"/>
                    <a:pt x="76" y="96"/>
                  </a:cubicBezTo>
                  <a:cubicBezTo>
                    <a:pt x="75" y="98"/>
                    <a:pt x="73" y="97"/>
                    <a:pt x="72" y="95"/>
                  </a:cubicBezTo>
                  <a:cubicBezTo>
                    <a:pt x="70" y="93"/>
                    <a:pt x="73" y="91"/>
                    <a:pt x="72" y="91"/>
                  </a:cubicBezTo>
                  <a:cubicBezTo>
                    <a:pt x="70" y="90"/>
                    <a:pt x="69" y="87"/>
                    <a:pt x="69" y="86"/>
                  </a:cubicBezTo>
                  <a:cubicBezTo>
                    <a:pt x="69" y="85"/>
                    <a:pt x="67" y="77"/>
                    <a:pt x="63" y="76"/>
                  </a:cubicBezTo>
                  <a:cubicBezTo>
                    <a:pt x="58" y="75"/>
                    <a:pt x="58" y="69"/>
                    <a:pt x="57" y="66"/>
                  </a:cubicBezTo>
                  <a:cubicBezTo>
                    <a:pt x="56" y="62"/>
                    <a:pt x="54" y="64"/>
                    <a:pt x="51" y="61"/>
                  </a:cubicBezTo>
                  <a:cubicBezTo>
                    <a:pt x="49" y="59"/>
                    <a:pt x="46" y="60"/>
                    <a:pt x="44" y="60"/>
                  </a:cubicBezTo>
                  <a:cubicBezTo>
                    <a:pt x="42" y="60"/>
                    <a:pt x="44" y="57"/>
                    <a:pt x="47" y="55"/>
                  </a:cubicBezTo>
                  <a:cubicBezTo>
                    <a:pt x="50" y="53"/>
                    <a:pt x="53" y="42"/>
                    <a:pt x="53" y="40"/>
                  </a:cubicBezTo>
                  <a:cubicBezTo>
                    <a:pt x="53" y="38"/>
                    <a:pt x="40" y="38"/>
                    <a:pt x="38" y="39"/>
                  </a:cubicBezTo>
                  <a:cubicBezTo>
                    <a:pt x="35" y="40"/>
                    <a:pt x="33" y="37"/>
                    <a:pt x="35" y="36"/>
                  </a:cubicBezTo>
                  <a:cubicBezTo>
                    <a:pt x="37" y="36"/>
                    <a:pt x="41" y="31"/>
                    <a:pt x="41" y="30"/>
                  </a:cubicBezTo>
                  <a:cubicBezTo>
                    <a:pt x="41" y="28"/>
                    <a:pt x="44" y="26"/>
                    <a:pt x="42" y="25"/>
                  </a:cubicBezTo>
                  <a:cubicBezTo>
                    <a:pt x="41" y="23"/>
                    <a:pt x="40" y="27"/>
                    <a:pt x="39" y="28"/>
                  </a:cubicBezTo>
                  <a:cubicBezTo>
                    <a:pt x="37" y="29"/>
                    <a:pt x="34" y="29"/>
                    <a:pt x="30" y="28"/>
                  </a:cubicBezTo>
                  <a:cubicBezTo>
                    <a:pt x="26" y="27"/>
                    <a:pt x="24" y="33"/>
                    <a:pt x="24" y="35"/>
                  </a:cubicBezTo>
                  <a:cubicBezTo>
                    <a:pt x="25" y="37"/>
                    <a:pt x="20" y="39"/>
                    <a:pt x="21" y="41"/>
                  </a:cubicBezTo>
                  <a:cubicBezTo>
                    <a:pt x="21" y="43"/>
                    <a:pt x="20" y="44"/>
                    <a:pt x="19" y="43"/>
                  </a:cubicBezTo>
                  <a:cubicBezTo>
                    <a:pt x="17" y="42"/>
                    <a:pt x="16" y="39"/>
                    <a:pt x="13" y="41"/>
                  </a:cubicBezTo>
                  <a:cubicBezTo>
                    <a:pt x="11" y="43"/>
                    <a:pt x="16" y="46"/>
                    <a:pt x="20" y="46"/>
                  </a:cubicBezTo>
                  <a:cubicBezTo>
                    <a:pt x="23" y="47"/>
                    <a:pt x="17" y="49"/>
                    <a:pt x="16" y="53"/>
                  </a:cubicBezTo>
                  <a:cubicBezTo>
                    <a:pt x="16" y="56"/>
                    <a:pt x="21" y="55"/>
                    <a:pt x="21" y="57"/>
                  </a:cubicBezTo>
                  <a:cubicBezTo>
                    <a:pt x="21" y="60"/>
                    <a:pt x="14" y="60"/>
                    <a:pt x="14" y="62"/>
                  </a:cubicBezTo>
                  <a:cubicBezTo>
                    <a:pt x="14" y="65"/>
                    <a:pt x="18" y="61"/>
                    <a:pt x="20" y="60"/>
                  </a:cubicBezTo>
                  <a:cubicBezTo>
                    <a:pt x="22" y="59"/>
                    <a:pt x="19" y="66"/>
                    <a:pt x="23" y="65"/>
                  </a:cubicBezTo>
                  <a:cubicBezTo>
                    <a:pt x="28" y="64"/>
                    <a:pt x="27" y="58"/>
                    <a:pt x="28" y="59"/>
                  </a:cubicBezTo>
                  <a:cubicBezTo>
                    <a:pt x="30" y="59"/>
                    <a:pt x="28" y="62"/>
                    <a:pt x="29" y="64"/>
                  </a:cubicBezTo>
                  <a:cubicBezTo>
                    <a:pt x="30" y="67"/>
                    <a:pt x="26" y="71"/>
                    <a:pt x="26" y="73"/>
                  </a:cubicBezTo>
                  <a:cubicBezTo>
                    <a:pt x="26" y="75"/>
                    <a:pt x="35" y="75"/>
                    <a:pt x="38" y="72"/>
                  </a:cubicBezTo>
                  <a:cubicBezTo>
                    <a:pt x="41" y="69"/>
                    <a:pt x="42" y="72"/>
                    <a:pt x="40" y="74"/>
                  </a:cubicBezTo>
                  <a:cubicBezTo>
                    <a:pt x="38" y="77"/>
                    <a:pt x="39" y="79"/>
                    <a:pt x="42" y="80"/>
                  </a:cubicBezTo>
                  <a:cubicBezTo>
                    <a:pt x="44" y="80"/>
                    <a:pt x="45" y="81"/>
                    <a:pt x="44" y="83"/>
                  </a:cubicBezTo>
                  <a:cubicBezTo>
                    <a:pt x="43" y="85"/>
                    <a:pt x="44" y="88"/>
                    <a:pt x="43" y="90"/>
                  </a:cubicBezTo>
                  <a:cubicBezTo>
                    <a:pt x="42" y="92"/>
                    <a:pt x="35" y="92"/>
                    <a:pt x="35" y="91"/>
                  </a:cubicBezTo>
                  <a:cubicBezTo>
                    <a:pt x="34" y="89"/>
                    <a:pt x="31" y="90"/>
                    <a:pt x="32" y="92"/>
                  </a:cubicBezTo>
                  <a:cubicBezTo>
                    <a:pt x="33" y="94"/>
                    <a:pt x="29" y="96"/>
                    <a:pt x="29" y="97"/>
                  </a:cubicBezTo>
                  <a:cubicBezTo>
                    <a:pt x="30" y="99"/>
                    <a:pt x="34" y="98"/>
                    <a:pt x="34" y="100"/>
                  </a:cubicBezTo>
                  <a:cubicBezTo>
                    <a:pt x="35" y="102"/>
                    <a:pt x="31" y="105"/>
                    <a:pt x="26" y="106"/>
                  </a:cubicBezTo>
                  <a:cubicBezTo>
                    <a:pt x="22" y="108"/>
                    <a:pt x="27" y="111"/>
                    <a:pt x="30" y="110"/>
                  </a:cubicBezTo>
                  <a:cubicBezTo>
                    <a:pt x="32" y="108"/>
                    <a:pt x="31" y="111"/>
                    <a:pt x="35" y="111"/>
                  </a:cubicBezTo>
                  <a:cubicBezTo>
                    <a:pt x="38" y="111"/>
                    <a:pt x="40" y="113"/>
                    <a:pt x="43" y="112"/>
                  </a:cubicBezTo>
                  <a:cubicBezTo>
                    <a:pt x="47" y="111"/>
                    <a:pt x="47" y="112"/>
                    <a:pt x="44" y="114"/>
                  </a:cubicBezTo>
                  <a:cubicBezTo>
                    <a:pt x="41" y="116"/>
                    <a:pt x="37" y="114"/>
                    <a:pt x="35" y="115"/>
                  </a:cubicBezTo>
                  <a:cubicBezTo>
                    <a:pt x="32" y="117"/>
                    <a:pt x="22" y="126"/>
                    <a:pt x="24" y="129"/>
                  </a:cubicBezTo>
                  <a:cubicBezTo>
                    <a:pt x="25" y="130"/>
                    <a:pt x="27" y="127"/>
                    <a:pt x="30" y="125"/>
                  </a:cubicBezTo>
                  <a:cubicBezTo>
                    <a:pt x="34" y="124"/>
                    <a:pt x="35" y="126"/>
                    <a:pt x="37" y="126"/>
                  </a:cubicBezTo>
                  <a:cubicBezTo>
                    <a:pt x="39" y="127"/>
                    <a:pt x="39" y="122"/>
                    <a:pt x="40" y="123"/>
                  </a:cubicBezTo>
                  <a:cubicBezTo>
                    <a:pt x="42" y="123"/>
                    <a:pt x="43" y="121"/>
                    <a:pt x="46" y="122"/>
                  </a:cubicBezTo>
                  <a:cubicBezTo>
                    <a:pt x="49" y="122"/>
                    <a:pt x="51" y="121"/>
                    <a:pt x="53" y="120"/>
                  </a:cubicBezTo>
                  <a:cubicBezTo>
                    <a:pt x="54" y="119"/>
                    <a:pt x="58" y="122"/>
                    <a:pt x="60" y="121"/>
                  </a:cubicBezTo>
                  <a:cubicBezTo>
                    <a:pt x="61" y="121"/>
                    <a:pt x="66" y="120"/>
                    <a:pt x="69" y="120"/>
                  </a:cubicBezTo>
                  <a:cubicBezTo>
                    <a:pt x="72" y="120"/>
                    <a:pt x="79" y="117"/>
                    <a:pt x="81" y="115"/>
                  </a:cubicBezTo>
                  <a:cubicBezTo>
                    <a:pt x="83" y="113"/>
                    <a:pt x="80" y="113"/>
                    <a:pt x="77" y="113"/>
                  </a:cubicBezTo>
                  <a:cubicBezTo>
                    <a:pt x="75" y="114"/>
                    <a:pt x="75" y="111"/>
                    <a:pt x="78" y="108"/>
                  </a:cubicBezTo>
                  <a:cubicBezTo>
                    <a:pt x="80" y="106"/>
                    <a:pt x="85" y="104"/>
                    <a:pt x="85" y="100"/>
                  </a:cubicBezTo>
                  <a:close/>
                  <a:moveTo>
                    <a:pt x="10" y="38"/>
                  </a:moveTo>
                  <a:cubicBezTo>
                    <a:pt x="13" y="37"/>
                    <a:pt x="17" y="32"/>
                    <a:pt x="16" y="30"/>
                  </a:cubicBezTo>
                  <a:cubicBezTo>
                    <a:pt x="14" y="29"/>
                    <a:pt x="7" y="38"/>
                    <a:pt x="10" y="38"/>
                  </a:cubicBezTo>
                  <a:close/>
                  <a:moveTo>
                    <a:pt x="58" y="11"/>
                  </a:moveTo>
                  <a:cubicBezTo>
                    <a:pt x="60" y="8"/>
                    <a:pt x="63" y="0"/>
                    <a:pt x="60" y="1"/>
                  </a:cubicBezTo>
                  <a:cubicBezTo>
                    <a:pt x="56" y="2"/>
                    <a:pt x="57" y="12"/>
                    <a:pt x="58" y="1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137">
              <a:extLst>
                <a:ext uri="{FF2B5EF4-FFF2-40B4-BE49-F238E27FC236}">
                  <a16:creationId xmlns:a16="http://schemas.microsoft.com/office/drawing/2014/main" id="{83AC3787-0FD6-4754-AE11-37F08E8109BE}"/>
                </a:ext>
              </a:extLst>
            </p:cNvPr>
            <p:cNvSpPr>
              <a:spLocks noEditPoints="1"/>
            </p:cNvSpPr>
            <p:nvPr/>
          </p:nvSpPr>
          <p:spPr bwMode="auto">
            <a:xfrm>
              <a:off x="3532682" y="3243881"/>
              <a:ext cx="148901" cy="247059"/>
            </a:xfrm>
            <a:custGeom>
              <a:avLst/>
              <a:gdLst>
                <a:gd name="T0" fmla="*/ 6 w 85"/>
                <a:gd name="T1" fmla="*/ 71 h 130"/>
                <a:gd name="T2" fmla="*/ 2 w 85"/>
                <a:gd name="T3" fmla="*/ 81 h 130"/>
                <a:gd name="T4" fmla="*/ 12 w 85"/>
                <a:gd name="T5" fmla="*/ 80 h 130"/>
                <a:gd name="T6" fmla="*/ 21 w 85"/>
                <a:gd name="T7" fmla="*/ 79 h 130"/>
                <a:gd name="T8" fmla="*/ 85 w 85"/>
                <a:gd name="T9" fmla="*/ 100 h 130"/>
                <a:gd name="T10" fmla="*/ 72 w 85"/>
                <a:gd name="T11" fmla="*/ 95 h 130"/>
                <a:gd name="T12" fmla="*/ 69 w 85"/>
                <a:gd name="T13" fmla="*/ 86 h 130"/>
                <a:gd name="T14" fmla="*/ 57 w 85"/>
                <a:gd name="T15" fmla="*/ 66 h 130"/>
                <a:gd name="T16" fmla="*/ 44 w 85"/>
                <a:gd name="T17" fmla="*/ 60 h 130"/>
                <a:gd name="T18" fmla="*/ 53 w 85"/>
                <a:gd name="T19" fmla="*/ 40 h 130"/>
                <a:gd name="T20" fmla="*/ 35 w 85"/>
                <a:gd name="T21" fmla="*/ 36 h 130"/>
                <a:gd name="T22" fmla="*/ 42 w 85"/>
                <a:gd name="T23" fmla="*/ 25 h 130"/>
                <a:gd name="T24" fmla="*/ 30 w 85"/>
                <a:gd name="T25" fmla="*/ 28 h 130"/>
                <a:gd name="T26" fmla="*/ 21 w 85"/>
                <a:gd name="T27" fmla="*/ 41 h 130"/>
                <a:gd name="T28" fmla="*/ 13 w 85"/>
                <a:gd name="T29" fmla="*/ 41 h 130"/>
                <a:gd name="T30" fmla="*/ 16 w 85"/>
                <a:gd name="T31" fmla="*/ 53 h 130"/>
                <a:gd name="T32" fmla="*/ 14 w 85"/>
                <a:gd name="T33" fmla="*/ 62 h 130"/>
                <a:gd name="T34" fmla="*/ 23 w 85"/>
                <a:gd name="T35" fmla="*/ 65 h 130"/>
                <a:gd name="T36" fmla="*/ 29 w 85"/>
                <a:gd name="T37" fmla="*/ 64 h 130"/>
                <a:gd name="T38" fmla="*/ 38 w 85"/>
                <a:gd name="T39" fmla="*/ 72 h 130"/>
                <a:gd name="T40" fmla="*/ 42 w 85"/>
                <a:gd name="T41" fmla="*/ 80 h 130"/>
                <a:gd name="T42" fmla="*/ 43 w 85"/>
                <a:gd name="T43" fmla="*/ 90 h 130"/>
                <a:gd name="T44" fmla="*/ 32 w 85"/>
                <a:gd name="T45" fmla="*/ 92 h 130"/>
                <a:gd name="T46" fmla="*/ 34 w 85"/>
                <a:gd name="T47" fmla="*/ 100 h 130"/>
                <a:gd name="T48" fmla="*/ 30 w 85"/>
                <a:gd name="T49" fmla="*/ 110 h 130"/>
                <a:gd name="T50" fmla="*/ 43 w 85"/>
                <a:gd name="T51" fmla="*/ 112 h 130"/>
                <a:gd name="T52" fmla="*/ 35 w 85"/>
                <a:gd name="T53" fmla="*/ 115 h 130"/>
                <a:gd name="T54" fmla="*/ 30 w 85"/>
                <a:gd name="T55" fmla="*/ 125 h 130"/>
                <a:gd name="T56" fmla="*/ 40 w 85"/>
                <a:gd name="T57" fmla="*/ 123 h 130"/>
                <a:gd name="T58" fmla="*/ 53 w 85"/>
                <a:gd name="T59" fmla="*/ 120 h 130"/>
                <a:gd name="T60" fmla="*/ 69 w 85"/>
                <a:gd name="T61" fmla="*/ 120 h 130"/>
                <a:gd name="T62" fmla="*/ 77 w 85"/>
                <a:gd name="T63" fmla="*/ 113 h 130"/>
                <a:gd name="T64" fmla="*/ 85 w 85"/>
                <a:gd name="T65" fmla="*/ 100 h 130"/>
                <a:gd name="T66" fmla="*/ 16 w 85"/>
                <a:gd name="T67" fmla="*/ 30 h 130"/>
                <a:gd name="T68" fmla="*/ 58 w 85"/>
                <a:gd name="T69" fmla="*/ 11 h 130"/>
                <a:gd name="T70" fmla="*/ 58 w 85"/>
                <a:gd name="T71"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130">
                  <a:moveTo>
                    <a:pt x="17" y="69"/>
                  </a:moveTo>
                  <a:cubicBezTo>
                    <a:pt x="14" y="66"/>
                    <a:pt x="10" y="71"/>
                    <a:pt x="6" y="71"/>
                  </a:cubicBezTo>
                  <a:cubicBezTo>
                    <a:pt x="6" y="73"/>
                    <a:pt x="5" y="75"/>
                    <a:pt x="4" y="76"/>
                  </a:cubicBezTo>
                  <a:cubicBezTo>
                    <a:pt x="3" y="77"/>
                    <a:pt x="0" y="80"/>
                    <a:pt x="2" y="81"/>
                  </a:cubicBezTo>
                  <a:cubicBezTo>
                    <a:pt x="4" y="81"/>
                    <a:pt x="7" y="84"/>
                    <a:pt x="7" y="82"/>
                  </a:cubicBezTo>
                  <a:cubicBezTo>
                    <a:pt x="8" y="79"/>
                    <a:pt x="9" y="76"/>
                    <a:pt x="12" y="80"/>
                  </a:cubicBezTo>
                  <a:cubicBezTo>
                    <a:pt x="13" y="81"/>
                    <a:pt x="14" y="82"/>
                    <a:pt x="15" y="83"/>
                  </a:cubicBezTo>
                  <a:cubicBezTo>
                    <a:pt x="15" y="81"/>
                    <a:pt x="19" y="81"/>
                    <a:pt x="21" y="79"/>
                  </a:cubicBezTo>
                  <a:cubicBezTo>
                    <a:pt x="24" y="76"/>
                    <a:pt x="20" y="73"/>
                    <a:pt x="17" y="69"/>
                  </a:cubicBezTo>
                  <a:close/>
                  <a:moveTo>
                    <a:pt x="85" y="100"/>
                  </a:moveTo>
                  <a:cubicBezTo>
                    <a:pt x="85" y="96"/>
                    <a:pt x="77" y="94"/>
                    <a:pt x="76" y="96"/>
                  </a:cubicBezTo>
                  <a:cubicBezTo>
                    <a:pt x="75" y="98"/>
                    <a:pt x="73" y="97"/>
                    <a:pt x="72" y="95"/>
                  </a:cubicBezTo>
                  <a:cubicBezTo>
                    <a:pt x="70" y="93"/>
                    <a:pt x="73" y="91"/>
                    <a:pt x="72" y="91"/>
                  </a:cubicBezTo>
                  <a:cubicBezTo>
                    <a:pt x="70" y="90"/>
                    <a:pt x="69" y="87"/>
                    <a:pt x="69" y="86"/>
                  </a:cubicBezTo>
                  <a:cubicBezTo>
                    <a:pt x="69" y="85"/>
                    <a:pt x="67" y="77"/>
                    <a:pt x="63" y="76"/>
                  </a:cubicBezTo>
                  <a:cubicBezTo>
                    <a:pt x="58" y="75"/>
                    <a:pt x="58" y="69"/>
                    <a:pt x="57" y="66"/>
                  </a:cubicBezTo>
                  <a:cubicBezTo>
                    <a:pt x="56" y="62"/>
                    <a:pt x="54" y="64"/>
                    <a:pt x="51" y="61"/>
                  </a:cubicBezTo>
                  <a:cubicBezTo>
                    <a:pt x="49" y="59"/>
                    <a:pt x="46" y="60"/>
                    <a:pt x="44" y="60"/>
                  </a:cubicBezTo>
                  <a:cubicBezTo>
                    <a:pt x="42" y="60"/>
                    <a:pt x="44" y="57"/>
                    <a:pt x="47" y="55"/>
                  </a:cubicBezTo>
                  <a:cubicBezTo>
                    <a:pt x="50" y="53"/>
                    <a:pt x="53" y="42"/>
                    <a:pt x="53" y="40"/>
                  </a:cubicBezTo>
                  <a:cubicBezTo>
                    <a:pt x="53" y="38"/>
                    <a:pt x="40" y="38"/>
                    <a:pt x="38" y="39"/>
                  </a:cubicBezTo>
                  <a:cubicBezTo>
                    <a:pt x="35" y="40"/>
                    <a:pt x="33" y="37"/>
                    <a:pt x="35" y="36"/>
                  </a:cubicBezTo>
                  <a:cubicBezTo>
                    <a:pt x="37" y="36"/>
                    <a:pt x="41" y="31"/>
                    <a:pt x="41" y="30"/>
                  </a:cubicBezTo>
                  <a:cubicBezTo>
                    <a:pt x="41" y="28"/>
                    <a:pt x="44" y="26"/>
                    <a:pt x="42" y="25"/>
                  </a:cubicBezTo>
                  <a:cubicBezTo>
                    <a:pt x="41" y="23"/>
                    <a:pt x="40" y="27"/>
                    <a:pt x="39" y="28"/>
                  </a:cubicBezTo>
                  <a:cubicBezTo>
                    <a:pt x="37" y="29"/>
                    <a:pt x="34" y="29"/>
                    <a:pt x="30" y="28"/>
                  </a:cubicBezTo>
                  <a:cubicBezTo>
                    <a:pt x="26" y="27"/>
                    <a:pt x="24" y="33"/>
                    <a:pt x="24" y="35"/>
                  </a:cubicBezTo>
                  <a:cubicBezTo>
                    <a:pt x="25" y="37"/>
                    <a:pt x="20" y="39"/>
                    <a:pt x="21" y="41"/>
                  </a:cubicBezTo>
                  <a:cubicBezTo>
                    <a:pt x="21" y="43"/>
                    <a:pt x="20" y="44"/>
                    <a:pt x="19" y="43"/>
                  </a:cubicBezTo>
                  <a:cubicBezTo>
                    <a:pt x="17" y="42"/>
                    <a:pt x="16" y="39"/>
                    <a:pt x="13" y="41"/>
                  </a:cubicBezTo>
                  <a:cubicBezTo>
                    <a:pt x="11" y="43"/>
                    <a:pt x="16" y="46"/>
                    <a:pt x="20" y="46"/>
                  </a:cubicBezTo>
                  <a:cubicBezTo>
                    <a:pt x="23" y="47"/>
                    <a:pt x="17" y="49"/>
                    <a:pt x="16" y="53"/>
                  </a:cubicBezTo>
                  <a:cubicBezTo>
                    <a:pt x="16" y="56"/>
                    <a:pt x="21" y="55"/>
                    <a:pt x="21" y="57"/>
                  </a:cubicBezTo>
                  <a:cubicBezTo>
                    <a:pt x="21" y="60"/>
                    <a:pt x="14" y="60"/>
                    <a:pt x="14" y="62"/>
                  </a:cubicBezTo>
                  <a:cubicBezTo>
                    <a:pt x="14" y="65"/>
                    <a:pt x="18" y="61"/>
                    <a:pt x="20" y="60"/>
                  </a:cubicBezTo>
                  <a:cubicBezTo>
                    <a:pt x="22" y="59"/>
                    <a:pt x="19" y="66"/>
                    <a:pt x="23" y="65"/>
                  </a:cubicBezTo>
                  <a:cubicBezTo>
                    <a:pt x="28" y="64"/>
                    <a:pt x="27" y="58"/>
                    <a:pt x="28" y="59"/>
                  </a:cubicBezTo>
                  <a:cubicBezTo>
                    <a:pt x="30" y="59"/>
                    <a:pt x="28" y="62"/>
                    <a:pt x="29" y="64"/>
                  </a:cubicBezTo>
                  <a:cubicBezTo>
                    <a:pt x="30" y="67"/>
                    <a:pt x="26" y="71"/>
                    <a:pt x="26" y="73"/>
                  </a:cubicBezTo>
                  <a:cubicBezTo>
                    <a:pt x="26" y="75"/>
                    <a:pt x="35" y="75"/>
                    <a:pt x="38" y="72"/>
                  </a:cubicBezTo>
                  <a:cubicBezTo>
                    <a:pt x="41" y="69"/>
                    <a:pt x="42" y="72"/>
                    <a:pt x="40" y="74"/>
                  </a:cubicBezTo>
                  <a:cubicBezTo>
                    <a:pt x="38" y="77"/>
                    <a:pt x="39" y="79"/>
                    <a:pt x="42" y="80"/>
                  </a:cubicBezTo>
                  <a:cubicBezTo>
                    <a:pt x="44" y="80"/>
                    <a:pt x="45" y="81"/>
                    <a:pt x="44" y="83"/>
                  </a:cubicBezTo>
                  <a:cubicBezTo>
                    <a:pt x="43" y="85"/>
                    <a:pt x="44" y="88"/>
                    <a:pt x="43" y="90"/>
                  </a:cubicBezTo>
                  <a:cubicBezTo>
                    <a:pt x="42" y="92"/>
                    <a:pt x="35" y="92"/>
                    <a:pt x="35" y="91"/>
                  </a:cubicBezTo>
                  <a:cubicBezTo>
                    <a:pt x="34" y="89"/>
                    <a:pt x="31" y="90"/>
                    <a:pt x="32" y="92"/>
                  </a:cubicBezTo>
                  <a:cubicBezTo>
                    <a:pt x="33" y="94"/>
                    <a:pt x="29" y="96"/>
                    <a:pt x="29" y="97"/>
                  </a:cubicBezTo>
                  <a:cubicBezTo>
                    <a:pt x="30" y="99"/>
                    <a:pt x="34" y="98"/>
                    <a:pt x="34" y="100"/>
                  </a:cubicBezTo>
                  <a:cubicBezTo>
                    <a:pt x="35" y="102"/>
                    <a:pt x="31" y="105"/>
                    <a:pt x="26" y="106"/>
                  </a:cubicBezTo>
                  <a:cubicBezTo>
                    <a:pt x="22" y="108"/>
                    <a:pt x="27" y="111"/>
                    <a:pt x="30" y="110"/>
                  </a:cubicBezTo>
                  <a:cubicBezTo>
                    <a:pt x="32" y="108"/>
                    <a:pt x="31" y="111"/>
                    <a:pt x="35" y="111"/>
                  </a:cubicBezTo>
                  <a:cubicBezTo>
                    <a:pt x="38" y="111"/>
                    <a:pt x="40" y="113"/>
                    <a:pt x="43" y="112"/>
                  </a:cubicBezTo>
                  <a:cubicBezTo>
                    <a:pt x="47" y="111"/>
                    <a:pt x="47" y="112"/>
                    <a:pt x="44" y="114"/>
                  </a:cubicBezTo>
                  <a:cubicBezTo>
                    <a:pt x="41" y="116"/>
                    <a:pt x="37" y="114"/>
                    <a:pt x="35" y="115"/>
                  </a:cubicBezTo>
                  <a:cubicBezTo>
                    <a:pt x="32" y="117"/>
                    <a:pt x="22" y="126"/>
                    <a:pt x="24" y="129"/>
                  </a:cubicBezTo>
                  <a:cubicBezTo>
                    <a:pt x="25" y="130"/>
                    <a:pt x="27" y="127"/>
                    <a:pt x="30" y="125"/>
                  </a:cubicBezTo>
                  <a:cubicBezTo>
                    <a:pt x="34" y="124"/>
                    <a:pt x="35" y="126"/>
                    <a:pt x="37" y="126"/>
                  </a:cubicBezTo>
                  <a:cubicBezTo>
                    <a:pt x="39" y="127"/>
                    <a:pt x="39" y="122"/>
                    <a:pt x="40" y="123"/>
                  </a:cubicBezTo>
                  <a:cubicBezTo>
                    <a:pt x="42" y="123"/>
                    <a:pt x="43" y="121"/>
                    <a:pt x="46" y="122"/>
                  </a:cubicBezTo>
                  <a:cubicBezTo>
                    <a:pt x="49" y="122"/>
                    <a:pt x="51" y="121"/>
                    <a:pt x="53" y="120"/>
                  </a:cubicBezTo>
                  <a:cubicBezTo>
                    <a:pt x="54" y="119"/>
                    <a:pt x="58" y="122"/>
                    <a:pt x="60" y="121"/>
                  </a:cubicBezTo>
                  <a:cubicBezTo>
                    <a:pt x="61" y="121"/>
                    <a:pt x="66" y="120"/>
                    <a:pt x="69" y="120"/>
                  </a:cubicBezTo>
                  <a:cubicBezTo>
                    <a:pt x="72" y="120"/>
                    <a:pt x="79" y="117"/>
                    <a:pt x="81" y="115"/>
                  </a:cubicBezTo>
                  <a:cubicBezTo>
                    <a:pt x="83" y="113"/>
                    <a:pt x="80" y="113"/>
                    <a:pt x="77" y="113"/>
                  </a:cubicBezTo>
                  <a:cubicBezTo>
                    <a:pt x="75" y="114"/>
                    <a:pt x="75" y="111"/>
                    <a:pt x="78" y="108"/>
                  </a:cubicBezTo>
                  <a:cubicBezTo>
                    <a:pt x="80" y="106"/>
                    <a:pt x="85" y="104"/>
                    <a:pt x="85" y="100"/>
                  </a:cubicBezTo>
                  <a:close/>
                  <a:moveTo>
                    <a:pt x="10" y="38"/>
                  </a:moveTo>
                  <a:cubicBezTo>
                    <a:pt x="13" y="37"/>
                    <a:pt x="17" y="32"/>
                    <a:pt x="16" y="30"/>
                  </a:cubicBezTo>
                  <a:cubicBezTo>
                    <a:pt x="14" y="29"/>
                    <a:pt x="7" y="38"/>
                    <a:pt x="10" y="38"/>
                  </a:cubicBezTo>
                  <a:close/>
                  <a:moveTo>
                    <a:pt x="58" y="11"/>
                  </a:moveTo>
                  <a:cubicBezTo>
                    <a:pt x="60" y="8"/>
                    <a:pt x="63" y="0"/>
                    <a:pt x="60" y="1"/>
                  </a:cubicBezTo>
                  <a:cubicBezTo>
                    <a:pt x="56" y="2"/>
                    <a:pt x="57" y="12"/>
                    <a:pt x="58" y="1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138">
              <a:extLst>
                <a:ext uri="{FF2B5EF4-FFF2-40B4-BE49-F238E27FC236}">
                  <a16:creationId xmlns:a16="http://schemas.microsoft.com/office/drawing/2014/main" id="{BC300700-CC69-45B5-89EB-766238711038}"/>
                </a:ext>
              </a:extLst>
            </p:cNvPr>
            <p:cNvSpPr>
              <a:spLocks noEditPoints="1"/>
            </p:cNvSpPr>
            <p:nvPr/>
          </p:nvSpPr>
          <p:spPr bwMode="auto">
            <a:xfrm>
              <a:off x="3772219" y="3315645"/>
              <a:ext cx="72293" cy="71765"/>
            </a:xfrm>
            <a:custGeom>
              <a:avLst/>
              <a:gdLst>
                <a:gd name="T0" fmla="*/ 21 w 41"/>
                <a:gd name="T1" fmla="*/ 14 h 38"/>
                <a:gd name="T2" fmla="*/ 20 w 41"/>
                <a:gd name="T3" fmla="*/ 8 h 38"/>
                <a:gd name="T4" fmla="*/ 21 w 41"/>
                <a:gd name="T5" fmla="*/ 1 h 38"/>
                <a:gd name="T6" fmla="*/ 15 w 41"/>
                <a:gd name="T7" fmla="*/ 4 h 38"/>
                <a:gd name="T8" fmla="*/ 10 w 41"/>
                <a:gd name="T9" fmla="*/ 7 h 38"/>
                <a:gd name="T10" fmla="*/ 11 w 41"/>
                <a:gd name="T11" fmla="*/ 11 h 38"/>
                <a:gd name="T12" fmla="*/ 6 w 41"/>
                <a:gd name="T13" fmla="*/ 8 h 38"/>
                <a:gd name="T14" fmla="*/ 1 w 41"/>
                <a:gd name="T15" fmla="*/ 14 h 38"/>
                <a:gd name="T16" fmla="*/ 1 w 41"/>
                <a:gd name="T17" fmla="*/ 24 h 38"/>
                <a:gd name="T18" fmla="*/ 5 w 41"/>
                <a:gd name="T19" fmla="*/ 31 h 38"/>
                <a:gd name="T20" fmla="*/ 6 w 41"/>
                <a:gd name="T21" fmla="*/ 35 h 38"/>
                <a:gd name="T22" fmla="*/ 14 w 41"/>
                <a:gd name="T23" fmla="*/ 36 h 38"/>
                <a:gd name="T24" fmla="*/ 17 w 41"/>
                <a:gd name="T25" fmla="*/ 36 h 38"/>
                <a:gd name="T26" fmla="*/ 13 w 41"/>
                <a:gd name="T27" fmla="*/ 31 h 38"/>
                <a:gd name="T28" fmla="*/ 18 w 41"/>
                <a:gd name="T29" fmla="*/ 32 h 38"/>
                <a:gd name="T30" fmla="*/ 24 w 41"/>
                <a:gd name="T31" fmla="*/ 32 h 38"/>
                <a:gd name="T32" fmla="*/ 21 w 41"/>
                <a:gd name="T33" fmla="*/ 27 h 38"/>
                <a:gd name="T34" fmla="*/ 17 w 41"/>
                <a:gd name="T35" fmla="*/ 26 h 38"/>
                <a:gd name="T36" fmla="*/ 19 w 41"/>
                <a:gd name="T37" fmla="*/ 21 h 38"/>
                <a:gd name="T38" fmla="*/ 25 w 41"/>
                <a:gd name="T39" fmla="*/ 18 h 38"/>
                <a:gd name="T40" fmla="*/ 21 w 41"/>
                <a:gd name="T41" fmla="*/ 14 h 38"/>
                <a:gd name="T42" fmla="*/ 39 w 41"/>
                <a:gd name="T43" fmla="*/ 22 h 38"/>
                <a:gd name="T44" fmla="*/ 37 w 41"/>
                <a:gd name="T45" fmla="*/ 24 h 38"/>
                <a:gd name="T46" fmla="*/ 34 w 41"/>
                <a:gd name="T47" fmla="*/ 22 h 38"/>
                <a:gd name="T48" fmla="*/ 28 w 41"/>
                <a:gd name="T49" fmla="*/ 24 h 38"/>
                <a:gd name="T50" fmla="*/ 31 w 41"/>
                <a:gd name="T51" fmla="*/ 32 h 38"/>
                <a:gd name="T52" fmla="*/ 29 w 41"/>
                <a:gd name="T53" fmla="*/ 34 h 38"/>
                <a:gd name="T54" fmla="*/ 31 w 41"/>
                <a:gd name="T55" fmla="*/ 38 h 38"/>
                <a:gd name="T56" fmla="*/ 37 w 41"/>
                <a:gd name="T57" fmla="*/ 31 h 38"/>
                <a:gd name="T58" fmla="*/ 39 w 41"/>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38">
                  <a:moveTo>
                    <a:pt x="21" y="14"/>
                  </a:moveTo>
                  <a:cubicBezTo>
                    <a:pt x="19" y="14"/>
                    <a:pt x="19" y="10"/>
                    <a:pt x="20" y="8"/>
                  </a:cubicBezTo>
                  <a:cubicBezTo>
                    <a:pt x="22" y="7"/>
                    <a:pt x="22" y="2"/>
                    <a:pt x="21" y="1"/>
                  </a:cubicBezTo>
                  <a:cubicBezTo>
                    <a:pt x="20" y="0"/>
                    <a:pt x="16" y="1"/>
                    <a:pt x="15" y="4"/>
                  </a:cubicBezTo>
                  <a:cubicBezTo>
                    <a:pt x="15" y="8"/>
                    <a:pt x="11" y="6"/>
                    <a:pt x="10" y="7"/>
                  </a:cubicBezTo>
                  <a:cubicBezTo>
                    <a:pt x="9" y="8"/>
                    <a:pt x="12" y="9"/>
                    <a:pt x="11" y="11"/>
                  </a:cubicBezTo>
                  <a:cubicBezTo>
                    <a:pt x="9" y="12"/>
                    <a:pt x="8" y="9"/>
                    <a:pt x="6" y="8"/>
                  </a:cubicBezTo>
                  <a:cubicBezTo>
                    <a:pt x="3" y="8"/>
                    <a:pt x="3" y="12"/>
                    <a:pt x="1" y="14"/>
                  </a:cubicBezTo>
                  <a:cubicBezTo>
                    <a:pt x="0" y="17"/>
                    <a:pt x="1" y="21"/>
                    <a:pt x="1" y="24"/>
                  </a:cubicBezTo>
                  <a:cubicBezTo>
                    <a:pt x="2" y="27"/>
                    <a:pt x="6" y="29"/>
                    <a:pt x="5" y="31"/>
                  </a:cubicBezTo>
                  <a:cubicBezTo>
                    <a:pt x="4" y="32"/>
                    <a:pt x="5" y="34"/>
                    <a:pt x="6" y="35"/>
                  </a:cubicBezTo>
                  <a:cubicBezTo>
                    <a:pt x="9" y="35"/>
                    <a:pt x="12" y="35"/>
                    <a:pt x="14" y="36"/>
                  </a:cubicBezTo>
                  <a:cubicBezTo>
                    <a:pt x="14" y="36"/>
                    <a:pt x="15" y="36"/>
                    <a:pt x="17" y="36"/>
                  </a:cubicBezTo>
                  <a:cubicBezTo>
                    <a:pt x="16" y="34"/>
                    <a:pt x="13" y="33"/>
                    <a:pt x="13" y="31"/>
                  </a:cubicBezTo>
                  <a:cubicBezTo>
                    <a:pt x="14" y="29"/>
                    <a:pt x="16" y="31"/>
                    <a:pt x="18" y="32"/>
                  </a:cubicBezTo>
                  <a:cubicBezTo>
                    <a:pt x="20" y="34"/>
                    <a:pt x="23" y="34"/>
                    <a:pt x="24" y="32"/>
                  </a:cubicBezTo>
                  <a:cubicBezTo>
                    <a:pt x="24" y="31"/>
                    <a:pt x="23" y="25"/>
                    <a:pt x="21" y="27"/>
                  </a:cubicBezTo>
                  <a:cubicBezTo>
                    <a:pt x="18" y="28"/>
                    <a:pt x="18" y="27"/>
                    <a:pt x="17" y="26"/>
                  </a:cubicBezTo>
                  <a:cubicBezTo>
                    <a:pt x="16" y="25"/>
                    <a:pt x="19" y="23"/>
                    <a:pt x="19" y="21"/>
                  </a:cubicBezTo>
                  <a:cubicBezTo>
                    <a:pt x="20" y="19"/>
                    <a:pt x="24" y="20"/>
                    <a:pt x="25" y="18"/>
                  </a:cubicBezTo>
                  <a:cubicBezTo>
                    <a:pt x="25" y="17"/>
                    <a:pt x="22" y="15"/>
                    <a:pt x="21" y="14"/>
                  </a:cubicBezTo>
                  <a:close/>
                  <a:moveTo>
                    <a:pt x="39" y="22"/>
                  </a:moveTo>
                  <a:cubicBezTo>
                    <a:pt x="38" y="21"/>
                    <a:pt x="38" y="23"/>
                    <a:pt x="37" y="24"/>
                  </a:cubicBezTo>
                  <a:cubicBezTo>
                    <a:pt x="35" y="24"/>
                    <a:pt x="34" y="19"/>
                    <a:pt x="34" y="22"/>
                  </a:cubicBezTo>
                  <a:cubicBezTo>
                    <a:pt x="33" y="24"/>
                    <a:pt x="31" y="21"/>
                    <a:pt x="28" y="24"/>
                  </a:cubicBezTo>
                  <a:cubicBezTo>
                    <a:pt x="26" y="28"/>
                    <a:pt x="30" y="31"/>
                    <a:pt x="31" y="32"/>
                  </a:cubicBezTo>
                  <a:cubicBezTo>
                    <a:pt x="33" y="33"/>
                    <a:pt x="31" y="35"/>
                    <a:pt x="29" y="34"/>
                  </a:cubicBezTo>
                  <a:cubicBezTo>
                    <a:pt x="27" y="34"/>
                    <a:pt x="28" y="37"/>
                    <a:pt x="31" y="38"/>
                  </a:cubicBezTo>
                  <a:cubicBezTo>
                    <a:pt x="34" y="38"/>
                    <a:pt x="38" y="32"/>
                    <a:pt x="37" y="31"/>
                  </a:cubicBezTo>
                  <a:cubicBezTo>
                    <a:pt x="37" y="29"/>
                    <a:pt x="41" y="22"/>
                    <a:pt x="39" y="2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139">
              <a:extLst>
                <a:ext uri="{FF2B5EF4-FFF2-40B4-BE49-F238E27FC236}">
                  <a16:creationId xmlns:a16="http://schemas.microsoft.com/office/drawing/2014/main" id="{17D559B9-389A-4B03-A837-E5893321C926}"/>
                </a:ext>
              </a:extLst>
            </p:cNvPr>
            <p:cNvSpPr>
              <a:spLocks noEditPoints="1"/>
            </p:cNvSpPr>
            <p:nvPr/>
          </p:nvSpPr>
          <p:spPr bwMode="auto">
            <a:xfrm>
              <a:off x="3821853" y="3022704"/>
              <a:ext cx="183429" cy="350589"/>
            </a:xfrm>
            <a:custGeom>
              <a:avLst/>
              <a:gdLst>
                <a:gd name="T0" fmla="*/ 102 w 105"/>
                <a:gd name="T1" fmla="*/ 39 h 184"/>
                <a:gd name="T2" fmla="*/ 100 w 105"/>
                <a:gd name="T3" fmla="*/ 24 h 184"/>
                <a:gd name="T4" fmla="*/ 88 w 105"/>
                <a:gd name="T5" fmla="*/ 9 h 184"/>
                <a:gd name="T6" fmla="*/ 73 w 105"/>
                <a:gd name="T7" fmla="*/ 8 h 184"/>
                <a:gd name="T8" fmla="*/ 59 w 105"/>
                <a:gd name="T9" fmla="*/ 8 h 184"/>
                <a:gd name="T10" fmla="*/ 50 w 105"/>
                <a:gd name="T11" fmla="*/ 17 h 184"/>
                <a:gd name="T12" fmla="*/ 42 w 105"/>
                <a:gd name="T13" fmla="*/ 27 h 184"/>
                <a:gd name="T14" fmla="*/ 35 w 105"/>
                <a:gd name="T15" fmla="*/ 38 h 184"/>
                <a:gd name="T16" fmla="*/ 27 w 105"/>
                <a:gd name="T17" fmla="*/ 45 h 184"/>
                <a:gd name="T18" fmla="*/ 21 w 105"/>
                <a:gd name="T19" fmla="*/ 63 h 184"/>
                <a:gd name="T20" fmla="*/ 23 w 105"/>
                <a:gd name="T21" fmla="*/ 72 h 184"/>
                <a:gd name="T22" fmla="*/ 9 w 105"/>
                <a:gd name="T23" fmla="*/ 78 h 184"/>
                <a:gd name="T24" fmla="*/ 8 w 105"/>
                <a:gd name="T25" fmla="*/ 95 h 184"/>
                <a:gd name="T26" fmla="*/ 14 w 105"/>
                <a:gd name="T27" fmla="*/ 109 h 184"/>
                <a:gd name="T28" fmla="*/ 11 w 105"/>
                <a:gd name="T29" fmla="*/ 117 h 184"/>
                <a:gd name="T30" fmla="*/ 6 w 105"/>
                <a:gd name="T31" fmla="*/ 127 h 184"/>
                <a:gd name="T32" fmla="*/ 2 w 105"/>
                <a:gd name="T33" fmla="*/ 140 h 184"/>
                <a:gd name="T34" fmla="*/ 0 w 105"/>
                <a:gd name="T35" fmla="*/ 140 h 184"/>
                <a:gd name="T36" fmla="*/ 6 w 105"/>
                <a:gd name="T37" fmla="*/ 157 h 184"/>
                <a:gd name="T38" fmla="*/ 12 w 105"/>
                <a:gd name="T39" fmla="*/ 171 h 184"/>
                <a:gd name="T40" fmla="*/ 15 w 105"/>
                <a:gd name="T41" fmla="*/ 182 h 184"/>
                <a:gd name="T42" fmla="*/ 25 w 105"/>
                <a:gd name="T43" fmla="*/ 177 h 184"/>
                <a:gd name="T44" fmla="*/ 34 w 105"/>
                <a:gd name="T45" fmla="*/ 174 h 184"/>
                <a:gd name="T46" fmla="*/ 42 w 105"/>
                <a:gd name="T47" fmla="*/ 171 h 184"/>
                <a:gd name="T48" fmla="*/ 44 w 105"/>
                <a:gd name="T49" fmla="*/ 164 h 184"/>
                <a:gd name="T50" fmla="*/ 45 w 105"/>
                <a:gd name="T51" fmla="*/ 146 h 184"/>
                <a:gd name="T52" fmla="*/ 57 w 105"/>
                <a:gd name="T53" fmla="*/ 134 h 184"/>
                <a:gd name="T54" fmla="*/ 54 w 105"/>
                <a:gd name="T55" fmla="*/ 118 h 184"/>
                <a:gd name="T56" fmla="*/ 47 w 105"/>
                <a:gd name="T57" fmla="*/ 107 h 184"/>
                <a:gd name="T58" fmla="*/ 53 w 105"/>
                <a:gd name="T59" fmla="*/ 92 h 184"/>
                <a:gd name="T60" fmla="*/ 63 w 105"/>
                <a:gd name="T61" fmla="*/ 82 h 184"/>
                <a:gd name="T62" fmla="*/ 84 w 105"/>
                <a:gd name="T63" fmla="*/ 67 h 184"/>
                <a:gd name="T64" fmla="*/ 86 w 105"/>
                <a:gd name="T65" fmla="*/ 53 h 184"/>
                <a:gd name="T66" fmla="*/ 100 w 105"/>
                <a:gd name="T67" fmla="*/ 47 h 184"/>
                <a:gd name="T68" fmla="*/ 104 w 105"/>
                <a:gd name="T69" fmla="*/ 43 h 184"/>
                <a:gd name="T70" fmla="*/ 56 w 105"/>
                <a:gd name="T71" fmla="*/ 16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184">
                  <a:moveTo>
                    <a:pt x="104" y="43"/>
                  </a:moveTo>
                  <a:cubicBezTo>
                    <a:pt x="102" y="42"/>
                    <a:pt x="100" y="39"/>
                    <a:pt x="102" y="39"/>
                  </a:cubicBezTo>
                  <a:cubicBezTo>
                    <a:pt x="104" y="39"/>
                    <a:pt x="105" y="33"/>
                    <a:pt x="102" y="32"/>
                  </a:cubicBezTo>
                  <a:cubicBezTo>
                    <a:pt x="100" y="31"/>
                    <a:pt x="102" y="25"/>
                    <a:pt x="100" y="24"/>
                  </a:cubicBezTo>
                  <a:cubicBezTo>
                    <a:pt x="98" y="23"/>
                    <a:pt x="100" y="19"/>
                    <a:pt x="100" y="16"/>
                  </a:cubicBezTo>
                  <a:cubicBezTo>
                    <a:pt x="100" y="13"/>
                    <a:pt x="92" y="11"/>
                    <a:pt x="88" y="9"/>
                  </a:cubicBezTo>
                  <a:cubicBezTo>
                    <a:pt x="84" y="7"/>
                    <a:pt x="82" y="4"/>
                    <a:pt x="78" y="2"/>
                  </a:cubicBezTo>
                  <a:cubicBezTo>
                    <a:pt x="74" y="0"/>
                    <a:pt x="73" y="5"/>
                    <a:pt x="73" y="8"/>
                  </a:cubicBezTo>
                  <a:cubicBezTo>
                    <a:pt x="73" y="11"/>
                    <a:pt x="70" y="12"/>
                    <a:pt x="68" y="10"/>
                  </a:cubicBezTo>
                  <a:cubicBezTo>
                    <a:pt x="65" y="8"/>
                    <a:pt x="62" y="10"/>
                    <a:pt x="59" y="8"/>
                  </a:cubicBezTo>
                  <a:cubicBezTo>
                    <a:pt x="55" y="7"/>
                    <a:pt x="57" y="12"/>
                    <a:pt x="57" y="14"/>
                  </a:cubicBezTo>
                  <a:cubicBezTo>
                    <a:pt x="57" y="17"/>
                    <a:pt x="53" y="17"/>
                    <a:pt x="50" y="17"/>
                  </a:cubicBezTo>
                  <a:cubicBezTo>
                    <a:pt x="48" y="17"/>
                    <a:pt x="44" y="19"/>
                    <a:pt x="44" y="21"/>
                  </a:cubicBezTo>
                  <a:cubicBezTo>
                    <a:pt x="44" y="24"/>
                    <a:pt x="40" y="26"/>
                    <a:pt x="42" y="27"/>
                  </a:cubicBezTo>
                  <a:cubicBezTo>
                    <a:pt x="43" y="29"/>
                    <a:pt x="41" y="31"/>
                    <a:pt x="40" y="32"/>
                  </a:cubicBezTo>
                  <a:cubicBezTo>
                    <a:pt x="38" y="33"/>
                    <a:pt x="36" y="37"/>
                    <a:pt x="35" y="38"/>
                  </a:cubicBezTo>
                  <a:cubicBezTo>
                    <a:pt x="34" y="39"/>
                    <a:pt x="36" y="41"/>
                    <a:pt x="34" y="43"/>
                  </a:cubicBezTo>
                  <a:cubicBezTo>
                    <a:pt x="31" y="45"/>
                    <a:pt x="28" y="43"/>
                    <a:pt x="27" y="45"/>
                  </a:cubicBezTo>
                  <a:cubicBezTo>
                    <a:pt x="26" y="46"/>
                    <a:pt x="27" y="49"/>
                    <a:pt x="27" y="52"/>
                  </a:cubicBezTo>
                  <a:cubicBezTo>
                    <a:pt x="26" y="56"/>
                    <a:pt x="24" y="60"/>
                    <a:pt x="21" y="63"/>
                  </a:cubicBezTo>
                  <a:cubicBezTo>
                    <a:pt x="19" y="66"/>
                    <a:pt x="22" y="67"/>
                    <a:pt x="23" y="67"/>
                  </a:cubicBezTo>
                  <a:cubicBezTo>
                    <a:pt x="24" y="68"/>
                    <a:pt x="24" y="70"/>
                    <a:pt x="23" y="72"/>
                  </a:cubicBezTo>
                  <a:cubicBezTo>
                    <a:pt x="22" y="75"/>
                    <a:pt x="19" y="73"/>
                    <a:pt x="18" y="73"/>
                  </a:cubicBezTo>
                  <a:cubicBezTo>
                    <a:pt x="16" y="72"/>
                    <a:pt x="12" y="74"/>
                    <a:pt x="9" y="78"/>
                  </a:cubicBezTo>
                  <a:cubicBezTo>
                    <a:pt x="7" y="82"/>
                    <a:pt x="8" y="85"/>
                    <a:pt x="8" y="87"/>
                  </a:cubicBezTo>
                  <a:cubicBezTo>
                    <a:pt x="9" y="89"/>
                    <a:pt x="6" y="91"/>
                    <a:pt x="8" y="95"/>
                  </a:cubicBezTo>
                  <a:cubicBezTo>
                    <a:pt x="10" y="99"/>
                    <a:pt x="8" y="100"/>
                    <a:pt x="8" y="103"/>
                  </a:cubicBezTo>
                  <a:cubicBezTo>
                    <a:pt x="8" y="106"/>
                    <a:pt x="13" y="106"/>
                    <a:pt x="14" y="109"/>
                  </a:cubicBezTo>
                  <a:cubicBezTo>
                    <a:pt x="14" y="112"/>
                    <a:pt x="12" y="113"/>
                    <a:pt x="10" y="113"/>
                  </a:cubicBezTo>
                  <a:cubicBezTo>
                    <a:pt x="9" y="113"/>
                    <a:pt x="9" y="117"/>
                    <a:pt x="11" y="117"/>
                  </a:cubicBezTo>
                  <a:cubicBezTo>
                    <a:pt x="12" y="118"/>
                    <a:pt x="12" y="124"/>
                    <a:pt x="11" y="125"/>
                  </a:cubicBezTo>
                  <a:cubicBezTo>
                    <a:pt x="10" y="127"/>
                    <a:pt x="5" y="125"/>
                    <a:pt x="6" y="127"/>
                  </a:cubicBezTo>
                  <a:cubicBezTo>
                    <a:pt x="6" y="129"/>
                    <a:pt x="4" y="133"/>
                    <a:pt x="4" y="134"/>
                  </a:cubicBezTo>
                  <a:cubicBezTo>
                    <a:pt x="4" y="136"/>
                    <a:pt x="4" y="141"/>
                    <a:pt x="2" y="140"/>
                  </a:cubicBezTo>
                  <a:cubicBezTo>
                    <a:pt x="2" y="139"/>
                    <a:pt x="1" y="139"/>
                    <a:pt x="0" y="139"/>
                  </a:cubicBezTo>
                  <a:cubicBezTo>
                    <a:pt x="0" y="140"/>
                    <a:pt x="0" y="140"/>
                    <a:pt x="0" y="140"/>
                  </a:cubicBezTo>
                  <a:cubicBezTo>
                    <a:pt x="0" y="143"/>
                    <a:pt x="1" y="146"/>
                    <a:pt x="3" y="149"/>
                  </a:cubicBezTo>
                  <a:cubicBezTo>
                    <a:pt x="6" y="151"/>
                    <a:pt x="4" y="154"/>
                    <a:pt x="6" y="157"/>
                  </a:cubicBezTo>
                  <a:cubicBezTo>
                    <a:pt x="9" y="160"/>
                    <a:pt x="8" y="163"/>
                    <a:pt x="11" y="165"/>
                  </a:cubicBezTo>
                  <a:cubicBezTo>
                    <a:pt x="13" y="167"/>
                    <a:pt x="14" y="168"/>
                    <a:pt x="12" y="171"/>
                  </a:cubicBezTo>
                  <a:cubicBezTo>
                    <a:pt x="11" y="174"/>
                    <a:pt x="15" y="173"/>
                    <a:pt x="15" y="175"/>
                  </a:cubicBezTo>
                  <a:cubicBezTo>
                    <a:pt x="15" y="177"/>
                    <a:pt x="14" y="180"/>
                    <a:pt x="15" y="182"/>
                  </a:cubicBezTo>
                  <a:cubicBezTo>
                    <a:pt x="16" y="184"/>
                    <a:pt x="18" y="182"/>
                    <a:pt x="22" y="182"/>
                  </a:cubicBezTo>
                  <a:cubicBezTo>
                    <a:pt x="25" y="182"/>
                    <a:pt x="24" y="179"/>
                    <a:pt x="25" y="177"/>
                  </a:cubicBezTo>
                  <a:cubicBezTo>
                    <a:pt x="25" y="175"/>
                    <a:pt x="27" y="176"/>
                    <a:pt x="27" y="174"/>
                  </a:cubicBezTo>
                  <a:cubicBezTo>
                    <a:pt x="28" y="173"/>
                    <a:pt x="31" y="173"/>
                    <a:pt x="34" y="174"/>
                  </a:cubicBezTo>
                  <a:cubicBezTo>
                    <a:pt x="37" y="175"/>
                    <a:pt x="39" y="173"/>
                    <a:pt x="39" y="170"/>
                  </a:cubicBezTo>
                  <a:cubicBezTo>
                    <a:pt x="40" y="167"/>
                    <a:pt x="41" y="171"/>
                    <a:pt x="42" y="171"/>
                  </a:cubicBezTo>
                  <a:cubicBezTo>
                    <a:pt x="43" y="172"/>
                    <a:pt x="46" y="167"/>
                    <a:pt x="47" y="163"/>
                  </a:cubicBezTo>
                  <a:cubicBezTo>
                    <a:pt x="48" y="160"/>
                    <a:pt x="47" y="160"/>
                    <a:pt x="44" y="164"/>
                  </a:cubicBezTo>
                  <a:cubicBezTo>
                    <a:pt x="41" y="167"/>
                    <a:pt x="43" y="160"/>
                    <a:pt x="44" y="158"/>
                  </a:cubicBezTo>
                  <a:cubicBezTo>
                    <a:pt x="45" y="155"/>
                    <a:pt x="45" y="148"/>
                    <a:pt x="45" y="146"/>
                  </a:cubicBezTo>
                  <a:cubicBezTo>
                    <a:pt x="45" y="144"/>
                    <a:pt x="46" y="142"/>
                    <a:pt x="50" y="141"/>
                  </a:cubicBezTo>
                  <a:cubicBezTo>
                    <a:pt x="53" y="140"/>
                    <a:pt x="58" y="136"/>
                    <a:pt x="57" y="134"/>
                  </a:cubicBezTo>
                  <a:cubicBezTo>
                    <a:pt x="57" y="132"/>
                    <a:pt x="62" y="129"/>
                    <a:pt x="62" y="127"/>
                  </a:cubicBezTo>
                  <a:cubicBezTo>
                    <a:pt x="62" y="125"/>
                    <a:pt x="56" y="119"/>
                    <a:pt x="54" y="118"/>
                  </a:cubicBezTo>
                  <a:cubicBezTo>
                    <a:pt x="52" y="117"/>
                    <a:pt x="48" y="118"/>
                    <a:pt x="48" y="116"/>
                  </a:cubicBezTo>
                  <a:cubicBezTo>
                    <a:pt x="49" y="115"/>
                    <a:pt x="48" y="110"/>
                    <a:pt x="47" y="107"/>
                  </a:cubicBezTo>
                  <a:cubicBezTo>
                    <a:pt x="47" y="104"/>
                    <a:pt x="51" y="101"/>
                    <a:pt x="51" y="99"/>
                  </a:cubicBezTo>
                  <a:cubicBezTo>
                    <a:pt x="51" y="96"/>
                    <a:pt x="50" y="93"/>
                    <a:pt x="53" y="92"/>
                  </a:cubicBezTo>
                  <a:cubicBezTo>
                    <a:pt x="55" y="91"/>
                    <a:pt x="54" y="89"/>
                    <a:pt x="57" y="88"/>
                  </a:cubicBezTo>
                  <a:cubicBezTo>
                    <a:pt x="60" y="88"/>
                    <a:pt x="59" y="83"/>
                    <a:pt x="63" y="82"/>
                  </a:cubicBezTo>
                  <a:cubicBezTo>
                    <a:pt x="66" y="80"/>
                    <a:pt x="66" y="79"/>
                    <a:pt x="71" y="77"/>
                  </a:cubicBezTo>
                  <a:cubicBezTo>
                    <a:pt x="75" y="75"/>
                    <a:pt x="82" y="70"/>
                    <a:pt x="84" y="67"/>
                  </a:cubicBezTo>
                  <a:cubicBezTo>
                    <a:pt x="85" y="65"/>
                    <a:pt x="79" y="62"/>
                    <a:pt x="83" y="59"/>
                  </a:cubicBezTo>
                  <a:cubicBezTo>
                    <a:pt x="86" y="57"/>
                    <a:pt x="83" y="54"/>
                    <a:pt x="86" y="53"/>
                  </a:cubicBezTo>
                  <a:cubicBezTo>
                    <a:pt x="88" y="52"/>
                    <a:pt x="89" y="50"/>
                    <a:pt x="91" y="48"/>
                  </a:cubicBezTo>
                  <a:cubicBezTo>
                    <a:pt x="93" y="46"/>
                    <a:pt x="96" y="48"/>
                    <a:pt x="100" y="47"/>
                  </a:cubicBezTo>
                  <a:cubicBezTo>
                    <a:pt x="102" y="47"/>
                    <a:pt x="103" y="47"/>
                    <a:pt x="105" y="47"/>
                  </a:cubicBezTo>
                  <a:cubicBezTo>
                    <a:pt x="105" y="46"/>
                    <a:pt x="104" y="44"/>
                    <a:pt x="104" y="43"/>
                  </a:cubicBezTo>
                  <a:close/>
                  <a:moveTo>
                    <a:pt x="61" y="153"/>
                  </a:moveTo>
                  <a:cubicBezTo>
                    <a:pt x="57" y="153"/>
                    <a:pt x="55" y="162"/>
                    <a:pt x="56" y="164"/>
                  </a:cubicBezTo>
                  <a:cubicBezTo>
                    <a:pt x="57" y="165"/>
                    <a:pt x="66" y="153"/>
                    <a:pt x="61" y="15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140">
              <a:extLst>
                <a:ext uri="{FF2B5EF4-FFF2-40B4-BE49-F238E27FC236}">
                  <a16:creationId xmlns:a16="http://schemas.microsoft.com/office/drawing/2014/main" id="{FF0787D4-86C7-4D37-AE1B-4BB027513918}"/>
                </a:ext>
              </a:extLst>
            </p:cNvPr>
            <p:cNvSpPr>
              <a:spLocks noEditPoints="1"/>
            </p:cNvSpPr>
            <p:nvPr/>
          </p:nvSpPr>
          <p:spPr bwMode="auto">
            <a:xfrm>
              <a:off x="3971834" y="3269763"/>
              <a:ext cx="92794" cy="49412"/>
            </a:xfrm>
            <a:custGeom>
              <a:avLst/>
              <a:gdLst>
                <a:gd name="T0" fmla="*/ 49 w 53"/>
                <a:gd name="T1" fmla="*/ 7 h 26"/>
                <a:gd name="T2" fmla="*/ 51 w 53"/>
                <a:gd name="T3" fmla="*/ 1 h 26"/>
                <a:gd name="T4" fmla="*/ 49 w 53"/>
                <a:gd name="T5" fmla="*/ 2 h 26"/>
                <a:gd name="T6" fmla="*/ 33 w 53"/>
                <a:gd name="T7" fmla="*/ 1 h 26"/>
                <a:gd name="T8" fmla="*/ 18 w 53"/>
                <a:gd name="T9" fmla="*/ 4 h 26"/>
                <a:gd name="T10" fmla="*/ 12 w 53"/>
                <a:gd name="T11" fmla="*/ 9 h 26"/>
                <a:gd name="T12" fmla="*/ 14 w 53"/>
                <a:gd name="T13" fmla="*/ 14 h 26"/>
                <a:gd name="T14" fmla="*/ 19 w 53"/>
                <a:gd name="T15" fmla="*/ 17 h 26"/>
                <a:gd name="T16" fmla="*/ 21 w 53"/>
                <a:gd name="T17" fmla="*/ 20 h 26"/>
                <a:gd name="T18" fmla="*/ 21 w 53"/>
                <a:gd name="T19" fmla="*/ 20 h 26"/>
                <a:gd name="T20" fmla="*/ 30 w 53"/>
                <a:gd name="T21" fmla="*/ 20 h 26"/>
                <a:gd name="T22" fmla="*/ 38 w 53"/>
                <a:gd name="T23" fmla="*/ 25 h 26"/>
                <a:gd name="T24" fmla="*/ 46 w 53"/>
                <a:gd name="T25" fmla="*/ 26 h 26"/>
                <a:gd name="T26" fmla="*/ 47 w 53"/>
                <a:gd name="T27" fmla="*/ 23 h 26"/>
                <a:gd name="T28" fmla="*/ 49 w 53"/>
                <a:gd name="T29" fmla="*/ 21 h 26"/>
                <a:gd name="T30" fmla="*/ 47 w 53"/>
                <a:gd name="T31" fmla="*/ 16 h 26"/>
                <a:gd name="T32" fmla="*/ 46 w 53"/>
                <a:gd name="T33" fmla="*/ 11 h 26"/>
                <a:gd name="T34" fmla="*/ 49 w 53"/>
                <a:gd name="T35" fmla="*/ 7 h 26"/>
                <a:gd name="T36" fmla="*/ 5 w 53"/>
                <a:gd name="T37" fmla="*/ 13 h 26"/>
                <a:gd name="T38" fmla="*/ 2 w 53"/>
                <a:gd name="T39" fmla="*/ 20 h 26"/>
                <a:gd name="T40" fmla="*/ 11 w 53"/>
                <a:gd name="T41" fmla="*/ 15 h 26"/>
                <a:gd name="T42" fmla="*/ 5 w 53"/>
                <a:gd name="T43" fmla="*/ 13 h 26"/>
                <a:gd name="T44" fmla="*/ 9 w 53"/>
                <a:gd name="T45" fmla="*/ 9 h 26"/>
                <a:gd name="T46" fmla="*/ 4 w 53"/>
                <a:gd name="T47" fmla="*/ 10 h 26"/>
                <a:gd name="T48" fmla="*/ 9 w 53"/>
                <a:gd name="T49"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26">
                  <a:moveTo>
                    <a:pt x="49" y="7"/>
                  </a:moveTo>
                  <a:cubicBezTo>
                    <a:pt x="50" y="5"/>
                    <a:pt x="53" y="4"/>
                    <a:pt x="51" y="1"/>
                  </a:cubicBezTo>
                  <a:cubicBezTo>
                    <a:pt x="51" y="2"/>
                    <a:pt x="50" y="2"/>
                    <a:pt x="49" y="2"/>
                  </a:cubicBezTo>
                  <a:cubicBezTo>
                    <a:pt x="46" y="3"/>
                    <a:pt x="38" y="0"/>
                    <a:pt x="33" y="1"/>
                  </a:cubicBezTo>
                  <a:cubicBezTo>
                    <a:pt x="29" y="2"/>
                    <a:pt x="20" y="2"/>
                    <a:pt x="18" y="4"/>
                  </a:cubicBezTo>
                  <a:cubicBezTo>
                    <a:pt x="15" y="6"/>
                    <a:pt x="10" y="7"/>
                    <a:pt x="12" y="9"/>
                  </a:cubicBezTo>
                  <a:cubicBezTo>
                    <a:pt x="15" y="11"/>
                    <a:pt x="12" y="12"/>
                    <a:pt x="14" y="14"/>
                  </a:cubicBezTo>
                  <a:cubicBezTo>
                    <a:pt x="16" y="16"/>
                    <a:pt x="17" y="17"/>
                    <a:pt x="19" y="17"/>
                  </a:cubicBezTo>
                  <a:cubicBezTo>
                    <a:pt x="22" y="16"/>
                    <a:pt x="23" y="18"/>
                    <a:pt x="21" y="20"/>
                  </a:cubicBezTo>
                  <a:cubicBezTo>
                    <a:pt x="21" y="20"/>
                    <a:pt x="21" y="20"/>
                    <a:pt x="21" y="20"/>
                  </a:cubicBezTo>
                  <a:cubicBezTo>
                    <a:pt x="25" y="20"/>
                    <a:pt x="29" y="20"/>
                    <a:pt x="30" y="20"/>
                  </a:cubicBezTo>
                  <a:cubicBezTo>
                    <a:pt x="31" y="21"/>
                    <a:pt x="37" y="26"/>
                    <a:pt x="38" y="25"/>
                  </a:cubicBezTo>
                  <a:cubicBezTo>
                    <a:pt x="39" y="25"/>
                    <a:pt x="43" y="25"/>
                    <a:pt x="46" y="26"/>
                  </a:cubicBezTo>
                  <a:cubicBezTo>
                    <a:pt x="46" y="25"/>
                    <a:pt x="46" y="24"/>
                    <a:pt x="47" y="23"/>
                  </a:cubicBezTo>
                  <a:cubicBezTo>
                    <a:pt x="48" y="22"/>
                    <a:pt x="50" y="22"/>
                    <a:pt x="49" y="21"/>
                  </a:cubicBezTo>
                  <a:cubicBezTo>
                    <a:pt x="48" y="19"/>
                    <a:pt x="47" y="18"/>
                    <a:pt x="47" y="16"/>
                  </a:cubicBezTo>
                  <a:cubicBezTo>
                    <a:pt x="47" y="14"/>
                    <a:pt x="46" y="13"/>
                    <a:pt x="46" y="11"/>
                  </a:cubicBezTo>
                  <a:cubicBezTo>
                    <a:pt x="47" y="10"/>
                    <a:pt x="48" y="9"/>
                    <a:pt x="49" y="7"/>
                  </a:cubicBezTo>
                  <a:close/>
                  <a:moveTo>
                    <a:pt x="5" y="13"/>
                  </a:moveTo>
                  <a:cubicBezTo>
                    <a:pt x="1" y="14"/>
                    <a:pt x="0" y="20"/>
                    <a:pt x="2" y="20"/>
                  </a:cubicBezTo>
                  <a:cubicBezTo>
                    <a:pt x="4" y="20"/>
                    <a:pt x="9" y="16"/>
                    <a:pt x="11" y="15"/>
                  </a:cubicBezTo>
                  <a:cubicBezTo>
                    <a:pt x="12" y="13"/>
                    <a:pt x="10" y="12"/>
                    <a:pt x="5" y="13"/>
                  </a:cubicBezTo>
                  <a:close/>
                  <a:moveTo>
                    <a:pt x="9" y="9"/>
                  </a:moveTo>
                  <a:cubicBezTo>
                    <a:pt x="10" y="8"/>
                    <a:pt x="2" y="8"/>
                    <a:pt x="4" y="10"/>
                  </a:cubicBezTo>
                  <a:cubicBezTo>
                    <a:pt x="5" y="11"/>
                    <a:pt x="8" y="11"/>
                    <a:pt x="9"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141">
              <a:extLst>
                <a:ext uri="{FF2B5EF4-FFF2-40B4-BE49-F238E27FC236}">
                  <a16:creationId xmlns:a16="http://schemas.microsoft.com/office/drawing/2014/main" id="{86E6CE16-7E78-413D-BDBC-E4C0A889C68D}"/>
                </a:ext>
              </a:extLst>
            </p:cNvPr>
            <p:cNvSpPr>
              <a:spLocks/>
            </p:cNvSpPr>
            <p:nvPr/>
          </p:nvSpPr>
          <p:spPr bwMode="auto">
            <a:xfrm>
              <a:off x="4142315" y="4289766"/>
              <a:ext cx="117611" cy="157647"/>
            </a:xfrm>
            <a:custGeom>
              <a:avLst/>
              <a:gdLst>
                <a:gd name="T0" fmla="*/ 59 w 67"/>
                <a:gd name="T1" fmla="*/ 19 h 83"/>
                <a:gd name="T2" fmla="*/ 63 w 67"/>
                <a:gd name="T3" fmla="*/ 13 h 83"/>
                <a:gd name="T4" fmla="*/ 67 w 67"/>
                <a:gd name="T5" fmla="*/ 7 h 83"/>
                <a:gd name="T6" fmla="*/ 63 w 67"/>
                <a:gd name="T7" fmla="*/ 9 h 83"/>
                <a:gd name="T8" fmla="*/ 59 w 67"/>
                <a:gd name="T9" fmla="*/ 7 h 83"/>
                <a:gd name="T10" fmla="*/ 52 w 67"/>
                <a:gd name="T11" fmla="*/ 8 h 83"/>
                <a:gd name="T12" fmla="*/ 46 w 67"/>
                <a:gd name="T13" fmla="*/ 13 h 83"/>
                <a:gd name="T14" fmla="*/ 36 w 67"/>
                <a:gd name="T15" fmla="*/ 11 h 83"/>
                <a:gd name="T16" fmla="*/ 27 w 67"/>
                <a:gd name="T17" fmla="*/ 6 h 83"/>
                <a:gd name="T18" fmla="*/ 18 w 67"/>
                <a:gd name="T19" fmla="*/ 4 h 83"/>
                <a:gd name="T20" fmla="*/ 13 w 67"/>
                <a:gd name="T21" fmla="*/ 1 h 83"/>
                <a:gd name="T22" fmla="*/ 8 w 67"/>
                <a:gd name="T23" fmla="*/ 1 h 83"/>
                <a:gd name="T24" fmla="*/ 2 w 67"/>
                <a:gd name="T25" fmla="*/ 5 h 83"/>
                <a:gd name="T26" fmla="*/ 0 w 67"/>
                <a:gd name="T27" fmla="*/ 7 h 83"/>
                <a:gd name="T28" fmla="*/ 4 w 67"/>
                <a:gd name="T29" fmla="*/ 10 h 83"/>
                <a:gd name="T30" fmla="*/ 5 w 67"/>
                <a:gd name="T31" fmla="*/ 16 h 83"/>
                <a:gd name="T32" fmla="*/ 9 w 67"/>
                <a:gd name="T33" fmla="*/ 19 h 83"/>
                <a:gd name="T34" fmla="*/ 8 w 67"/>
                <a:gd name="T35" fmla="*/ 26 h 83"/>
                <a:gd name="T36" fmla="*/ 3 w 67"/>
                <a:gd name="T37" fmla="*/ 36 h 83"/>
                <a:gd name="T38" fmla="*/ 0 w 67"/>
                <a:gd name="T39" fmla="*/ 41 h 83"/>
                <a:gd name="T40" fmla="*/ 6 w 67"/>
                <a:gd name="T41" fmla="*/ 44 h 83"/>
                <a:gd name="T42" fmla="*/ 0 w 67"/>
                <a:gd name="T43" fmla="*/ 50 h 83"/>
                <a:gd name="T44" fmla="*/ 0 w 67"/>
                <a:gd name="T45" fmla="*/ 51 h 83"/>
                <a:gd name="T46" fmla="*/ 31 w 67"/>
                <a:gd name="T47" fmla="*/ 68 h 83"/>
                <a:gd name="T48" fmla="*/ 31 w 67"/>
                <a:gd name="T49" fmla="*/ 73 h 83"/>
                <a:gd name="T50" fmla="*/ 45 w 67"/>
                <a:gd name="T51" fmla="*/ 83 h 83"/>
                <a:gd name="T52" fmla="*/ 53 w 67"/>
                <a:gd name="T53" fmla="*/ 64 h 83"/>
                <a:gd name="T54" fmla="*/ 59 w 67"/>
                <a:gd name="T55" fmla="*/ 60 h 83"/>
                <a:gd name="T56" fmla="*/ 63 w 67"/>
                <a:gd name="T57" fmla="*/ 57 h 83"/>
                <a:gd name="T58" fmla="*/ 64 w 67"/>
                <a:gd name="T59" fmla="*/ 56 h 83"/>
                <a:gd name="T60" fmla="*/ 60 w 67"/>
                <a:gd name="T61" fmla="*/ 49 h 83"/>
                <a:gd name="T62" fmla="*/ 59 w 67"/>
                <a:gd name="T63" fmla="*/ 1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83">
                  <a:moveTo>
                    <a:pt x="59" y="19"/>
                  </a:moveTo>
                  <a:cubicBezTo>
                    <a:pt x="63" y="13"/>
                    <a:pt x="63" y="13"/>
                    <a:pt x="63" y="13"/>
                  </a:cubicBezTo>
                  <a:cubicBezTo>
                    <a:pt x="67" y="7"/>
                    <a:pt x="67" y="7"/>
                    <a:pt x="67" y="7"/>
                  </a:cubicBezTo>
                  <a:cubicBezTo>
                    <a:pt x="65" y="8"/>
                    <a:pt x="64" y="8"/>
                    <a:pt x="63" y="9"/>
                  </a:cubicBezTo>
                  <a:cubicBezTo>
                    <a:pt x="62" y="9"/>
                    <a:pt x="60" y="8"/>
                    <a:pt x="59" y="7"/>
                  </a:cubicBezTo>
                  <a:cubicBezTo>
                    <a:pt x="58" y="6"/>
                    <a:pt x="55" y="7"/>
                    <a:pt x="52" y="8"/>
                  </a:cubicBezTo>
                  <a:cubicBezTo>
                    <a:pt x="49" y="10"/>
                    <a:pt x="47" y="14"/>
                    <a:pt x="46" y="13"/>
                  </a:cubicBezTo>
                  <a:cubicBezTo>
                    <a:pt x="45" y="12"/>
                    <a:pt x="38" y="11"/>
                    <a:pt x="36" y="11"/>
                  </a:cubicBezTo>
                  <a:cubicBezTo>
                    <a:pt x="35" y="11"/>
                    <a:pt x="29" y="7"/>
                    <a:pt x="27" y="6"/>
                  </a:cubicBezTo>
                  <a:cubicBezTo>
                    <a:pt x="25" y="4"/>
                    <a:pt x="19" y="5"/>
                    <a:pt x="18" y="4"/>
                  </a:cubicBezTo>
                  <a:cubicBezTo>
                    <a:pt x="17" y="3"/>
                    <a:pt x="14" y="3"/>
                    <a:pt x="13" y="1"/>
                  </a:cubicBezTo>
                  <a:cubicBezTo>
                    <a:pt x="12" y="0"/>
                    <a:pt x="10" y="1"/>
                    <a:pt x="8" y="1"/>
                  </a:cubicBezTo>
                  <a:cubicBezTo>
                    <a:pt x="6" y="1"/>
                    <a:pt x="2" y="4"/>
                    <a:pt x="2" y="5"/>
                  </a:cubicBezTo>
                  <a:cubicBezTo>
                    <a:pt x="1" y="6"/>
                    <a:pt x="1" y="6"/>
                    <a:pt x="0" y="7"/>
                  </a:cubicBezTo>
                  <a:cubicBezTo>
                    <a:pt x="4" y="10"/>
                    <a:pt x="4" y="10"/>
                    <a:pt x="4" y="10"/>
                  </a:cubicBezTo>
                  <a:cubicBezTo>
                    <a:pt x="5" y="16"/>
                    <a:pt x="5" y="16"/>
                    <a:pt x="5" y="16"/>
                  </a:cubicBezTo>
                  <a:cubicBezTo>
                    <a:pt x="9" y="19"/>
                    <a:pt x="9" y="19"/>
                    <a:pt x="9" y="19"/>
                  </a:cubicBezTo>
                  <a:cubicBezTo>
                    <a:pt x="9" y="19"/>
                    <a:pt x="9" y="23"/>
                    <a:pt x="8" y="26"/>
                  </a:cubicBezTo>
                  <a:cubicBezTo>
                    <a:pt x="8" y="30"/>
                    <a:pt x="5" y="34"/>
                    <a:pt x="3" y="36"/>
                  </a:cubicBezTo>
                  <a:cubicBezTo>
                    <a:pt x="2" y="37"/>
                    <a:pt x="1" y="39"/>
                    <a:pt x="0" y="41"/>
                  </a:cubicBezTo>
                  <a:cubicBezTo>
                    <a:pt x="3" y="42"/>
                    <a:pt x="6" y="43"/>
                    <a:pt x="6" y="44"/>
                  </a:cubicBezTo>
                  <a:cubicBezTo>
                    <a:pt x="5" y="46"/>
                    <a:pt x="0" y="46"/>
                    <a:pt x="0" y="50"/>
                  </a:cubicBezTo>
                  <a:cubicBezTo>
                    <a:pt x="0" y="50"/>
                    <a:pt x="0" y="50"/>
                    <a:pt x="0" y="51"/>
                  </a:cubicBezTo>
                  <a:cubicBezTo>
                    <a:pt x="31" y="68"/>
                    <a:pt x="31" y="68"/>
                    <a:pt x="31" y="68"/>
                  </a:cubicBezTo>
                  <a:cubicBezTo>
                    <a:pt x="31" y="73"/>
                    <a:pt x="31" y="73"/>
                    <a:pt x="31" y="73"/>
                  </a:cubicBezTo>
                  <a:cubicBezTo>
                    <a:pt x="31" y="73"/>
                    <a:pt x="38" y="78"/>
                    <a:pt x="45" y="83"/>
                  </a:cubicBezTo>
                  <a:cubicBezTo>
                    <a:pt x="48" y="75"/>
                    <a:pt x="52" y="66"/>
                    <a:pt x="53" y="64"/>
                  </a:cubicBezTo>
                  <a:cubicBezTo>
                    <a:pt x="55" y="62"/>
                    <a:pt x="57" y="62"/>
                    <a:pt x="59" y="60"/>
                  </a:cubicBezTo>
                  <a:cubicBezTo>
                    <a:pt x="60" y="58"/>
                    <a:pt x="61" y="61"/>
                    <a:pt x="63" y="57"/>
                  </a:cubicBezTo>
                  <a:cubicBezTo>
                    <a:pt x="64" y="57"/>
                    <a:pt x="64" y="56"/>
                    <a:pt x="64" y="56"/>
                  </a:cubicBezTo>
                  <a:cubicBezTo>
                    <a:pt x="60" y="49"/>
                    <a:pt x="60" y="49"/>
                    <a:pt x="60" y="49"/>
                  </a:cubicBezTo>
                  <a:lnTo>
                    <a:pt x="59" y="19"/>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142">
              <a:extLst>
                <a:ext uri="{FF2B5EF4-FFF2-40B4-BE49-F238E27FC236}">
                  <a16:creationId xmlns:a16="http://schemas.microsoft.com/office/drawing/2014/main" id="{3DDFBFD9-2937-4039-9F6E-7688D3AF594B}"/>
                </a:ext>
              </a:extLst>
            </p:cNvPr>
            <p:cNvSpPr>
              <a:spLocks/>
            </p:cNvSpPr>
            <p:nvPr/>
          </p:nvSpPr>
          <p:spPr bwMode="auto">
            <a:xfrm>
              <a:off x="4078654" y="4302707"/>
              <a:ext cx="79846" cy="89412"/>
            </a:xfrm>
            <a:custGeom>
              <a:avLst/>
              <a:gdLst>
                <a:gd name="T0" fmla="*/ 42 w 46"/>
                <a:gd name="T1" fmla="*/ 9 h 47"/>
                <a:gd name="T2" fmla="*/ 41 w 46"/>
                <a:gd name="T3" fmla="*/ 3 h 47"/>
                <a:gd name="T4" fmla="*/ 37 w 46"/>
                <a:gd name="T5" fmla="*/ 0 h 47"/>
                <a:gd name="T6" fmla="*/ 35 w 46"/>
                <a:gd name="T7" fmla="*/ 2 h 47"/>
                <a:gd name="T8" fmla="*/ 29 w 46"/>
                <a:gd name="T9" fmla="*/ 3 h 47"/>
                <a:gd name="T10" fmla="*/ 23 w 46"/>
                <a:gd name="T11" fmla="*/ 5 h 47"/>
                <a:gd name="T12" fmla="*/ 18 w 46"/>
                <a:gd name="T13" fmla="*/ 3 h 47"/>
                <a:gd name="T14" fmla="*/ 12 w 46"/>
                <a:gd name="T15" fmla="*/ 5 h 47"/>
                <a:gd name="T16" fmla="*/ 11 w 46"/>
                <a:gd name="T17" fmla="*/ 12 h 47"/>
                <a:gd name="T18" fmla="*/ 14 w 46"/>
                <a:gd name="T19" fmla="*/ 16 h 47"/>
                <a:gd name="T20" fmla="*/ 11 w 46"/>
                <a:gd name="T21" fmla="*/ 21 h 47"/>
                <a:gd name="T22" fmla="*/ 8 w 46"/>
                <a:gd name="T23" fmla="*/ 23 h 47"/>
                <a:gd name="T24" fmla="*/ 5 w 46"/>
                <a:gd name="T25" fmla="*/ 28 h 47"/>
                <a:gd name="T26" fmla="*/ 2 w 46"/>
                <a:gd name="T27" fmla="*/ 34 h 47"/>
                <a:gd name="T28" fmla="*/ 1 w 46"/>
                <a:gd name="T29" fmla="*/ 41 h 47"/>
                <a:gd name="T30" fmla="*/ 0 w 46"/>
                <a:gd name="T31" fmla="*/ 47 h 47"/>
                <a:gd name="T32" fmla="*/ 4 w 46"/>
                <a:gd name="T33" fmla="*/ 46 h 47"/>
                <a:gd name="T34" fmla="*/ 12 w 46"/>
                <a:gd name="T35" fmla="*/ 44 h 47"/>
                <a:gd name="T36" fmla="*/ 19 w 46"/>
                <a:gd name="T37" fmla="*/ 43 h 47"/>
                <a:gd name="T38" fmla="*/ 26 w 46"/>
                <a:gd name="T39" fmla="*/ 34 h 47"/>
                <a:gd name="T40" fmla="*/ 37 w 46"/>
                <a:gd name="T41" fmla="*/ 34 h 47"/>
                <a:gd name="T42" fmla="*/ 40 w 46"/>
                <a:gd name="T43" fmla="*/ 29 h 47"/>
                <a:gd name="T44" fmla="*/ 45 w 46"/>
                <a:gd name="T45" fmla="*/ 19 h 47"/>
                <a:gd name="T46" fmla="*/ 46 w 46"/>
                <a:gd name="T47" fmla="*/ 12 h 47"/>
                <a:gd name="T48" fmla="*/ 42 w 46"/>
                <a:gd name="T49" fmla="*/ 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7">
                  <a:moveTo>
                    <a:pt x="42" y="9"/>
                  </a:moveTo>
                  <a:cubicBezTo>
                    <a:pt x="41" y="3"/>
                    <a:pt x="41" y="3"/>
                    <a:pt x="41" y="3"/>
                  </a:cubicBezTo>
                  <a:cubicBezTo>
                    <a:pt x="37" y="0"/>
                    <a:pt x="37" y="0"/>
                    <a:pt x="37" y="0"/>
                  </a:cubicBezTo>
                  <a:cubicBezTo>
                    <a:pt x="36" y="1"/>
                    <a:pt x="35" y="2"/>
                    <a:pt x="35" y="2"/>
                  </a:cubicBezTo>
                  <a:cubicBezTo>
                    <a:pt x="34" y="4"/>
                    <a:pt x="31" y="4"/>
                    <a:pt x="29" y="3"/>
                  </a:cubicBezTo>
                  <a:cubicBezTo>
                    <a:pt x="28" y="2"/>
                    <a:pt x="24" y="4"/>
                    <a:pt x="23" y="5"/>
                  </a:cubicBezTo>
                  <a:cubicBezTo>
                    <a:pt x="22" y="6"/>
                    <a:pt x="20" y="3"/>
                    <a:pt x="18" y="3"/>
                  </a:cubicBezTo>
                  <a:cubicBezTo>
                    <a:pt x="16" y="3"/>
                    <a:pt x="12" y="5"/>
                    <a:pt x="12" y="5"/>
                  </a:cubicBezTo>
                  <a:cubicBezTo>
                    <a:pt x="12" y="5"/>
                    <a:pt x="11" y="10"/>
                    <a:pt x="11" y="12"/>
                  </a:cubicBezTo>
                  <a:cubicBezTo>
                    <a:pt x="11" y="14"/>
                    <a:pt x="14" y="15"/>
                    <a:pt x="14" y="16"/>
                  </a:cubicBezTo>
                  <a:cubicBezTo>
                    <a:pt x="14" y="18"/>
                    <a:pt x="11" y="19"/>
                    <a:pt x="11" y="21"/>
                  </a:cubicBezTo>
                  <a:cubicBezTo>
                    <a:pt x="11" y="22"/>
                    <a:pt x="10" y="22"/>
                    <a:pt x="8" y="23"/>
                  </a:cubicBezTo>
                  <a:cubicBezTo>
                    <a:pt x="6" y="24"/>
                    <a:pt x="6" y="27"/>
                    <a:pt x="5" y="28"/>
                  </a:cubicBezTo>
                  <a:cubicBezTo>
                    <a:pt x="3" y="29"/>
                    <a:pt x="3" y="32"/>
                    <a:pt x="2" y="34"/>
                  </a:cubicBezTo>
                  <a:cubicBezTo>
                    <a:pt x="2" y="36"/>
                    <a:pt x="1" y="39"/>
                    <a:pt x="1" y="41"/>
                  </a:cubicBezTo>
                  <a:cubicBezTo>
                    <a:pt x="1" y="43"/>
                    <a:pt x="1" y="46"/>
                    <a:pt x="0" y="47"/>
                  </a:cubicBezTo>
                  <a:cubicBezTo>
                    <a:pt x="2" y="47"/>
                    <a:pt x="3" y="47"/>
                    <a:pt x="4" y="46"/>
                  </a:cubicBezTo>
                  <a:cubicBezTo>
                    <a:pt x="5" y="45"/>
                    <a:pt x="12" y="44"/>
                    <a:pt x="12" y="44"/>
                  </a:cubicBezTo>
                  <a:cubicBezTo>
                    <a:pt x="19" y="43"/>
                    <a:pt x="19" y="43"/>
                    <a:pt x="19" y="43"/>
                  </a:cubicBezTo>
                  <a:cubicBezTo>
                    <a:pt x="21" y="39"/>
                    <a:pt x="23" y="35"/>
                    <a:pt x="26" y="34"/>
                  </a:cubicBezTo>
                  <a:cubicBezTo>
                    <a:pt x="29" y="33"/>
                    <a:pt x="34" y="33"/>
                    <a:pt x="37" y="34"/>
                  </a:cubicBezTo>
                  <a:cubicBezTo>
                    <a:pt x="38" y="32"/>
                    <a:pt x="39" y="30"/>
                    <a:pt x="40" y="29"/>
                  </a:cubicBezTo>
                  <a:cubicBezTo>
                    <a:pt x="42" y="27"/>
                    <a:pt x="45" y="23"/>
                    <a:pt x="45" y="19"/>
                  </a:cubicBezTo>
                  <a:cubicBezTo>
                    <a:pt x="46" y="16"/>
                    <a:pt x="46" y="12"/>
                    <a:pt x="46" y="12"/>
                  </a:cubicBezTo>
                  <a:lnTo>
                    <a:pt x="42" y="9"/>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143">
              <a:extLst>
                <a:ext uri="{FF2B5EF4-FFF2-40B4-BE49-F238E27FC236}">
                  <a16:creationId xmlns:a16="http://schemas.microsoft.com/office/drawing/2014/main" id="{6C7A1393-6945-4CDA-B086-4382F89740A9}"/>
                </a:ext>
              </a:extLst>
            </p:cNvPr>
            <p:cNvSpPr>
              <a:spLocks/>
            </p:cNvSpPr>
            <p:nvPr/>
          </p:nvSpPr>
          <p:spPr bwMode="auto">
            <a:xfrm>
              <a:off x="4473566" y="3580352"/>
              <a:ext cx="260038" cy="164706"/>
            </a:xfrm>
            <a:custGeom>
              <a:avLst/>
              <a:gdLst>
                <a:gd name="T0" fmla="*/ 145 w 149"/>
                <a:gd name="T1" fmla="*/ 49 h 87"/>
                <a:gd name="T2" fmla="*/ 134 w 149"/>
                <a:gd name="T3" fmla="*/ 44 h 87"/>
                <a:gd name="T4" fmla="*/ 127 w 149"/>
                <a:gd name="T5" fmla="*/ 44 h 87"/>
                <a:gd name="T6" fmla="*/ 119 w 149"/>
                <a:gd name="T7" fmla="*/ 42 h 87"/>
                <a:gd name="T8" fmla="*/ 110 w 149"/>
                <a:gd name="T9" fmla="*/ 48 h 87"/>
                <a:gd name="T10" fmla="*/ 106 w 149"/>
                <a:gd name="T11" fmla="*/ 50 h 87"/>
                <a:gd name="T12" fmla="*/ 99 w 149"/>
                <a:gd name="T13" fmla="*/ 45 h 87"/>
                <a:gd name="T14" fmla="*/ 92 w 149"/>
                <a:gd name="T15" fmla="*/ 43 h 87"/>
                <a:gd name="T16" fmla="*/ 88 w 149"/>
                <a:gd name="T17" fmla="*/ 35 h 87"/>
                <a:gd name="T18" fmla="*/ 86 w 149"/>
                <a:gd name="T19" fmla="*/ 27 h 87"/>
                <a:gd name="T20" fmla="*/ 79 w 149"/>
                <a:gd name="T21" fmla="*/ 22 h 87"/>
                <a:gd name="T22" fmla="*/ 62 w 149"/>
                <a:gd name="T23" fmla="*/ 21 h 87"/>
                <a:gd name="T24" fmla="*/ 51 w 149"/>
                <a:gd name="T25" fmla="*/ 22 h 87"/>
                <a:gd name="T26" fmla="*/ 41 w 149"/>
                <a:gd name="T27" fmla="*/ 11 h 87"/>
                <a:gd name="T28" fmla="*/ 39 w 149"/>
                <a:gd name="T29" fmla="*/ 15 h 87"/>
                <a:gd name="T30" fmla="*/ 28 w 149"/>
                <a:gd name="T31" fmla="*/ 13 h 87"/>
                <a:gd name="T32" fmla="*/ 27 w 149"/>
                <a:gd name="T33" fmla="*/ 1 h 87"/>
                <a:gd name="T34" fmla="*/ 24 w 149"/>
                <a:gd name="T35" fmla="*/ 13 h 87"/>
                <a:gd name="T36" fmla="*/ 23 w 149"/>
                <a:gd name="T37" fmla="*/ 0 h 87"/>
                <a:gd name="T38" fmla="*/ 1 w 149"/>
                <a:gd name="T39" fmla="*/ 6 h 87"/>
                <a:gd name="T40" fmla="*/ 0 w 149"/>
                <a:gd name="T41" fmla="*/ 43 h 87"/>
                <a:gd name="T42" fmla="*/ 0 w 149"/>
                <a:gd name="T43" fmla="*/ 43 h 87"/>
                <a:gd name="T44" fmla="*/ 6 w 149"/>
                <a:gd name="T45" fmla="*/ 44 h 87"/>
                <a:gd name="T46" fmla="*/ 9 w 149"/>
                <a:gd name="T47" fmla="*/ 40 h 87"/>
                <a:gd name="T48" fmla="*/ 15 w 149"/>
                <a:gd name="T49" fmla="*/ 36 h 87"/>
                <a:gd name="T50" fmla="*/ 18 w 149"/>
                <a:gd name="T51" fmla="*/ 33 h 87"/>
                <a:gd name="T52" fmla="*/ 22 w 149"/>
                <a:gd name="T53" fmla="*/ 31 h 87"/>
                <a:gd name="T54" fmla="*/ 28 w 149"/>
                <a:gd name="T55" fmla="*/ 33 h 87"/>
                <a:gd name="T56" fmla="*/ 34 w 149"/>
                <a:gd name="T57" fmla="*/ 35 h 87"/>
                <a:gd name="T58" fmla="*/ 37 w 149"/>
                <a:gd name="T59" fmla="*/ 44 h 87"/>
                <a:gd name="T60" fmla="*/ 50 w 149"/>
                <a:gd name="T61" fmla="*/ 45 h 87"/>
                <a:gd name="T62" fmla="*/ 53 w 149"/>
                <a:gd name="T63" fmla="*/ 51 h 87"/>
                <a:gd name="T64" fmla="*/ 57 w 149"/>
                <a:gd name="T65" fmla="*/ 58 h 87"/>
                <a:gd name="T66" fmla="*/ 65 w 149"/>
                <a:gd name="T67" fmla="*/ 64 h 87"/>
                <a:gd name="T68" fmla="*/ 75 w 149"/>
                <a:gd name="T69" fmla="*/ 70 h 87"/>
                <a:gd name="T70" fmla="*/ 84 w 149"/>
                <a:gd name="T71" fmla="*/ 75 h 87"/>
                <a:gd name="T72" fmla="*/ 91 w 149"/>
                <a:gd name="T73" fmla="*/ 78 h 87"/>
                <a:gd name="T74" fmla="*/ 92 w 149"/>
                <a:gd name="T75" fmla="*/ 83 h 87"/>
                <a:gd name="T76" fmla="*/ 93 w 149"/>
                <a:gd name="T77" fmla="*/ 83 h 87"/>
                <a:gd name="T78" fmla="*/ 99 w 149"/>
                <a:gd name="T79" fmla="*/ 86 h 87"/>
                <a:gd name="T80" fmla="*/ 103 w 149"/>
                <a:gd name="T81" fmla="*/ 87 h 87"/>
                <a:gd name="T82" fmla="*/ 106 w 149"/>
                <a:gd name="T83" fmla="*/ 78 h 87"/>
                <a:gd name="T84" fmla="*/ 105 w 149"/>
                <a:gd name="T85" fmla="*/ 71 h 87"/>
                <a:gd name="T86" fmla="*/ 100 w 149"/>
                <a:gd name="T87" fmla="*/ 64 h 87"/>
                <a:gd name="T88" fmla="*/ 108 w 149"/>
                <a:gd name="T89" fmla="*/ 61 h 87"/>
                <a:gd name="T90" fmla="*/ 111 w 149"/>
                <a:gd name="T91" fmla="*/ 57 h 87"/>
                <a:gd name="T92" fmla="*/ 115 w 149"/>
                <a:gd name="T93" fmla="*/ 52 h 87"/>
                <a:gd name="T94" fmla="*/ 121 w 149"/>
                <a:gd name="T95" fmla="*/ 51 h 87"/>
                <a:gd name="T96" fmla="*/ 127 w 149"/>
                <a:gd name="T97" fmla="*/ 49 h 87"/>
                <a:gd name="T98" fmla="*/ 124 w 149"/>
                <a:gd name="T99" fmla="*/ 56 h 87"/>
                <a:gd name="T100" fmla="*/ 134 w 149"/>
                <a:gd name="T101" fmla="*/ 55 h 87"/>
                <a:gd name="T102" fmla="*/ 142 w 149"/>
                <a:gd name="T103" fmla="*/ 53 h 87"/>
                <a:gd name="T104" fmla="*/ 145 w 149"/>
                <a:gd name="T105" fmla="*/ 4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87">
                  <a:moveTo>
                    <a:pt x="145" y="49"/>
                  </a:moveTo>
                  <a:cubicBezTo>
                    <a:pt x="141" y="46"/>
                    <a:pt x="134" y="42"/>
                    <a:pt x="134" y="44"/>
                  </a:cubicBezTo>
                  <a:cubicBezTo>
                    <a:pt x="133" y="46"/>
                    <a:pt x="129" y="46"/>
                    <a:pt x="127" y="44"/>
                  </a:cubicBezTo>
                  <a:cubicBezTo>
                    <a:pt x="125" y="42"/>
                    <a:pt x="124" y="40"/>
                    <a:pt x="119" y="42"/>
                  </a:cubicBezTo>
                  <a:cubicBezTo>
                    <a:pt x="114" y="44"/>
                    <a:pt x="111" y="46"/>
                    <a:pt x="110" y="48"/>
                  </a:cubicBezTo>
                  <a:cubicBezTo>
                    <a:pt x="110" y="50"/>
                    <a:pt x="107" y="52"/>
                    <a:pt x="106" y="50"/>
                  </a:cubicBezTo>
                  <a:cubicBezTo>
                    <a:pt x="106" y="47"/>
                    <a:pt x="102" y="46"/>
                    <a:pt x="99" y="45"/>
                  </a:cubicBezTo>
                  <a:cubicBezTo>
                    <a:pt x="97" y="45"/>
                    <a:pt x="93" y="46"/>
                    <a:pt x="92" y="43"/>
                  </a:cubicBezTo>
                  <a:cubicBezTo>
                    <a:pt x="92" y="41"/>
                    <a:pt x="88" y="38"/>
                    <a:pt x="88" y="35"/>
                  </a:cubicBezTo>
                  <a:cubicBezTo>
                    <a:pt x="87" y="32"/>
                    <a:pt x="88" y="27"/>
                    <a:pt x="86" y="27"/>
                  </a:cubicBezTo>
                  <a:cubicBezTo>
                    <a:pt x="83" y="26"/>
                    <a:pt x="81" y="22"/>
                    <a:pt x="79" y="22"/>
                  </a:cubicBezTo>
                  <a:cubicBezTo>
                    <a:pt x="77" y="22"/>
                    <a:pt x="64" y="22"/>
                    <a:pt x="62" y="21"/>
                  </a:cubicBezTo>
                  <a:cubicBezTo>
                    <a:pt x="60" y="20"/>
                    <a:pt x="52" y="24"/>
                    <a:pt x="51" y="22"/>
                  </a:cubicBezTo>
                  <a:cubicBezTo>
                    <a:pt x="50" y="20"/>
                    <a:pt x="44" y="14"/>
                    <a:pt x="41" y="11"/>
                  </a:cubicBezTo>
                  <a:cubicBezTo>
                    <a:pt x="41" y="12"/>
                    <a:pt x="40" y="14"/>
                    <a:pt x="39" y="15"/>
                  </a:cubicBezTo>
                  <a:cubicBezTo>
                    <a:pt x="32" y="19"/>
                    <a:pt x="26" y="18"/>
                    <a:pt x="28" y="13"/>
                  </a:cubicBezTo>
                  <a:cubicBezTo>
                    <a:pt x="30" y="7"/>
                    <a:pt x="31" y="1"/>
                    <a:pt x="27" y="1"/>
                  </a:cubicBezTo>
                  <a:cubicBezTo>
                    <a:pt x="24" y="1"/>
                    <a:pt x="26" y="12"/>
                    <a:pt x="24" y="13"/>
                  </a:cubicBezTo>
                  <a:cubicBezTo>
                    <a:pt x="22" y="14"/>
                    <a:pt x="21" y="5"/>
                    <a:pt x="23" y="0"/>
                  </a:cubicBezTo>
                  <a:cubicBezTo>
                    <a:pt x="1" y="6"/>
                    <a:pt x="1" y="6"/>
                    <a:pt x="1" y="6"/>
                  </a:cubicBezTo>
                  <a:cubicBezTo>
                    <a:pt x="0" y="43"/>
                    <a:pt x="0" y="43"/>
                    <a:pt x="0" y="43"/>
                  </a:cubicBezTo>
                  <a:cubicBezTo>
                    <a:pt x="0" y="43"/>
                    <a:pt x="0" y="43"/>
                    <a:pt x="0" y="43"/>
                  </a:cubicBezTo>
                  <a:cubicBezTo>
                    <a:pt x="2" y="44"/>
                    <a:pt x="5" y="44"/>
                    <a:pt x="6" y="44"/>
                  </a:cubicBezTo>
                  <a:cubicBezTo>
                    <a:pt x="9" y="45"/>
                    <a:pt x="9" y="42"/>
                    <a:pt x="9" y="40"/>
                  </a:cubicBezTo>
                  <a:cubicBezTo>
                    <a:pt x="9" y="39"/>
                    <a:pt x="13" y="36"/>
                    <a:pt x="15" y="36"/>
                  </a:cubicBezTo>
                  <a:cubicBezTo>
                    <a:pt x="18" y="36"/>
                    <a:pt x="17" y="33"/>
                    <a:pt x="18" y="33"/>
                  </a:cubicBezTo>
                  <a:cubicBezTo>
                    <a:pt x="19" y="33"/>
                    <a:pt x="21" y="32"/>
                    <a:pt x="22" y="31"/>
                  </a:cubicBezTo>
                  <a:cubicBezTo>
                    <a:pt x="22" y="30"/>
                    <a:pt x="26" y="31"/>
                    <a:pt x="28" y="33"/>
                  </a:cubicBezTo>
                  <a:cubicBezTo>
                    <a:pt x="29" y="34"/>
                    <a:pt x="32" y="34"/>
                    <a:pt x="34" y="35"/>
                  </a:cubicBezTo>
                  <a:cubicBezTo>
                    <a:pt x="36" y="35"/>
                    <a:pt x="37" y="42"/>
                    <a:pt x="37" y="44"/>
                  </a:cubicBezTo>
                  <a:cubicBezTo>
                    <a:pt x="37" y="45"/>
                    <a:pt x="48" y="45"/>
                    <a:pt x="50" y="45"/>
                  </a:cubicBezTo>
                  <a:cubicBezTo>
                    <a:pt x="51" y="45"/>
                    <a:pt x="51" y="48"/>
                    <a:pt x="53" y="51"/>
                  </a:cubicBezTo>
                  <a:cubicBezTo>
                    <a:pt x="55" y="53"/>
                    <a:pt x="56" y="56"/>
                    <a:pt x="57" y="58"/>
                  </a:cubicBezTo>
                  <a:cubicBezTo>
                    <a:pt x="58" y="59"/>
                    <a:pt x="64" y="62"/>
                    <a:pt x="65" y="64"/>
                  </a:cubicBezTo>
                  <a:cubicBezTo>
                    <a:pt x="67" y="66"/>
                    <a:pt x="71" y="68"/>
                    <a:pt x="75" y="70"/>
                  </a:cubicBezTo>
                  <a:cubicBezTo>
                    <a:pt x="78" y="71"/>
                    <a:pt x="82" y="76"/>
                    <a:pt x="84" y="75"/>
                  </a:cubicBezTo>
                  <a:cubicBezTo>
                    <a:pt x="86" y="75"/>
                    <a:pt x="91" y="78"/>
                    <a:pt x="91" y="78"/>
                  </a:cubicBezTo>
                  <a:cubicBezTo>
                    <a:pt x="92" y="83"/>
                    <a:pt x="92" y="83"/>
                    <a:pt x="92" y="83"/>
                  </a:cubicBezTo>
                  <a:cubicBezTo>
                    <a:pt x="92" y="83"/>
                    <a:pt x="92" y="83"/>
                    <a:pt x="93" y="83"/>
                  </a:cubicBezTo>
                  <a:cubicBezTo>
                    <a:pt x="96" y="82"/>
                    <a:pt x="97" y="86"/>
                    <a:pt x="99" y="86"/>
                  </a:cubicBezTo>
                  <a:cubicBezTo>
                    <a:pt x="100" y="86"/>
                    <a:pt x="102" y="86"/>
                    <a:pt x="103" y="87"/>
                  </a:cubicBezTo>
                  <a:cubicBezTo>
                    <a:pt x="103" y="82"/>
                    <a:pt x="104" y="80"/>
                    <a:pt x="106" y="78"/>
                  </a:cubicBezTo>
                  <a:cubicBezTo>
                    <a:pt x="109" y="77"/>
                    <a:pt x="105" y="74"/>
                    <a:pt x="105" y="71"/>
                  </a:cubicBezTo>
                  <a:cubicBezTo>
                    <a:pt x="106" y="68"/>
                    <a:pt x="100" y="67"/>
                    <a:pt x="100" y="64"/>
                  </a:cubicBezTo>
                  <a:cubicBezTo>
                    <a:pt x="101" y="62"/>
                    <a:pt x="106" y="62"/>
                    <a:pt x="108" y="61"/>
                  </a:cubicBezTo>
                  <a:cubicBezTo>
                    <a:pt x="110" y="60"/>
                    <a:pt x="109" y="57"/>
                    <a:pt x="111" y="57"/>
                  </a:cubicBezTo>
                  <a:cubicBezTo>
                    <a:pt x="113" y="57"/>
                    <a:pt x="114" y="54"/>
                    <a:pt x="115" y="52"/>
                  </a:cubicBezTo>
                  <a:cubicBezTo>
                    <a:pt x="116" y="50"/>
                    <a:pt x="119" y="52"/>
                    <a:pt x="121" y="51"/>
                  </a:cubicBezTo>
                  <a:cubicBezTo>
                    <a:pt x="123" y="49"/>
                    <a:pt x="126" y="48"/>
                    <a:pt x="127" y="49"/>
                  </a:cubicBezTo>
                  <a:cubicBezTo>
                    <a:pt x="128" y="50"/>
                    <a:pt x="125" y="55"/>
                    <a:pt x="124" y="56"/>
                  </a:cubicBezTo>
                  <a:cubicBezTo>
                    <a:pt x="128" y="56"/>
                    <a:pt x="133" y="56"/>
                    <a:pt x="134" y="55"/>
                  </a:cubicBezTo>
                  <a:cubicBezTo>
                    <a:pt x="135" y="53"/>
                    <a:pt x="140" y="57"/>
                    <a:pt x="142" y="53"/>
                  </a:cubicBezTo>
                  <a:cubicBezTo>
                    <a:pt x="143" y="50"/>
                    <a:pt x="149" y="52"/>
                    <a:pt x="145" y="4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144">
              <a:extLst>
                <a:ext uri="{FF2B5EF4-FFF2-40B4-BE49-F238E27FC236}">
                  <a16:creationId xmlns:a16="http://schemas.microsoft.com/office/drawing/2014/main" id="{6D18617A-B306-4D8B-BE90-34FF15CAFB11}"/>
                </a:ext>
              </a:extLst>
            </p:cNvPr>
            <p:cNvSpPr>
              <a:spLocks noEditPoints="1"/>
            </p:cNvSpPr>
            <p:nvPr/>
          </p:nvSpPr>
          <p:spPr bwMode="auto">
            <a:xfrm>
              <a:off x="3726901" y="2653291"/>
              <a:ext cx="380886" cy="656472"/>
            </a:xfrm>
            <a:custGeom>
              <a:avLst/>
              <a:gdLst>
                <a:gd name="T0" fmla="*/ 206 w 218"/>
                <a:gd name="T1" fmla="*/ 180 h 345"/>
                <a:gd name="T2" fmla="*/ 207 w 218"/>
                <a:gd name="T3" fmla="*/ 170 h 345"/>
                <a:gd name="T4" fmla="*/ 195 w 218"/>
                <a:gd name="T5" fmla="*/ 168 h 345"/>
                <a:gd name="T6" fmla="*/ 181 w 218"/>
                <a:gd name="T7" fmla="*/ 167 h 345"/>
                <a:gd name="T8" fmla="*/ 175 w 218"/>
                <a:gd name="T9" fmla="*/ 166 h 345"/>
                <a:gd name="T10" fmla="*/ 162 w 218"/>
                <a:gd name="T11" fmla="*/ 169 h 345"/>
                <a:gd name="T12" fmla="*/ 151 w 218"/>
                <a:gd name="T13" fmla="*/ 181 h 345"/>
                <a:gd name="T14" fmla="*/ 151 w 218"/>
                <a:gd name="T15" fmla="*/ 168 h 345"/>
                <a:gd name="T16" fmla="*/ 136 w 218"/>
                <a:gd name="T17" fmla="*/ 177 h 345"/>
                <a:gd name="T18" fmla="*/ 130 w 218"/>
                <a:gd name="T19" fmla="*/ 180 h 345"/>
                <a:gd name="T20" fmla="*/ 123 w 218"/>
                <a:gd name="T21" fmla="*/ 178 h 345"/>
                <a:gd name="T22" fmla="*/ 112 w 218"/>
                <a:gd name="T23" fmla="*/ 187 h 345"/>
                <a:gd name="T24" fmla="*/ 104 w 218"/>
                <a:gd name="T25" fmla="*/ 194 h 345"/>
                <a:gd name="T26" fmla="*/ 96 w 218"/>
                <a:gd name="T27" fmla="*/ 197 h 345"/>
                <a:gd name="T28" fmla="*/ 83 w 218"/>
                <a:gd name="T29" fmla="*/ 200 h 345"/>
                <a:gd name="T30" fmla="*/ 78 w 218"/>
                <a:gd name="T31" fmla="*/ 208 h 345"/>
                <a:gd name="T32" fmla="*/ 96 w 218"/>
                <a:gd name="T33" fmla="*/ 208 h 345"/>
                <a:gd name="T34" fmla="*/ 83 w 218"/>
                <a:gd name="T35" fmla="*/ 218 h 345"/>
                <a:gd name="T36" fmla="*/ 64 w 218"/>
                <a:gd name="T37" fmla="*/ 238 h 345"/>
                <a:gd name="T38" fmla="*/ 52 w 218"/>
                <a:gd name="T39" fmla="*/ 254 h 345"/>
                <a:gd name="T40" fmla="*/ 42 w 218"/>
                <a:gd name="T41" fmla="*/ 269 h 345"/>
                <a:gd name="T42" fmla="*/ 27 w 218"/>
                <a:gd name="T43" fmla="*/ 279 h 345"/>
                <a:gd name="T44" fmla="*/ 12 w 218"/>
                <a:gd name="T45" fmla="*/ 289 h 345"/>
                <a:gd name="T46" fmla="*/ 4 w 218"/>
                <a:gd name="T47" fmla="*/ 301 h 345"/>
                <a:gd name="T48" fmla="*/ 2 w 218"/>
                <a:gd name="T49" fmla="*/ 317 h 345"/>
                <a:gd name="T50" fmla="*/ 9 w 218"/>
                <a:gd name="T51" fmla="*/ 322 h 345"/>
                <a:gd name="T52" fmla="*/ 7 w 218"/>
                <a:gd name="T53" fmla="*/ 328 h 345"/>
                <a:gd name="T54" fmla="*/ 15 w 218"/>
                <a:gd name="T55" fmla="*/ 341 h 345"/>
                <a:gd name="T56" fmla="*/ 48 w 218"/>
                <a:gd name="T57" fmla="*/ 325 h 345"/>
                <a:gd name="T58" fmla="*/ 58 w 218"/>
                <a:gd name="T59" fmla="*/ 328 h 345"/>
                <a:gd name="T60" fmla="*/ 64 w 218"/>
                <a:gd name="T61" fmla="*/ 307 h 345"/>
                <a:gd name="T62" fmla="*/ 62 w 218"/>
                <a:gd name="T63" fmla="*/ 281 h 345"/>
                <a:gd name="T64" fmla="*/ 77 w 218"/>
                <a:gd name="T65" fmla="*/ 261 h 345"/>
                <a:gd name="T66" fmla="*/ 88 w 218"/>
                <a:gd name="T67" fmla="*/ 237 h 345"/>
                <a:gd name="T68" fmla="*/ 98 w 218"/>
                <a:gd name="T69" fmla="*/ 215 h 345"/>
                <a:gd name="T70" fmla="*/ 122 w 218"/>
                <a:gd name="T71" fmla="*/ 204 h 345"/>
                <a:gd name="T72" fmla="*/ 138 w 218"/>
                <a:gd name="T73" fmla="*/ 192 h 345"/>
                <a:gd name="T74" fmla="*/ 168 w 218"/>
                <a:gd name="T75" fmla="*/ 201 h 345"/>
                <a:gd name="T76" fmla="*/ 187 w 218"/>
                <a:gd name="T77" fmla="*/ 181 h 345"/>
                <a:gd name="T78" fmla="*/ 206 w 218"/>
                <a:gd name="T79" fmla="*/ 190 h 345"/>
                <a:gd name="T80" fmla="*/ 61 w 218"/>
                <a:gd name="T81" fmla="*/ 25 h 345"/>
                <a:gd name="T82" fmla="*/ 81 w 218"/>
                <a:gd name="T83" fmla="*/ 36 h 345"/>
                <a:gd name="T84" fmla="*/ 96 w 218"/>
                <a:gd name="T85" fmla="*/ 40 h 345"/>
                <a:gd name="T86" fmla="*/ 98 w 218"/>
                <a:gd name="T87" fmla="*/ 51 h 345"/>
                <a:gd name="T88" fmla="*/ 83 w 218"/>
                <a:gd name="T89" fmla="*/ 65 h 345"/>
                <a:gd name="T90" fmla="*/ 99 w 218"/>
                <a:gd name="T91" fmla="*/ 71 h 345"/>
                <a:gd name="T92" fmla="*/ 119 w 218"/>
                <a:gd name="T93" fmla="*/ 39 h 345"/>
                <a:gd name="T94" fmla="*/ 135 w 218"/>
                <a:gd name="T95" fmla="*/ 47 h 345"/>
                <a:gd name="T96" fmla="*/ 157 w 218"/>
                <a:gd name="T97" fmla="*/ 56 h 345"/>
                <a:gd name="T98" fmla="*/ 150 w 218"/>
                <a:gd name="T99" fmla="*/ 44 h 345"/>
                <a:gd name="T100" fmla="*/ 131 w 218"/>
                <a:gd name="T101" fmla="*/ 29 h 345"/>
                <a:gd name="T102" fmla="*/ 112 w 218"/>
                <a:gd name="T103" fmla="*/ 19 h 345"/>
                <a:gd name="T104" fmla="*/ 94 w 218"/>
                <a:gd name="T105" fmla="*/ 9 h 345"/>
                <a:gd name="T106" fmla="*/ 87 w 218"/>
                <a:gd name="T107" fmla="*/ 19 h 345"/>
                <a:gd name="T108" fmla="*/ 69 w 218"/>
                <a:gd name="T109" fmla="*/ 18 h 345"/>
                <a:gd name="T110" fmla="*/ 59 w 218"/>
                <a:gd name="T111" fmla="*/ 14 h 345"/>
                <a:gd name="T112" fmla="*/ 53 w 218"/>
                <a:gd name="T113" fmla="*/ 40 h 345"/>
                <a:gd name="T114" fmla="*/ 53 w 218"/>
                <a:gd name="T115" fmla="*/ 40 h 345"/>
                <a:gd name="T116" fmla="*/ 124 w 218"/>
                <a:gd name="T117" fmla="*/ 20 h 345"/>
                <a:gd name="T118" fmla="*/ 175 w 218"/>
                <a:gd name="T119" fmla="*/ 18 h 345"/>
                <a:gd name="T120" fmla="*/ 152 w 218"/>
                <a:gd name="T121" fmla="*/ 7 h 345"/>
                <a:gd name="T122" fmla="*/ 133 w 218"/>
                <a:gd name="T123" fmla="*/ 6 h 345"/>
                <a:gd name="T124" fmla="*/ 118 w 218"/>
                <a:gd name="T125" fmla="*/ 7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345">
                  <a:moveTo>
                    <a:pt x="211" y="184"/>
                  </a:moveTo>
                  <a:cubicBezTo>
                    <a:pt x="211" y="186"/>
                    <a:pt x="207" y="186"/>
                    <a:pt x="207" y="184"/>
                  </a:cubicBezTo>
                  <a:cubicBezTo>
                    <a:pt x="208" y="182"/>
                    <a:pt x="202" y="180"/>
                    <a:pt x="202" y="180"/>
                  </a:cubicBezTo>
                  <a:cubicBezTo>
                    <a:pt x="202" y="179"/>
                    <a:pt x="204" y="179"/>
                    <a:pt x="206" y="180"/>
                  </a:cubicBezTo>
                  <a:cubicBezTo>
                    <a:pt x="208" y="181"/>
                    <a:pt x="210" y="180"/>
                    <a:pt x="212" y="178"/>
                  </a:cubicBezTo>
                  <a:cubicBezTo>
                    <a:pt x="214" y="176"/>
                    <a:pt x="217" y="178"/>
                    <a:pt x="218" y="176"/>
                  </a:cubicBezTo>
                  <a:cubicBezTo>
                    <a:pt x="218" y="174"/>
                    <a:pt x="214" y="173"/>
                    <a:pt x="213" y="172"/>
                  </a:cubicBezTo>
                  <a:cubicBezTo>
                    <a:pt x="212" y="171"/>
                    <a:pt x="210" y="169"/>
                    <a:pt x="207" y="170"/>
                  </a:cubicBezTo>
                  <a:cubicBezTo>
                    <a:pt x="204" y="170"/>
                    <a:pt x="204" y="169"/>
                    <a:pt x="202" y="167"/>
                  </a:cubicBezTo>
                  <a:cubicBezTo>
                    <a:pt x="201" y="166"/>
                    <a:pt x="196" y="168"/>
                    <a:pt x="196" y="172"/>
                  </a:cubicBezTo>
                  <a:cubicBezTo>
                    <a:pt x="196" y="175"/>
                    <a:pt x="193" y="175"/>
                    <a:pt x="194" y="173"/>
                  </a:cubicBezTo>
                  <a:cubicBezTo>
                    <a:pt x="195" y="171"/>
                    <a:pt x="192" y="169"/>
                    <a:pt x="195" y="168"/>
                  </a:cubicBezTo>
                  <a:cubicBezTo>
                    <a:pt x="197" y="167"/>
                    <a:pt x="196" y="164"/>
                    <a:pt x="191" y="163"/>
                  </a:cubicBezTo>
                  <a:cubicBezTo>
                    <a:pt x="187" y="163"/>
                    <a:pt x="185" y="167"/>
                    <a:pt x="186" y="168"/>
                  </a:cubicBezTo>
                  <a:cubicBezTo>
                    <a:pt x="187" y="169"/>
                    <a:pt x="183" y="175"/>
                    <a:pt x="181" y="175"/>
                  </a:cubicBezTo>
                  <a:cubicBezTo>
                    <a:pt x="179" y="175"/>
                    <a:pt x="181" y="170"/>
                    <a:pt x="181" y="167"/>
                  </a:cubicBezTo>
                  <a:cubicBezTo>
                    <a:pt x="181" y="165"/>
                    <a:pt x="179" y="166"/>
                    <a:pt x="176" y="170"/>
                  </a:cubicBezTo>
                  <a:cubicBezTo>
                    <a:pt x="172" y="174"/>
                    <a:pt x="170" y="178"/>
                    <a:pt x="168" y="178"/>
                  </a:cubicBezTo>
                  <a:cubicBezTo>
                    <a:pt x="166" y="179"/>
                    <a:pt x="166" y="175"/>
                    <a:pt x="169" y="173"/>
                  </a:cubicBezTo>
                  <a:cubicBezTo>
                    <a:pt x="172" y="171"/>
                    <a:pt x="173" y="166"/>
                    <a:pt x="175" y="166"/>
                  </a:cubicBezTo>
                  <a:cubicBezTo>
                    <a:pt x="177" y="166"/>
                    <a:pt x="177" y="164"/>
                    <a:pt x="174" y="163"/>
                  </a:cubicBezTo>
                  <a:cubicBezTo>
                    <a:pt x="171" y="162"/>
                    <a:pt x="170" y="166"/>
                    <a:pt x="169" y="167"/>
                  </a:cubicBezTo>
                  <a:cubicBezTo>
                    <a:pt x="168" y="168"/>
                    <a:pt x="163" y="165"/>
                    <a:pt x="163" y="166"/>
                  </a:cubicBezTo>
                  <a:cubicBezTo>
                    <a:pt x="163" y="167"/>
                    <a:pt x="160" y="168"/>
                    <a:pt x="162" y="169"/>
                  </a:cubicBezTo>
                  <a:cubicBezTo>
                    <a:pt x="163" y="171"/>
                    <a:pt x="161" y="173"/>
                    <a:pt x="160" y="171"/>
                  </a:cubicBezTo>
                  <a:cubicBezTo>
                    <a:pt x="159" y="168"/>
                    <a:pt x="155" y="170"/>
                    <a:pt x="154" y="173"/>
                  </a:cubicBezTo>
                  <a:cubicBezTo>
                    <a:pt x="152" y="175"/>
                    <a:pt x="150" y="175"/>
                    <a:pt x="152" y="176"/>
                  </a:cubicBezTo>
                  <a:cubicBezTo>
                    <a:pt x="153" y="177"/>
                    <a:pt x="153" y="180"/>
                    <a:pt x="151" y="181"/>
                  </a:cubicBezTo>
                  <a:cubicBezTo>
                    <a:pt x="149" y="181"/>
                    <a:pt x="150" y="175"/>
                    <a:pt x="148" y="175"/>
                  </a:cubicBezTo>
                  <a:cubicBezTo>
                    <a:pt x="146" y="176"/>
                    <a:pt x="147" y="172"/>
                    <a:pt x="150" y="172"/>
                  </a:cubicBezTo>
                  <a:cubicBezTo>
                    <a:pt x="152" y="172"/>
                    <a:pt x="154" y="169"/>
                    <a:pt x="154" y="168"/>
                  </a:cubicBezTo>
                  <a:cubicBezTo>
                    <a:pt x="154" y="166"/>
                    <a:pt x="151" y="167"/>
                    <a:pt x="151" y="168"/>
                  </a:cubicBezTo>
                  <a:cubicBezTo>
                    <a:pt x="151" y="170"/>
                    <a:pt x="147" y="170"/>
                    <a:pt x="144" y="170"/>
                  </a:cubicBezTo>
                  <a:cubicBezTo>
                    <a:pt x="141" y="170"/>
                    <a:pt x="141" y="173"/>
                    <a:pt x="145" y="175"/>
                  </a:cubicBezTo>
                  <a:cubicBezTo>
                    <a:pt x="148" y="177"/>
                    <a:pt x="144" y="179"/>
                    <a:pt x="142" y="177"/>
                  </a:cubicBezTo>
                  <a:cubicBezTo>
                    <a:pt x="141" y="176"/>
                    <a:pt x="138" y="176"/>
                    <a:pt x="136" y="177"/>
                  </a:cubicBezTo>
                  <a:cubicBezTo>
                    <a:pt x="134" y="178"/>
                    <a:pt x="141" y="180"/>
                    <a:pt x="141" y="182"/>
                  </a:cubicBezTo>
                  <a:cubicBezTo>
                    <a:pt x="141" y="183"/>
                    <a:pt x="138" y="180"/>
                    <a:pt x="137" y="181"/>
                  </a:cubicBezTo>
                  <a:cubicBezTo>
                    <a:pt x="136" y="182"/>
                    <a:pt x="133" y="180"/>
                    <a:pt x="132" y="178"/>
                  </a:cubicBezTo>
                  <a:cubicBezTo>
                    <a:pt x="132" y="176"/>
                    <a:pt x="127" y="179"/>
                    <a:pt x="130" y="180"/>
                  </a:cubicBezTo>
                  <a:cubicBezTo>
                    <a:pt x="133" y="181"/>
                    <a:pt x="132" y="183"/>
                    <a:pt x="132" y="185"/>
                  </a:cubicBezTo>
                  <a:cubicBezTo>
                    <a:pt x="132" y="188"/>
                    <a:pt x="128" y="186"/>
                    <a:pt x="129" y="184"/>
                  </a:cubicBezTo>
                  <a:cubicBezTo>
                    <a:pt x="130" y="181"/>
                    <a:pt x="127" y="182"/>
                    <a:pt x="124" y="183"/>
                  </a:cubicBezTo>
                  <a:cubicBezTo>
                    <a:pt x="122" y="185"/>
                    <a:pt x="124" y="181"/>
                    <a:pt x="123" y="178"/>
                  </a:cubicBezTo>
                  <a:cubicBezTo>
                    <a:pt x="122" y="176"/>
                    <a:pt x="120" y="178"/>
                    <a:pt x="118" y="179"/>
                  </a:cubicBezTo>
                  <a:cubicBezTo>
                    <a:pt x="115" y="179"/>
                    <a:pt x="114" y="180"/>
                    <a:pt x="115" y="181"/>
                  </a:cubicBezTo>
                  <a:cubicBezTo>
                    <a:pt x="117" y="183"/>
                    <a:pt x="117" y="186"/>
                    <a:pt x="114" y="185"/>
                  </a:cubicBezTo>
                  <a:cubicBezTo>
                    <a:pt x="112" y="185"/>
                    <a:pt x="111" y="185"/>
                    <a:pt x="112" y="187"/>
                  </a:cubicBezTo>
                  <a:cubicBezTo>
                    <a:pt x="112" y="189"/>
                    <a:pt x="109" y="189"/>
                    <a:pt x="109" y="188"/>
                  </a:cubicBezTo>
                  <a:cubicBezTo>
                    <a:pt x="108" y="186"/>
                    <a:pt x="104" y="186"/>
                    <a:pt x="103" y="188"/>
                  </a:cubicBezTo>
                  <a:cubicBezTo>
                    <a:pt x="102" y="190"/>
                    <a:pt x="98" y="192"/>
                    <a:pt x="99" y="194"/>
                  </a:cubicBezTo>
                  <a:cubicBezTo>
                    <a:pt x="99" y="196"/>
                    <a:pt x="102" y="193"/>
                    <a:pt x="104" y="194"/>
                  </a:cubicBezTo>
                  <a:cubicBezTo>
                    <a:pt x="106" y="194"/>
                    <a:pt x="104" y="195"/>
                    <a:pt x="105" y="197"/>
                  </a:cubicBezTo>
                  <a:cubicBezTo>
                    <a:pt x="106" y="198"/>
                    <a:pt x="106" y="200"/>
                    <a:pt x="104" y="199"/>
                  </a:cubicBezTo>
                  <a:cubicBezTo>
                    <a:pt x="103" y="197"/>
                    <a:pt x="100" y="197"/>
                    <a:pt x="100" y="199"/>
                  </a:cubicBezTo>
                  <a:cubicBezTo>
                    <a:pt x="100" y="202"/>
                    <a:pt x="98" y="199"/>
                    <a:pt x="96" y="197"/>
                  </a:cubicBezTo>
                  <a:cubicBezTo>
                    <a:pt x="95" y="195"/>
                    <a:pt x="93" y="201"/>
                    <a:pt x="92" y="199"/>
                  </a:cubicBezTo>
                  <a:cubicBezTo>
                    <a:pt x="90" y="198"/>
                    <a:pt x="95" y="194"/>
                    <a:pt x="94" y="192"/>
                  </a:cubicBezTo>
                  <a:cubicBezTo>
                    <a:pt x="92" y="191"/>
                    <a:pt x="92" y="193"/>
                    <a:pt x="89" y="196"/>
                  </a:cubicBezTo>
                  <a:cubicBezTo>
                    <a:pt x="86" y="199"/>
                    <a:pt x="82" y="199"/>
                    <a:pt x="83" y="200"/>
                  </a:cubicBezTo>
                  <a:cubicBezTo>
                    <a:pt x="85" y="202"/>
                    <a:pt x="80" y="203"/>
                    <a:pt x="80" y="205"/>
                  </a:cubicBezTo>
                  <a:cubicBezTo>
                    <a:pt x="79" y="207"/>
                    <a:pt x="73" y="208"/>
                    <a:pt x="69" y="211"/>
                  </a:cubicBezTo>
                  <a:cubicBezTo>
                    <a:pt x="66" y="213"/>
                    <a:pt x="70" y="213"/>
                    <a:pt x="72" y="211"/>
                  </a:cubicBezTo>
                  <a:cubicBezTo>
                    <a:pt x="74" y="209"/>
                    <a:pt x="75" y="210"/>
                    <a:pt x="78" y="208"/>
                  </a:cubicBezTo>
                  <a:cubicBezTo>
                    <a:pt x="82" y="206"/>
                    <a:pt x="85" y="204"/>
                    <a:pt x="87" y="205"/>
                  </a:cubicBezTo>
                  <a:cubicBezTo>
                    <a:pt x="88" y="206"/>
                    <a:pt x="90" y="206"/>
                    <a:pt x="92" y="204"/>
                  </a:cubicBezTo>
                  <a:cubicBezTo>
                    <a:pt x="93" y="202"/>
                    <a:pt x="95" y="202"/>
                    <a:pt x="97" y="204"/>
                  </a:cubicBezTo>
                  <a:cubicBezTo>
                    <a:pt x="99" y="205"/>
                    <a:pt x="94" y="206"/>
                    <a:pt x="96" y="208"/>
                  </a:cubicBezTo>
                  <a:cubicBezTo>
                    <a:pt x="98" y="210"/>
                    <a:pt x="94" y="211"/>
                    <a:pt x="94" y="210"/>
                  </a:cubicBezTo>
                  <a:cubicBezTo>
                    <a:pt x="94" y="208"/>
                    <a:pt x="91" y="206"/>
                    <a:pt x="90" y="208"/>
                  </a:cubicBezTo>
                  <a:cubicBezTo>
                    <a:pt x="90" y="210"/>
                    <a:pt x="88" y="211"/>
                    <a:pt x="86" y="211"/>
                  </a:cubicBezTo>
                  <a:cubicBezTo>
                    <a:pt x="85" y="212"/>
                    <a:pt x="83" y="215"/>
                    <a:pt x="83" y="218"/>
                  </a:cubicBezTo>
                  <a:cubicBezTo>
                    <a:pt x="83" y="221"/>
                    <a:pt x="80" y="218"/>
                    <a:pt x="80" y="220"/>
                  </a:cubicBezTo>
                  <a:cubicBezTo>
                    <a:pt x="80" y="223"/>
                    <a:pt x="76" y="227"/>
                    <a:pt x="72" y="231"/>
                  </a:cubicBezTo>
                  <a:cubicBezTo>
                    <a:pt x="69" y="234"/>
                    <a:pt x="72" y="235"/>
                    <a:pt x="71" y="237"/>
                  </a:cubicBezTo>
                  <a:cubicBezTo>
                    <a:pt x="70" y="239"/>
                    <a:pt x="66" y="237"/>
                    <a:pt x="64" y="238"/>
                  </a:cubicBezTo>
                  <a:cubicBezTo>
                    <a:pt x="63" y="239"/>
                    <a:pt x="65" y="244"/>
                    <a:pt x="63" y="246"/>
                  </a:cubicBezTo>
                  <a:cubicBezTo>
                    <a:pt x="61" y="247"/>
                    <a:pt x="63" y="250"/>
                    <a:pt x="63" y="251"/>
                  </a:cubicBezTo>
                  <a:cubicBezTo>
                    <a:pt x="63" y="253"/>
                    <a:pt x="58" y="250"/>
                    <a:pt x="58" y="252"/>
                  </a:cubicBezTo>
                  <a:cubicBezTo>
                    <a:pt x="58" y="254"/>
                    <a:pt x="53" y="254"/>
                    <a:pt x="52" y="254"/>
                  </a:cubicBezTo>
                  <a:cubicBezTo>
                    <a:pt x="51" y="255"/>
                    <a:pt x="55" y="258"/>
                    <a:pt x="57" y="259"/>
                  </a:cubicBezTo>
                  <a:cubicBezTo>
                    <a:pt x="59" y="261"/>
                    <a:pt x="55" y="262"/>
                    <a:pt x="54" y="260"/>
                  </a:cubicBezTo>
                  <a:cubicBezTo>
                    <a:pt x="54" y="258"/>
                    <a:pt x="51" y="262"/>
                    <a:pt x="47" y="263"/>
                  </a:cubicBezTo>
                  <a:cubicBezTo>
                    <a:pt x="43" y="265"/>
                    <a:pt x="45" y="269"/>
                    <a:pt x="42" y="269"/>
                  </a:cubicBezTo>
                  <a:cubicBezTo>
                    <a:pt x="39" y="269"/>
                    <a:pt x="39" y="274"/>
                    <a:pt x="37" y="275"/>
                  </a:cubicBezTo>
                  <a:cubicBezTo>
                    <a:pt x="35" y="277"/>
                    <a:pt x="36" y="272"/>
                    <a:pt x="33" y="272"/>
                  </a:cubicBezTo>
                  <a:cubicBezTo>
                    <a:pt x="30" y="271"/>
                    <a:pt x="30" y="274"/>
                    <a:pt x="32" y="276"/>
                  </a:cubicBezTo>
                  <a:cubicBezTo>
                    <a:pt x="34" y="279"/>
                    <a:pt x="29" y="277"/>
                    <a:pt x="27" y="279"/>
                  </a:cubicBezTo>
                  <a:cubicBezTo>
                    <a:pt x="25" y="281"/>
                    <a:pt x="20" y="280"/>
                    <a:pt x="19" y="282"/>
                  </a:cubicBezTo>
                  <a:cubicBezTo>
                    <a:pt x="18" y="284"/>
                    <a:pt x="23" y="284"/>
                    <a:pt x="24" y="285"/>
                  </a:cubicBezTo>
                  <a:cubicBezTo>
                    <a:pt x="24" y="287"/>
                    <a:pt x="19" y="286"/>
                    <a:pt x="16" y="286"/>
                  </a:cubicBezTo>
                  <a:cubicBezTo>
                    <a:pt x="14" y="285"/>
                    <a:pt x="14" y="289"/>
                    <a:pt x="12" y="289"/>
                  </a:cubicBezTo>
                  <a:cubicBezTo>
                    <a:pt x="9" y="288"/>
                    <a:pt x="6" y="291"/>
                    <a:pt x="8" y="292"/>
                  </a:cubicBezTo>
                  <a:cubicBezTo>
                    <a:pt x="10" y="294"/>
                    <a:pt x="7" y="294"/>
                    <a:pt x="5" y="293"/>
                  </a:cubicBezTo>
                  <a:cubicBezTo>
                    <a:pt x="3" y="292"/>
                    <a:pt x="2" y="295"/>
                    <a:pt x="1" y="297"/>
                  </a:cubicBezTo>
                  <a:cubicBezTo>
                    <a:pt x="0" y="299"/>
                    <a:pt x="4" y="300"/>
                    <a:pt x="4" y="301"/>
                  </a:cubicBezTo>
                  <a:cubicBezTo>
                    <a:pt x="4" y="302"/>
                    <a:pt x="1" y="304"/>
                    <a:pt x="3" y="304"/>
                  </a:cubicBezTo>
                  <a:cubicBezTo>
                    <a:pt x="6" y="305"/>
                    <a:pt x="4" y="307"/>
                    <a:pt x="2" y="308"/>
                  </a:cubicBezTo>
                  <a:cubicBezTo>
                    <a:pt x="1" y="308"/>
                    <a:pt x="1" y="310"/>
                    <a:pt x="2" y="311"/>
                  </a:cubicBezTo>
                  <a:cubicBezTo>
                    <a:pt x="4" y="313"/>
                    <a:pt x="0" y="314"/>
                    <a:pt x="2" y="317"/>
                  </a:cubicBezTo>
                  <a:cubicBezTo>
                    <a:pt x="4" y="319"/>
                    <a:pt x="5" y="316"/>
                    <a:pt x="6" y="318"/>
                  </a:cubicBezTo>
                  <a:cubicBezTo>
                    <a:pt x="7" y="320"/>
                    <a:pt x="9" y="318"/>
                    <a:pt x="12" y="316"/>
                  </a:cubicBezTo>
                  <a:cubicBezTo>
                    <a:pt x="15" y="313"/>
                    <a:pt x="16" y="318"/>
                    <a:pt x="14" y="318"/>
                  </a:cubicBezTo>
                  <a:cubicBezTo>
                    <a:pt x="11" y="318"/>
                    <a:pt x="9" y="320"/>
                    <a:pt x="9" y="322"/>
                  </a:cubicBezTo>
                  <a:cubicBezTo>
                    <a:pt x="10" y="324"/>
                    <a:pt x="6" y="324"/>
                    <a:pt x="6" y="321"/>
                  </a:cubicBezTo>
                  <a:cubicBezTo>
                    <a:pt x="6" y="318"/>
                    <a:pt x="1" y="321"/>
                    <a:pt x="3" y="323"/>
                  </a:cubicBezTo>
                  <a:cubicBezTo>
                    <a:pt x="5" y="325"/>
                    <a:pt x="2" y="327"/>
                    <a:pt x="2" y="328"/>
                  </a:cubicBezTo>
                  <a:cubicBezTo>
                    <a:pt x="2" y="330"/>
                    <a:pt x="6" y="330"/>
                    <a:pt x="7" y="328"/>
                  </a:cubicBezTo>
                  <a:cubicBezTo>
                    <a:pt x="9" y="326"/>
                    <a:pt x="11" y="326"/>
                    <a:pt x="12" y="328"/>
                  </a:cubicBezTo>
                  <a:cubicBezTo>
                    <a:pt x="13" y="330"/>
                    <a:pt x="10" y="329"/>
                    <a:pt x="10" y="332"/>
                  </a:cubicBezTo>
                  <a:cubicBezTo>
                    <a:pt x="10" y="335"/>
                    <a:pt x="8" y="332"/>
                    <a:pt x="6" y="334"/>
                  </a:cubicBezTo>
                  <a:cubicBezTo>
                    <a:pt x="4" y="337"/>
                    <a:pt x="12" y="341"/>
                    <a:pt x="15" y="341"/>
                  </a:cubicBezTo>
                  <a:cubicBezTo>
                    <a:pt x="17" y="342"/>
                    <a:pt x="20" y="345"/>
                    <a:pt x="25" y="344"/>
                  </a:cubicBezTo>
                  <a:cubicBezTo>
                    <a:pt x="30" y="343"/>
                    <a:pt x="39" y="334"/>
                    <a:pt x="40" y="332"/>
                  </a:cubicBezTo>
                  <a:cubicBezTo>
                    <a:pt x="42" y="331"/>
                    <a:pt x="44" y="333"/>
                    <a:pt x="46" y="331"/>
                  </a:cubicBezTo>
                  <a:cubicBezTo>
                    <a:pt x="48" y="330"/>
                    <a:pt x="47" y="326"/>
                    <a:pt x="48" y="325"/>
                  </a:cubicBezTo>
                  <a:cubicBezTo>
                    <a:pt x="50" y="324"/>
                    <a:pt x="50" y="329"/>
                    <a:pt x="52" y="330"/>
                  </a:cubicBezTo>
                  <a:cubicBezTo>
                    <a:pt x="53" y="330"/>
                    <a:pt x="54" y="331"/>
                    <a:pt x="54" y="333"/>
                  </a:cubicBezTo>
                  <a:cubicBezTo>
                    <a:pt x="55" y="333"/>
                    <a:pt x="56" y="333"/>
                    <a:pt x="56" y="334"/>
                  </a:cubicBezTo>
                  <a:cubicBezTo>
                    <a:pt x="58" y="335"/>
                    <a:pt x="58" y="330"/>
                    <a:pt x="58" y="328"/>
                  </a:cubicBezTo>
                  <a:cubicBezTo>
                    <a:pt x="58" y="327"/>
                    <a:pt x="60" y="323"/>
                    <a:pt x="60" y="321"/>
                  </a:cubicBezTo>
                  <a:cubicBezTo>
                    <a:pt x="59" y="319"/>
                    <a:pt x="64" y="321"/>
                    <a:pt x="65" y="319"/>
                  </a:cubicBezTo>
                  <a:cubicBezTo>
                    <a:pt x="66" y="318"/>
                    <a:pt x="66" y="312"/>
                    <a:pt x="65" y="311"/>
                  </a:cubicBezTo>
                  <a:cubicBezTo>
                    <a:pt x="63" y="311"/>
                    <a:pt x="63" y="307"/>
                    <a:pt x="64" y="307"/>
                  </a:cubicBezTo>
                  <a:cubicBezTo>
                    <a:pt x="66" y="307"/>
                    <a:pt x="68" y="306"/>
                    <a:pt x="68" y="303"/>
                  </a:cubicBezTo>
                  <a:cubicBezTo>
                    <a:pt x="67" y="300"/>
                    <a:pt x="62" y="300"/>
                    <a:pt x="62" y="297"/>
                  </a:cubicBezTo>
                  <a:cubicBezTo>
                    <a:pt x="62" y="294"/>
                    <a:pt x="64" y="293"/>
                    <a:pt x="62" y="289"/>
                  </a:cubicBezTo>
                  <a:cubicBezTo>
                    <a:pt x="60" y="285"/>
                    <a:pt x="63" y="283"/>
                    <a:pt x="62" y="281"/>
                  </a:cubicBezTo>
                  <a:cubicBezTo>
                    <a:pt x="62" y="279"/>
                    <a:pt x="61" y="276"/>
                    <a:pt x="63" y="272"/>
                  </a:cubicBezTo>
                  <a:cubicBezTo>
                    <a:pt x="66" y="268"/>
                    <a:pt x="70" y="266"/>
                    <a:pt x="72" y="267"/>
                  </a:cubicBezTo>
                  <a:cubicBezTo>
                    <a:pt x="73" y="267"/>
                    <a:pt x="76" y="269"/>
                    <a:pt x="77" y="266"/>
                  </a:cubicBezTo>
                  <a:cubicBezTo>
                    <a:pt x="78" y="264"/>
                    <a:pt x="78" y="262"/>
                    <a:pt x="77" y="261"/>
                  </a:cubicBezTo>
                  <a:cubicBezTo>
                    <a:pt x="76" y="261"/>
                    <a:pt x="73" y="260"/>
                    <a:pt x="75" y="257"/>
                  </a:cubicBezTo>
                  <a:cubicBezTo>
                    <a:pt x="78" y="254"/>
                    <a:pt x="80" y="250"/>
                    <a:pt x="81" y="246"/>
                  </a:cubicBezTo>
                  <a:cubicBezTo>
                    <a:pt x="81" y="243"/>
                    <a:pt x="80" y="240"/>
                    <a:pt x="81" y="239"/>
                  </a:cubicBezTo>
                  <a:cubicBezTo>
                    <a:pt x="82" y="237"/>
                    <a:pt x="85" y="239"/>
                    <a:pt x="88" y="237"/>
                  </a:cubicBezTo>
                  <a:cubicBezTo>
                    <a:pt x="90" y="235"/>
                    <a:pt x="88" y="233"/>
                    <a:pt x="89" y="232"/>
                  </a:cubicBezTo>
                  <a:cubicBezTo>
                    <a:pt x="90" y="231"/>
                    <a:pt x="92" y="227"/>
                    <a:pt x="94" y="226"/>
                  </a:cubicBezTo>
                  <a:cubicBezTo>
                    <a:pt x="95" y="225"/>
                    <a:pt x="97" y="223"/>
                    <a:pt x="96" y="221"/>
                  </a:cubicBezTo>
                  <a:cubicBezTo>
                    <a:pt x="94" y="220"/>
                    <a:pt x="98" y="218"/>
                    <a:pt x="98" y="215"/>
                  </a:cubicBezTo>
                  <a:cubicBezTo>
                    <a:pt x="98" y="213"/>
                    <a:pt x="102" y="211"/>
                    <a:pt x="104" y="211"/>
                  </a:cubicBezTo>
                  <a:cubicBezTo>
                    <a:pt x="107" y="211"/>
                    <a:pt x="111" y="211"/>
                    <a:pt x="111" y="208"/>
                  </a:cubicBezTo>
                  <a:cubicBezTo>
                    <a:pt x="111" y="206"/>
                    <a:pt x="109" y="201"/>
                    <a:pt x="113" y="202"/>
                  </a:cubicBezTo>
                  <a:cubicBezTo>
                    <a:pt x="116" y="204"/>
                    <a:pt x="119" y="202"/>
                    <a:pt x="122" y="204"/>
                  </a:cubicBezTo>
                  <a:cubicBezTo>
                    <a:pt x="124" y="206"/>
                    <a:pt x="127" y="205"/>
                    <a:pt x="127" y="202"/>
                  </a:cubicBezTo>
                  <a:cubicBezTo>
                    <a:pt x="127" y="199"/>
                    <a:pt x="128" y="194"/>
                    <a:pt x="132" y="196"/>
                  </a:cubicBezTo>
                  <a:cubicBezTo>
                    <a:pt x="132" y="196"/>
                    <a:pt x="132" y="196"/>
                    <a:pt x="133" y="196"/>
                  </a:cubicBezTo>
                  <a:cubicBezTo>
                    <a:pt x="134" y="194"/>
                    <a:pt x="136" y="192"/>
                    <a:pt x="138" y="192"/>
                  </a:cubicBezTo>
                  <a:cubicBezTo>
                    <a:pt x="142" y="193"/>
                    <a:pt x="144" y="198"/>
                    <a:pt x="148" y="199"/>
                  </a:cubicBezTo>
                  <a:cubicBezTo>
                    <a:pt x="152" y="200"/>
                    <a:pt x="156" y="201"/>
                    <a:pt x="157" y="199"/>
                  </a:cubicBezTo>
                  <a:cubicBezTo>
                    <a:pt x="158" y="197"/>
                    <a:pt x="161" y="201"/>
                    <a:pt x="163" y="200"/>
                  </a:cubicBezTo>
                  <a:cubicBezTo>
                    <a:pt x="166" y="199"/>
                    <a:pt x="166" y="204"/>
                    <a:pt x="168" y="201"/>
                  </a:cubicBezTo>
                  <a:cubicBezTo>
                    <a:pt x="170" y="198"/>
                    <a:pt x="168" y="196"/>
                    <a:pt x="172" y="196"/>
                  </a:cubicBezTo>
                  <a:cubicBezTo>
                    <a:pt x="176" y="197"/>
                    <a:pt x="173" y="192"/>
                    <a:pt x="173" y="189"/>
                  </a:cubicBezTo>
                  <a:cubicBezTo>
                    <a:pt x="173" y="186"/>
                    <a:pt x="178" y="186"/>
                    <a:pt x="178" y="183"/>
                  </a:cubicBezTo>
                  <a:cubicBezTo>
                    <a:pt x="178" y="181"/>
                    <a:pt x="186" y="183"/>
                    <a:pt x="187" y="181"/>
                  </a:cubicBezTo>
                  <a:cubicBezTo>
                    <a:pt x="188" y="180"/>
                    <a:pt x="192" y="179"/>
                    <a:pt x="194" y="181"/>
                  </a:cubicBezTo>
                  <a:cubicBezTo>
                    <a:pt x="195" y="184"/>
                    <a:pt x="202" y="185"/>
                    <a:pt x="202" y="187"/>
                  </a:cubicBezTo>
                  <a:cubicBezTo>
                    <a:pt x="203" y="189"/>
                    <a:pt x="202" y="190"/>
                    <a:pt x="202" y="192"/>
                  </a:cubicBezTo>
                  <a:cubicBezTo>
                    <a:pt x="203" y="191"/>
                    <a:pt x="205" y="190"/>
                    <a:pt x="206" y="190"/>
                  </a:cubicBezTo>
                  <a:cubicBezTo>
                    <a:pt x="209" y="190"/>
                    <a:pt x="211" y="186"/>
                    <a:pt x="213" y="187"/>
                  </a:cubicBezTo>
                  <a:cubicBezTo>
                    <a:pt x="215" y="187"/>
                    <a:pt x="217" y="187"/>
                    <a:pt x="217" y="184"/>
                  </a:cubicBezTo>
                  <a:cubicBezTo>
                    <a:pt x="215" y="183"/>
                    <a:pt x="212" y="182"/>
                    <a:pt x="211" y="184"/>
                  </a:cubicBezTo>
                  <a:close/>
                  <a:moveTo>
                    <a:pt x="61" y="25"/>
                  </a:moveTo>
                  <a:cubicBezTo>
                    <a:pt x="64" y="25"/>
                    <a:pt x="57" y="29"/>
                    <a:pt x="56" y="33"/>
                  </a:cubicBezTo>
                  <a:cubicBezTo>
                    <a:pt x="55" y="36"/>
                    <a:pt x="61" y="40"/>
                    <a:pt x="64" y="42"/>
                  </a:cubicBezTo>
                  <a:cubicBezTo>
                    <a:pt x="67" y="45"/>
                    <a:pt x="74" y="44"/>
                    <a:pt x="76" y="43"/>
                  </a:cubicBezTo>
                  <a:cubicBezTo>
                    <a:pt x="79" y="41"/>
                    <a:pt x="78" y="36"/>
                    <a:pt x="81" y="36"/>
                  </a:cubicBezTo>
                  <a:cubicBezTo>
                    <a:pt x="84" y="37"/>
                    <a:pt x="82" y="34"/>
                    <a:pt x="85" y="33"/>
                  </a:cubicBezTo>
                  <a:cubicBezTo>
                    <a:pt x="88" y="32"/>
                    <a:pt x="88" y="35"/>
                    <a:pt x="86" y="38"/>
                  </a:cubicBezTo>
                  <a:cubicBezTo>
                    <a:pt x="84" y="40"/>
                    <a:pt x="90" y="40"/>
                    <a:pt x="93" y="37"/>
                  </a:cubicBezTo>
                  <a:cubicBezTo>
                    <a:pt x="96" y="34"/>
                    <a:pt x="97" y="37"/>
                    <a:pt x="96" y="40"/>
                  </a:cubicBezTo>
                  <a:cubicBezTo>
                    <a:pt x="96" y="43"/>
                    <a:pt x="89" y="41"/>
                    <a:pt x="86" y="44"/>
                  </a:cubicBezTo>
                  <a:cubicBezTo>
                    <a:pt x="84" y="48"/>
                    <a:pt x="77" y="45"/>
                    <a:pt x="73" y="49"/>
                  </a:cubicBezTo>
                  <a:cubicBezTo>
                    <a:pt x="70" y="53"/>
                    <a:pt x="76" y="53"/>
                    <a:pt x="81" y="52"/>
                  </a:cubicBezTo>
                  <a:cubicBezTo>
                    <a:pt x="85" y="51"/>
                    <a:pt x="94" y="50"/>
                    <a:pt x="98" y="51"/>
                  </a:cubicBezTo>
                  <a:cubicBezTo>
                    <a:pt x="101" y="52"/>
                    <a:pt x="96" y="53"/>
                    <a:pt x="90" y="53"/>
                  </a:cubicBezTo>
                  <a:cubicBezTo>
                    <a:pt x="84" y="53"/>
                    <a:pt x="82" y="55"/>
                    <a:pt x="83" y="56"/>
                  </a:cubicBezTo>
                  <a:cubicBezTo>
                    <a:pt x="83" y="58"/>
                    <a:pt x="75" y="54"/>
                    <a:pt x="74" y="58"/>
                  </a:cubicBezTo>
                  <a:cubicBezTo>
                    <a:pt x="74" y="61"/>
                    <a:pt x="82" y="62"/>
                    <a:pt x="83" y="65"/>
                  </a:cubicBezTo>
                  <a:cubicBezTo>
                    <a:pt x="84" y="67"/>
                    <a:pt x="89" y="65"/>
                    <a:pt x="91" y="65"/>
                  </a:cubicBezTo>
                  <a:cubicBezTo>
                    <a:pt x="93" y="66"/>
                    <a:pt x="88" y="68"/>
                    <a:pt x="87" y="69"/>
                  </a:cubicBezTo>
                  <a:cubicBezTo>
                    <a:pt x="86" y="70"/>
                    <a:pt x="93" y="71"/>
                    <a:pt x="94" y="73"/>
                  </a:cubicBezTo>
                  <a:cubicBezTo>
                    <a:pt x="95" y="75"/>
                    <a:pt x="100" y="74"/>
                    <a:pt x="99" y="71"/>
                  </a:cubicBezTo>
                  <a:cubicBezTo>
                    <a:pt x="99" y="68"/>
                    <a:pt x="104" y="58"/>
                    <a:pt x="109" y="56"/>
                  </a:cubicBezTo>
                  <a:cubicBezTo>
                    <a:pt x="115" y="54"/>
                    <a:pt x="112" y="52"/>
                    <a:pt x="112" y="49"/>
                  </a:cubicBezTo>
                  <a:cubicBezTo>
                    <a:pt x="113" y="46"/>
                    <a:pt x="118" y="48"/>
                    <a:pt x="116" y="46"/>
                  </a:cubicBezTo>
                  <a:cubicBezTo>
                    <a:pt x="115" y="43"/>
                    <a:pt x="116" y="42"/>
                    <a:pt x="119" y="39"/>
                  </a:cubicBezTo>
                  <a:cubicBezTo>
                    <a:pt x="123" y="35"/>
                    <a:pt x="125" y="38"/>
                    <a:pt x="129" y="36"/>
                  </a:cubicBezTo>
                  <a:cubicBezTo>
                    <a:pt x="134" y="34"/>
                    <a:pt x="136" y="37"/>
                    <a:pt x="131" y="37"/>
                  </a:cubicBezTo>
                  <a:cubicBezTo>
                    <a:pt x="127" y="38"/>
                    <a:pt x="129" y="42"/>
                    <a:pt x="132" y="44"/>
                  </a:cubicBezTo>
                  <a:cubicBezTo>
                    <a:pt x="136" y="45"/>
                    <a:pt x="133" y="46"/>
                    <a:pt x="135" y="47"/>
                  </a:cubicBezTo>
                  <a:cubicBezTo>
                    <a:pt x="138" y="47"/>
                    <a:pt x="137" y="51"/>
                    <a:pt x="134" y="55"/>
                  </a:cubicBezTo>
                  <a:cubicBezTo>
                    <a:pt x="130" y="58"/>
                    <a:pt x="135" y="59"/>
                    <a:pt x="142" y="56"/>
                  </a:cubicBezTo>
                  <a:cubicBezTo>
                    <a:pt x="149" y="54"/>
                    <a:pt x="144" y="59"/>
                    <a:pt x="147" y="61"/>
                  </a:cubicBezTo>
                  <a:cubicBezTo>
                    <a:pt x="149" y="63"/>
                    <a:pt x="154" y="59"/>
                    <a:pt x="157" y="56"/>
                  </a:cubicBezTo>
                  <a:cubicBezTo>
                    <a:pt x="160" y="52"/>
                    <a:pt x="165" y="53"/>
                    <a:pt x="164" y="51"/>
                  </a:cubicBezTo>
                  <a:cubicBezTo>
                    <a:pt x="164" y="49"/>
                    <a:pt x="161" y="48"/>
                    <a:pt x="158" y="49"/>
                  </a:cubicBezTo>
                  <a:cubicBezTo>
                    <a:pt x="156" y="51"/>
                    <a:pt x="149" y="50"/>
                    <a:pt x="152" y="48"/>
                  </a:cubicBezTo>
                  <a:cubicBezTo>
                    <a:pt x="154" y="46"/>
                    <a:pt x="153" y="44"/>
                    <a:pt x="150" y="44"/>
                  </a:cubicBezTo>
                  <a:cubicBezTo>
                    <a:pt x="147" y="45"/>
                    <a:pt x="141" y="43"/>
                    <a:pt x="144" y="42"/>
                  </a:cubicBezTo>
                  <a:cubicBezTo>
                    <a:pt x="146" y="41"/>
                    <a:pt x="141" y="37"/>
                    <a:pt x="139" y="37"/>
                  </a:cubicBezTo>
                  <a:cubicBezTo>
                    <a:pt x="136" y="37"/>
                    <a:pt x="137" y="34"/>
                    <a:pt x="137" y="32"/>
                  </a:cubicBezTo>
                  <a:cubicBezTo>
                    <a:pt x="137" y="30"/>
                    <a:pt x="130" y="29"/>
                    <a:pt x="131" y="29"/>
                  </a:cubicBezTo>
                  <a:cubicBezTo>
                    <a:pt x="133" y="28"/>
                    <a:pt x="128" y="26"/>
                    <a:pt x="127" y="28"/>
                  </a:cubicBezTo>
                  <a:cubicBezTo>
                    <a:pt x="126" y="29"/>
                    <a:pt x="124" y="29"/>
                    <a:pt x="124" y="27"/>
                  </a:cubicBezTo>
                  <a:cubicBezTo>
                    <a:pt x="124" y="24"/>
                    <a:pt x="118" y="25"/>
                    <a:pt x="116" y="25"/>
                  </a:cubicBezTo>
                  <a:cubicBezTo>
                    <a:pt x="113" y="25"/>
                    <a:pt x="115" y="20"/>
                    <a:pt x="112" y="19"/>
                  </a:cubicBezTo>
                  <a:cubicBezTo>
                    <a:pt x="110" y="17"/>
                    <a:pt x="107" y="22"/>
                    <a:pt x="105" y="22"/>
                  </a:cubicBezTo>
                  <a:cubicBezTo>
                    <a:pt x="104" y="21"/>
                    <a:pt x="107" y="18"/>
                    <a:pt x="108" y="16"/>
                  </a:cubicBezTo>
                  <a:cubicBezTo>
                    <a:pt x="109" y="13"/>
                    <a:pt x="100" y="10"/>
                    <a:pt x="99" y="13"/>
                  </a:cubicBezTo>
                  <a:cubicBezTo>
                    <a:pt x="98" y="15"/>
                    <a:pt x="96" y="9"/>
                    <a:pt x="94" y="9"/>
                  </a:cubicBezTo>
                  <a:cubicBezTo>
                    <a:pt x="93" y="8"/>
                    <a:pt x="94" y="12"/>
                    <a:pt x="92" y="13"/>
                  </a:cubicBezTo>
                  <a:cubicBezTo>
                    <a:pt x="91" y="13"/>
                    <a:pt x="88" y="15"/>
                    <a:pt x="91" y="17"/>
                  </a:cubicBezTo>
                  <a:cubicBezTo>
                    <a:pt x="94" y="19"/>
                    <a:pt x="97" y="28"/>
                    <a:pt x="96" y="29"/>
                  </a:cubicBezTo>
                  <a:cubicBezTo>
                    <a:pt x="96" y="31"/>
                    <a:pt x="88" y="23"/>
                    <a:pt x="87" y="19"/>
                  </a:cubicBezTo>
                  <a:cubicBezTo>
                    <a:pt x="87" y="15"/>
                    <a:pt x="82" y="12"/>
                    <a:pt x="81" y="14"/>
                  </a:cubicBezTo>
                  <a:cubicBezTo>
                    <a:pt x="80" y="17"/>
                    <a:pt x="77" y="18"/>
                    <a:pt x="78" y="21"/>
                  </a:cubicBezTo>
                  <a:cubicBezTo>
                    <a:pt x="79" y="24"/>
                    <a:pt x="76" y="25"/>
                    <a:pt x="76" y="23"/>
                  </a:cubicBezTo>
                  <a:cubicBezTo>
                    <a:pt x="76" y="20"/>
                    <a:pt x="71" y="18"/>
                    <a:pt x="69" y="18"/>
                  </a:cubicBezTo>
                  <a:cubicBezTo>
                    <a:pt x="68" y="17"/>
                    <a:pt x="74" y="16"/>
                    <a:pt x="77" y="15"/>
                  </a:cubicBezTo>
                  <a:cubicBezTo>
                    <a:pt x="79" y="14"/>
                    <a:pt x="74" y="12"/>
                    <a:pt x="72" y="13"/>
                  </a:cubicBezTo>
                  <a:cubicBezTo>
                    <a:pt x="69" y="15"/>
                    <a:pt x="66" y="12"/>
                    <a:pt x="65" y="14"/>
                  </a:cubicBezTo>
                  <a:cubicBezTo>
                    <a:pt x="63" y="17"/>
                    <a:pt x="61" y="14"/>
                    <a:pt x="59" y="14"/>
                  </a:cubicBezTo>
                  <a:cubicBezTo>
                    <a:pt x="56" y="13"/>
                    <a:pt x="54" y="18"/>
                    <a:pt x="52" y="17"/>
                  </a:cubicBezTo>
                  <a:cubicBezTo>
                    <a:pt x="50" y="16"/>
                    <a:pt x="49" y="21"/>
                    <a:pt x="52" y="25"/>
                  </a:cubicBezTo>
                  <a:cubicBezTo>
                    <a:pt x="55" y="30"/>
                    <a:pt x="57" y="24"/>
                    <a:pt x="61" y="25"/>
                  </a:cubicBezTo>
                  <a:close/>
                  <a:moveTo>
                    <a:pt x="53" y="40"/>
                  </a:moveTo>
                  <a:cubicBezTo>
                    <a:pt x="55" y="40"/>
                    <a:pt x="57" y="44"/>
                    <a:pt x="59" y="44"/>
                  </a:cubicBezTo>
                  <a:cubicBezTo>
                    <a:pt x="60" y="44"/>
                    <a:pt x="56" y="39"/>
                    <a:pt x="53" y="37"/>
                  </a:cubicBezTo>
                  <a:cubicBezTo>
                    <a:pt x="51" y="34"/>
                    <a:pt x="51" y="31"/>
                    <a:pt x="48" y="32"/>
                  </a:cubicBezTo>
                  <a:cubicBezTo>
                    <a:pt x="44" y="33"/>
                    <a:pt x="51" y="39"/>
                    <a:pt x="53" y="40"/>
                  </a:cubicBezTo>
                  <a:close/>
                  <a:moveTo>
                    <a:pt x="112" y="9"/>
                  </a:moveTo>
                  <a:cubicBezTo>
                    <a:pt x="114" y="11"/>
                    <a:pt x="110" y="11"/>
                    <a:pt x="111" y="13"/>
                  </a:cubicBezTo>
                  <a:cubicBezTo>
                    <a:pt x="117" y="18"/>
                    <a:pt x="139" y="12"/>
                    <a:pt x="142" y="14"/>
                  </a:cubicBezTo>
                  <a:cubicBezTo>
                    <a:pt x="145" y="15"/>
                    <a:pt x="124" y="17"/>
                    <a:pt x="124" y="20"/>
                  </a:cubicBezTo>
                  <a:cubicBezTo>
                    <a:pt x="125" y="22"/>
                    <a:pt x="143" y="24"/>
                    <a:pt x="144" y="22"/>
                  </a:cubicBezTo>
                  <a:cubicBezTo>
                    <a:pt x="146" y="21"/>
                    <a:pt x="149" y="25"/>
                    <a:pt x="154" y="26"/>
                  </a:cubicBezTo>
                  <a:cubicBezTo>
                    <a:pt x="160" y="26"/>
                    <a:pt x="160" y="23"/>
                    <a:pt x="164" y="23"/>
                  </a:cubicBezTo>
                  <a:cubicBezTo>
                    <a:pt x="168" y="23"/>
                    <a:pt x="175" y="21"/>
                    <a:pt x="175" y="18"/>
                  </a:cubicBezTo>
                  <a:cubicBezTo>
                    <a:pt x="175" y="16"/>
                    <a:pt x="187" y="13"/>
                    <a:pt x="186" y="9"/>
                  </a:cubicBezTo>
                  <a:cubicBezTo>
                    <a:pt x="185" y="5"/>
                    <a:pt x="173" y="8"/>
                    <a:pt x="170" y="6"/>
                  </a:cubicBezTo>
                  <a:cubicBezTo>
                    <a:pt x="166" y="4"/>
                    <a:pt x="158" y="2"/>
                    <a:pt x="157" y="5"/>
                  </a:cubicBezTo>
                  <a:cubicBezTo>
                    <a:pt x="156" y="7"/>
                    <a:pt x="154" y="8"/>
                    <a:pt x="152" y="7"/>
                  </a:cubicBezTo>
                  <a:cubicBezTo>
                    <a:pt x="151" y="6"/>
                    <a:pt x="153" y="0"/>
                    <a:pt x="148" y="1"/>
                  </a:cubicBezTo>
                  <a:cubicBezTo>
                    <a:pt x="142" y="3"/>
                    <a:pt x="147" y="9"/>
                    <a:pt x="146" y="10"/>
                  </a:cubicBezTo>
                  <a:cubicBezTo>
                    <a:pt x="145" y="10"/>
                    <a:pt x="140" y="9"/>
                    <a:pt x="139" y="6"/>
                  </a:cubicBezTo>
                  <a:cubicBezTo>
                    <a:pt x="139" y="3"/>
                    <a:pt x="133" y="9"/>
                    <a:pt x="133" y="6"/>
                  </a:cubicBezTo>
                  <a:cubicBezTo>
                    <a:pt x="132" y="2"/>
                    <a:pt x="125" y="0"/>
                    <a:pt x="123" y="0"/>
                  </a:cubicBezTo>
                  <a:cubicBezTo>
                    <a:pt x="122" y="0"/>
                    <a:pt x="125" y="3"/>
                    <a:pt x="124" y="4"/>
                  </a:cubicBezTo>
                  <a:cubicBezTo>
                    <a:pt x="123" y="6"/>
                    <a:pt x="119" y="3"/>
                    <a:pt x="118" y="2"/>
                  </a:cubicBezTo>
                  <a:cubicBezTo>
                    <a:pt x="116" y="2"/>
                    <a:pt x="119" y="6"/>
                    <a:pt x="118" y="7"/>
                  </a:cubicBezTo>
                  <a:cubicBezTo>
                    <a:pt x="117" y="9"/>
                    <a:pt x="114" y="3"/>
                    <a:pt x="112" y="3"/>
                  </a:cubicBezTo>
                  <a:cubicBezTo>
                    <a:pt x="109" y="3"/>
                    <a:pt x="110" y="6"/>
                    <a:pt x="108" y="6"/>
                  </a:cubicBezTo>
                  <a:cubicBezTo>
                    <a:pt x="106" y="6"/>
                    <a:pt x="111" y="8"/>
                    <a:pt x="112"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145">
              <a:extLst>
                <a:ext uri="{FF2B5EF4-FFF2-40B4-BE49-F238E27FC236}">
                  <a16:creationId xmlns:a16="http://schemas.microsoft.com/office/drawing/2014/main" id="{B471900B-9522-4CED-8B98-FDB427AEFAA1}"/>
                </a:ext>
              </a:extLst>
            </p:cNvPr>
            <p:cNvSpPr>
              <a:spLocks/>
            </p:cNvSpPr>
            <p:nvPr/>
          </p:nvSpPr>
          <p:spPr bwMode="auto">
            <a:xfrm>
              <a:off x="6415759" y="3176822"/>
              <a:ext cx="50713" cy="18824"/>
            </a:xfrm>
            <a:custGeom>
              <a:avLst/>
              <a:gdLst>
                <a:gd name="T0" fmla="*/ 13 w 29"/>
                <a:gd name="T1" fmla="*/ 1 h 10"/>
                <a:gd name="T2" fmla="*/ 3 w 29"/>
                <a:gd name="T3" fmla="*/ 5 h 10"/>
                <a:gd name="T4" fmla="*/ 18 w 29"/>
                <a:gd name="T5" fmla="*/ 8 h 10"/>
                <a:gd name="T6" fmla="*/ 29 w 29"/>
                <a:gd name="T7" fmla="*/ 6 h 10"/>
                <a:gd name="T8" fmla="*/ 13 w 29"/>
                <a:gd name="T9" fmla="*/ 1 h 10"/>
              </a:gdLst>
              <a:ahLst/>
              <a:cxnLst>
                <a:cxn ang="0">
                  <a:pos x="T0" y="T1"/>
                </a:cxn>
                <a:cxn ang="0">
                  <a:pos x="T2" y="T3"/>
                </a:cxn>
                <a:cxn ang="0">
                  <a:pos x="T4" y="T5"/>
                </a:cxn>
                <a:cxn ang="0">
                  <a:pos x="T6" y="T7"/>
                </a:cxn>
                <a:cxn ang="0">
                  <a:pos x="T8" y="T9"/>
                </a:cxn>
              </a:cxnLst>
              <a:rect l="0" t="0" r="r" b="b"/>
              <a:pathLst>
                <a:path w="29" h="10">
                  <a:moveTo>
                    <a:pt x="13" y="1"/>
                  </a:moveTo>
                  <a:cubicBezTo>
                    <a:pt x="11" y="3"/>
                    <a:pt x="0" y="2"/>
                    <a:pt x="3" y="5"/>
                  </a:cubicBezTo>
                  <a:cubicBezTo>
                    <a:pt x="5" y="7"/>
                    <a:pt x="14" y="6"/>
                    <a:pt x="18" y="8"/>
                  </a:cubicBezTo>
                  <a:cubicBezTo>
                    <a:pt x="23" y="10"/>
                    <a:pt x="29" y="8"/>
                    <a:pt x="29" y="6"/>
                  </a:cubicBezTo>
                  <a:cubicBezTo>
                    <a:pt x="29" y="5"/>
                    <a:pt x="15" y="0"/>
                    <a:pt x="13" y="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146">
              <a:extLst>
                <a:ext uri="{FF2B5EF4-FFF2-40B4-BE49-F238E27FC236}">
                  <a16:creationId xmlns:a16="http://schemas.microsoft.com/office/drawing/2014/main" id="{A3E7E04A-AC61-4DDE-A896-3643B637BE19}"/>
                </a:ext>
              </a:extLst>
            </p:cNvPr>
            <p:cNvSpPr>
              <a:spLocks noEditPoints="1"/>
            </p:cNvSpPr>
            <p:nvPr/>
          </p:nvSpPr>
          <p:spPr bwMode="auto">
            <a:xfrm>
              <a:off x="5543930" y="3581528"/>
              <a:ext cx="253564" cy="274119"/>
            </a:xfrm>
            <a:custGeom>
              <a:avLst/>
              <a:gdLst>
                <a:gd name="T0" fmla="*/ 128 w 145"/>
                <a:gd name="T1" fmla="*/ 18 h 144"/>
                <a:gd name="T2" fmla="*/ 104 w 145"/>
                <a:gd name="T3" fmla="*/ 7 h 144"/>
                <a:gd name="T4" fmla="*/ 101 w 145"/>
                <a:gd name="T5" fmla="*/ 23 h 144"/>
                <a:gd name="T6" fmla="*/ 91 w 145"/>
                <a:gd name="T7" fmla="*/ 31 h 144"/>
                <a:gd name="T8" fmla="*/ 90 w 145"/>
                <a:gd name="T9" fmla="*/ 42 h 144"/>
                <a:gd name="T10" fmla="*/ 98 w 145"/>
                <a:gd name="T11" fmla="*/ 39 h 144"/>
                <a:gd name="T12" fmla="*/ 100 w 145"/>
                <a:gd name="T13" fmla="*/ 32 h 144"/>
                <a:gd name="T14" fmla="*/ 118 w 145"/>
                <a:gd name="T15" fmla="*/ 33 h 144"/>
                <a:gd name="T16" fmla="*/ 135 w 145"/>
                <a:gd name="T17" fmla="*/ 24 h 144"/>
                <a:gd name="T18" fmla="*/ 137 w 145"/>
                <a:gd name="T19" fmla="*/ 16 h 144"/>
                <a:gd name="T20" fmla="*/ 89 w 145"/>
                <a:gd name="T21" fmla="*/ 61 h 144"/>
                <a:gd name="T22" fmla="*/ 80 w 145"/>
                <a:gd name="T23" fmla="*/ 80 h 144"/>
                <a:gd name="T24" fmla="*/ 67 w 145"/>
                <a:gd name="T25" fmla="*/ 84 h 144"/>
                <a:gd name="T26" fmla="*/ 55 w 145"/>
                <a:gd name="T27" fmla="*/ 99 h 144"/>
                <a:gd name="T28" fmla="*/ 40 w 145"/>
                <a:gd name="T29" fmla="*/ 102 h 144"/>
                <a:gd name="T30" fmla="*/ 14 w 145"/>
                <a:gd name="T31" fmla="*/ 112 h 144"/>
                <a:gd name="T32" fmla="*/ 24 w 145"/>
                <a:gd name="T33" fmla="*/ 115 h 144"/>
                <a:gd name="T34" fmla="*/ 48 w 145"/>
                <a:gd name="T35" fmla="*/ 117 h 144"/>
                <a:gd name="T36" fmla="*/ 61 w 145"/>
                <a:gd name="T37" fmla="*/ 111 h 144"/>
                <a:gd name="T38" fmla="*/ 74 w 145"/>
                <a:gd name="T39" fmla="*/ 109 h 144"/>
                <a:gd name="T40" fmla="*/ 86 w 145"/>
                <a:gd name="T41" fmla="*/ 104 h 144"/>
                <a:gd name="T42" fmla="*/ 96 w 145"/>
                <a:gd name="T43" fmla="*/ 91 h 144"/>
                <a:gd name="T44" fmla="*/ 106 w 145"/>
                <a:gd name="T45" fmla="*/ 69 h 144"/>
                <a:gd name="T46" fmla="*/ 91 w 145"/>
                <a:gd name="T47" fmla="*/ 50 h 144"/>
                <a:gd name="T48" fmla="*/ 28 w 145"/>
                <a:gd name="T49" fmla="*/ 117 h 144"/>
                <a:gd name="T50" fmla="*/ 32 w 145"/>
                <a:gd name="T51" fmla="*/ 126 h 144"/>
                <a:gd name="T52" fmla="*/ 45 w 145"/>
                <a:gd name="T53" fmla="*/ 115 h 144"/>
                <a:gd name="T54" fmla="*/ 19 w 145"/>
                <a:gd name="T55" fmla="*/ 124 h 144"/>
                <a:gd name="T56" fmla="*/ 5 w 145"/>
                <a:gd name="T57" fmla="*/ 122 h 144"/>
                <a:gd name="T58" fmla="*/ 7 w 145"/>
                <a:gd name="T59" fmla="*/ 125 h 144"/>
                <a:gd name="T60" fmla="*/ 11 w 145"/>
                <a:gd name="T61" fmla="*/ 144 h 144"/>
                <a:gd name="T62" fmla="*/ 19 w 145"/>
                <a:gd name="T63"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144">
                  <a:moveTo>
                    <a:pt x="137" y="16"/>
                  </a:moveTo>
                  <a:cubicBezTo>
                    <a:pt x="135" y="13"/>
                    <a:pt x="132" y="17"/>
                    <a:pt x="128" y="18"/>
                  </a:cubicBezTo>
                  <a:cubicBezTo>
                    <a:pt x="124" y="18"/>
                    <a:pt x="113" y="9"/>
                    <a:pt x="110" y="4"/>
                  </a:cubicBezTo>
                  <a:cubicBezTo>
                    <a:pt x="107" y="0"/>
                    <a:pt x="102" y="3"/>
                    <a:pt x="104" y="7"/>
                  </a:cubicBezTo>
                  <a:cubicBezTo>
                    <a:pt x="107" y="10"/>
                    <a:pt x="104" y="11"/>
                    <a:pt x="104" y="15"/>
                  </a:cubicBezTo>
                  <a:cubicBezTo>
                    <a:pt x="104" y="20"/>
                    <a:pt x="101" y="20"/>
                    <a:pt x="101" y="23"/>
                  </a:cubicBezTo>
                  <a:cubicBezTo>
                    <a:pt x="102" y="26"/>
                    <a:pt x="97" y="25"/>
                    <a:pt x="94" y="26"/>
                  </a:cubicBezTo>
                  <a:cubicBezTo>
                    <a:pt x="91" y="26"/>
                    <a:pt x="95" y="29"/>
                    <a:pt x="91" y="31"/>
                  </a:cubicBezTo>
                  <a:cubicBezTo>
                    <a:pt x="88" y="32"/>
                    <a:pt x="88" y="35"/>
                    <a:pt x="90" y="36"/>
                  </a:cubicBezTo>
                  <a:cubicBezTo>
                    <a:pt x="91" y="37"/>
                    <a:pt x="90" y="40"/>
                    <a:pt x="90" y="42"/>
                  </a:cubicBezTo>
                  <a:cubicBezTo>
                    <a:pt x="89" y="44"/>
                    <a:pt x="92" y="43"/>
                    <a:pt x="94" y="40"/>
                  </a:cubicBezTo>
                  <a:cubicBezTo>
                    <a:pt x="96" y="38"/>
                    <a:pt x="98" y="42"/>
                    <a:pt x="98" y="39"/>
                  </a:cubicBezTo>
                  <a:cubicBezTo>
                    <a:pt x="99" y="37"/>
                    <a:pt x="93" y="36"/>
                    <a:pt x="93" y="33"/>
                  </a:cubicBezTo>
                  <a:cubicBezTo>
                    <a:pt x="94" y="31"/>
                    <a:pt x="97" y="34"/>
                    <a:pt x="100" y="32"/>
                  </a:cubicBezTo>
                  <a:cubicBezTo>
                    <a:pt x="103" y="31"/>
                    <a:pt x="109" y="32"/>
                    <a:pt x="113" y="35"/>
                  </a:cubicBezTo>
                  <a:cubicBezTo>
                    <a:pt x="117" y="39"/>
                    <a:pt x="118" y="37"/>
                    <a:pt x="118" y="33"/>
                  </a:cubicBezTo>
                  <a:cubicBezTo>
                    <a:pt x="119" y="30"/>
                    <a:pt x="125" y="28"/>
                    <a:pt x="131" y="28"/>
                  </a:cubicBezTo>
                  <a:cubicBezTo>
                    <a:pt x="136" y="28"/>
                    <a:pt x="137" y="25"/>
                    <a:pt x="135" y="24"/>
                  </a:cubicBezTo>
                  <a:cubicBezTo>
                    <a:pt x="133" y="23"/>
                    <a:pt x="145" y="15"/>
                    <a:pt x="144" y="13"/>
                  </a:cubicBezTo>
                  <a:cubicBezTo>
                    <a:pt x="144" y="11"/>
                    <a:pt x="138" y="18"/>
                    <a:pt x="137" y="16"/>
                  </a:cubicBezTo>
                  <a:close/>
                  <a:moveTo>
                    <a:pt x="91" y="50"/>
                  </a:moveTo>
                  <a:cubicBezTo>
                    <a:pt x="88" y="51"/>
                    <a:pt x="87" y="59"/>
                    <a:pt x="89" y="61"/>
                  </a:cubicBezTo>
                  <a:cubicBezTo>
                    <a:pt x="92" y="63"/>
                    <a:pt x="85" y="67"/>
                    <a:pt x="85" y="72"/>
                  </a:cubicBezTo>
                  <a:cubicBezTo>
                    <a:pt x="85" y="77"/>
                    <a:pt x="81" y="77"/>
                    <a:pt x="80" y="80"/>
                  </a:cubicBezTo>
                  <a:cubicBezTo>
                    <a:pt x="79" y="84"/>
                    <a:pt x="76" y="83"/>
                    <a:pt x="72" y="86"/>
                  </a:cubicBezTo>
                  <a:cubicBezTo>
                    <a:pt x="68" y="90"/>
                    <a:pt x="66" y="86"/>
                    <a:pt x="67" y="84"/>
                  </a:cubicBezTo>
                  <a:cubicBezTo>
                    <a:pt x="68" y="81"/>
                    <a:pt x="60" y="85"/>
                    <a:pt x="60" y="90"/>
                  </a:cubicBezTo>
                  <a:cubicBezTo>
                    <a:pt x="61" y="96"/>
                    <a:pt x="53" y="96"/>
                    <a:pt x="55" y="99"/>
                  </a:cubicBezTo>
                  <a:cubicBezTo>
                    <a:pt x="57" y="101"/>
                    <a:pt x="50" y="103"/>
                    <a:pt x="50" y="100"/>
                  </a:cubicBezTo>
                  <a:cubicBezTo>
                    <a:pt x="50" y="98"/>
                    <a:pt x="46" y="99"/>
                    <a:pt x="40" y="102"/>
                  </a:cubicBezTo>
                  <a:cubicBezTo>
                    <a:pt x="34" y="104"/>
                    <a:pt x="31" y="99"/>
                    <a:pt x="27" y="102"/>
                  </a:cubicBezTo>
                  <a:cubicBezTo>
                    <a:pt x="24" y="106"/>
                    <a:pt x="19" y="111"/>
                    <a:pt x="14" y="112"/>
                  </a:cubicBezTo>
                  <a:cubicBezTo>
                    <a:pt x="10" y="113"/>
                    <a:pt x="13" y="118"/>
                    <a:pt x="14" y="117"/>
                  </a:cubicBezTo>
                  <a:cubicBezTo>
                    <a:pt x="17" y="116"/>
                    <a:pt x="22" y="117"/>
                    <a:pt x="24" y="115"/>
                  </a:cubicBezTo>
                  <a:cubicBezTo>
                    <a:pt x="25" y="113"/>
                    <a:pt x="37" y="110"/>
                    <a:pt x="45" y="110"/>
                  </a:cubicBezTo>
                  <a:cubicBezTo>
                    <a:pt x="52" y="109"/>
                    <a:pt x="48" y="113"/>
                    <a:pt x="48" y="117"/>
                  </a:cubicBezTo>
                  <a:cubicBezTo>
                    <a:pt x="49" y="121"/>
                    <a:pt x="55" y="120"/>
                    <a:pt x="58" y="117"/>
                  </a:cubicBezTo>
                  <a:cubicBezTo>
                    <a:pt x="61" y="113"/>
                    <a:pt x="64" y="113"/>
                    <a:pt x="61" y="111"/>
                  </a:cubicBezTo>
                  <a:cubicBezTo>
                    <a:pt x="58" y="109"/>
                    <a:pt x="62" y="107"/>
                    <a:pt x="64" y="110"/>
                  </a:cubicBezTo>
                  <a:cubicBezTo>
                    <a:pt x="66" y="113"/>
                    <a:pt x="72" y="113"/>
                    <a:pt x="74" y="109"/>
                  </a:cubicBezTo>
                  <a:cubicBezTo>
                    <a:pt x="77" y="105"/>
                    <a:pt x="78" y="110"/>
                    <a:pt x="81" y="109"/>
                  </a:cubicBezTo>
                  <a:cubicBezTo>
                    <a:pt x="84" y="109"/>
                    <a:pt x="85" y="102"/>
                    <a:pt x="86" y="104"/>
                  </a:cubicBezTo>
                  <a:cubicBezTo>
                    <a:pt x="86" y="107"/>
                    <a:pt x="91" y="106"/>
                    <a:pt x="94" y="103"/>
                  </a:cubicBezTo>
                  <a:cubicBezTo>
                    <a:pt x="97" y="100"/>
                    <a:pt x="94" y="94"/>
                    <a:pt x="96" y="91"/>
                  </a:cubicBezTo>
                  <a:cubicBezTo>
                    <a:pt x="98" y="88"/>
                    <a:pt x="100" y="82"/>
                    <a:pt x="98" y="78"/>
                  </a:cubicBezTo>
                  <a:cubicBezTo>
                    <a:pt x="96" y="75"/>
                    <a:pt x="102" y="72"/>
                    <a:pt x="106" y="69"/>
                  </a:cubicBezTo>
                  <a:cubicBezTo>
                    <a:pt x="109" y="66"/>
                    <a:pt x="102" y="51"/>
                    <a:pt x="102" y="47"/>
                  </a:cubicBezTo>
                  <a:cubicBezTo>
                    <a:pt x="101" y="42"/>
                    <a:pt x="93" y="48"/>
                    <a:pt x="91" y="50"/>
                  </a:cubicBezTo>
                  <a:close/>
                  <a:moveTo>
                    <a:pt x="36" y="114"/>
                  </a:moveTo>
                  <a:cubicBezTo>
                    <a:pt x="35" y="117"/>
                    <a:pt x="32" y="116"/>
                    <a:pt x="28" y="117"/>
                  </a:cubicBezTo>
                  <a:cubicBezTo>
                    <a:pt x="24" y="117"/>
                    <a:pt x="24" y="127"/>
                    <a:pt x="27" y="128"/>
                  </a:cubicBezTo>
                  <a:cubicBezTo>
                    <a:pt x="29" y="129"/>
                    <a:pt x="31" y="129"/>
                    <a:pt x="32" y="126"/>
                  </a:cubicBezTo>
                  <a:cubicBezTo>
                    <a:pt x="32" y="123"/>
                    <a:pt x="36" y="122"/>
                    <a:pt x="39" y="123"/>
                  </a:cubicBezTo>
                  <a:cubicBezTo>
                    <a:pt x="41" y="124"/>
                    <a:pt x="45" y="119"/>
                    <a:pt x="45" y="115"/>
                  </a:cubicBezTo>
                  <a:cubicBezTo>
                    <a:pt x="45" y="112"/>
                    <a:pt x="37" y="112"/>
                    <a:pt x="36" y="114"/>
                  </a:cubicBezTo>
                  <a:close/>
                  <a:moveTo>
                    <a:pt x="19" y="124"/>
                  </a:moveTo>
                  <a:cubicBezTo>
                    <a:pt x="19" y="122"/>
                    <a:pt x="13" y="122"/>
                    <a:pt x="13" y="120"/>
                  </a:cubicBezTo>
                  <a:cubicBezTo>
                    <a:pt x="13" y="118"/>
                    <a:pt x="9" y="119"/>
                    <a:pt x="5" y="122"/>
                  </a:cubicBezTo>
                  <a:cubicBezTo>
                    <a:pt x="2" y="124"/>
                    <a:pt x="0" y="125"/>
                    <a:pt x="2" y="128"/>
                  </a:cubicBezTo>
                  <a:cubicBezTo>
                    <a:pt x="3" y="130"/>
                    <a:pt x="6" y="128"/>
                    <a:pt x="7" y="125"/>
                  </a:cubicBezTo>
                  <a:cubicBezTo>
                    <a:pt x="8" y="122"/>
                    <a:pt x="10" y="129"/>
                    <a:pt x="8" y="134"/>
                  </a:cubicBezTo>
                  <a:cubicBezTo>
                    <a:pt x="6" y="138"/>
                    <a:pt x="8" y="144"/>
                    <a:pt x="11" y="144"/>
                  </a:cubicBezTo>
                  <a:cubicBezTo>
                    <a:pt x="14" y="143"/>
                    <a:pt x="17" y="134"/>
                    <a:pt x="21" y="130"/>
                  </a:cubicBezTo>
                  <a:cubicBezTo>
                    <a:pt x="24" y="125"/>
                    <a:pt x="19" y="127"/>
                    <a:pt x="19" y="12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147">
              <a:extLst>
                <a:ext uri="{FF2B5EF4-FFF2-40B4-BE49-F238E27FC236}">
                  <a16:creationId xmlns:a16="http://schemas.microsoft.com/office/drawing/2014/main" id="{24AD69E0-0EF9-49CC-AB5B-ED934DE9B7CA}"/>
                </a:ext>
              </a:extLst>
            </p:cNvPr>
            <p:cNvSpPr>
              <a:spLocks noEditPoints="1"/>
            </p:cNvSpPr>
            <p:nvPr/>
          </p:nvSpPr>
          <p:spPr bwMode="auto">
            <a:xfrm>
              <a:off x="4740079" y="3414469"/>
              <a:ext cx="884777" cy="668237"/>
            </a:xfrm>
            <a:custGeom>
              <a:avLst/>
              <a:gdLst>
                <a:gd name="T0" fmla="*/ 481 w 506"/>
                <a:gd name="T1" fmla="*/ 66 h 351"/>
                <a:gd name="T2" fmla="*/ 456 w 506"/>
                <a:gd name="T3" fmla="*/ 48 h 351"/>
                <a:gd name="T4" fmla="*/ 436 w 506"/>
                <a:gd name="T5" fmla="*/ 20 h 351"/>
                <a:gd name="T6" fmla="*/ 406 w 506"/>
                <a:gd name="T7" fmla="*/ 1 h 351"/>
                <a:gd name="T8" fmla="*/ 387 w 506"/>
                <a:gd name="T9" fmla="*/ 16 h 351"/>
                <a:gd name="T10" fmla="*/ 370 w 506"/>
                <a:gd name="T11" fmla="*/ 41 h 351"/>
                <a:gd name="T12" fmla="*/ 345 w 506"/>
                <a:gd name="T13" fmla="*/ 55 h 351"/>
                <a:gd name="T14" fmla="*/ 360 w 506"/>
                <a:gd name="T15" fmla="*/ 65 h 351"/>
                <a:gd name="T16" fmla="*/ 360 w 506"/>
                <a:gd name="T17" fmla="*/ 79 h 351"/>
                <a:gd name="T18" fmla="*/ 316 w 506"/>
                <a:gd name="T19" fmla="*/ 95 h 351"/>
                <a:gd name="T20" fmla="*/ 284 w 506"/>
                <a:gd name="T21" fmla="*/ 122 h 351"/>
                <a:gd name="T22" fmla="*/ 235 w 506"/>
                <a:gd name="T23" fmla="*/ 124 h 351"/>
                <a:gd name="T24" fmla="*/ 180 w 506"/>
                <a:gd name="T25" fmla="*/ 117 h 351"/>
                <a:gd name="T26" fmla="*/ 157 w 506"/>
                <a:gd name="T27" fmla="*/ 94 h 351"/>
                <a:gd name="T28" fmla="*/ 136 w 506"/>
                <a:gd name="T29" fmla="*/ 68 h 351"/>
                <a:gd name="T30" fmla="*/ 115 w 506"/>
                <a:gd name="T31" fmla="*/ 49 h 351"/>
                <a:gd name="T32" fmla="*/ 103 w 506"/>
                <a:gd name="T33" fmla="*/ 57 h 351"/>
                <a:gd name="T34" fmla="*/ 83 w 506"/>
                <a:gd name="T35" fmla="*/ 72 h 351"/>
                <a:gd name="T36" fmla="*/ 66 w 506"/>
                <a:gd name="T37" fmla="*/ 91 h 351"/>
                <a:gd name="T38" fmla="*/ 59 w 506"/>
                <a:gd name="T39" fmla="*/ 112 h 351"/>
                <a:gd name="T40" fmla="*/ 39 w 506"/>
                <a:gd name="T41" fmla="*/ 132 h 351"/>
                <a:gd name="T42" fmla="*/ 15 w 506"/>
                <a:gd name="T43" fmla="*/ 139 h 351"/>
                <a:gd name="T44" fmla="*/ 0 w 506"/>
                <a:gd name="T45" fmla="*/ 150 h 351"/>
                <a:gd name="T46" fmla="*/ 11 w 506"/>
                <a:gd name="T47" fmla="*/ 174 h 351"/>
                <a:gd name="T48" fmla="*/ 30 w 506"/>
                <a:gd name="T49" fmla="*/ 190 h 351"/>
                <a:gd name="T50" fmla="*/ 45 w 506"/>
                <a:gd name="T51" fmla="*/ 185 h 351"/>
                <a:gd name="T52" fmla="*/ 42 w 506"/>
                <a:gd name="T53" fmla="*/ 207 h 351"/>
                <a:gd name="T54" fmla="*/ 43 w 506"/>
                <a:gd name="T55" fmla="*/ 227 h 351"/>
                <a:gd name="T56" fmla="*/ 58 w 506"/>
                <a:gd name="T57" fmla="*/ 241 h 351"/>
                <a:gd name="T58" fmla="*/ 103 w 506"/>
                <a:gd name="T59" fmla="*/ 260 h 351"/>
                <a:gd name="T60" fmla="*/ 122 w 506"/>
                <a:gd name="T61" fmla="*/ 264 h 351"/>
                <a:gd name="T62" fmla="*/ 137 w 506"/>
                <a:gd name="T63" fmla="*/ 260 h 351"/>
                <a:gd name="T64" fmla="*/ 157 w 506"/>
                <a:gd name="T65" fmla="*/ 255 h 351"/>
                <a:gd name="T66" fmla="*/ 182 w 506"/>
                <a:gd name="T67" fmla="*/ 255 h 351"/>
                <a:gd name="T68" fmla="*/ 196 w 506"/>
                <a:gd name="T69" fmla="*/ 264 h 351"/>
                <a:gd name="T70" fmla="*/ 191 w 506"/>
                <a:gd name="T71" fmla="*/ 296 h 351"/>
                <a:gd name="T72" fmla="*/ 205 w 506"/>
                <a:gd name="T73" fmla="*/ 314 h 351"/>
                <a:gd name="T74" fmla="*/ 223 w 506"/>
                <a:gd name="T75" fmla="*/ 322 h 351"/>
                <a:gd name="T76" fmla="*/ 236 w 506"/>
                <a:gd name="T77" fmla="*/ 308 h 351"/>
                <a:gd name="T78" fmla="*/ 263 w 506"/>
                <a:gd name="T79" fmla="*/ 306 h 351"/>
                <a:gd name="T80" fmla="*/ 280 w 506"/>
                <a:gd name="T81" fmla="*/ 318 h 351"/>
                <a:gd name="T82" fmla="*/ 294 w 506"/>
                <a:gd name="T83" fmla="*/ 329 h 351"/>
                <a:gd name="T84" fmla="*/ 333 w 506"/>
                <a:gd name="T85" fmla="*/ 309 h 351"/>
                <a:gd name="T86" fmla="*/ 362 w 506"/>
                <a:gd name="T87" fmla="*/ 293 h 351"/>
                <a:gd name="T88" fmla="*/ 377 w 506"/>
                <a:gd name="T89" fmla="*/ 276 h 351"/>
                <a:gd name="T90" fmla="*/ 391 w 506"/>
                <a:gd name="T91" fmla="*/ 258 h 351"/>
                <a:gd name="T92" fmla="*/ 394 w 506"/>
                <a:gd name="T93" fmla="*/ 242 h 351"/>
                <a:gd name="T94" fmla="*/ 390 w 506"/>
                <a:gd name="T95" fmla="*/ 229 h 351"/>
                <a:gd name="T96" fmla="*/ 388 w 506"/>
                <a:gd name="T97" fmla="*/ 217 h 351"/>
                <a:gd name="T98" fmla="*/ 377 w 506"/>
                <a:gd name="T99" fmla="*/ 189 h 351"/>
                <a:gd name="T100" fmla="*/ 401 w 506"/>
                <a:gd name="T101" fmla="*/ 176 h 351"/>
                <a:gd name="T102" fmla="*/ 371 w 506"/>
                <a:gd name="T103" fmla="*/ 167 h 351"/>
                <a:gd name="T104" fmla="*/ 383 w 506"/>
                <a:gd name="T105" fmla="*/ 144 h 351"/>
                <a:gd name="T106" fmla="*/ 396 w 506"/>
                <a:gd name="T107" fmla="*/ 156 h 351"/>
                <a:gd name="T108" fmla="*/ 433 w 506"/>
                <a:gd name="T109" fmla="*/ 135 h 351"/>
                <a:gd name="T110" fmla="*/ 453 w 506"/>
                <a:gd name="T111" fmla="*/ 126 h 351"/>
                <a:gd name="T112" fmla="*/ 473 w 506"/>
                <a:gd name="T113" fmla="*/ 118 h 351"/>
                <a:gd name="T114" fmla="*/ 475 w 506"/>
                <a:gd name="T115" fmla="*/ 96 h 351"/>
                <a:gd name="T116" fmla="*/ 499 w 506"/>
                <a:gd name="T117" fmla="*/ 80 h 351"/>
                <a:gd name="T118" fmla="*/ 386 w 506"/>
                <a:gd name="T119" fmla="*/ 313 h 351"/>
                <a:gd name="T120" fmla="*/ 284 w 506"/>
                <a:gd name="T121"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 h="351">
                  <a:moveTo>
                    <a:pt x="503" y="63"/>
                  </a:moveTo>
                  <a:cubicBezTo>
                    <a:pt x="503" y="58"/>
                    <a:pt x="498" y="60"/>
                    <a:pt x="496" y="61"/>
                  </a:cubicBezTo>
                  <a:cubicBezTo>
                    <a:pt x="495" y="62"/>
                    <a:pt x="490" y="61"/>
                    <a:pt x="488" y="64"/>
                  </a:cubicBezTo>
                  <a:cubicBezTo>
                    <a:pt x="487" y="67"/>
                    <a:pt x="484" y="65"/>
                    <a:pt x="481" y="66"/>
                  </a:cubicBezTo>
                  <a:cubicBezTo>
                    <a:pt x="477" y="66"/>
                    <a:pt x="472" y="65"/>
                    <a:pt x="472" y="62"/>
                  </a:cubicBezTo>
                  <a:cubicBezTo>
                    <a:pt x="473" y="60"/>
                    <a:pt x="470" y="58"/>
                    <a:pt x="471" y="55"/>
                  </a:cubicBezTo>
                  <a:cubicBezTo>
                    <a:pt x="471" y="53"/>
                    <a:pt x="467" y="54"/>
                    <a:pt x="465" y="51"/>
                  </a:cubicBezTo>
                  <a:cubicBezTo>
                    <a:pt x="462" y="49"/>
                    <a:pt x="457" y="47"/>
                    <a:pt x="456" y="48"/>
                  </a:cubicBezTo>
                  <a:cubicBezTo>
                    <a:pt x="455" y="48"/>
                    <a:pt x="452" y="45"/>
                    <a:pt x="448" y="45"/>
                  </a:cubicBezTo>
                  <a:cubicBezTo>
                    <a:pt x="444" y="44"/>
                    <a:pt x="444" y="42"/>
                    <a:pt x="445" y="40"/>
                  </a:cubicBezTo>
                  <a:cubicBezTo>
                    <a:pt x="445" y="38"/>
                    <a:pt x="441" y="33"/>
                    <a:pt x="441" y="30"/>
                  </a:cubicBezTo>
                  <a:cubicBezTo>
                    <a:pt x="440" y="27"/>
                    <a:pt x="437" y="26"/>
                    <a:pt x="436" y="20"/>
                  </a:cubicBezTo>
                  <a:cubicBezTo>
                    <a:pt x="434" y="13"/>
                    <a:pt x="431" y="15"/>
                    <a:pt x="432" y="12"/>
                  </a:cubicBezTo>
                  <a:cubicBezTo>
                    <a:pt x="432" y="9"/>
                    <a:pt x="427" y="7"/>
                    <a:pt x="426" y="6"/>
                  </a:cubicBezTo>
                  <a:cubicBezTo>
                    <a:pt x="425" y="4"/>
                    <a:pt x="420" y="5"/>
                    <a:pt x="416" y="3"/>
                  </a:cubicBezTo>
                  <a:cubicBezTo>
                    <a:pt x="412" y="1"/>
                    <a:pt x="410" y="2"/>
                    <a:pt x="406" y="1"/>
                  </a:cubicBezTo>
                  <a:cubicBezTo>
                    <a:pt x="403" y="0"/>
                    <a:pt x="395" y="2"/>
                    <a:pt x="394" y="2"/>
                  </a:cubicBezTo>
                  <a:cubicBezTo>
                    <a:pt x="393" y="2"/>
                    <a:pt x="387" y="1"/>
                    <a:pt x="383" y="6"/>
                  </a:cubicBezTo>
                  <a:cubicBezTo>
                    <a:pt x="380" y="10"/>
                    <a:pt x="383" y="10"/>
                    <a:pt x="384" y="10"/>
                  </a:cubicBezTo>
                  <a:cubicBezTo>
                    <a:pt x="386" y="10"/>
                    <a:pt x="386" y="15"/>
                    <a:pt x="387" y="16"/>
                  </a:cubicBezTo>
                  <a:cubicBezTo>
                    <a:pt x="387" y="18"/>
                    <a:pt x="384" y="20"/>
                    <a:pt x="383" y="20"/>
                  </a:cubicBezTo>
                  <a:cubicBezTo>
                    <a:pt x="382" y="21"/>
                    <a:pt x="378" y="26"/>
                    <a:pt x="378" y="28"/>
                  </a:cubicBezTo>
                  <a:cubicBezTo>
                    <a:pt x="377" y="30"/>
                    <a:pt x="373" y="35"/>
                    <a:pt x="374" y="37"/>
                  </a:cubicBezTo>
                  <a:cubicBezTo>
                    <a:pt x="374" y="39"/>
                    <a:pt x="372" y="41"/>
                    <a:pt x="370" y="41"/>
                  </a:cubicBezTo>
                  <a:cubicBezTo>
                    <a:pt x="368" y="41"/>
                    <a:pt x="363" y="45"/>
                    <a:pt x="362" y="45"/>
                  </a:cubicBezTo>
                  <a:cubicBezTo>
                    <a:pt x="360" y="46"/>
                    <a:pt x="354" y="45"/>
                    <a:pt x="354" y="43"/>
                  </a:cubicBezTo>
                  <a:cubicBezTo>
                    <a:pt x="353" y="42"/>
                    <a:pt x="353" y="42"/>
                    <a:pt x="352" y="41"/>
                  </a:cubicBezTo>
                  <a:cubicBezTo>
                    <a:pt x="345" y="55"/>
                    <a:pt x="345" y="55"/>
                    <a:pt x="345" y="55"/>
                  </a:cubicBezTo>
                  <a:cubicBezTo>
                    <a:pt x="345" y="59"/>
                    <a:pt x="345" y="59"/>
                    <a:pt x="345" y="59"/>
                  </a:cubicBezTo>
                  <a:cubicBezTo>
                    <a:pt x="345" y="59"/>
                    <a:pt x="340" y="60"/>
                    <a:pt x="343" y="64"/>
                  </a:cubicBezTo>
                  <a:cubicBezTo>
                    <a:pt x="347" y="67"/>
                    <a:pt x="347" y="64"/>
                    <a:pt x="352" y="64"/>
                  </a:cubicBezTo>
                  <a:cubicBezTo>
                    <a:pt x="357" y="64"/>
                    <a:pt x="359" y="68"/>
                    <a:pt x="360" y="65"/>
                  </a:cubicBezTo>
                  <a:cubicBezTo>
                    <a:pt x="361" y="62"/>
                    <a:pt x="366" y="61"/>
                    <a:pt x="368" y="64"/>
                  </a:cubicBezTo>
                  <a:cubicBezTo>
                    <a:pt x="371" y="67"/>
                    <a:pt x="380" y="73"/>
                    <a:pt x="379" y="75"/>
                  </a:cubicBezTo>
                  <a:cubicBezTo>
                    <a:pt x="379" y="78"/>
                    <a:pt x="374" y="78"/>
                    <a:pt x="371" y="77"/>
                  </a:cubicBezTo>
                  <a:cubicBezTo>
                    <a:pt x="367" y="75"/>
                    <a:pt x="363" y="79"/>
                    <a:pt x="360" y="79"/>
                  </a:cubicBezTo>
                  <a:cubicBezTo>
                    <a:pt x="356" y="79"/>
                    <a:pt x="353" y="80"/>
                    <a:pt x="349" y="83"/>
                  </a:cubicBezTo>
                  <a:cubicBezTo>
                    <a:pt x="346" y="86"/>
                    <a:pt x="347" y="90"/>
                    <a:pt x="342" y="90"/>
                  </a:cubicBezTo>
                  <a:cubicBezTo>
                    <a:pt x="337" y="91"/>
                    <a:pt x="335" y="90"/>
                    <a:pt x="329" y="94"/>
                  </a:cubicBezTo>
                  <a:cubicBezTo>
                    <a:pt x="324" y="98"/>
                    <a:pt x="318" y="96"/>
                    <a:pt x="316" y="95"/>
                  </a:cubicBezTo>
                  <a:cubicBezTo>
                    <a:pt x="314" y="94"/>
                    <a:pt x="310" y="93"/>
                    <a:pt x="308" y="97"/>
                  </a:cubicBezTo>
                  <a:cubicBezTo>
                    <a:pt x="305" y="101"/>
                    <a:pt x="310" y="103"/>
                    <a:pt x="310" y="107"/>
                  </a:cubicBezTo>
                  <a:cubicBezTo>
                    <a:pt x="309" y="111"/>
                    <a:pt x="304" y="110"/>
                    <a:pt x="299" y="115"/>
                  </a:cubicBezTo>
                  <a:cubicBezTo>
                    <a:pt x="295" y="120"/>
                    <a:pt x="288" y="122"/>
                    <a:pt x="284" y="122"/>
                  </a:cubicBezTo>
                  <a:cubicBezTo>
                    <a:pt x="281" y="121"/>
                    <a:pt x="272" y="119"/>
                    <a:pt x="265" y="122"/>
                  </a:cubicBezTo>
                  <a:cubicBezTo>
                    <a:pt x="258" y="125"/>
                    <a:pt x="253" y="130"/>
                    <a:pt x="251" y="130"/>
                  </a:cubicBezTo>
                  <a:cubicBezTo>
                    <a:pt x="248" y="129"/>
                    <a:pt x="248" y="126"/>
                    <a:pt x="244" y="126"/>
                  </a:cubicBezTo>
                  <a:cubicBezTo>
                    <a:pt x="240" y="127"/>
                    <a:pt x="238" y="126"/>
                    <a:pt x="235" y="124"/>
                  </a:cubicBezTo>
                  <a:cubicBezTo>
                    <a:pt x="233" y="123"/>
                    <a:pt x="231" y="125"/>
                    <a:pt x="226" y="122"/>
                  </a:cubicBezTo>
                  <a:cubicBezTo>
                    <a:pt x="222" y="119"/>
                    <a:pt x="214" y="119"/>
                    <a:pt x="211" y="119"/>
                  </a:cubicBezTo>
                  <a:cubicBezTo>
                    <a:pt x="208" y="118"/>
                    <a:pt x="195" y="119"/>
                    <a:pt x="191" y="118"/>
                  </a:cubicBezTo>
                  <a:cubicBezTo>
                    <a:pt x="187" y="118"/>
                    <a:pt x="181" y="119"/>
                    <a:pt x="180" y="117"/>
                  </a:cubicBezTo>
                  <a:cubicBezTo>
                    <a:pt x="180" y="115"/>
                    <a:pt x="176" y="113"/>
                    <a:pt x="175" y="109"/>
                  </a:cubicBezTo>
                  <a:cubicBezTo>
                    <a:pt x="174" y="104"/>
                    <a:pt x="171" y="102"/>
                    <a:pt x="169" y="102"/>
                  </a:cubicBezTo>
                  <a:cubicBezTo>
                    <a:pt x="166" y="101"/>
                    <a:pt x="166" y="98"/>
                    <a:pt x="163" y="98"/>
                  </a:cubicBezTo>
                  <a:cubicBezTo>
                    <a:pt x="162" y="98"/>
                    <a:pt x="161" y="94"/>
                    <a:pt x="157" y="94"/>
                  </a:cubicBezTo>
                  <a:cubicBezTo>
                    <a:pt x="153" y="94"/>
                    <a:pt x="140" y="92"/>
                    <a:pt x="138" y="89"/>
                  </a:cubicBezTo>
                  <a:cubicBezTo>
                    <a:pt x="136" y="86"/>
                    <a:pt x="140" y="85"/>
                    <a:pt x="140" y="82"/>
                  </a:cubicBezTo>
                  <a:cubicBezTo>
                    <a:pt x="140" y="79"/>
                    <a:pt x="142" y="75"/>
                    <a:pt x="140" y="74"/>
                  </a:cubicBezTo>
                  <a:cubicBezTo>
                    <a:pt x="139" y="73"/>
                    <a:pt x="136" y="70"/>
                    <a:pt x="136" y="68"/>
                  </a:cubicBezTo>
                  <a:cubicBezTo>
                    <a:pt x="136" y="65"/>
                    <a:pt x="132" y="62"/>
                    <a:pt x="129" y="62"/>
                  </a:cubicBezTo>
                  <a:cubicBezTo>
                    <a:pt x="126" y="62"/>
                    <a:pt x="124" y="60"/>
                    <a:pt x="121" y="58"/>
                  </a:cubicBezTo>
                  <a:cubicBezTo>
                    <a:pt x="119" y="55"/>
                    <a:pt x="116" y="55"/>
                    <a:pt x="115" y="50"/>
                  </a:cubicBezTo>
                  <a:cubicBezTo>
                    <a:pt x="115" y="49"/>
                    <a:pt x="115" y="49"/>
                    <a:pt x="115" y="49"/>
                  </a:cubicBezTo>
                  <a:cubicBezTo>
                    <a:pt x="114" y="49"/>
                    <a:pt x="113" y="48"/>
                    <a:pt x="112" y="48"/>
                  </a:cubicBezTo>
                  <a:cubicBezTo>
                    <a:pt x="111" y="48"/>
                    <a:pt x="110" y="48"/>
                    <a:pt x="109" y="47"/>
                  </a:cubicBezTo>
                  <a:cubicBezTo>
                    <a:pt x="109" y="49"/>
                    <a:pt x="107" y="51"/>
                    <a:pt x="107" y="52"/>
                  </a:cubicBezTo>
                  <a:cubicBezTo>
                    <a:pt x="107" y="54"/>
                    <a:pt x="106" y="57"/>
                    <a:pt x="103" y="57"/>
                  </a:cubicBezTo>
                  <a:cubicBezTo>
                    <a:pt x="100" y="57"/>
                    <a:pt x="98" y="59"/>
                    <a:pt x="97" y="63"/>
                  </a:cubicBezTo>
                  <a:cubicBezTo>
                    <a:pt x="97" y="68"/>
                    <a:pt x="100" y="68"/>
                    <a:pt x="99" y="70"/>
                  </a:cubicBezTo>
                  <a:cubicBezTo>
                    <a:pt x="97" y="72"/>
                    <a:pt x="92" y="74"/>
                    <a:pt x="91" y="73"/>
                  </a:cubicBezTo>
                  <a:cubicBezTo>
                    <a:pt x="89" y="72"/>
                    <a:pt x="86" y="73"/>
                    <a:pt x="83" y="72"/>
                  </a:cubicBezTo>
                  <a:cubicBezTo>
                    <a:pt x="80" y="72"/>
                    <a:pt x="78" y="69"/>
                    <a:pt x="77" y="72"/>
                  </a:cubicBezTo>
                  <a:cubicBezTo>
                    <a:pt x="76" y="76"/>
                    <a:pt x="71" y="87"/>
                    <a:pt x="72" y="89"/>
                  </a:cubicBezTo>
                  <a:cubicBezTo>
                    <a:pt x="73" y="90"/>
                    <a:pt x="74" y="93"/>
                    <a:pt x="72" y="93"/>
                  </a:cubicBezTo>
                  <a:cubicBezTo>
                    <a:pt x="70" y="93"/>
                    <a:pt x="67" y="92"/>
                    <a:pt x="66" y="91"/>
                  </a:cubicBezTo>
                  <a:cubicBezTo>
                    <a:pt x="65" y="90"/>
                    <a:pt x="61" y="93"/>
                    <a:pt x="58" y="93"/>
                  </a:cubicBezTo>
                  <a:cubicBezTo>
                    <a:pt x="57" y="92"/>
                    <a:pt x="51" y="95"/>
                    <a:pt x="53" y="96"/>
                  </a:cubicBezTo>
                  <a:cubicBezTo>
                    <a:pt x="55" y="97"/>
                    <a:pt x="55" y="101"/>
                    <a:pt x="55" y="103"/>
                  </a:cubicBezTo>
                  <a:cubicBezTo>
                    <a:pt x="55" y="105"/>
                    <a:pt x="59" y="111"/>
                    <a:pt x="59" y="112"/>
                  </a:cubicBezTo>
                  <a:cubicBezTo>
                    <a:pt x="58" y="114"/>
                    <a:pt x="54" y="116"/>
                    <a:pt x="54" y="119"/>
                  </a:cubicBezTo>
                  <a:cubicBezTo>
                    <a:pt x="54" y="121"/>
                    <a:pt x="55" y="123"/>
                    <a:pt x="53" y="124"/>
                  </a:cubicBezTo>
                  <a:cubicBezTo>
                    <a:pt x="52" y="125"/>
                    <a:pt x="48" y="126"/>
                    <a:pt x="46" y="128"/>
                  </a:cubicBezTo>
                  <a:cubicBezTo>
                    <a:pt x="44" y="129"/>
                    <a:pt x="41" y="129"/>
                    <a:pt x="39" y="132"/>
                  </a:cubicBezTo>
                  <a:cubicBezTo>
                    <a:pt x="38" y="134"/>
                    <a:pt x="37" y="136"/>
                    <a:pt x="33" y="135"/>
                  </a:cubicBezTo>
                  <a:cubicBezTo>
                    <a:pt x="29" y="135"/>
                    <a:pt x="28" y="134"/>
                    <a:pt x="25" y="137"/>
                  </a:cubicBezTo>
                  <a:cubicBezTo>
                    <a:pt x="22" y="141"/>
                    <a:pt x="22" y="139"/>
                    <a:pt x="20" y="141"/>
                  </a:cubicBezTo>
                  <a:cubicBezTo>
                    <a:pt x="18" y="142"/>
                    <a:pt x="16" y="140"/>
                    <a:pt x="15" y="139"/>
                  </a:cubicBezTo>
                  <a:cubicBezTo>
                    <a:pt x="13" y="139"/>
                    <a:pt x="11" y="141"/>
                    <a:pt x="10" y="141"/>
                  </a:cubicBezTo>
                  <a:cubicBezTo>
                    <a:pt x="8" y="141"/>
                    <a:pt x="7" y="143"/>
                    <a:pt x="5" y="144"/>
                  </a:cubicBezTo>
                  <a:cubicBezTo>
                    <a:pt x="3" y="144"/>
                    <a:pt x="1" y="144"/>
                    <a:pt x="1" y="146"/>
                  </a:cubicBezTo>
                  <a:cubicBezTo>
                    <a:pt x="1" y="147"/>
                    <a:pt x="1" y="149"/>
                    <a:pt x="0" y="150"/>
                  </a:cubicBezTo>
                  <a:cubicBezTo>
                    <a:pt x="0" y="150"/>
                    <a:pt x="0" y="150"/>
                    <a:pt x="0" y="150"/>
                  </a:cubicBezTo>
                  <a:cubicBezTo>
                    <a:pt x="1" y="158"/>
                    <a:pt x="1" y="158"/>
                    <a:pt x="1" y="158"/>
                  </a:cubicBezTo>
                  <a:cubicBezTo>
                    <a:pt x="1" y="158"/>
                    <a:pt x="9" y="160"/>
                    <a:pt x="10" y="163"/>
                  </a:cubicBezTo>
                  <a:cubicBezTo>
                    <a:pt x="10" y="166"/>
                    <a:pt x="11" y="174"/>
                    <a:pt x="11" y="174"/>
                  </a:cubicBezTo>
                  <a:cubicBezTo>
                    <a:pt x="11" y="174"/>
                    <a:pt x="11" y="174"/>
                    <a:pt x="11" y="174"/>
                  </a:cubicBezTo>
                  <a:cubicBezTo>
                    <a:pt x="14" y="177"/>
                    <a:pt x="19" y="179"/>
                    <a:pt x="19" y="180"/>
                  </a:cubicBezTo>
                  <a:cubicBezTo>
                    <a:pt x="19" y="182"/>
                    <a:pt x="19" y="185"/>
                    <a:pt x="23" y="187"/>
                  </a:cubicBezTo>
                  <a:cubicBezTo>
                    <a:pt x="26" y="188"/>
                    <a:pt x="28" y="189"/>
                    <a:pt x="30" y="190"/>
                  </a:cubicBezTo>
                  <a:cubicBezTo>
                    <a:pt x="30" y="190"/>
                    <a:pt x="30" y="189"/>
                    <a:pt x="30" y="189"/>
                  </a:cubicBezTo>
                  <a:cubicBezTo>
                    <a:pt x="33" y="189"/>
                    <a:pt x="33" y="189"/>
                    <a:pt x="33" y="189"/>
                  </a:cubicBezTo>
                  <a:cubicBezTo>
                    <a:pt x="33" y="189"/>
                    <a:pt x="34" y="190"/>
                    <a:pt x="35" y="191"/>
                  </a:cubicBezTo>
                  <a:cubicBezTo>
                    <a:pt x="36" y="188"/>
                    <a:pt x="42" y="185"/>
                    <a:pt x="45" y="185"/>
                  </a:cubicBezTo>
                  <a:cubicBezTo>
                    <a:pt x="48" y="185"/>
                    <a:pt x="55" y="191"/>
                    <a:pt x="54" y="193"/>
                  </a:cubicBezTo>
                  <a:cubicBezTo>
                    <a:pt x="54" y="195"/>
                    <a:pt x="48" y="203"/>
                    <a:pt x="46" y="203"/>
                  </a:cubicBezTo>
                  <a:cubicBezTo>
                    <a:pt x="45" y="204"/>
                    <a:pt x="44" y="204"/>
                    <a:pt x="42" y="204"/>
                  </a:cubicBezTo>
                  <a:cubicBezTo>
                    <a:pt x="42" y="205"/>
                    <a:pt x="42" y="206"/>
                    <a:pt x="42" y="207"/>
                  </a:cubicBezTo>
                  <a:cubicBezTo>
                    <a:pt x="42" y="208"/>
                    <a:pt x="45" y="211"/>
                    <a:pt x="47" y="214"/>
                  </a:cubicBezTo>
                  <a:cubicBezTo>
                    <a:pt x="48" y="217"/>
                    <a:pt x="44" y="219"/>
                    <a:pt x="42" y="217"/>
                  </a:cubicBezTo>
                  <a:cubicBezTo>
                    <a:pt x="39" y="215"/>
                    <a:pt x="38" y="219"/>
                    <a:pt x="40" y="221"/>
                  </a:cubicBezTo>
                  <a:cubicBezTo>
                    <a:pt x="41" y="222"/>
                    <a:pt x="40" y="227"/>
                    <a:pt x="43" y="227"/>
                  </a:cubicBezTo>
                  <a:cubicBezTo>
                    <a:pt x="45" y="228"/>
                    <a:pt x="47" y="232"/>
                    <a:pt x="50" y="232"/>
                  </a:cubicBezTo>
                  <a:cubicBezTo>
                    <a:pt x="52" y="232"/>
                    <a:pt x="55" y="237"/>
                    <a:pt x="55" y="237"/>
                  </a:cubicBezTo>
                  <a:cubicBezTo>
                    <a:pt x="55" y="237"/>
                    <a:pt x="58" y="239"/>
                    <a:pt x="58" y="240"/>
                  </a:cubicBezTo>
                  <a:cubicBezTo>
                    <a:pt x="58" y="240"/>
                    <a:pt x="58" y="241"/>
                    <a:pt x="58" y="241"/>
                  </a:cubicBezTo>
                  <a:cubicBezTo>
                    <a:pt x="61" y="241"/>
                    <a:pt x="63" y="240"/>
                    <a:pt x="63" y="239"/>
                  </a:cubicBezTo>
                  <a:cubicBezTo>
                    <a:pt x="64" y="238"/>
                    <a:pt x="67" y="238"/>
                    <a:pt x="70" y="241"/>
                  </a:cubicBezTo>
                  <a:cubicBezTo>
                    <a:pt x="73" y="243"/>
                    <a:pt x="83" y="250"/>
                    <a:pt x="87" y="253"/>
                  </a:cubicBezTo>
                  <a:cubicBezTo>
                    <a:pt x="91" y="256"/>
                    <a:pt x="100" y="260"/>
                    <a:pt x="103" y="260"/>
                  </a:cubicBezTo>
                  <a:cubicBezTo>
                    <a:pt x="107" y="259"/>
                    <a:pt x="109" y="262"/>
                    <a:pt x="114" y="262"/>
                  </a:cubicBezTo>
                  <a:cubicBezTo>
                    <a:pt x="115" y="262"/>
                    <a:pt x="116" y="262"/>
                    <a:pt x="116" y="262"/>
                  </a:cubicBezTo>
                  <a:cubicBezTo>
                    <a:pt x="117" y="261"/>
                    <a:pt x="118" y="261"/>
                    <a:pt x="119" y="260"/>
                  </a:cubicBezTo>
                  <a:cubicBezTo>
                    <a:pt x="120" y="258"/>
                    <a:pt x="122" y="261"/>
                    <a:pt x="122" y="264"/>
                  </a:cubicBezTo>
                  <a:cubicBezTo>
                    <a:pt x="121" y="265"/>
                    <a:pt x="122" y="267"/>
                    <a:pt x="122" y="268"/>
                  </a:cubicBezTo>
                  <a:cubicBezTo>
                    <a:pt x="123" y="267"/>
                    <a:pt x="124" y="265"/>
                    <a:pt x="124" y="264"/>
                  </a:cubicBezTo>
                  <a:cubicBezTo>
                    <a:pt x="126" y="260"/>
                    <a:pt x="128" y="260"/>
                    <a:pt x="130" y="259"/>
                  </a:cubicBezTo>
                  <a:cubicBezTo>
                    <a:pt x="132" y="258"/>
                    <a:pt x="133" y="258"/>
                    <a:pt x="137" y="260"/>
                  </a:cubicBezTo>
                  <a:cubicBezTo>
                    <a:pt x="140" y="262"/>
                    <a:pt x="142" y="258"/>
                    <a:pt x="147" y="263"/>
                  </a:cubicBezTo>
                  <a:cubicBezTo>
                    <a:pt x="148" y="262"/>
                    <a:pt x="149" y="262"/>
                    <a:pt x="150" y="262"/>
                  </a:cubicBezTo>
                  <a:cubicBezTo>
                    <a:pt x="151" y="262"/>
                    <a:pt x="152" y="260"/>
                    <a:pt x="154" y="258"/>
                  </a:cubicBezTo>
                  <a:cubicBezTo>
                    <a:pt x="155" y="256"/>
                    <a:pt x="155" y="254"/>
                    <a:pt x="157" y="255"/>
                  </a:cubicBezTo>
                  <a:cubicBezTo>
                    <a:pt x="159" y="255"/>
                    <a:pt x="160" y="252"/>
                    <a:pt x="164" y="250"/>
                  </a:cubicBezTo>
                  <a:cubicBezTo>
                    <a:pt x="169" y="248"/>
                    <a:pt x="172" y="251"/>
                    <a:pt x="174" y="250"/>
                  </a:cubicBezTo>
                  <a:cubicBezTo>
                    <a:pt x="176" y="248"/>
                    <a:pt x="179" y="247"/>
                    <a:pt x="179" y="249"/>
                  </a:cubicBezTo>
                  <a:cubicBezTo>
                    <a:pt x="179" y="251"/>
                    <a:pt x="181" y="253"/>
                    <a:pt x="182" y="255"/>
                  </a:cubicBezTo>
                  <a:cubicBezTo>
                    <a:pt x="182" y="256"/>
                    <a:pt x="186" y="257"/>
                    <a:pt x="187" y="257"/>
                  </a:cubicBezTo>
                  <a:cubicBezTo>
                    <a:pt x="187" y="257"/>
                    <a:pt x="188" y="257"/>
                    <a:pt x="188" y="256"/>
                  </a:cubicBezTo>
                  <a:cubicBezTo>
                    <a:pt x="190" y="255"/>
                    <a:pt x="194" y="257"/>
                    <a:pt x="194" y="259"/>
                  </a:cubicBezTo>
                  <a:cubicBezTo>
                    <a:pt x="194" y="261"/>
                    <a:pt x="194" y="264"/>
                    <a:pt x="196" y="264"/>
                  </a:cubicBezTo>
                  <a:cubicBezTo>
                    <a:pt x="197" y="264"/>
                    <a:pt x="199" y="264"/>
                    <a:pt x="199" y="268"/>
                  </a:cubicBezTo>
                  <a:cubicBezTo>
                    <a:pt x="199" y="272"/>
                    <a:pt x="200" y="276"/>
                    <a:pt x="197" y="280"/>
                  </a:cubicBezTo>
                  <a:cubicBezTo>
                    <a:pt x="193" y="283"/>
                    <a:pt x="189" y="290"/>
                    <a:pt x="190" y="292"/>
                  </a:cubicBezTo>
                  <a:cubicBezTo>
                    <a:pt x="191" y="294"/>
                    <a:pt x="189" y="297"/>
                    <a:pt x="191" y="296"/>
                  </a:cubicBezTo>
                  <a:cubicBezTo>
                    <a:pt x="194" y="295"/>
                    <a:pt x="200" y="296"/>
                    <a:pt x="199" y="297"/>
                  </a:cubicBezTo>
                  <a:cubicBezTo>
                    <a:pt x="198" y="299"/>
                    <a:pt x="199" y="304"/>
                    <a:pt x="202" y="304"/>
                  </a:cubicBezTo>
                  <a:cubicBezTo>
                    <a:pt x="204" y="304"/>
                    <a:pt x="206" y="306"/>
                    <a:pt x="205" y="308"/>
                  </a:cubicBezTo>
                  <a:cubicBezTo>
                    <a:pt x="204" y="310"/>
                    <a:pt x="203" y="314"/>
                    <a:pt x="205" y="314"/>
                  </a:cubicBezTo>
                  <a:cubicBezTo>
                    <a:pt x="207" y="314"/>
                    <a:pt x="210" y="314"/>
                    <a:pt x="210" y="316"/>
                  </a:cubicBezTo>
                  <a:cubicBezTo>
                    <a:pt x="209" y="318"/>
                    <a:pt x="211" y="320"/>
                    <a:pt x="215" y="319"/>
                  </a:cubicBezTo>
                  <a:cubicBezTo>
                    <a:pt x="217" y="318"/>
                    <a:pt x="218" y="317"/>
                    <a:pt x="219" y="318"/>
                  </a:cubicBezTo>
                  <a:cubicBezTo>
                    <a:pt x="220" y="318"/>
                    <a:pt x="220" y="321"/>
                    <a:pt x="223" y="322"/>
                  </a:cubicBezTo>
                  <a:cubicBezTo>
                    <a:pt x="225" y="322"/>
                    <a:pt x="224" y="316"/>
                    <a:pt x="223" y="315"/>
                  </a:cubicBezTo>
                  <a:cubicBezTo>
                    <a:pt x="222" y="314"/>
                    <a:pt x="223" y="310"/>
                    <a:pt x="224" y="311"/>
                  </a:cubicBezTo>
                  <a:cubicBezTo>
                    <a:pt x="225" y="312"/>
                    <a:pt x="228" y="311"/>
                    <a:pt x="230" y="309"/>
                  </a:cubicBezTo>
                  <a:cubicBezTo>
                    <a:pt x="232" y="307"/>
                    <a:pt x="235" y="310"/>
                    <a:pt x="236" y="308"/>
                  </a:cubicBezTo>
                  <a:cubicBezTo>
                    <a:pt x="238" y="306"/>
                    <a:pt x="241" y="310"/>
                    <a:pt x="244" y="308"/>
                  </a:cubicBezTo>
                  <a:cubicBezTo>
                    <a:pt x="247" y="306"/>
                    <a:pt x="248" y="309"/>
                    <a:pt x="249" y="307"/>
                  </a:cubicBezTo>
                  <a:cubicBezTo>
                    <a:pt x="251" y="305"/>
                    <a:pt x="255" y="302"/>
                    <a:pt x="256" y="303"/>
                  </a:cubicBezTo>
                  <a:cubicBezTo>
                    <a:pt x="257" y="304"/>
                    <a:pt x="258" y="306"/>
                    <a:pt x="263" y="306"/>
                  </a:cubicBezTo>
                  <a:cubicBezTo>
                    <a:pt x="268" y="307"/>
                    <a:pt x="265" y="310"/>
                    <a:pt x="265" y="311"/>
                  </a:cubicBezTo>
                  <a:cubicBezTo>
                    <a:pt x="265" y="313"/>
                    <a:pt x="271" y="317"/>
                    <a:pt x="274" y="318"/>
                  </a:cubicBezTo>
                  <a:cubicBezTo>
                    <a:pt x="274" y="318"/>
                    <a:pt x="275" y="318"/>
                    <a:pt x="275" y="319"/>
                  </a:cubicBezTo>
                  <a:cubicBezTo>
                    <a:pt x="277" y="318"/>
                    <a:pt x="280" y="320"/>
                    <a:pt x="280" y="318"/>
                  </a:cubicBezTo>
                  <a:cubicBezTo>
                    <a:pt x="281" y="316"/>
                    <a:pt x="284" y="316"/>
                    <a:pt x="285" y="318"/>
                  </a:cubicBezTo>
                  <a:cubicBezTo>
                    <a:pt x="286" y="320"/>
                    <a:pt x="287" y="320"/>
                    <a:pt x="290" y="318"/>
                  </a:cubicBezTo>
                  <a:cubicBezTo>
                    <a:pt x="292" y="316"/>
                    <a:pt x="294" y="320"/>
                    <a:pt x="292" y="322"/>
                  </a:cubicBezTo>
                  <a:cubicBezTo>
                    <a:pt x="291" y="323"/>
                    <a:pt x="292" y="327"/>
                    <a:pt x="294" y="329"/>
                  </a:cubicBezTo>
                  <a:cubicBezTo>
                    <a:pt x="296" y="331"/>
                    <a:pt x="297" y="328"/>
                    <a:pt x="296" y="325"/>
                  </a:cubicBezTo>
                  <a:cubicBezTo>
                    <a:pt x="296" y="323"/>
                    <a:pt x="300" y="321"/>
                    <a:pt x="308" y="318"/>
                  </a:cubicBezTo>
                  <a:cubicBezTo>
                    <a:pt x="316" y="316"/>
                    <a:pt x="324" y="310"/>
                    <a:pt x="325" y="309"/>
                  </a:cubicBezTo>
                  <a:cubicBezTo>
                    <a:pt x="325" y="307"/>
                    <a:pt x="330" y="311"/>
                    <a:pt x="333" y="309"/>
                  </a:cubicBezTo>
                  <a:cubicBezTo>
                    <a:pt x="335" y="307"/>
                    <a:pt x="345" y="307"/>
                    <a:pt x="347" y="306"/>
                  </a:cubicBezTo>
                  <a:cubicBezTo>
                    <a:pt x="350" y="306"/>
                    <a:pt x="350" y="304"/>
                    <a:pt x="352" y="302"/>
                  </a:cubicBezTo>
                  <a:cubicBezTo>
                    <a:pt x="355" y="300"/>
                    <a:pt x="354" y="299"/>
                    <a:pt x="357" y="298"/>
                  </a:cubicBezTo>
                  <a:cubicBezTo>
                    <a:pt x="360" y="297"/>
                    <a:pt x="362" y="295"/>
                    <a:pt x="362" y="293"/>
                  </a:cubicBezTo>
                  <a:cubicBezTo>
                    <a:pt x="362" y="292"/>
                    <a:pt x="368" y="291"/>
                    <a:pt x="368" y="289"/>
                  </a:cubicBezTo>
                  <a:cubicBezTo>
                    <a:pt x="368" y="288"/>
                    <a:pt x="372" y="287"/>
                    <a:pt x="372" y="285"/>
                  </a:cubicBezTo>
                  <a:cubicBezTo>
                    <a:pt x="372" y="283"/>
                    <a:pt x="375" y="284"/>
                    <a:pt x="376" y="282"/>
                  </a:cubicBezTo>
                  <a:cubicBezTo>
                    <a:pt x="377" y="281"/>
                    <a:pt x="375" y="276"/>
                    <a:pt x="377" y="276"/>
                  </a:cubicBezTo>
                  <a:cubicBezTo>
                    <a:pt x="379" y="275"/>
                    <a:pt x="376" y="273"/>
                    <a:pt x="376" y="272"/>
                  </a:cubicBezTo>
                  <a:cubicBezTo>
                    <a:pt x="375" y="270"/>
                    <a:pt x="379" y="270"/>
                    <a:pt x="382" y="269"/>
                  </a:cubicBezTo>
                  <a:cubicBezTo>
                    <a:pt x="384" y="268"/>
                    <a:pt x="385" y="265"/>
                    <a:pt x="385" y="263"/>
                  </a:cubicBezTo>
                  <a:cubicBezTo>
                    <a:pt x="386" y="261"/>
                    <a:pt x="389" y="259"/>
                    <a:pt x="391" y="258"/>
                  </a:cubicBezTo>
                  <a:cubicBezTo>
                    <a:pt x="393" y="257"/>
                    <a:pt x="393" y="254"/>
                    <a:pt x="393" y="251"/>
                  </a:cubicBezTo>
                  <a:cubicBezTo>
                    <a:pt x="392" y="248"/>
                    <a:pt x="395" y="249"/>
                    <a:pt x="394" y="248"/>
                  </a:cubicBezTo>
                  <a:cubicBezTo>
                    <a:pt x="393" y="247"/>
                    <a:pt x="395" y="244"/>
                    <a:pt x="398" y="243"/>
                  </a:cubicBezTo>
                  <a:cubicBezTo>
                    <a:pt x="401" y="242"/>
                    <a:pt x="396" y="240"/>
                    <a:pt x="394" y="242"/>
                  </a:cubicBezTo>
                  <a:cubicBezTo>
                    <a:pt x="393" y="243"/>
                    <a:pt x="391" y="238"/>
                    <a:pt x="389" y="240"/>
                  </a:cubicBezTo>
                  <a:cubicBezTo>
                    <a:pt x="388" y="242"/>
                    <a:pt x="384" y="239"/>
                    <a:pt x="386" y="238"/>
                  </a:cubicBezTo>
                  <a:cubicBezTo>
                    <a:pt x="389" y="238"/>
                    <a:pt x="393" y="235"/>
                    <a:pt x="395" y="234"/>
                  </a:cubicBezTo>
                  <a:cubicBezTo>
                    <a:pt x="397" y="233"/>
                    <a:pt x="392" y="229"/>
                    <a:pt x="390" y="229"/>
                  </a:cubicBezTo>
                  <a:cubicBezTo>
                    <a:pt x="388" y="229"/>
                    <a:pt x="385" y="224"/>
                    <a:pt x="383" y="224"/>
                  </a:cubicBezTo>
                  <a:cubicBezTo>
                    <a:pt x="380" y="224"/>
                    <a:pt x="384" y="222"/>
                    <a:pt x="387" y="224"/>
                  </a:cubicBezTo>
                  <a:cubicBezTo>
                    <a:pt x="390" y="225"/>
                    <a:pt x="393" y="226"/>
                    <a:pt x="395" y="225"/>
                  </a:cubicBezTo>
                  <a:cubicBezTo>
                    <a:pt x="396" y="224"/>
                    <a:pt x="390" y="219"/>
                    <a:pt x="388" y="217"/>
                  </a:cubicBezTo>
                  <a:cubicBezTo>
                    <a:pt x="385" y="215"/>
                    <a:pt x="388" y="213"/>
                    <a:pt x="386" y="212"/>
                  </a:cubicBezTo>
                  <a:cubicBezTo>
                    <a:pt x="385" y="211"/>
                    <a:pt x="382" y="205"/>
                    <a:pt x="381" y="202"/>
                  </a:cubicBezTo>
                  <a:cubicBezTo>
                    <a:pt x="380" y="199"/>
                    <a:pt x="375" y="198"/>
                    <a:pt x="373" y="197"/>
                  </a:cubicBezTo>
                  <a:cubicBezTo>
                    <a:pt x="372" y="195"/>
                    <a:pt x="373" y="190"/>
                    <a:pt x="377" y="189"/>
                  </a:cubicBezTo>
                  <a:cubicBezTo>
                    <a:pt x="381" y="187"/>
                    <a:pt x="380" y="184"/>
                    <a:pt x="381" y="184"/>
                  </a:cubicBezTo>
                  <a:cubicBezTo>
                    <a:pt x="383" y="185"/>
                    <a:pt x="385" y="184"/>
                    <a:pt x="386" y="181"/>
                  </a:cubicBezTo>
                  <a:cubicBezTo>
                    <a:pt x="387" y="178"/>
                    <a:pt x="390" y="180"/>
                    <a:pt x="391" y="178"/>
                  </a:cubicBezTo>
                  <a:cubicBezTo>
                    <a:pt x="392" y="177"/>
                    <a:pt x="398" y="177"/>
                    <a:pt x="401" y="176"/>
                  </a:cubicBezTo>
                  <a:cubicBezTo>
                    <a:pt x="403" y="174"/>
                    <a:pt x="399" y="169"/>
                    <a:pt x="396" y="170"/>
                  </a:cubicBezTo>
                  <a:cubicBezTo>
                    <a:pt x="393" y="171"/>
                    <a:pt x="390" y="170"/>
                    <a:pt x="388" y="167"/>
                  </a:cubicBezTo>
                  <a:cubicBezTo>
                    <a:pt x="386" y="164"/>
                    <a:pt x="380" y="172"/>
                    <a:pt x="376" y="174"/>
                  </a:cubicBezTo>
                  <a:cubicBezTo>
                    <a:pt x="372" y="176"/>
                    <a:pt x="370" y="171"/>
                    <a:pt x="371" y="167"/>
                  </a:cubicBezTo>
                  <a:cubicBezTo>
                    <a:pt x="372" y="164"/>
                    <a:pt x="368" y="164"/>
                    <a:pt x="362" y="164"/>
                  </a:cubicBezTo>
                  <a:cubicBezTo>
                    <a:pt x="357" y="165"/>
                    <a:pt x="359" y="154"/>
                    <a:pt x="362" y="154"/>
                  </a:cubicBezTo>
                  <a:cubicBezTo>
                    <a:pt x="366" y="153"/>
                    <a:pt x="371" y="157"/>
                    <a:pt x="373" y="151"/>
                  </a:cubicBezTo>
                  <a:cubicBezTo>
                    <a:pt x="375" y="145"/>
                    <a:pt x="378" y="149"/>
                    <a:pt x="383" y="144"/>
                  </a:cubicBezTo>
                  <a:cubicBezTo>
                    <a:pt x="387" y="139"/>
                    <a:pt x="393" y="135"/>
                    <a:pt x="397" y="138"/>
                  </a:cubicBezTo>
                  <a:cubicBezTo>
                    <a:pt x="401" y="142"/>
                    <a:pt x="393" y="147"/>
                    <a:pt x="391" y="150"/>
                  </a:cubicBezTo>
                  <a:cubicBezTo>
                    <a:pt x="390" y="153"/>
                    <a:pt x="392" y="154"/>
                    <a:pt x="390" y="156"/>
                  </a:cubicBezTo>
                  <a:cubicBezTo>
                    <a:pt x="387" y="159"/>
                    <a:pt x="391" y="159"/>
                    <a:pt x="396" y="156"/>
                  </a:cubicBezTo>
                  <a:cubicBezTo>
                    <a:pt x="401" y="153"/>
                    <a:pt x="407" y="149"/>
                    <a:pt x="411" y="148"/>
                  </a:cubicBezTo>
                  <a:cubicBezTo>
                    <a:pt x="413" y="147"/>
                    <a:pt x="414" y="147"/>
                    <a:pt x="415" y="147"/>
                  </a:cubicBezTo>
                  <a:cubicBezTo>
                    <a:pt x="416" y="145"/>
                    <a:pt x="417" y="144"/>
                    <a:pt x="418" y="143"/>
                  </a:cubicBezTo>
                  <a:cubicBezTo>
                    <a:pt x="421" y="142"/>
                    <a:pt x="432" y="137"/>
                    <a:pt x="433" y="135"/>
                  </a:cubicBezTo>
                  <a:cubicBezTo>
                    <a:pt x="435" y="132"/>
                    <a:pt x="437" y="129"/>
                    <a:pt x="439" y="129"/>
                  </a:cubicBezTo>
                  <a:cubicBezTo>
                    <a:pt x="441" y="129"/>
                    <a:pt x="441" y="131"/>
                    <a:pt x="444" y="131"/>
                  </a:cubicBezTo>
                  <a:cubicBezTo>
                    <a:pt x="448" y="131"/>
                    <a:pt x="451" y="132"/>
                    <a:pt x="450" y="129"/>
                  </a:cubicBezTo>
                  <a:cubicBezTo>
                    <a:pt x="448" y="126"/>
                    <a:pt x="449" y="126"/>
                    <a:pt x="453" y="126"/>
                  </a:cubicBezTo>
                  <a:cubicBezTo>
                    <a:pt x="457" y="125"/>
                    <a:pt x="456" y="122"/>
                    <a:pt x="459" y="122"/>
                  </a:cubicBezTo>
                  <a:cubicBezTo>
                    <a:pt x="462" y="122"/>
                    <a:pt x="461" y="115"/>
                    <a:pt x="464" y="115"/>
                  </a:cubicBezTo>
                  <a:cubicBezTo>
                    <a:pt x="467" y="115"/>
                    <a:pt x="468" y="119"/>
                    <a:pt x="471" y="118"/>
                  </a:cubicBezTo>
                  <a:cubicBezTo>
                    <a:pt x="472" y="118"/>
                    <a:pt x="472" y="118"/>
                    <a:pt x="473" y="118"/>
                  </a:cubicBezTo>
                  <a:cubicBezTo>
                    <a:pt x="474" y="118"/>
                    <a:pt x="475" y="117"/>
                    <a:pt x="475" y="117"/>
                  </a:cubicBezTo>
                  <a:cubicBezTo>
                    <a:pt x="475" y="113"/>
                    <a:pt x="475" y="110"/>
                    <a:pt x="475" y="109"/>
                  </a:cubicBezTo>
                  <a:cubicBezTo>
                    <a:pt x="473" y="106"/>
                    <a:pt x="475" y="103"/>
                    <a:pt x="474" y="102"/>
                  </a:cubicBezTo>
                  <a:cubicBezTo>
                    <a:pt x="474" y="100"/>
                    <a:pt x="473" y="96"/>
                    <a:pt x="475" y="96"/>
                  </a:cubicBezTo>
                  <a:cubicBezTo>
                    <a:pt x="477" y="96"/>
                    <a:pt x="480" y="91"/>
                    <a:pt x="482" y="92"/>
                  </a:cubicBezTo>
                  <a:cubicBezTo>
                    <a:pt x="485" y="94"/>
                    <a:pt x="490" y="95"/>
                    <a:pt x="490" y="92"/>
                  </a:cubicBezTo>
                  <a:cubicBezTo>
                    <a:pt x="490" y="90"/>
                    <a:pt x="493" y="90"/>
                    <a:pt x="494" y="87"/>
                  </a:cubicBezTo>
                  <a:cubicBezTo>
                    <a:pt x="494" y="84"/>
                    <a:pt x="498" y="83"/>
                    <a:pt x="499" y="80"/>
                  </a:cubicBezTo>
                  <a:cubicBezTo>
                    <a:pt x="500" y="78"/>
                    <a:pt x="501" y="71"/>
                    <a:pt x="503" y="70"/>
                  </a:cubicBezTo>
                  <a:cubicBezTo>
                    <a:pt x="506" y="68"/>
                    <a:pt x="503" y="67"/>
                    <a:pt x="503" y="63"/>
                  </a:cubicBezTo>
                  <a:close/>
                  <a:moveTo>
                    <a:pt x="381" y="298"/>
                  </a:moveTo>
                  <a:cubicBezTo>
                    <a:pt x="378" y="308"/>
                    <a:pt x="385" y="314"/>
                    <a:pt x="386" y="313"/>
                  </a:cubicBezTo>
                  <a:cubicBezTo>
                    <a:pt x="388" y="311"/>
                    <a:pt x="398" y="290"/>
                    <a:pt x="396" y="287"/>
                  </a:cubicBezTo>
                  <a:cubicBezTo>
                    <a:pt x="394" y="284"/>
                    <a:pt x="384" y="289"/>
                    <a:pt x="381" y="298"/>
                  </a:cubicBezTo>
                  <a:close/>
                  <a:moveTo>
                    <a:pt x="292" y="332"/>
                  </a:moveTo>
                  <a:cubicBezTo>
                    <a:pt x="289" y="332"/>
                    <a:pt x="281" y="337"/>
                    <a:pt x="284" y="344"/>
                  </a:cubicBezTo>
                  <a:cubicBezTo>
                    <a:pt x="287" y="351"/>
                    <a:pt x="298" y="346"/>
                    <a:pt x="298" y="343"/>
                  </a:cubicBezTo>
                  <a:cubicBezTo>
                    <a:pt x="298" y="340"/>
                    <a:pt x="303" y="335"/>
                    <a:pt x="303" y="333"/>
                  </a:cubicBezTo>
                  <a:cubicBezTo>
                    <a:pt x="302" y="331"/>
                    <a:pt x="295" y="332"/>
                    <a:pt x="292" y="33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148">
              <a:extLst>
                <a:ext uri="{FF2B5EF4-FFF2-40B4-BE49-F238E27FC236}">
                  <a16:creationId xmlns:a16="http://schemas.microsoft.com/office/drawing/2014/main" id="{9123B3FA-19EA-4A84-9974-166364EF6757}"/>
                </a:ext>
              </a:extLst>
            </p:cNvPr>
            <p:cNvSpPr>
              <a:spLocks noEditPoints="1"/>
            </p:cNvSpPr>
            <p:nvPr/>
          </p:nvSpPr>
          <p:spPr bwMode="auto">
            <a:xfrm>
              <a:off x="5360501" y="4068589"/>
              <a:ext cx="143507" cy="217648"/>
            </a:xfrm>
            <a:custGeom>
              <a:avLst/>
              <a:gdLst>
                <a:gd name="T0" fmla="*/ 43 w 82"/>
                <a:gd name="T1" fmla="*/ 44 h 114"/>
                <a:gd name="T2" fmla="*/ 54 w 82"/>
                <a:gd name="T3" fmla="*/ 52 h 114"/>
                <a:gd name="T4" fmla="*/ 56 w 82"/>
                <a:gd name="T5" fmla="*/ 59 h 114"/>
                <a:gd name="T6" fmla="*/ 60 w 82"/>
                <a:gd name="T7" fmla="*/ 63 h 114"/>
                <a:gd name="T8" fmla="*/ 64 w 82"/>
                <a:gd name="T9" fmla="*/ 73 h 114"/>
                <a:gd name="T10" fmla="*/ 67 w 82"/>
                <a:gd name="T11" fmla="*/ 71 h 114"/>
                <a:gd name="T12" fmla="*/ 70 w 82"/>
                <a:gd name="T13" fmla="*/ 66 h 114"/>
                <a:gd name="T14" fmla="*/ 68 w 82"/>
                <a:gd name="T15" fmla="*/ 56 h 114"/>
                <a:gd name="T16" fmla="*/ 59 w 82"/>
                <a:gd name="T17" fmla="*/ 49 h 114"/>
                <a:gd name="T18" fmla="*/ 53 w 82"/>
                <a:gd name="T19" fmla="*/ 42 h 114"/>
                <a:gd name="T20" fmla="*/ 41 w 82"/>
                <a:gd name="T21" fmla="*/ 40 h 114"/>
                <a:gd name="T22" fmla="*/ 37 w 82"/>
                <a:gd name="T23" fmla="*/ 32 h 114"/>
                <a:gd name="T24" fmla="*/ 43 w 82"/>
                <a:gd name="T25" fmla="*/ 20 h 114"/>
                <a:gd name="T26" fmla="*/ 42 w 82"/>
                <a:gd name="T27" fmla="*/ 6 h 114"/>
                <a:gd name="T28" fmla="*/ 41 w 82"/>
                <a:gd name="T29" fmla="*/ 3 h 114"/>
                <a:gd name="T30" fmla="*/ 29 w 82"/>
                <a:gd name="T31" fmla="*/ 2 h 114"/>
                <a:gd name="T32" fmla="*/ 27 w 82"/>
                <a:gd name="T33" fmla="*/ 22 h 114"/>
                <a:gd name="T34" fmla="*/ 23 w 82"/>
                <a:gd name="T35" fmla="*/ 21 h 114"/>
                <a:gd name="T36" fmla="*/ 25 w 82"/>
                <a:gd name="T37" fmla="*/ 32 h 114"/>
                <a:gd name="T38" fmla="*/ 27 w 82"/>
                <a:gd name="T39" fmla="*/ 39 h 114"/>
                <a:gd name="T40" fmla="*/ 36 w 82"/>
                <a:gd name="T41" fmla="*/ 42 h 114"/>
                <a:gd name="T42" fmla="*/ 43 w 82"/>
                <a:gd name="T43" fmla="*/ 44 h 114"/>
                <a:gd name="T44" fmla="*/ 28 w 82"/>
                <a:gd name="T45" fmla="*/ 46 h 114"/>
                <a:gd name="T46" fmla="*/ 36 w 82"/>
                <a:gd name="T47" fmla="*/ 55 h 114"/>
                <a:gd name="T48" fmla="*/ 28 w 82"/>
                <a:gd name="T49" fmla="*/ 46 h 114"/>
                <a:gd name="T50" fmla="*/ 41 w 82"/>
                <a:gd name="T51" fmla="*/ 71 h 114"/>
                <a:gd name="T52" fmla="*/ 46 w 82"/>
                <a:gd name="T53" fmla="*/ 68 h 114"/>
                <a:gd name="T54" fmla="*/ 47 w 82"/>
                <a:gd name="T55" fmla="*/ 75 h 114"/>
                <a:gd name="T56" fmla="*/ 48 w 82"/>
                <a:gd name="T57" fmla="*/ 84 h 114"/>
                <a:gd name="T58" fmla="*/ 57 w 82"/>
                <a:gd name="T59" fmla="*/ 71 h 114"/>
                <a:gd name="T60" fmla="*/ 54 w 82"/>
                <a:gd name="T61" fmla="*/ 69 h 114"/>
                <a:gd name="T62" fmla="*/ 41 w 82"/>
                <a:gd name="T63" fmla="*/ 59 h 114"/>
                <a:gd name="T64" fmla="*/ 41 w 82"/>
                <a:gd name="T65" fmla="*/ 71 h 114"/>
                <a:gd name="T66" fmla="*/ 12 w 82"/>
                <a:gd name="T67" fmla="*/ 75 h 114"/>
                <a:gd name="T68" fmla="*/ 1 w 82"/>
                <a:gd name="T69" fmla="*/ 89 h 114"/>
                <a:gd name="T70" fmla="*/ 17 w 82"/>
                <a:gd name="T71" fmla="*/ 75 h 114"/>
                <a:gd name="T72" fmla="*/ 19 w 82"/>
                <a:gd name="T73" fmla="*/ 66 h 114"/>
                <a:gd name="T74" fmla="*/ 12 w 82"/>
                <a:gd name="T75" fmla="*/ 75 h 114"/>
                <a:gd name="T76" fmla="*/ 56 w 82"/>
                <a:gd name="T77" fmla="*/ 80 h 114"/>
                <a:gd name="T78" fmla="*/ 63 w 82"/>
                <a:gd name="T79" fmla="*/ 76 h 114"/>
                <a:gd name="T80" fmla="*/ 56 w 82"/>
                <a:gd name="T81" fmla="*/ 80 h 114"/>
                <a:gd name="T82" fmla="*/ 79 w 82"/>
                <a:gd name="T83" fmla="*/ 100 h 114"/>
                <a:gd name="T84" fmla="*/ 77 w 82"/>
                <a:gd name="T85" fmla="*/ 81 h 114"/>
                <a:gd name="T86" fmla="*/ 71 w 82"/>
                <a:gd name="T87" fmla="*/ 80 h 114"/>
                <a:gd name="T88" fmla="*/ 66 w 82"/>
                <a:gd name="T89" fmla="*/ 85 h 114"/>
                <a:gd name="T90" fmla="*/ 61 w 82"/>
                <a:gd name="T91" fmla="*/ 89 h 114"/>
                <a:gd name="T92" fmla="*/ 54 w 82"/>
                <a:gd name="T93" fmla="*/ 87 h 114"/>
                <a:gd name="T94" fmla="*/ 44 w 82"/>
                <a:gd name="T95" fmla="*/ 93 h 114"/>
                <a:gd name="T96" fmla="*/ 41 w 82"/>
                <a:gd name="T97" fmla="*/ 101 h 114"/>
                <a:gd name="T98" fmla="*/ 48 w 82"/>
                <a:gd name="T99" fmla="*/ 97 h 114"/>
                <a:gd name="T100" fmla="*/ 54 w 82"/>
                <a:gd name="T101" fmla="*/ 95 h 114"/>
                <a:gd name="T102" fmla="*/ 61 w 82"/>
                <a:gd name="T103" fmla="*/ 110 h 114"/>
                <a:gd name="T104" fmla="*/ 70 w 82"/>
                <a:gd name="T105" fmla="*/ 114 h 114"/>
                <a:gd name="T106" fmla="*/ 70 w 82"/>
                <a:gd name="T107" fmla="*/ 103 h 114"/>
                <a:gd name="T108" fmla="*/ 79 w 82"/>
                <a:gd name="T109" fmla="*/ 10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114">
                  <a:moveTo>
                    <a:pt x="43" y="44"/>
                  </a:moveTo>
                  <a:cubicBezTo>
                    <a:pt x="48" y="43"/>
                    <a:pt x="55" y="49"/>
                    <a:pt x="54" y="52"/>
                  </a:cubicBezTo>
                  <a:cubicBezTo>
                    <a:pt x="53" y="54"/>
                    <a:pt x="54" y="61"/>
                    <a:pt x="56" y="59"/>
                  </a:cubicBezTo>
                  <a:cubicBezTo>
                    <a:pt x="58" y="57"/>
                    <a:pt x="62" y="60"/>
                    <a:pt x="60" y="63"/>
                  </a:cubicBezTo>
                  <a:cubicBezTo>
                    <a:pt x="57" y="66"/>
                    <a:pt x="63" y="69"/>
                    <a:pt x="64" y="73"/>
                  </a:cubicBezTo>
                  <a:cubicBezTo>
                    <a:pt x="65" y="77"/>
                    <a:pt x="67" y="74"/>
                    <a:pt x="67" y="71"/>
                  </a:cubicBezTo>
                  <a:cubicBezTo>
                    <a:pt x="66" y="68"/>
                    <a:pt x="67" y="68"/>
                    <a:pt x="70" y="66"/>
                  </a:cubicBezTo>
                  <a:cubicBezTo>
                    <a:pt x="74" y="64"/>
                    <a:pt x="70" y="60"/>
                    <a:pt x="68" y="56"/>
                  </a:cubicBezTo>
                  <a:cubicBezTo>
                    <a:pt x="66" y="52"/>
                    <a:pt x="59" y="53"/>
                    <a:pt x="59" y="49"/>
                  </a:cubicBezTo>
                  <a:cubicBezTo>
                    <a:pt x="59" y="45"/>
                    <a:pt x="53" y="44"/>
                    <a:pt x="53" y="42"/>
                  </a:cubicBezTo>
                  <a:cubicBezTo>
                    <a:pt x="53" y="39"/>
                    <a:pt x="45" y="37"/>
                    <a:pt x="41" y="40"/>
                  </a:cubicBezTo>
                  <a:cubicBezTo>
                    <a:pt x="37" y="42"/>
                    <a:pt x="40" y="35"/>
                    <a:pt x="37" y="32"/>
                  </a:cubicBezTo>
                  <a:cubicBezTo>
                    <a:pt x="34" y="29"/>
                    <a:pt x="39" y="24"/>
                    <a:pt x="43" y="20"/>
                  </a:cubicBezTo>
                  <a:cubicBezTo>
                    <a:pt x="46" y="16"/>
                    <a:pt x="42" y="9"/>
                    <a:pt x="42" y="6"/>
                  </a:cubicBezTo>
                  <a:cubicBezTo>
                    <a:pt x="43" y="3"/>
                    <a:pt x="42" y="2"/>
                    <a:pt x="41" y="3"/>
                  </a:cubicBezTo>
                  <a:cubicBezTo>
                    <a:pt x="39" y="4"/>
                    <a:pt x="32" y="0"/>
                    <a:pt x="29" y="2"/>
                  </a:cubicBezTo>
                  <a:cubicBezTo>
                    <a:pt x="25" y="4"/>
                    <a:pt x="28" y="21"/>
                    <a:pt x="27" y="22"/>
                  </a:cubicBezTo>
                  <a:cubicBezTo>
                    <a:pt x="25" y="23"/>
                    <a:pt x="23" y="19"/>
                    <a:pt x="23" y="21"/>
                  </a:cubicBezTo>
                  <a:cubicBezTo>
                    <a:pt x="22" y="23"/>
                    <a:pt x="23" y="32"/>
                    <a:pt x="25" y="32"/>
                  </a:cubicBezTo>
                  <a:cubicBezTo>
                    <a:pt x="27" y="32"/>
                    <a:pt x="29" y="35"/>
                    <a:pt x="27" y="39"/>
                  </a:cubicBezTo>
                  <a:cubicBezTo>
                    <a:pt x="26" y="43"/>
                    <a:pt x="31" y="43"/>
                    <a:pt x="36" y="42"/>
                  </a:cubicBezTo>
                  <a:cubicBezTo>
                    <a:pt x="40" y="40"/>
                    <a:pt x="39" y="45"/>
                    <a:pt x="43" y="44"/>
                  </a:cubicBezTo>
                  <a:close/>
                  <a:moveTo>
                    <a:pt x="28" y="46"/>
                  </a:moveTo>
                  <a:cubicBezTo>
                    <a:pt x="28" y="50"/>
                    <a:pt x="30" y="57"/>
                    <a:pt x="36" y="55"/>
                  </a:cubicBezTo>
                  <a:cubicBezTo>
                    <a:pt x="41" y="54"/>
                    <a:pt x="27" y="44"/>
                    <a:pt x="28" y="46"/>
                  </a:cubicBezTo>
                  <a:close/>
                  <a:moveTo>
                    <a:pt x="41" y="71"/>
                  </a:moveTo>
                  <a:cubicBezTo>
                    <a:pt x="43" y="70"/>
                    <a:pt x="46" y="71"/>
                    <a:pt x="46" y="68"/>
                  </a:cubicBezTo>
                  <a:cubicBezTo>
                    <a:pt x="46" y="66"/>
                    <a:pt x="49" y="73"/>
                    <a:pt x="47" y="75"/>
                  </a:cubicBezTo>
                  <a:cubicBezTo>
                    <a:pt x="44" y="77"/>
                    <a:pt x="44" y="83"/>
                    <a:pt x="48" y="84"/>
                  </a:cubicBezTo>
                  <a:cubicBezTo>
                    <a:pt x="51" y="85"/>
                    <a:pt x="58" y="73"/>
                    <a:pt x="57" y="71"/>
                  </a:cubicBezTo>
                  <a:cubicBezTo>
                    <a:pt x="56" y="68"/>
                    <a:pt x="53" y="72"/>
                    <a:pt x="54" y="69"/>
                  </a:cubicBezTo>
                  <a:cubicBezTo>
                    <a:pt x="54" y="66"/>
                    <a:pt x="45" y="58"/>
                    <a:pt x="41" y="59"/>
                  </a:cubicBezTo>
                  <a:cubicBezTo>
                    <a:pt x="37" y="60"/>
                    <a:pt x="39" y="71"/>
                    <a:pt x="41" y="71"/>
                  </a:cubicBezTo>
                  <a:close/>
                  <a:moveTo>
                    <a:pt x="12" y="75"/>
                  </a:moveTo>
                  <a:cubicBezTo>
                    <a:pt x="9" y="80"/>
                    <a:pt x="0" y="87"/>
                    <a:pt x="1" y="89"/>
                  </a:cubicBezTo>
                  <a:cubicBezTo>
                    <a:pt x="3" y="92"/>
                    <a:pt x="12" y="78"/>
                    <a:pt x="17" y="75"/>
                  </a:cubicBezTo>
                  <a:cubicBezTo>
                    <a:pt x="21" y="72"/>
                    <a:pt x="20" y="69"/>
                    <a:pt x="19" y="66"/>
                  </a:cubicBezTo>
                  <a:cubicBezTo>
                    <a:pt x="17" y="63"/>
                    <a:pt x="16" y="71"/>
                    <a:pt x="12" y="75"/>
                  </a:cubicBezTo>
                  <a:close/>
                  <a:moveTo>
                    <a:pt x="56" y="80"/>
                  </a:moveTo>
                  <a:cubicBezTo>
                    <a:pt x="57" y="83"/>
                    <a:pt x="65" y="79"/>
                    <a:pt x="63" y="76"/>
                  </a:cubicBezTo>
                  <a:cubicBezTo>
                    <a:pt x="61" y="74"/>
                    <a:pt x="56" y="78"/>
                    <a:pt x="56" y="80"/>
                  </a:cubicBezTo>
                  <a:close/>
                  <a:moveTo>
                    <a:pt x="79" y="100"/>
                  </a:moveTo>
                  <a:cubicBezTo>
                    <a:pt x="82" y="96"/>
                    <a:pt x="77" y="87"/>
                    <a:pt x="77" y="81"/>
                  </a:cubicBezTo>
                  <a:cubicBezTo>
                    <a:pt x="77" y="75"/>
                    <a:pt x="69" y="77"/>
                    <a:pt x="71" y="80"/>
                  </a:cubicBezTo>
                  <a:cubicBezTo>
                    <a:pt x="73" y="84"/>
                    <a:pt x="67" y="81"/>
                    <a:pt x="66" y="85"/>
                  </a:cubicBezTo>
                  <a:cubicBezTo>
                    <a:pt x="66" y="89"/>
                    <a:pt x="61" y="86"/>
                    <a:pt x="61" y="89"/>
                  </a:cubicBezTo>
                  <a:cubicBezTo>
                    <a:pt x="61" y="92"/>
                    <a:pt x="56" y="89"/>
                    <a:pt x="54" y="87"/>
                  </a:cubicBezTo>
                  <a:cubicBezTo>
                    <a:pt x="51" y="85"/>
                    <a:pt x="48" y="92"/>
                    <a:pt x="44" y="93"/>
                  </a:cubicBezTo>
                  <a:cubicBezTo>
                    <a:pt x="40" y="94"/>
                    <a:pt x="38" y="102"/>
                    <a:pt x="41" y="101"/>
                  </a:cubicBezTo>
                  <a:cubicBezTo>
                    <a:pt x="44" y="101"/>
                    <a:pt x="45" y="97"/>
                    <a:pt x="48" y="97"/>
                  </a:cubicBezTo>
                  <a:cubicBezTo>
                    <a:pt x="51" y="98"/>
                    <a:pt x="50" y="94"/>
                    <a:pt x="54" y="95"/>
                  </a:cubicBezTo>
                  <a:cubicBezTo>
                    <a:pt x="59" y="96"/>
                    <a:pt x="56" y="109"/>
                    <a:pt x="61" y="110"/>
                  </a:cubicBezTo>
                  <a:cubicBezTo>
                    <a:pt x="67" y="111"/>
                    <a:pt x="67" y="114"/>
                    <a:pt x="70" y="114"/>
                  </a:cubicBezTo>
                  <a:cubicBezTo>
                    <a:pt x="73" y="114"/>
                    <a:pt x="70" y="106"/>
                    <a:pt x="70" y="103"/>
                  </a:cubicBezTo>
                  <a:cubicBezTo>
                    <a:pt x="70" y="101"/>
                    <a:pt x="76" y="103"/>
                    <a:pt x="79" y="10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149">
              <a:extLst>
                <a:ext uri="{FF2B5EF4-FFF2-40B4-BE49-F238E27FC236}">
                  <a16:creationId xmlns:a16="http://schemas.microsoft.com/office/drawing/2014/main" id="{C42F6EE8-D3ED-4463-A51B-25F5F8255C8B}"/>
                </a:ext>
              </a:extLst>
            </p:cNvPr>
            <p:cNvSpPr>
              <a:spLocks noEditPoints="1"/>
            </p:cNvSpPr>
            <p:nvPr/>
          </p:nvSpPr>
          <p:spPr bwMode="auto">
            <a:xfrm>
              <a:off x="5713333" y="4419178"/>
              <a:ext cx="185587" cy="129412"/>
            </a:xfrm>
            <a:custGeom>
              <a:avLst/>
              <a:gdLst>
                <a:gd name="T0" fmla="*/ 76 w 106"/>
                <a:gd name="T1" fmla="*/ 63 h 68"/>
                <a:gd name="T2" fmla="*/ 70 w 106"/>
                <a:gd name="T3" fmla="*/ 57 h 68"/>
                <a:gd name="T4" fmla="*/ 62 w 106"/>
                <a:gd name="T5" fmla="*/ 53 h 68"/>
                <a:gd name="T6" fmla="*/ 56 w 106"/>
                <a:gd name="T7" fmla="*/ 42 h 68"/>
                <a:gd name="T8" fmla="*/ 54 w 106"/>
                <a:gd name="T9" fmla="*/ 35 h 68"/>
                <a:gd name="T10" fmla="*/ 56 w 106"/>
                <a:gd name="T11" fmla="*/ 29 h 68"/>
                <a:gd name="T12" fmla="*/ 39 w 106"/>
                <a:gd name="T13" fmla="*/ 20 h 68"/>
                <a:gd name="T14" fmla="*/ 6 w 106"/>
                <a:gd name="T15" fmla="*/ 2 h 68"/>
                <a:gd name="T16" fmla="*/ 0 w 106"/>
                <a:gd name="T17" fmla="*/ 0 h 68"/>
                <a:gd name="T18" fmla="*/ 0 w 106"/>
                <a:gd name="T19" fmla="*/ 53 h 68"/>
                <a:gd name="T20" fmla="*/ 9 w 106"/>
                <a:gd name="T21" fmla="*/ 56 h 68"/>
                <a:gd name="T22" fmla="*/ 19 w 106"/>
                <a:gd name="T23" fmla="*/ 50 h 68"/>
                <a:gd name="T24" fmla="*/ 24 w 106"/>
                <a:gd name="T25" fmla="*/ 44 h 68"/>
                <a:gd name="T26" fmla="*/ 41 w 106"/>
                <a:gd name="T27" fmla="*/ 48 h 68"/>
                <a:gd name="T28" fmla="*/ 60 w 106"/>
                <a:gd name="T29" fmla="*/ 65 h 68"/>
                <a:gd name="T30" fmla="*/ 77 w 106"/>
                <a:gd name="T31" fmla="*/ 68 h 68"/>
                <a:gd name="T32" fmla="*/ 76 w 106"/>
                <a:gd name="T33" fmla="*/ 63 h 68"/>
                <a:gd name="T34" fmla="*/ 90 w 106"/>
                <a:gd name="T35" fmla="*/ 18 h 68"/>
                <a:gd name="T36" fmla="*/ 80 w 106"/>
                <a:gd name="T37" fmla="*/ 24 h 68"/>
                <a:gd name="T38" fmla="*/ 62 w 106"/>
                <a:gd name="T39" fmla="*/ 25 h 68"/>
                <a:gd name="T40" fmla="*/ 76 w 106"/>
                <a:gd name="T41" fmla="*/ 31 h 68"/>
                <a:gd name="T42" fmla="*/ 93 w 106"/>
                <a:gd name="T43" fmla="*/ 22 h 68"/>
                <a:gd name="T44" fmla="*/ 96 w 106"/>
                <a:gd name="T45" fmla="*/ 15 h 68"/>
                <a:gd name="T46" fmla="*/ 90 w 106"/>
                <a:gd name="T47" fmla="*/ 18 h 68"/>
                <a:gd name="T48" fmla="*/ 99 w 106"/>
                <a:gd name="T49" fmla="*/ 9 h 68"/>
                <a:gd name="T50" fmla="*/ 96 w 106"/>
                <a:gd name="T51" fmla="*/ 9 h 68"/>
                <a:gd name="T52" fmla="*/ 102 w 106"/>
                <a:gd name="T53" fmla="*/ 17 h 68"/>
                <a:gd name="T54" fmla="*/ 99 w 106"/>
                <a:gd name="T55"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68">
                  <a:moveTo>
                    <a:pt x="76" y="63"/>
                  </a:moveTo>
                  <a:cubicBezTo>
                    <a:pt x="75" y="62"/>
                    <a:pt x="70" y="59"/>
                    <a:pt x="70" y="57"/>
                  </a:cubicBezTo>
                  <a:cubicBezTo>
                    <a:pt x="71" y="55"/>
                    <a:pt x="65" y="55"/>
                    <a:pt x="62" y="53"/>
                  </a:cubicBezTo>
                  <a:cubicBezTo>
                    <a:pt x="58" y="51"/>
                    <a:pt x="60" y="43"/>
                    <a:pt x="56" y="42"/>
                  </a:cubicBezTo>
                  <a:cubicBezTo>
                    <a:pt x="52" y="40"/>
                    <a:pt x="49" y="34"/>
                    <a:pt x="54" y="35"/>
                  </a:cubicBezTo>
                  <a:cubicBezTo>
                    <a:pt x="58" y="35"/>
                    <a:pt x="59" y="32"/>
                    <a:pt x="56" y="29"/>
                  </a:cubicBezTo>
                  <a:cubicBezTo>
                    <a:pt x="52" y="26"/>
                    <a:pt x="39" y="25"/>
                    <a:pt x="39" y="20"/>
                  </a:cubicBezTo>
                  <a:cubicBezTo>
                    <a:pt x="38" y="15"/>
                    <a:pt x="16" y="4"/>
                    <a:pt x="6" y="2"/>
                  </a:cubicBezTo>
                  <a:cubicBezTo>
                    <a:pt x="4" y="1"/>
                    <a:pt x="2" y="1"/>
                    <a:pt x="0" y="0"/>
                  </a:cubicBezTo>
                  <a:cubicBezTo>
                    <a:pt x="0" y="53"/>
                    <a:pt x="0" y="53"/>
                    <a:pt x="0" y="53"/>
                  </a:cubicBezTo>
                  <a:cubicBezTo>
                    <a:pt x="2" y="55"/>
                    <a:pt x="5" y="56"/>
                    <a:pt x="9" y="56"/>
                  </a:cubicBezTo>
                  <a:cubicBezTo>
                    <a:pt x="19" y="57"/>
                    <a:pt x="17" y="50"/>
                    <a:pt x="19" y="50"/>
                  </a:cubicBezTo>
                  <a:cubicBezTo>
                    <a:pt x="21" y="50"/>
                    <a:pt x="21" y="47"/>
                    <a:pt x="24" y="44"/>
                  </a:cubicBezTo>
                  <a:cubicBezTo>
                    <a:pt x="26" y="41"/>
                    <a:pt x="36" y="44"/>
                    <a:pt x="41" y="48"/>
                  </a:cubicBezTo>
                  <a:cubicBezTo>
                    <a:pt x="47" y="53"/>
                    <a:pt x="54" y="66"/>
                    <a:pt x="60" y="65"/>
                  </a:cubicBezTo>
                  <a:cubicBezTo>
                    <a:pt x="66" y="63"/>
                    <a:pt x="72" y="68"/>
                    <a:pt x="77" y="68"/>
                  </a:cubicBezTo>
                  <a:cubicBezTo>
                    <a:pt x="83" y="68"/>
                    <a:pt x="78" y="63"/>
                    <a:pt x="76" y="63"/>
                  </a:cubicBezTo>
                  <a:close/>
                  <a:moveTo>
                    <a:pt x="90" y="18"/>
                  </a:moveTo>
                  <a:cubicBezTo>
                    <a:pt x="90" y="20"/>
                    <a:pt x="86" y="22"/>
                    <a:pt x="80" y="24"/>
                  </a:cubicBezTo>
                  <a:cubicBezTo>
                    <a:pt x="74" y="27"/>
                    <a:pt x="63" y="21"/>
                    <a:pt x="62" y="25"/>
                  </a:cubicBezTo>
                  <a:cubicBezTo>
                    <a:pt x="62" y="27"/>
                    <a:pt x="69" y="31"/>
                    <a:pt x="76" y="31"/>
                  </a:cubicBezTo>
                  <a:cubicBezTo>
                    <a:pt x="83" y="31"/>
                    <a:pt x="93" y="24"/>
                    <a:pt x="93" y="22"/>
                  </a:cubicBezTo>
                  <a:cubicBezTo>
                    <a:pt x="93" y="20"/>
                    <a:pt x="98" y="17"/>
                    <a:pt x="96" y="15"/>
                  </a:cubicBezTo>
                  <a:cubicBezTo>
                    <a:pt x="94" y="13"/>
                    <a:pt x="90" y="16"/>
                    <a:pt x="90" y="18"/>
                  </a:cubicBezTo>
                  <a:close/>
                  <a:moveTo>
                    <a:pt x="99" y="9"/>
                  </a:moveTo>
                  <a:cubicBezTo>
                    <a:pt x="95" y="6"/>
                    <a:pt x="91" y="5"/>
                    <a:pt x="96" y="9"/>
                  </a:cubicBezTo>
                  <a:cubicBezTo>
                    <a:pt x="101" y="14"/>
                    <a:pt x="99" y="18"/>
                    <a:pt x="102" y="17"/>
                  </a:cubicBezTo>
                  <a:cubicBezTo>
                    <a:pt x="106" y="16"/>
                    <a:pt x="103" y="11"/>
                    <a:pt x="99" y="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150">
              <a:extLst>
                <a:ext uri="{FF2B5EF4-FFF2-40B4-BE49-F238E27FC236}">
                  <a16:creationId xmlns:a16="http://schemas.microsoft.com/office/drawing/2014/main" id="{C3AD4C75-F3FA-49ED-957F-858533064811}"/>
                </a:ext>
              </a:extLst>
            </p:cNvPr>
            <p:cNvSpPr>
              <a:spLocks/>
            </p:cNvSpPr>
            <p:nvPr/>
          </p:nvSpPr>
          <p:spPr bwMode="auto">
            <a:xfrm>
              <a:off x="4824240" y="4218001"/>
              <a:ext cx="31291" cy="65883"/>
            </a:xfrm>
            <a:custGeom>
              <a:avLst/>
              <a:gdLst>
                <a:gd name="T0" fmla="*/ 4 w 18"/>
                <a:gd name="T1" fmla="*/ 0 h 35"/>
                <a:gd name="T2" fmla="*/ 1 w 18"/>
                <a:gd name="T3" fmla="*/ 8 h 35"/>
                <a:gd name="T4" fmla="*/ 1 w 18"/>
                <a:gd name="T5" fmla="*/ 19 h 35"/>
                <a:gd name="T6" fmla="*/ 5 w 18"/>
                <a:gd name="T7" fmla="*/ 32 h 35"/>
                <a:gd name="T8" fmla="*/ 18 w 18"/>
                <a:gd name="T9" fmla="*/ 20 h 35"/>
                <a:gd name="T10" fmla="*/ 4 w 18"/>
                <a:gd name="T11" fmla="*/ 0 h 35"/>
              </a:gdLst>
              <a:ahLst/>
              <a:cxnLst>
                <a:cxn ang="0">
                  <a:pos x="T0" y="T1"/>
                </a:cxn>
                <a:cxn ang="0">
                  <a:pos x="T2" y="T3"/>
                </a:cxn>
                <a:cxn ang="0">
                  <a:pos x="T4" y="T5"/>
                </a:cxn>
                <a:cxn ang="0">
                  <a:pos x="T6" y="T7"/>
                </a:cxn>
                <a:cxn ang="0">
                  <a:pos x="T8" y="T9"/>
                </a:cxn>
                <a:cxn ang="0">
                  <a:pos x="T10" y="T11"/>
                </a:cxn>
              </a:cxnLst>
              <a:rect l="0" t="0" r="r" b="b"/>
              <a:pathLst>
                <a:path w="18" h="35">
                  <a:moveTo>
                    <a:pt x="4" y="0"/>
                  </a:moveTo>
                  <a:cubicBezTo>
                    <a:pt x="2" y="0"/>
                    <a:pt x="2" y="5"/>
                    <a:pt x="1" y="8"/>
                  </a:cubicBezTo>
                  <a:cubicBezTo>
                    <a:pt x="0" y="11"/>
                    <a:pt x="0" y="14"/>
                    <a:pt x="1" y="19"/>
                  </a:cubicBezTo>
                  <a:cubicBezTo>
                    <a:pt x="1" y="24"/>
                    <a:pt x="1" y="29"/>
                    <a:pt x="5" y="32"/>
                  </a:cubicBezTo>
                  <a:cubicBezTo>
                    <a:pt x="10" y="35"/>
                    <a:pt x="18" y="27"/>
                    <a:pt x="18" y="20"/>
                  </a:cubicBezTo>
                  <a:cubicBezTo>
                    <a:pt x="18" y="13"/>
                    <a:pt x="6" y="0"/>
                    <a:pt x="4"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151">
              <a:extLst>
                <a:ext uri="{FF2B5EF4-FFF2-40B4-BE49-F238E27FC236}">
                  <a16:creationId xmlns:a16="http://schemas.microsoft.com/office/drawing/2014/main" id="{0C2D0312-A4B2-45F0-BD85-80738E324D12}"/>
                </a:ext>
              </a:extLst>
            </p:cNvPr>
            <p:cNvSpPr>
              <a:spLocks/>
            </p:cNvSpPr>
            <p:nvPr/>
          </p:nvSpPr>
          <p:spPr bwMode="auto">
            <a:xfrm>
              <a:off x="4277189" y="4560355"/>
              <a:ext cx="108979" cy="234119"/>
            </a:xfrm>
            <a:custGeom>
              <a:avLst/>
              <a:gdLst>
                <a:gd name="T0" fmla="*/ 53 w 62"/>
                <a:gd name="T1" fmla="*/ 4 h 123"/>
                <a:gd name="T2" fmla="*/ 50 w 62"/>
                <a:gd name="T3" fmla="*/ 6 h 123"/>
                <a:gd name="T4" fmla="*/ 48 w 62"/>
                <a:gd name="T5" fmla="*/ 12 h 123"/>
                <a:gd name="T6" fmla="*/ 43 w 62"/>
                <a:gd name="T7" fmla="*/ 16 h 123"/>
                <a:gd name="T8" fmla="*/ 39 w 62"/>
                <a:gd name="T9" fmla="*/ 20 h 123"/>
                <a:gd name="T10" fmla="*/ 39 w 62"/>
                <a:gd name="T11" fmla="*/ 24 h 123"/>
                <a:gd name="T12" fmla="*/ 33 w 62"/>
                <a:gd name="T13" fmla="*/ 29 h 123"/>
                <a:gd name="T14" fmla="*/ 21 w 62"/>
                <a:gd name="T15" fmla="*/ 35 h 123"/>
                <a:gd name="T16" fmla="*/ 10 w 62"/>
                <a:gd name="T17" fmla="*/ 37 h 123"/>
                <a:gd name="T18" fmla="*/ 7 w 62"/>
                <a:gd name="T19" fmla="*/ 49 h 123"/>
                <a:gd name="T20" fmla="*/ 8 w 62"/>
                <a:gd name="T21" fmla="*/ 64 h 123"/>
                <a:gd name="T22" fmla="*/ 6 w 62"/>
                <a:gd name="T23" fmla="*/ 81 h 123"/>
                <a:gd name="T24" fmla="*/ 2 w 62"/>
                <a:gd name="T25" fmla="*/ 101 h 123"/>
                <a:gd name="T26" fmla="*/ 8 w 62"/>
                <a:gd name="T27" fmla="*/ 117 h 123"/>
                <a:gd name="T28" fmla="*/ 23 w 62"/>
                <a:gd name="T29" fmla="*/ 121 h 123"/>
                <a:gd name="T30" fmla="*/ 32 w 62"/>
                <a:gd name="T31" fmla="*/ 117 h 123"/>
                <a:gd name="T32" fmla="*/ 44 w 62"/>
                <a:gd name="T33" fmla="*/ 82 h 123"/>
                <a:gd name="T34" fmla="*/ 53 w 62"/>
                <a:gd name="T35" fmla="*/ 49 h 123"/>
                <a:gd name="T36" fmla="*/ 55 w 62"/>
                <a:gd name="T37" fmla="*/ 40 h 123"/>
                <a:gd name="T38" fmla="*/ 57 w 62"/>
                <a:gd name="T39" fmla="*/ 35 h 123"/>
                <a:gd name="T40" fmla="*/ 62 w 62"/>
                <a:gd name="T41" fmla="*/ 34 h 123"/>
                <a:gd name="T42" fmla="*/ 59 w 62"/>
                <a:gd name="T43" fmla="*/ 18 h 123"/>
                <a:gd name="T44" fmla="*/ 53 w 62"/>
                <a:gd name="T45" fmla="*/ 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123">
                  <a:moveTo>
                    <a:pt x="53" y="4"/>
                  </a:moveTo>
                  <a:cubicBezTo>
                    <a:pt x="51" y="0"/>
                    <a:pt x="51" y="5"/>
                    <a:pt x="50" y="6"/>
                  </a:cubicBezTo>
                  <a:cubicBezTo>
                    <a:pt x="49" y="7"/>
                    <a:pt x="48" y="10"/>
                    <a:pt x="48" y="12"/>
                  </a:cubicBezTo>
                  <a:cubicBezTo>
                    <a:pt x="49" y="14"/>
                    <a:pt x="45" y="16"/>
                    <a:pt x="43" y="16"/>
                  </a:cubicBezTo>
                  <a:cubicBezTo>
                    <a:pt x="41" y="16"/>
                    <a:pt x="38" y="17"/>
                    <a:pt x="39" y="20"/>
                  </a:cubicBezTo>
                  <a:cubicBezTo>
                    <a:pt x="40" y="22"/>
                    <a:pt x="38" y="22"/>
                    <a:pt x="39" y="24"/>
                  </a:cubicBezTo>
                  <a:cubicBezTo>
                    <a:pt x="40" y="26"/>
                    <a:pt x="36" y="29"/>
                    <a:pt x="33" y="29"/>
                  </a:cubicBezTo>
                  <a:cubicBezTo>
                    <a:pt x="29" y="30"/>
                    <a:pt x="25" y="36"/>
                    <a:pt x="21" y="35"/>
                  </a:cubicBezTo>
                  <a:cubicBezTo>
                    <a:pt x="17" y="35"/>
                    <a:pt x="13" y="38"/>
                    <a:pt x="10" y="37"/>
                  </a:cubicBezTo>
                  <a:cubicBezTo>
                    <a:pt x="7" y="37"/>
                    <a:pt x="9" y="44"/>
                    <a:pt x="7" y="49"/>
                  </a:cubicBezTo>
                  <a:cubicBezTo>
                    <a:pt x="4" y="53"/>
                    <a:pt x="5" y="58"/>
                    <a:pt x="8" y="64"/>
                  </a:cubicBezTo>
                  <a:cubicBezTo>
                    <a:pt x="10" y="69"/>
                    <a:pt x="12" y="74"/>
                    <a:pt x="6" y="81"/>
                  </a:cubicBezTo>
                  <a:cubicBezTo>
                    <a:pt x="0" y="88"/>
                    <a:pt x="0" y="96"/>
                    <a:pt x="2" y="101"/>
                  </a:cubicBezTo>
                  <a:cubicBezTo>
                    <a:pt x="5" y="106"/>
                    <a:pt x="5" y="114"/>
                    <a:pt x="8" y="117"/>
                  </a:cubicBezTo>
                  <a:cubicBezTo>
                    <a:pt x="11" y="120"/>
                    <a:pt x="20" y="123"/>
                    <a:pt x="23" y="121"/>
                  </a:cubicBezTo>
                  <a:cubicBezTo>
                    <a:pt x="26" y="118"/>
                    <a:pt x="29" y="121"/>
                    <a:pt x="32" y="117"/>
                  </a:cubicBezTo>
                  <a:cubicBezTo>
                    <a:pt x="35" y="114"/>
                    <a:pt x="40" y="95"/>
                    <a:pt x="44" y="82"/>
                  </a:cubicBezTo>
                  <a:cubicBezTo>
                    <a:pt x="48" y="69"/>
                    <a:pt x="54" y="53"/>
                    <a:pt x="53" y="49"/>
                  </a:cubicBezTo>
                  <a:cubicBezTo>
                    <a:pt x="53" y="46"/>
                    <a:pt x="56" y="44"/>
                    <a:pt x="55" y="40"/>
                  </a:cubicBezTo>
                  <a:cubicBezTo>
                    <a:pt x="53" y="36"/>
                    <a:pt x="55" y="32"/>
                    <a:pt x="57" y="35"/>
                  </a:cubicBezTo>
                  <a:cubicBezTo>
                    <a:pt x="59" y="38"/>
                    <a:pt x="61" y="38"/>
                    <a:pt x="62" y="34"/>
                  </a:cubicBezTo>
                  <a:cubicBezTo>
                    <a:pt x="62" y="30"/>
                    <a:pt x="59" y="23"/>
                    <a:pt x="59" y="18"/>
                  </a:cubicBezTo>
                  <a:cubicBezTo>
                    <a:pt x="58" y="12"/>
                    <a:pt x="53" y="6"/>
                    <a:pt x="53" y="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152">
              <a:extLst>
                <a:ext uri="{FF2B5EF4-FFF2-40B4-BE49-F238E27FC236}">
                  <a16:creationId xmlns:a16="http://schemas.microsoft.com/office/drawing/2014/main" id="{1D8EDC03-B8D6-4416-B8B7-5BE6ADCB9ED8}"/>
                </a:ext>
              </a:extLst>
            </p:cNvPr>
            <p:cNvSpPr>
              <a:spLocks noEditPoints="1"/>
            </p:cNvSpPr>
            <p:nvPr/>
          </p:nvSpPr>
          <p:spPr bwMode="auto">
            <a:xfrm>
              <a:off x="4271795" y="4061530"/>
              <a:ext cx="176955" cy="116471"/>
            </a:xfrm>
            <a:custGeom>
              <a:avLst/>
              <a:gdLst>
                <a:gd name="T0" fmla="*/ 72 w 101"/>
                <a:gd name="T1" fmla="*/ 2 h 61"/>
                <a:gd name="T2" fmla="*/ 55 w 101"/>
                <a:gd name="T3" fmla="*/ 3 h 61"/>
                <a:gd name="T4" fmla="*/ 42 w 101"/>
                <a:gd name="T5" fmla="*/ 14 h 61"/>
                <a:gd name="T6" fmla="*/ 36 w 101"/>
                <a:gd name="T7" fmla="*/ 16 h 61"/>
                <a:gd name="T8" fmla="*/ 24 w 101"/>
                <a:gd name="T9" fmla="*/ 14 h 61"/>
                <a:gd name="T10" fmla="*/ 14 w 101"/>
                <a:gd name="T11" fmla="*/ 14 h 61"/>
                <a:gd name="T12" fmla="*/ 8 w 101"/>
                <a:gd name="T13" fmla="*/ 13 h 61"/>
                <a:gd name="T14" fmla="*/ 4 w 101"/>
                <a:gd name="T15" fmla="*/ 16 h 61"/>
                <a:gd name="T16" fmla="*/ 4 w 101"/>
                <a:gd name="T17" fmla="*/ 20 h 61"/>
                <a:gd name="T18" fmla="*/ 1 w 101"/>
                <a:gd name="T19" fmla="*/ 22 h 61"/>
                <a:gd name="T20" fmla="*/ 1 w 101"/>
                <a:gd name="T21" fmla="*/ 28 h 61"/>
                <a:gd name="T22" fmla="*/ 4 w 101"/>
                <a:gd name="T23" fmla="*/ 41 h 61"/>
                <a:gd name="T24" fmla="*/ 7 w 101"/>
                <a:gd name="T25" fmla="*/ 53 h 61"/>
                <a:gd name="T26" fmla="*/ 22 w 101"/>
                <a:gd name="T27" fmla="*/ 52 h 61"/>
                <a:gd name="T28" fmla="*/ 33 w 101"/>
                <a:gd name="T29" fmla="*/ 48 h 61"/>
                <a:gd name="T30" fmla="*/ 42 w 101"/>
                <a:gd name="T31" fmla="*/ 44 h 61"/>
                <a:gd name="T32" fmla="*/ 50 w 101"/>
                <a:gd name="T33" fmla="*/ 42 h 61"/>
                <a:gd name="T34" fmla="*/ 57 w 101"/>
                <a:gd name="T35" fmla="*/ 38 h 61"/>
                <a:gd name="T36" fmla="*/ 75 w 101"/>
                <a:gd name="T37" fmla="*/ 32 h 61"/>
                <a:gd name="T38" fmla="*/ 83 w 101"/>
                <a:gd name="T39" fmla="*/ 24 h 61"/>
                <a:gd name="T40" fmla="*/ 90 w 101"/>
                <a:gd name="T41" fmla="*/ 21 h 61"/>
                <a:gd name="T42" fmla="*/ 80 w 101"/>
                <a:gd name="T43" fmla="*/ 0 h 61"/>
                <a:gd name="T44" fmla="*/ 72 w 101"/>
                <a:gd name="T45" fmla="*/ 2 h 61"/>
                <a:gd name="T46" fmla="*/ 92 w 101"/>
                <a:gd name="T47" fmla="*/ 58 h 61"/>
                <a:gd name="T48" fmla="*/ 101 w 101"/>
                <a:gd name="T49" fmla="*/ 56 h 61"/>
                <a:gd name="T50" fmla="*/ 92 w 101"/>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61">
                  <a:moveTo>
                    <a:pt x="72" y="2"/>
                  </a:moveTo>
                  <a:cubicBezTo>
                    <a:pt x="67" y="3"/>
                    <a:pt x="56" y="2"/>
                    <a:pt x="55" y="3"/>
                  </a:cubicBezTo>
                  <a:cubicBezTo>
                    <a:pt x="54" y="4"/>
                    <a:pt x="43" y="11"/>
                    <a:pt x="42" y="14"/>
                  </a:cubicBezTo>
                  <a:cubicBezTo>
                    <a:pt x="41" y="18"/>
                    <a:pt x="38" y="18"/>
                    <a:pt x="36" y="16"/>
                  </a:cubicBezTo>
                  <a:cubicBezTo>
                    <a:pt x="34" y="15"/>
                    <a:pt x="25" y="15"/>
                    <a:pt x="24" y="14"/>
                  </a:cubicBezTo>
                  <a:cubicBezTo>
                    <a:pt x="24" y="14"/>
                    <a:pt x="17" y="13"/>
                    <a:pt x="14" y="14"/>
                  </a:cubicBezTo>
                  <a:cubicBezTo>
                    <a:pt x="11" y="14"/>
                    <a:pt x="9" y="12"/>
                    <a:pt x="8" y="13"/>
                  </a:cubicBezTo>
                  <a:cubicBezTo>
                    <a:pt x="6" y="13"/>
                    <a:pt x="5" y="15"/>
                    <a:pt x="4" y="16"/>
                  </a:cubicBezTo>
                  <a:cubicBezTo>
                    <a:pt x="3" y="17"/>
                    <a:pt x="5" y="19"/>
                    <a:pt x="4" y="20"/>
                  </a:cubicBezTo>
                  <a:cubicBezTo>
                    <a:pt x="4" y="21"/>
                    <a:pt x="3" y="21"/>
                    <a:pt x="1" y="22"/>
                  </a:cubicBezTo>
                  <a:cubicBezTo>
                    <a:pt x="1" y="24"/>
                    <a:pt x="2" y="26"/>
                    <a:pt x="1" y="28"/>
                  </a:cubicBezTo>
                  <a:cubicBezTo>
                    <a:pt x="0" y="30"/>
                    <a:pt x="1" y="37"/>
                    <a:pt x="4" y="41"/>
                  </a:cubicBezTo>
                  <a:cubicBezTo>
                    <a:pt x="6" y="45"/>
                    <a:pt x="5" y="52"/>
                    <a:pt x="7" y="53"/>
                  </a:cubicBezTo>
                  <a:cubicBezTo>
                    <a:pt x="8" y="55"/>
                    <a:pt x="18" y="54"/>
                    <a:pt x="22" y="52"/>
                  </a:cubicBezTo>
                  <a:cubicBezTo>
                    <a:pt x="26" y="49"/>
                    <a:pt x="29" y="48"/>
                    <a:pt x="33" y="48"/>
                  </a:cubicBezTo>
                  <a:cubicBezTo>
                    <a:pt x="36" y="48"/>
                    <a:pt x="41" y="45"/>
                    <a:pt x="42" y="44"/>
                  </a:cubicBezTo>
                  <a:cubicBezTo>
                    <a:pt x="43" y="42"/>
                    <a:pt x="48" y="42"/>
                    <a:pt x="50" y="42"/>
                  </a:cubicBezTo>
                  <a:cubicBezTo>
                    <a:pt x="52" y="43"/>
                    <a:pt x="55" y="40"/>
                    <a:pt x="57" y="38"/>
                  </a:cubicBezTo>
                  <a:cubicBezTo>
                    <a:pt x="59" y="36"/>
                    <a:pt x="67" y="35"/>
                    <a:pt x="75" y="32"/>
                  </a:cubicBezTo>
                  <a:cubicBezTo>
                    <a:pt x="83" y="30"/>
                    <a:pt x="81" y="26"/>
                    <a:pt x="83" y="24"/>
                  </a:cubicBezTo>
                  <a:cubicBezTo>
                    <a:pt x="84" y="22"/>
                    <a:pt x="87" y="22"/>
                    <a:pt x="90" y="21"/>
                  </a:cubicBezTo>
                  <a:cubicBezTo>
                    <a:pt x="86" y="13"/>
                    <a:pt x="82" y="4"/>
                    <a:pt x="80" y="0"/>
                  </a:cubicBezTo>
                  <a:cubicBezTo>
                    <a:pt x="76" y="1"/>
                    <a:pt x="73" y="2"/>
                    <a:pt x="72" y="2"/>
                  </a:cubicBezTo>
                  <a:close/>
                  <a:moveTo>
                    <a:pt x="92" y="58"/>
                  </a:moveTo>
                  <a:cubicBezTo>
                    <a:pt x="95" y="61"/>
                    <a:pt x="100" y="57"/>
                    <a:pt x="101" y="56"/>
                  </a:cubicBezTo>
                  <a:cubicBezTo>
                    <a:pt x="101" y="55"/>
                    <a:pt x="89" y="55"/>
                    <a:pt x="92" y="5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153">
              <a:extLst>
                <a:ext uri="{FF2B5EF4-FFF2-40B4-BE49-F238E27FC236}">
                  <a16:creationId xmlns:a16="http://schemas.microsoft.com/office/drawing/2014/main" id="{B5E2189D-04A4-4072-819B-EF3CD3028CE1}"/>
                </a:ext>
              </a:extLst>
            </p:cNvPr>
            <p:cNvSpPr>
              <a:spLocks/>
            </p:cNvSpPr>
            <p:nvPr/>
          </p:nvSpPr>
          <p:spPr bwMode="auto">
            <a:xfrm>
              <a:off x="4646206" y="5227415"/>
              <a:ext cx="37765" cy="27059"/>
            </a:xfrm>
            <a:custGeom>
              <a:avLst/>
              <a:gdLst>
                <a:gd name="T0" fmla="*/ 10 w 22"/>
                <a:gd name="T1" fmla="*/ 3 h 14"/>
                <a:gd name="T2" fmla="*/ 7 w 22"/>
                <a:gd name="T3" fmla="*/ 12 h 14"/>
                <a:gd name="T4" fmla="*/ 14 w 22"/>
                <a:gd name="T5" fmla="*/ 12 h 14"/>
                <a:gd name="T6" fmla="*/ 21 w 22"/>
                <a:gd name="T7" fmla="*/ 9 h 14"/>
                <a:gd name="T8" fmla="*/ 10 w 22"/>
                <a:gd name="T9" fmla="*/ 3 h 14"/>
              </a:gdLst>
              <a:ahLst/>
              <a:cxnLst>
                <a:cxn ang="0">
                  <a:pos x="T0" y="T1"/>
                </a:cxn>
                <a:cxn ang="0">
                  <a:pos x="T2" y="T3"/>
                </a:cxn>
                <a:cxn ang="0">
                  <a:pos x="T4" y="T5"/>
                </a:cxn>
                <a:cxn ang="0">
                  <a:pos x="T6" y="T7"/>
                </a:cxn>
                <a:cxn ang="0">
                  <a:pos x="T8" y="T9"/>
                </a:cxn>
              </a:cxnLst>
              <a:rect l="0" t="0" r="r" b="b"/>
              <a:pathLst>
                <a:path w="22" h="14">
                  <a:moveTo>
                    <a:pt x="10" y="3"/>
                  </a:moveTo>
                  <a:cubicBezTo>
                    <a:pt x="9" y="0"/>
                    <a:pt x="0" y="9"/>
                    <a:pt x="7" y="12"/>
                  </a:cubicBezTo>
                  <a:cubicBezTo>
                    <a:pt x="10" y="14"/>
                    <a:pt x="12" y="10"/>
                    <a:pt x="14" y="12"/>
                  </a:cubicBezTo>
                  <a:cubicBezTo>
                    <a:pt x="16" y="14"/>
                    <a:pt x="21" y="13"/>
                    <a:pt x="21" y="9"/>
                  </a:cubicBezTo>
                  <a:cubicBezTo>
                    <a:pt x="22" y="5"/>
                    <a:pt x="11" y="5"/>
                    <a:pt x="10"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154">
              <a:extLst>
                <a:ext uri="{FF2B5EF4-FFF2-40B4-BE49-F238E27FC236}">
                  <a16:creationId xmlns:a16="http://schemas.microsoft.com/office/drawing/2014/main" id="{582693FF-B748-4065-B3BF-399C35835699}"/>
                </a:ext>
              </a:extLst>
            </p:cNvPr>
            <p:cNvSpPr>
              <a:spLocks noEditPoints="1"/>
            </p:cNvSpPr>
            <p:nvPr/>
          </p:nvSpPr>
          <p:spPr bwMode="auto">
            <a:xfrm>
              <a:off x="5916184" y="4461531"/>
              <a:ext cx="118690" cy="92942"/>
            </a:xfrm>
            <a:custGeom>
              <a:avLst/>
              <a:gdLst>
                <a:gd name="T0" fmla="*/ 0 w 68"/>
                <a:gd name="T1" fmla="*/ 2 h 49"/>
                <a:gd name="T2" fmla="*/ 11 w 68"/>
                <a:gd name="T3" fmla="*/ 14 h 49"/>
                <a:gd name="T4" fmla="*/ 0 w 68"/>
                <a:gd name="T5" fmla="*/ 2 h 49"/>
                <a:gd name="T6" fmla="*/ 16 w 68"/>
                <a:gd name="T7" fmla="*/ 13 h 49"/>
                <a:gd name="T8" fmla="*/ 23 w 68"/>
                <a:gd name="T9" fmla="*/ 18 h 49"/>
                <a:gd name="T10" fmla="*/ 16 w 68"/>
                <a:gd name="T11" fmla="*/ 13 h 49"/>
                <a:gd name="T12" fmla="*/ 44 w 68"/>
                <a:gd name="T13" fmla="*/ 28 h 49"/>
                <a:gd name="T14" fmla="*/ 32 w 68"/>
                <a:gd name="T15" fmla="*/ 21 h 49"/>
                <a:gd name="T16" fmla="*/ 44 w 68"/>
                <a:gd name="T17" fmla="*/ 28 h 49"/>
                <a:gd name="T18" fmla="*/ 43 w 68"/>
                <a:gd name="T19" fmla="*/ 36 h 49"/>
                <a:gd name="T20" fmla="*/ 51 w 68"/>
                <a:gd name="T21" fmla="*/ 40 h 49"/>
                <a:gd name="T22" fmla="*/ 43 w 68"/>
                <a:gd name="T23" fmla="*/ 36 h 49"/>
                <a:gd name="T24" fmla="*/ 58 w 68"/>
                <a:gd name="T25" fmla="*/ 44 h 49"/>
                <a:gd name="T26" fmla="*/ 66 w 68"/>
                <a:gd name="T27" fmla="*/ 48 h 49"/>
                <a:gd name="T28" fmla="*/ 58 w 68"/>
                <a:gd name="T29" fmla="*/ 44 h 49"/>
                <a:gd name="T30" fmla="*/ 52 w 68"/>
                <a:gd name="T31" fmla="*/ 27 h 49"/>
                <a:gd name="T32" fmla="*/ 58 w 68"/>
                <a:gd name="T33" fmla="*/ 39 h 49"/>
                <a:gd name="T34" fmla="*/ 52 w 68"/>
                <a:gd name="T35"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9">
                  <a:moveTo>
                    <a:pt x="0" y="2"/>
                  </a:moveTo>
                  <a:cubicBezTo>
                    <a:pt x="0" y="4"/>
                    <a:pt x="8" y="16"/>
                    <a:pt x="11" y="14"/>
                  </a:cubicBezTo>
                  <a:cubicBezTo>
                    <a:pt x="16" y="11"/>
                    <a:pt x="1" y="0"/>
                    <a:pt x="0" y="2"/>
                  </a:cubicBezTo>
                  <a:close/>
                  <a:moveTo>
                    <a:pt x="16" y="13"/>
                  </a:moveTo>
                  <a:cubicBezTo>
                    <a:pt x="16" y="14"/>
                    <a:pt x="22" y="19"/>
                    <a:pt x="23" y="18"/>
                  </a:cubicBezTo>
                  <a:cubicBezTo>
                    <a:pt x="25" y="18"/>
                    <a:pt x="17" y="11"/>
                    <a:pt x="16" y="13"/>
                  </a:cubicBezTo>
                  <a:close/>
                  <a:moveTo>
                    <a:pt x="44" y="28"/>
                  </a:moveTo>
                  <a:cubicBezTo>
                    <a:pt x="46" y="26"/>
                    <a:pt x="33" y="19"/>
                    <a:pt x="32" y="21"/>
                  </a:cubicBezTo>
                  <a:cubicBezTo>
                    <a:pt x="32" y="23"/>
                    <a:pt x="42" y="29"/>
                    <a:pt x="44" y="28"/>
                  </a:cubicBezTo>
                  <a:close/>
                  <a:moveTo>
                    <a:pt x="43" y="36"/>
                  </a:moveTo>
                  <a:cubicBezTo>
                    <a:pt x="44" y="39"/>
                    <a:pt x="49" y="42"/>
                    <a:pt x="51" y="40"/>
                  </a:cubicBezTo>
                  <a:cubicBezTo>
                    <a:pt x="54" y="39"/>
                    <a:pt x="42" y="32"/>
                    <a:pt x="43" y="36"/>
                  </a:cubicBezTo>
                  <a:close/>
                  <a:moveTo>
                    <a:pt x="58" y="44"/>
                  </a:moveTo>
                  <a:cubicBezTo>
                    <a:pt x="58" y="45"/>
                    <a:pt x="63" y="49"/>
                    <a:pt x="66" y="48"/>
                  </a:cubicBezTo>
                  <a:cubicBezTo>
                    <a:pt x="68" y="46"/>
                    <a:pt x="57" y="42"/>
                    <a:pt x="58" y="44"/>
                  </a:cubicBezTo>
                  <a:close/>
                  <a:moveTo>
                    <a:pt x="52" y="27"/>
                  </a:moveTo>
                  <a:cubicBezTo>
                    <a:pt x="50" y="31"/>
                    <a:pt x="57" y="38"/>
                    <a:pt x="58" y="39"/>
                  </a:cubicBezTo>
                  <a:cubicBezTo>
                    <a:pt x="59" y="39"/>
                    <a:pt x="53" y="24"/>
                    <a:pt x="52" y="2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155">
              <a:extLst>
                <a:ext uri="{FF2B5EF4-FFF2-40B4-BE49-F238E27FC236}">
                  <a16:creationId xmlns:a16="http://schemas.microsoft.com/office/drawing/2014/main" id="{B7459721-7DED-4CC0-A43B-0F095EAD2BE3}"/>
                </a:ext>
              </a:extLst>
            </p:cNvPr>
            <p:cNvSpPr>
              <a:spLocks noEditPoints="1"/>
            </p:cNvSpPr>
            <p:nvPr/>
          </p:nvSpPr>
          <p:spPr bwMode="auto">
            <a:xfrm>
              <a:off x="5916184" y="4461531"/>
              <a:ext cx="118690" cy="92942"/>
            </a:xfrm>
            <a:custGeom>
              <a:avLst/>
              <a:gdLst>
                <a:gd name="T0" fmla="*/ 0 w 68"/>
                <a:gd name="T1" fmla="*/ 2 h 49"/>
                <a:gd name="T2" fmla="*/ 11 w 68"/>
                <a:gd name="T3" fmla="*/ 14 h 49"/>
                <a:gd name="T4" fmla="*/ 0 w 68"/>
                <a:gd name="T5" fmla="*/ 2 h 49"/>
                <a:gd name="T6" fmla="*/ 16 w 68"/>
                <a:gd name="T7" fmla="*/ 13 h 49"/>
                <a:gd name="T8" fmla="*/ 23 w 68"/>
                <a:gd name="T9" fmla="*/ 18 h 49"/>
                <a:gd name="T10" fmla="*/ 16 w 68"/>
                <a:gd name="T11" fmla="*/ 13 h 49"/>
                <a:gd name="T12" fmla="*/ 44 w 68"/>
                <a:gd name="T13" fmla="*/ 28 h 49"/>
                <a:gd name="T14" fmla="*/ 32 w 68"/>
                <a:gd name="T15" fmla="*/ 21 h 49"/>
                <a:gd name="T16" fmla="*/ 44 w 68"/>
                <a:gd name="T17" fmla="*/ 28 h 49"/>
                <a:gd name="T18" fmla="*/ 43 w 68"/>
                <a:gd name="T19" fmla="*/ 36 h 49"/>
                <a:gd name="T20" fmla="*/ 51 w 68"/>
                <a:gd name="T21" fmla="*/ 40 h 49"/>
                <a:gd name="T22" fmla="*/ 43 w 68"/>
                <a:gd name="T23" fmla="*/ 36 h 49"/>
                <a:gd name="T24" fmla="*/ 58 w 68"/>
                <a:gd name="T25" fmla="*/ 44 h 49"/>
                <a:gd name="T26" fmla="*/ 66 w 68"/>
                <a:gd name="T27" fmla="*/ 48 h 49"/>
                <a:gd name="T28" fmla="*/ 58 w 68"/>
                <a:gd name="T29" fmla="*/ 44 h 49"/>
                <a:gd name="T30" fmla="*/ 52 w 68"/>
                <a:gd name="T31" fmla="*/ 27 h 49"/>
                <a:gd name="T32" fmla="*/ 58 w 68"/>
                <a:gd name="T33" fmla="*/ 39 h 49"/>
                <a:gd name="T34" fmla="*/ 52 w 68"/>
                <a:gd name="T35"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9">
                  <a:moveTo>
                    <a:pt x="0" y="2"/>
                  </a:moveTo>
                  <a:cubicBezTo>
                    <a:pt x="0" y="4"/>
                    <a:pt x="8" y="16"/>
                    <a:pt x="11" y="14"/>
                  </a:cubicBezTo>
                  <a:cubicBezTo>
                    <a:pt x="16" y="11"/>
                    <a:pt x="1" y="0"/>
                    <a:pt x="0" y="2"/>
                  </a:cubicBezTo>
                  <a:close/>
                  <a:moveTo>
                    <a:pt x="16" y="13"/>
                  </a:moveTo>
                  <a:cubicBezTo>
                    <a:pt x="16" y="14"/>
                    <a:pt x="22" y="19"/>
                    <a:pt x="23" y="18"/>
                  </a:cubicBezTo>
                  <a:cubicBezTo>
                    <a:pt x="25" y="18"/>
                    <a:pt x="17" y="11"/>
                    <a:pt x="16" y="13"/>
                  </a:cubicBezTo>
                  <a:close/>
                  <a:moveTo>
                    <a:pt x="44" y="28"/>
                  </a:moveTo>
                  <a:cubicBezTo>
                    <a:pt x="46" y="26"/>
                    <a:pt x="33" y="19"/>
                    <a:pt x="32" y="21"/>
                  </a:cubicBezTo>
                  <a:cubicBezTo>
                    <a:pt x="32" y="23"/>
                    <a:pt x="42" y="29"/>
                    <a:pt x="44" y="28"/>
                  </a:cubicBezTo>
                  <a:close/>
                  <a:moveTo>
                    <a:pt x="43" y="36"/>
                  </a:moveTo>
                  <a:cubicBezTo>
                    <a:pt x="44" y="39"/>
                    <a:pt x="49" y="42"/>
                    <a:pt x="51" y="40"/>
                  </a:cubicBezTo>
                  <a:cubicBezTo>
                    <a:pt x="54" y="39"/>
                    <a:pt x="42" y="32"/>
                    <a:pt x="43" y="36"/>
                  </a:cubicBezTo>
                  <a:close/>
                  <a:moveTo>
                    <a:pt x="58" y="44"/>
                  </a:moveTo>
                  <a:cubicBezTo>
                    <a:pt x="58" y="45"/>
                    <a:pt x="63" y="49"/>
                    <a:pt x="66" y="48"/>
                  </a:cubicBezTo>
                  <a:cubicBezTo>
                    <a:pt x="68" y="46"/>
                    <a:pt x="57" y="42"/>
                    <a:pt x="58" y="44"/>
                  </a:cubicBezTo>
                  <a:close/>
                  <a:moveTo>
                    <a:pt x="52" y="27"/>
                  </a:moveTo>
                  <a:cubicBezTo>
                    <a:pt x="50" y="31"/>
                    <a:pt x="57" y="38"/>
                    <a:pt x="58" y="39"/>
                  </a:cubicBezTo>
                  <a:cubicBezTo>
                    <a:pt x="59" y="39"/>
                    <a:pt x="53" y="24"/>
                    <a:pt x="52" y="2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156">
              <a:extLst>
                <a:ext uri="{FF2B5EF4-FFF2-40B4-BE49-F238E27FC236}">
                  <a16:creationId xmlns:a16="http://schemas.microsoft.com/office/drawing/2014/main" id="{791F27EA-4152-49EE-9860-ABDD6B824831}"/>
                </a:ext>
              </a:extLst>
            </p:cNvPr>
            <p:cNvSpPr>
              <a:spLocks noEditPoints="1"/>
            </p:cNvSpPr>
            <p:nvPr/>
          </p:nvSpPr>
          <p:spPr bwMode="auto">
            <a:xfrm>
              <a:off x="5295761" y="4546237"/>
              <a:ext cx="606396" cy="584708"/>
            </a:xfrm>
            <a:custGeom>
              <a:avLst/>
              <a:gdLst>
                <a:gd name="T0" fmla="*/ 342 w 347"/>
                <a:gd name="T1" fmla="*/ 134 h 307"/>
                <a:gd name="T2" fmla="*/ 328 w 347"/>
                <a:gd name="T3" fmla="*/ 120 h 307"/>
                <a:gd name="T4" fmla="*/ 317 w 347"/>
                <a:gd name="T5" fmla="*/ 104 h 307"/>
                <a:gd name="T6" fmla="*/ 307 w 347"/>
                <a:gd name="T7" fmla="*/ 93 h 307"/>
                <a:gd name="T8" fmla="*/ 283 w 347"/>
                <a:gd name="T9" fmla="*/ 69 h 307"/>
                <a:gd name="T10" fmla="*/ 275 w 347"/>
                <a:gd name="T11" fmla="*/ 40 h 307"/>
                <a:gd name="T12" fmla="*/ 260 w 347"/>
                <a:gd name="T13" fmla="*/ 25 h 307"/>
                <a:gd name="T14" fmla="*/ 246 w 347"/>
                <a:gd name="T15" fmla="*/ 7 h 307"/>
                <a:gd name="T16" fmla="*/ 242 w 347"/>
                <a:gd name="T17" fmla="*/ 38 h 307"/>
                <a:gd name="T18" fmla="*/ 222 w 347"/>
                <a:gd name="T19" fmla="*/ 57 h 307"/>
                <a:gd name="T20" fmla="*/ 198 w 347"/>
                <a:gd name="T21" fmla="*/ 44 h 307"/>
                <a:gd name="T22" fmla="*/ 194 w 347"/>
                <a:gd name="T23" fmla="*/ 26 h 307"/>
                <a:gd name="T24" fmla="*/ 200 w 347"/>
                <a:gd name="T25" fmla="*/ 13 h 307"/>
                <a:gd name="T26" fmla="*/ 188 w 347"/>
                <a:gd name="T27" fmla="*/ 14 h 307"/>
                <a:gd name="T28" fmla="*/ 167 w 347"/>
                <a:gd name="T29" fmla="*/ 10 h 307"/>
                <a:gd name="T30" fmla="*/ 145 w 347"/>
                <a:gd name="T31" fmla="*/ 24 h 307"/>
                <a:gd name="T32" fmla="*/ 138 w 347"/>
                <a:gd name="T33" fmla="*/ 38 h 307"/>
                <a:gd name="T34" fmla="*/ 125 w 347"/>
                <a:gd name="T35" fmla="*/ 33 h 307"/>
                <a:gd name="T36" fmla="*/ 111 w 347"/>
                <a:gd name="T37" fmla="*/ 34 h 307"/>
                <a:gd name="T38" fmla="*/ 99 w 347"/>
                <a:gd name="T39" fmla="*/ 41 h 307"/>
                <a:gd name="T40" fmla="*/ 92 w 347"/>
                <a:gd name="T41" fmla="*/ 55 h 307"/>
                <a:gd name="T42" fmla="*/ 80 w 347"/>
                <a:gd name="T43" fmla="*/ 56 h 307"/>
                <a:gd name="T44" fmla="*/ 52 w 347"/>
                <a:gd name="T45" fmla="*/ 82 h 307"/>
                <a:gd name="T46" fmla="*/ 26 w 347"/>
                <a:gd name="T47" fmla="*/ 91 h 307"/>
                <a:gd name="T48" fmla="*/ 10 w 347"/>
                <a:gd name="T49" fmla="*/ 97 h 307"/>
                <a:gd name="T50" fmla="*/ 5 w 347"/>
                <a:gd name="T51" fmla="*/ 127 h 307"/>
                <a:gd name="T52" fmla="*/ 7 w 347"/>
                <a:gd name="T53" fmla="*/ 139 h 307"/>
                <a:gd name="T54" fmla="*/ 17 w 347"/>
                <a:gd name="T55" fmla="*/ 170 h 307"/>
                <a:gd name="T56" fmla="*/ 17 w 347"/>
                <a:gd name="T57" fmla="*/ 207 h 307"/>
                <a:gd name="T58" fmla="*/ 42 w 347"/>
                <a:gd name="T59" fmla="*/ 220 h 307"/>
                <a:gd name="T60" fmla="*/ 78 w 347"/>
                <a:gd name="T61" fmla="*/ 209 h 307"/>
                <a:gd name="T62" fmla="*/ 118 w 347"/>
                <a:gd name="T63" fmla="*/ 194 h 307"/>
                <a:gd name="T64" fmla="*/ 164 w 347"/>
                <a:gd name="T65" fmla="*/ 192 h 307"/>
                <a:gd name="T66" fmla="*/ 180 w 347"/>
                <a:gd name="T67" fmla="*/ 200 h 307"/>
                <a:gd name="T68" fmla="*/ 196 w 347"/>
                <a:gd name="T69" fmla="*/ 214 h 307"/>
                <a:gd name="T70" fmla="*/ 208 w 347"/>
                <a:gd name="T71" fmla="*/ 213 h 307"/>
                <a:gd name="T72" fmla="*/ 215 w 347"/>
                <a:gd name="T73" fmla="*/ 216 h 307"/>
                <a:gd name="T74" fmla="*/ 227 w 347"/>
                <a:gd name="T75" fmla="*/ 237 h 307"/>
                <a:gd name="T76" fmla="*/ 258 w 347"/>
                <a:gd name="T77" fmla="*/ 257 h 307"/>
                <a:gd name="T78" fmla="*/ 273 w 347"/>
                <a:gd name="T79" fmla="*/ 255 h 307"/>
                <a:gd name="T80" fmla="*/ 284 w 347"/>
                <a:gd name="T81" fmla="*/ 260 h 307"/>
                <a:gd name="T82" fmla="*/ 313 w 347"/>
                <a:gd name="T83" fmla="*/ 247 h 307"/>
                <a:gd name="T84" fmla="*/ 331 w 347"/>
                <a:gd name="T85" fmla="*/ 199 h 307"/>
                <a:gd name="T86" fmla="*/ 343 w 347"/>
                <a:gd name="T87" fmla="*/ 170 h 307"/>
                <a:gd name="T88" fmla="*/ 157 w 347"/>
                <a:gd name="T89" fmla="*/ 8 h 307"/>
                <a:gd name="T90" fmla="*/ 199 w 347"/>
                <a:gd name="T91" fmla="*/ 229 h 307"/>
                <a:gd name="T92" fmla="*/ 283 w 347"/>
                <a:gd name="T93" fmla="*/ 281 h 307"/>
                <a:gd name="T94" fmla="*/ 284 w 347"/>
                <a:gd name="T95" fmla="*/ 307 h 307"/>
                <a:gd name="T96" fmla="*/ 296 w 347"/>
                <a:gd name="T97" fmla="*/ 300 h 307"/>
                <a:gd name="T98" fmla="*/ 283 w 347"/>
                <a:gd name="T99" fmla="*/ 28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7" h="307">
                  <a:moveTo>
                    <a:pt x="344" y="154"/>
                  </a:moveTo>
                  <a:cubicBezTo>
                    <a:pt x="346" y="153"/>
                    <a:pt x="343" y="147"/>
                    <a:pt x="342" y="148"/>
                  </a:cubicBezTo>
                  <a:cubicBezTo>
                    <a:pt x="341" y="149"/>
                    <a:pt x="341" y="139"/>
                    <a:pt x="342" y="134"/>
                  </a:cubicBezTo>
                  <a:cubicBezTo>
                    <a:pt x="343" y="130"/>
                    <a:pt x="342" y="130"/>
                    <a:pt x="340" y="133"/>
                  </a:cubicBezTo>
                  <a:cubicBezTo>
                    <a:pt x="337" y="135"/>
                    <a:pt x="335" y="128"/>
                    <a:pt x="334" y="126"/>
                  </a:cubicBezTo>
                  <a:cubicBezTo>
                    <a:pt x="334" y="124"/>
                    <a:pt x="331" y="119"/>
                    <a:pt x="328" y="120"/>
                  </a:cubicBezTo>
                  <a:cubicBezTo>
                    <a:pt x="324" y="120"/>
                    <a:pt x="326" y="115"/>
                    <a:pt x="323" y="116"/>
                  </a:cubicBezTo>
                  <a:cubicBezTo>
                    <a:pt x="320" y="116"/>
                    <a:pt x="320" y="111"/>
                    <a:pt x="320" y="107"/>
                  </a:cubicBezTo>
                  <a:cubicBezTo>
                    <a:pt x="321" y="102"/>
                    <a:pt x="318" y="106"/>
                    <a:pt x="317" y="104"/>
                  </a:cubicBezTo>
                  <a:cubicBezTo>
                    <a:pt x="316" y="102"/>
                    <a:pt x="314" y="104"/>
                    <a:pt x="312" y="105"/>
                  </a:cubicBezTo>
                  <a:cubicBezTo>
                    <a:pt x="310" y="105"/>
                    <a:pt x="310" y="101"/>
                    <a:pt x="310" y="99"/>
                  </a:cubicBezTo>
                  <a:cubicBezTo>
                    <a:pt x="311" y="97"/>
                    <a:pt x="310" y="95"/>
                    <a:pt x="307" y="93"/>
                  </a:cubicBezTo>
                  <a:cubicBezTo>
                    <a:pt x="304" y="91"/>
                    <a:pt x="304" y="89"/>
                    <a:pt x="304" y="86"/>
                  </a:cubicBezTo>
                  <a:cubicBezTo>
                    <a:pt x="304" y="84"/>
                    <a:pt x="288" y="76"/>
                    <a:pt x="285" y="75"/>
                  </a:cubicBezTo>
                  <a:cubicBezTo>
                    <a:pt x="281" y="74"/>
                    <a:pt x="284" y="71"/>
                    <a:pt x="283" y="69"/>
                  </a:cubicBezTo>
                  <a:cubicBezTo>
                    <a:pt x="281" y="68"/>
                    <a:pt x="281" y="63"/>
                    <a:pt x="281" y="59"/>
                  </a:cubicBezTo>
                  <a:cubicBezTo>
                    <a:pt x="281" y="55"/>
                    <a:pt x="275" y="54"/>
                    <a:pt x="276" y="50"/>
                  </a:cubicBezTo>
                  <a:cubicBezTo>
                    <a:pt x="276" y="47"/>
                    <a:pt x="274" y="44"/>
                    <a:pt x="275" y="40"/>
                  </a:cubicBezTo>
                  <a:cubicBezTo>
                    <a:pt x="275" y="36"/>
                    <a:pt x="269" y="35"/>
                    <a:pt x="269" y="33"/>
                  </a:cubicBezTo>
                  <a:cubicBezTo>
                    <a:pt x="269" y="31"/>
                    <a:pt x="266" y="33"/>
                    <a:pt x="262" y="33"/>
                  </a:cubicBezTo>
                  <a:cubicBezTo>
                    <a:pt x="259" y="34"/>
                    <a:pt x="259" y="29"/>
                    <a:pt x="260" y="25"/>
                  </a:cubicBezTo>
                  <a:cubicBezTo>
                    <a:pt x="260" y="21"/>
                    <a:pt x="258" y="14"/>
                    <a:pt x="256" y="12"/>
                  </a:cubicBezTo>
                  <a:cubicBezTo>
                    <a:pt x="253" y="9"/>
                    <a:pt x="253" y="2"/>
                    <a:pt x="252" y="1"/>
                  </a:cubicBezTo>
                  <a:cubicBezTo>
                    <a:pt x="250" y="0"/>
                    <a:pt x="246" y="5"/>
                    <a:pt x="246" y="7"/>
                  </a:cubicBezTo>
                  <a:cubicBezTo>
                    <a:pt x="247" y="10"/>
                    <a:pt x="246" y="13"/>
                    <a:pt x="244" y="14"/>
                  </a:cubicBezTo>
                  <a:cubicBezTo>
                    <a:pt x="243" y="16"/>
                    <a:pt x="245" y="21"/>
                    <a:pt x="243" y="23"/>
                  </a:cubicBezTo>
                  <a:cubicBezTo>
                    <a:pt x="241" y="26"/>
                    <a:pt x="243" y="34"/>
                    <a:pt x="242" y="38"/>
                  </a:cubicBezTo>
                  <a:cubicBezTo>
                    <a:pt x="242" y="43"/>
                    <a:pt x="242" y="48"/>
                    <a:pt x="240" y="51"/>
                  </a:cubicBezTo>
                  <a:cubicBezTo>
                    <a:pt x="238" y="54"/>
                    <a:pt x="237" y="60"/>
                    <a:pt x="233" y="61"/>
                  </a:cubicBezTo>
                  <a:cubicBezTo>
                    <a:pt x="228" y="63"/>
                    <a:pt x="222" y="59"/>
                    <a:pt x="222" y="57"/>
                  </a:cubicBezTo>
                  <a:cubicBezTo>
                    <a:pt x="223" y="54"/>
                    <a:pt x="218" y="53"/>
                    <a:pt x="215" y="53"/>
                  </a:cubicBezTo>
                  <a:cubicBezTo>
                    <a:pt x="212" y="54"/>
                    <a:pt x="211" y="50"/>
                    <a:pt x="207" y="47"/>
                  </a:cubicBezTo>
                  <a:cubicBezTo>
                    <a:pt x="203" y="44"/>
                    <a:pt x="199" y="48"/>
                    <a:pt x="198" y="44"/>
                  </a:cubicBezTo>
                  <a:cubicBezTo>
                    <a:pt x="197" y="40"/>
                    <a:pt x="196" y="40"/>
                    <a:pt x="193" y="37"/>
                  </a:cubicBezTo>
                  <a:cubicBezTo>
                    <a:pt x="190" y="35"/>
                    <a:pt x="191" y="35"/>
                    <a:pt x="193" y="33"/>
                  </a:cubicBezTo>
                  <a:cubicBezTo>
                    <a:pt x="196" y="31"/>
                    <a:pt x="196" y="29"/>
                    <a:pt x="194" y="26"/>
                  </a:cubicBezTo>
                  <a:cubicBezTo>
                    <a:pt x="193" y="24"/>
                    <a:pt x="196" y="24"/>
                    <a:pt x="199" y="22"/>
                  </a:cubicBezTo>
                  <a:cubicBezTo>
                    <a:pt x="203" y="20"/>
                    <a:pt x="199" y="18"/>
                    <a:pt x="202" y="17"/>
                  </a:cubicBezTo>
                  <a:cubicBezTo>
                    <a:pt x="205" y="16"/>
                    <a:pt x="203" y="13"/>
                    <a:pt x="200" y="13"/>
                  </a:cubicBezTo>
                  <a:cubicBezTo>
                    <a:pt x="197" y="12"/>
                    <a:pt x="198" y="16"/>
                    <a:pt x="197" y="16"/>
                  </a:cubicBezTo>
                  <a:cubicBezTo>
                    <a:pt x="196" y="16"/>
                    <a:pt x="195" y="11"/>
                    <a:pt x="194" y="12"/>
                  </a:cubicBezTo>
                  <a:cubicBezTo>
                    <a:pt x="193" y="12"/>
                    <a:pt x="190" y="17"/>
                    <a:pt x="188" y="14"/>
                  </a:cubicBezTo>
                  <a:cubicBezTo>
                    <a:pt x="186" y="12"/>
                    <a:pt x="175" y="10"/>
                    <a:pt x="171" y="9"/>
                  </a:cubicBezTo>
                  <a:cubicBezTo>
                    <a:pt x="167" y="9"/>
                    <a:pt x="166" y="3"/>
                    <a:pt x="163" y="4"/>
                  </a:cubicBezTo>
                  <a:cubicBezTo>
                    <a:pt x="161" y="5"/>
                    <a:pt x="164" y="7"/>
                    <a:pt x="167" y="10"/>
                  </a:cubicBezTo>
                  <a:cubicBezTo>
                    <a:pt x="169" y="13"/>
                    <a:pt x="157" y="15"/>
                    <a:pt x="154" y="14"/>
                  </a:cubicBezTo>
                  <a:cubicBezTo>
                    <a:pt x="150" y="13"/>
                    <a:pt x="154" y="16"/>
                    <a:pt x="151" y="16"/>
                  </a:cubicBezTo>
                  <a:cubicBezTo>
                    <a:pt x="148" y="16"/>
                    <a:pt x="148" y="21"/>
                    <a:pt x="145" y="24"/>
                  </a:cubicBezTo>
                  <a:cubicBezTo>
                    <a:pt x="143" y="26"/>
                    <a:pt x="145" y="28"/>
                    <a:pt x="142" y="30"/>
                  </a:cubicBezTo>
                  <a:cubicBezTo>
                    <a:pt x="139" y="32"/>
                    <a:pt x="139" y="34"/>
                    <a:pt x="142" y="37"/>
                  </a:cubicBezTo>
                  <a:cubicBezTo>
                    <a:pt x="146" y="41"/>
                    <a:pt x="141" y="41"/>
                    <a:pt x="138" y="38"/>
                  </a:cubicBezTo>
                  <a:cubicBezTo>
                    <a:pt x="135" y="35"/>
                    <a:pt x="132" y="35"/>
                    <a:pt x="133" y="38"/>
                  </a:cubicBezTo>
                  <a:cubicBezTo>
                    <a:pt x="133" y="42"/>
                    <a:pt x="129" y="40"/>
                    <a:pt x="130" y="37"/>
                  </a:cubicBezTo>
                  <a:cubicBezTo>
                    <a:pt x="130" y="33"/>
                    <a:pt x="126" y="35"/>
                    <a:pt x="125" y="33"/>
                  </a:cubicBezTo>
                  <a:cubicBezTo>
                    <a:pt x="124" y="31"/>
                    <a:pt x="120" y="27"/>
                    <a:pt x="118" y="27"/>
                  </a:cubicBezTo>
                  <a:cubicBezTo>
                    <a:pt x="116" y="28"/>
                    <a:pt x="116" y="30"/>
                    <a:pt x="113" y="30"/>
                  </a:cubicBezTo>
                  <a:cubicBezTo>
                    <a:pt x="111" y="30"/>
                    <a:pt x="110" y="31"/>
                    <a:pt x="111" y="34"/>
                  </a:cubicBezTo>
                  <a:cubicBezTo>
                    <a:pt x="111" y="37"/>
                    <a:pt x="107" y="34"/>
                    <a:pt x="104" y="34"/>
                  </a:cubicBezTo>
                  <a:cubicBezTo>
                    <a:pt x="101" y="35"/>
                    <a:pt x="104" y="38"/>
                    <a:pt x="103" y="38"/>
                  </a:cubicBezTo>
                  <a:cubicBezTo>
                    <a:pt x="101" y="38"/>
                    <a:pt x="101" y="41"/>
                    <a:pt x="99" y="41"/>
                  </a:cubicBezTo>
                  <a:cubicBezTo>
                    <a:pt x="96" y="41"/>
                    <a:pt x="97" y="46"/>
                    <a:pt x="97" y="49"/>
                  </a:cubicBezTo>
                  <a:cubicBezTo>
                    <a:pt x="97" y="52"/>
                    <a:pt x="93" y="48"/>
                    <a:pt x="91" y="48"/>
                  </a:cubicBezTo>
                  <a:cubicBezTo>
                    <a:pt x="88" y="49"/>
                    <a:pt x="91" y="52"/>
                    <a:pt x="92" y="55"/>
                  </a:cubicBezTo>
                  <a:cubicBezTo>
                    <a:pt x="93" y="58"/>
                    <a:pt x="91" y="58"/>
                    <a:pt x="89" y="59"/>
                  </a:cubicBezTo>
                  <a:cubicBezTo>
                    <a:pt x="88" y="60"/>
                    <a:pt x="86" y="56"/>
                    <a:pt x="86" y="53"/>
                  </a:cubicBezTo>
                  <a:cubicBezTo>
                    <a:pt x="86" y="50"/>
                    <a:pt x="83" y="53"/>
                    <a:pt x="80" y="56"/>
                  </a:cubicBezTo>
                  <a:cubicBezTo>
                    <a:pt x="76" y="60"/>
                    <a:pt x="81" y="65"/>
                    <a:pt x="79" y="66"/>
                  </a:cubicBezTo>
                  <a:cubicBezTo>
                    <a:pt x="78" y="67"/>
                    <a:pt x="71" y="73"/>
                    <a:pt x="67" y="78"/>
                  </a:cubicBezTo>
                  <a:cubicBezTo>
                    <a:pt x="63" y="83"/>
                    <a:pt x="55" y="80"/>
                    <a:pt x="52" y="82"/>
                  </a:cubicBezTo>
                  <a:cubicBezTo>
                    <a:pt x="50" y="84"/>
                    <a:pt x="47" y="83"/>
                    <a:pt x="44" y="85"/>
                  </a:cubicBezTo>
                  <a:cubicBezTo>
                    <a:pt x="42" y="87"/>
                    <a:pt x="37" y="91"/>
                    <a:pt x="36" y="88"/>
                  </a:cubicBezTo>
                  <a:cubicBezTo>
                    <a:pt x="36" y="86"/>
                    <a:pt x="29" y="88"/>
                    <a:pt x="26" y="91"/>
                  </a:cubicBezTo>
                  <a:cubicBezTo>
                    <a:pt x="23" y="94"/>
                    <a:pt x="19" y="96"/>
                    <a:pt x="16" y="96"/>
                  </a:cubicBezTo>
                  <a:cubicBezTo>
                    <a:pt x="12" y="97"/>
                    <a:pt x="12" y="102"/>
                    <a:pt x="11" y="103"/>
                  </a:cubicBezTo>
                  <a:cubicBezTo>
                    <a:pt x="10" y="104"/>
                    <a:pt x="10" y="99"/>
                    <a:pt x="10" y="97"/>
                  </a:cubicBezTo>
                  <a:cubicBezTo>
                    <a:pt x="10" y="96"/>
                    <a:pt x="7" y="100"/>
                    <a:pt x="6" y="104"/>
                  </a:cubicBezTo>
                  <a:cubicBezTo>
                    <a:pt x="5" y="107"/>
                    <a:pt x="9" y="109"/>
                    <a:pt x="6" y="113"/>
                  </a:cubicBezTo>
                  <a:cubicBezTo>
                    <a:pt x="3" y="117"/>
                    <a:pt x="1" y="121"/>
                    <a:pt x="5" y="127"/>
                  </a:cubicBezTo>
                  <a:cubicBezTo>
                    <a:pt x="9" y="132"/>
                    <a:pt x="11" y="135"/>
                    <a:pt x="10" y="138"/>
                  </a:cubicBezTo>
                  <a:cubicBezTo>
                    <a:pt x="8" y="140"/>
                    <a:pt x="5" y="133"/>
                    <a:pt x="5" y="133"/>
                  </a:cubicBezTo>
                  <a:cubicBezTo>
                    <a:pt x="4" y="134"/>
                    <a:pt x="8" y="138"/>
                    <a:pt x="7" y="139"/>
                  </a:cubicBezTo>
                  <a:cubicBezTo>
                    <a:pt x="6" y="141"/>
                    <a:pt x="2" y="133"/>
                    <a:pt x="1" y="135"/>
                  </a:cubicBezTo>
                  <a:cubicBezTo>
                    <a:pt x="0" y="137"/>
                    <a:pt x="9" y="149"/>
                    <a:pt x="10" y="154"/>
                  </a:cubicBezTo>
                  <a:cubicBezTo>
                    <a:pt x="10" y="159"/>
                    <a:pt x="17" y="163"/>
                    <a:pt x="17" y="170"/>
                  </a:cubicBezTo>
                  <a:cubicBezTo>
                    <a:pt x="16" y="177"/>
                    <a:pt x="23" y="187"/>
                    <a:pt x="24" y="189"/>
                  </a:cubicBezTo>
                  <a:cubicBezTo>
                    <a:pt x="25" y="191"/>
                    <a:pt x="22" y="195"/>
                    <a:pt x="22" y="200"/>
                  </a:cubicBezTo>
                  <a:cubicBezTo>
                    <a:pt x="23" y="205"/>
                    <a:pt x="21" y="207"/>
                    <a:pt x="17" y="207"/>
                  </a:cubicBezTo>
                  <a:cubicBezTo>
                    <a:pt x="14" y="207"/>
                    <a:pt x="16" y="212"/>
                    <a:pt x="20" y="213"/>
                  </a:cubicBezTo>
                  <a:cubicBezTo>
                    <a:pt x="23" y="213"/>
                    <a:pt x="22" y="216"/>
                    <a:pt x="26" y="218"/>
                  </a:cubicBezTo>
                  <a:cubicBezTo>
                    <a:pt x="30" y="221"/>
                    <a:pt x="39" y="220"/>
                    <a:pt x="42" y="220"/>
                  </a:cubicBezTo>
                  <a:cubicBezTo>
                    <a:pt x="45" y="220"/>
                    <a:pt x="46" y="215"/>
                    <a:pt x="51" y="215"/>
                  </a:cubicBezTo>
                  <a:cubicBezTo>
                    <a:pt x="55" y="215"/>
                    <a:pt x="55" y="213"/>
                    <a:pt x="57" y="211"/>
                  </a:cubicBezTo>
                  <a:cubicBezTo>
                    <a:pt x="59" y="208"/>
                    <a:pt x="68" y="209"/>
                    <a:pt x="78" y="209"/>
                  </a:cubicBezTo>
                  <a:cubicBezTo>
                    <a:pt x="88" y="210"/>
                    <a:pt x="92" y="207"/>
                    <a:pt x="94" y="203"/>
                  </a:cubicBezTo>
                  <a:cubicBezTo>
                    <a:pt x="95" y="199"/>
                    <a:pt x="102" y="199"/>
                    <a:pt x="105" y="197"/>
                  </a:cubicBezTo>
                  <a:cubicBezTo>
                    <a:pt x="108" y="194"/>
                    <a:pt x="110" y="194"/>
                    <a:pt x="118" y="194"/>
                  </a:cubicBezTo>
                  <a:cubicBezTo>
                    <a:pt x="125" y="195"/>
                    <a:pt x="132" y="191"/>
                    <a:pt x="136" y="189"/>
                  </a:cubicBezTo>
                  <a:cubicBezTo>
                    <a:pt x="141" y="187"/>
                    <a:pt x="150" y="188"/>
                    <a:pt x="154" y="186"/>
                  </a:cubicBezTo>
                  <a:cubicBezTo>
                    <a:pt x="159" y="185"/>
                    <a:pt x="159" y="192"/>
                    <a:pt x="164" y="192"/>
                  </a:cubicBezTo>
                  <a:cubicBezTo>
                    <a:pt x="169" y="191"/>
                    <a:pt x="172" y="193"/>
                    <a:pt x="174" y="193"/>
                  </a:cubicBezTo>
                  <a:cubicBezTo>
                    <a:pt x="177" y="193"/>
                    <a:pt x="177" y="195"/>
                    <a:pt x="179" y="195"/>
                  </a:cubicBezTo>
                  <a:cubicBezTo>
                    <a:pt x="182" y="196"/>
                    <a:pt x="181" y="198"/>
                    <a:pt x="180" y="200"/>
                  </a:cubicBezTo>
                  <a:cubicBezTo>
                    <a:pt x="178" y="203"/>
                    <a:pt x="184" y="203"/>
                    <a:pt x="187" y="208"/>
                  </a:cubicBezTo>
                  <a:cubicBezTo>
                    <a:pt x="191" y="212"/>
                    <a:pt x="187" y="213"/>
                    <a:pt x="189" y="217"/>
                  </a:cubicBezTo>
                  <a:cubicBezTo>
                    <a:pt x="191" y="221"/>
                    <a:pt x="192" y="220"/>
                    <a:pt x="196" y="214"/>
                  </a:cubicBezTo>
                  <a:cubicBezTo>
                    <a:pt x="200" y="209"/>
                    <a:pt x="204" y="213"/>
                    <a:pt x="205" y="208"/>
                  </a:cubicBezTo>
                  <a:cubicBezTo>
                    <a:pt x="205" y="204"/>
                    <a:pt x="209" y="198"/>
                    <a:pt x="212" y="201"/>
                  </a:cubicBezTo>
                  <a:cubicBezTo>
                    <a:pt x="214" y="203"/>
                    <a:pt x="210" y="204"/>
                    <a:pt x="208" y="213"/>
                  </a:cubicBezTo>
                  <a:cubicBezTo>
                    <a:pt x="206" y="221"/>
                    <a:pt x="203" y="217"/>
                    <a:pt x="203" y="219"/>
                  </a:cubicBezTo>
                  <a:cubicBezTo>
                    <a:pt x="202" y="222"/>
                    <a:pt x="211" y="223"/>
                    <a:pt x="211" y="218"/>
                  </a:cubicBezTo>
                  <a:cubicBezTo>
                    <a:pt x="211" y="214"/>
                    <a:pt x="212" y="212"/>
                    <a:pt x="215" y="216"/>
                  </a:cubicBezTo>
                  <a:cubicBezTo>
                    <a:pt x="219" y="220"/>
                    <a:pt x="213" y="223"/>
                    <a:pt x="214" y="225"/>
                  </a:cubicBezTo>
                  <a:cubicBezTo>
                    <a:pt x="215" y="227"/>
                    <a:pt x="219" y="225"/>
                    <a:pt x="220" y="225"/>
                  </a:cubicBezTo>
                  <a:cubicBezTo>
                    <a:pt x="224" y="225"/>
                    <a:pt x="228" y="233"/>
                    <a:pt x="227" y="237"/>
                  </a:cubicBezTo>
                  <a:cubicBezTo>
                    <a:pt x="227" y="240"/>
                    <a:pt x="226" y="244"/>
                    <a:pt x="232" y="247"/>
                  </a:cubicBezTo>
                  <a:cubicBezTo>
                    <a:pt x="238" y="251"/>
                    <a:pt x="236" y="251"/>
                    <a:pt x="241" y="251"/>
                  </a:cubicBezTo>
                  <a:cubicBezTo>
                    <a:pt x="245" y="251"/>
                    <a:pt x="255" y="255"/>
                    <a:pt x="258" y="257"/>
                  </a:cubicBezTo>
                  <a:cubicBezTo>
                    <a:pt x="260" y="259"/>
                    <a:pt x="267" y="255"/>
                    <a:pt x="268" y="251"/>
                  </a:cubicBezTo>
                  <a:cubicBezTo>
                    <a:pt x="269" y="246"/>
                    <a:pt x="274" y="251"/>
                    <a:pt x="272" y="252"/>
                  </a:cubicBezTo>
                  <a:cubicBezTo>
                    <a:pt x="269" y="254"/>
                    <a:pt x="273" y="257"/>
                    <a:pt x="273" y="255"/>
                  </a:cubicBezTo>
                  <a:cubicBezTo>
                    <a:pt x="273" y="252"/>
                    <a:pt x="275" y="250"/>
                    <a:pt x="275" y="253"/>
                  </a:cubicBezTo>
                  <a:cubicBezTo>
                    <a:pt x="276" y="256"/>
                    <a:pt x="280" y="256"/>
                    <a:pt x="281" y="258"/>
                  </a:cubicBezTo>
                  <a:cubicBezTo>
                    <a:pt x="282" y="260"/>
                    <a:pt x="284" y="262"/>
                    <a:pt x="284" y="260"/>
                  </a:cubicBezTo>
                  <a:cubicBezTo>
                    <a:pt x="284" y="258"/>
                    <a:pt x="285" y="257"/>
                    <a:pt x="288" y="256"/>
                  </a:cubicBezTo>
                  <a:cubicBezTo>
                    <a:pt x="291" y="254"/>
                    <a:pt x="292" y="252"/>
                    <a:pt x="296" y="250"/>
                  </a:cubicBezTo>
                  <a:cubicBezTo>
                    <a:pt x="299" y="247"/>
                    <a:pt x="312" y="247"/>
                    <a:pt x="313" y="247"/>
                  </a:cubicBezTo>
                  <a:cubicBezTo>
                    <a:pt x="314" y="247"/>
                    <a:pt x="315" y="235"/>
                    <a:pt x="316" y="230"/>
                  </a:cubicBezTo>
                  <a:cubicBezTo>
                    <a:pt x="317" y="224"/>
                    <a:pt x="322" y="223"/>
                    <a:pt x="322" y="217"/>
                  </a:cubicBezTo>
                  <a:cubicBezTo>
                    <a:pt x="323" y="211"/>
                    <a:pt x="330" y="199"/>
                    <a:pt x="331" y="199"/>
                  </a:cubicBezTo>
                  <a:cubicBezTo>
                    <a:pt x="333" y="198"/>
                    <a:pt x="336" y="196"/>
                    <a:pt x="336" y="193"/>
                  </a:cubicBezTo>
                  <a:cubicBezTo>
                    <a:pt x="337" y="189"/>
                    <a:pt x="341" y="185"/>
                    <a:pt x="341" y="181"/>
                  </a:cubicBezTo>
                  <a:cubicBezTo>
                    <a:pt x="341" y="177"/>
                    <a:pt x="343" y="172"/>
                    <a:pt x="343" y="170"/>
                  </a:cubicBezTo>
                  <a:cubicBezTo>
                    <a:pt x="343" y="169"/>
                    <a:pt x="341" y="165"/>
                    <a:pt x="344" y="162"/>
                  </a:cubicBezTo>
                  <a:cubicBezTo>
                    <a:pt x="347" y="159"/>
                    <a:pt x="343" y="155"/>
                    <a:pt x="344" y="154"/>
                  </a:cubicBezTo>
                  <a:close/>
                  <a:moveTo>
                    <a:pt x="157" y="8"/>
                  </a:moveTo>
                  <a:cubicBezTo>
                    <a:pt x="157" y="6"/>
                    <a:pt x="143" y="9"/>
                    <a:pt x="146" y="11"/>
                  </a:cubicBezTo>
                  <a:cubicBezTo>
                    <a:pt x="148" y="12"/>
                    <a:pt x="157" y="10"/>
                    <a:pt x="157" y="8"/>
                  </a:cubicBezTo>
                  <a:close/>
                  <a:moveTo>
                    <a:pt x="199" y="229"/>
                  </a:moveTo>
                  <a:cubicBezTo>
                    <a:pt x="201" y="231"/>
                    <a:pt x="208" y="231"/>
                    <a:pt x="209" y="228"/>
                  </a:cubicBezTo>
                  <a:cubicBezTo>
                    <a:pt x="210" y="225"/>
                    <a:pt x="197" y="228"/>
                    <a:pt x="199" y="229"/>
                  </a:cubicBezTo>
                  <a:close/>
                  <a:moveTo>
                    <a:pt x="283" y="281"/>
                  </a:moveTo>
                  <a:cubicBezTo>
                    <a:pt x="278" y="282"/>
                    <a:pt x="271" y="277"/>
                    <a:pt x="269" y="277"/>
                  </a:cubicBezTo>
                  <a:cubicBezTo>
                    <a:pt x="267" y="278"/>
                    <a:pt x="276" y="290"/>
                    <a:pt x="273" y="294"/>
                  </a:cubicBezTo>
                  <a:cubicBezTo>
                    <a:pt x="270" y="297"/>
                    <a:pt x="281" y="306"/>
                    <a:pt x="284" y="307"/>
                  </a:cubicBezTo>
                  <a:cubicBezTo>
                    <a:pt x="288" y="307"/>
                    <a:pt x="286" y="303"/>
                    <a:pt x="289" y="304"/>
                  </a:cubicBezTo>
                  <a:cubicBezTo>
                    <a:pt x="291" y="304"/>
                    <a:pt x="290" y="301"/>
                    <a:pt x="291" y="299"/>
                  </a:cubicBezTo>
                  <a:cubicBezTo>
                    <a:pt x="291" y="297"/>
                    <a:pt x="294" y="301"/>
                    <a:pt x="296" y="300"/>
                  </a:cubicBezTo>
                  <a:cubicBezTo>
                    <a:pt x="298" y="299"/>
                    <a:pt x="295" y="291"/>
                    <a:pt x="298" y="291"/>
                  </a:cubicBezTo>
                  <a:cubicBezTo>
                    <a:pt x="301" y="291"/>
                    <a:pt x="299" y="281"/>
                    <a:pt x="298" y="278"/>
                  </a:cubicBezTo>
                  <a:cubicBezTo>
                    <a:pt x="297" y="275"/>
                    <a:pt x="289" y="281"/>
                    <a:pt x="283" y="28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157">
              <a:extLst>
                <a:ext uri="{FF2B5EF4-FFF2-40B4-BE49-F238E27FC236}">
                  <a16:creationId xmlns:a16="http://schemas.microsoft.com/office/drawing/2014/main" id="{0C1F1082-6556-4987-B45B-A4BFA5B910B8}"/>
                </a:ext>
              </a:extLst>
            </p:cNvPr>
            <p:cNvSpPr>
              <a:spLocks noEditPoints="1"/>
            </p:cNvSpPr>
            <p:nvPr/>
          </p:nvSpPr>
          <p:spPr bwMode="auto">
            <a:xfrm>
              <a:off x="6087744" y="4963885"/>
              <a:ext cx="183429" cy="237648"/>
            </a:xfrm>
            <a:custGeom>
              <a:avLst/>
              <a:gdLst>
                <a:gd name="T0" fmla="*/ 65 w 105"/>
                <a:gd name="T1" fmla="*/ 60 h 125"/>
                <a:gd name="T2" fmla="*/ 58 w 105"/>
                <a:gd name="T3" fmla="*/ 63 h 125"/>
                <a:gd name="T4" fmla="*/ 50 w 105"/>
                <a:gd name="T5" fmla="*/ 59 h 125"/>
                <a:gd name="T6" fmla="*/ 46 w 105"/>
                <a:gd name="T7" fmla="*/ 66 h 125"/>
                <a:gd name="T8" fmla="*/ 39 w 105"/>
                <a:gd name="T9" fmla="*/ 78 h 125"/>
                <a:gd name="T10" fmla="*/ 16 w 105"/>
                <a:gd name="T11" fmla="*/ 94 h 125"/>
                <a:gd name="T12" fmla="*/ 5 w 105"/>
                <a:gd name="T13" fmla="*/ 104 h 125"/>
                <a:gd name="T14" fmla="*/ 3 w 105"/>
                <a:gd name="T15" fmla="*/ 113 h 125"/>
                <a:gd name="T16" fmla="*/ 11 w 105"/>
                <a:gd name="T17" fmla="*/ 116 h 125"/>
                <a:gd name="T18" fmla="*/ 17 w 105"/>
                <a:gd name="T19" fmla="*/ 119 h 125"/>
                <a:gd name="T20" fmla="*/ 32 w 105"/>
                <a:gd name="T21" fmla="*/ 115 h 125"/>
                <a:gd name="T22" fmla="*/ 38 w 105"/>
                <a:gd name="T23" fmla="*/ 105 h 125"/>
                <a:gd name="T24" fmla="*/ 42 w 105"/>
                <a:gd name="T25" fmla="*/ 96 h 125"/>
                <a:gd name="T26" fmla="*/ 51 w 105"/>
                <a:gd name="T27" fmla="*/ 91 h 125"/>
                <a:gd name="T28" fmla="*/ 54 w 105"/>
                <a:gd name="T29" fmla="*/ 86 h 125"/>
                <a:gd name="T30" fmla="*/ 60 w 105"/>
                <a:gd name="T31" fmla="*/ 78 h 125"/>
                <a:gd name="T32" fmla="*/ 66 w 105"/>
                <a:gd name="T33" fmla="*/ 67 h 125"/>
                <a:gd name="T34" fmla="*/ 65 w 105"/>
                <a:gd name="T35" fmla="*/ 60 h 125"/>
                <a:gd name="T36" fmla="*/ 11 w 105"/>
                <a:gd name="T37" fmla="*/ 125 h 125"/>
                <a:gd name="T38" fmla="*/ 14 w 105"/>
                <a:gd name="T39" fmla="*/ 121 h 125"/>
                <a:gd name="T40" fmla="*/ 11 w 105"/>
                <a:gd name="T41" fmla="*/ 125 h 125"/>
                <a:gd name="T42" fmla="*/ 96 w 105"/>
                <a:gd name="T43" fmla="*/ 30 h 125"/>
                <a:gd name="T44" fmla="*/ 87 w 105"/>
                <a:gd name="T45" fmla="*/ 30 h 125"/>
                <a:gd name="T46" fmla="*/ 82 w 105"/>
                <a:gd name="T47" fmla="*/ 25 h 125"/>
                <a:gd name="T48" fmla="*/ 79 w 105"/>
                <a:gd name="T49" fmla="*/ 18 h 125"/>
                <a:gd name="T50" fmla="*/ 78 w 105"/>
                <a:gd name="T51" fmla="*/ 23 h 125"/>
                <a:gd name="T52" fmla="*/ 75 w 105"/>
                <a:gd name="T53" fmla="*/ 21 h 125"/>
                <a:gd name="T54" fmla="*/ 72 w 105"/>
                <a:gd name="T55" fmla="*/ 15 h 125"/>
                <a:gd name="T56" fmla="*/ 69 w 105"/>
                <a:gd name="T57" fmla="*/ 7 h 125"/>
                <a:gd name="T58" fmla="*/ 58 w 105"/>
                <a:gd name="T59" fmla="*/ 0 h 125"/>
                <a:gd name="T60" fmla="*/ 61 w 105"/>
                <a:gd name="T61" fmla="*/ 9 h 125"/>
                <a:gd name="T62" fmla="*/ 67 w 105"/>
                <a:gd name="T63" fmla="*/ 15 h 125"/>
                <a:gd name="T64" fmla="*/ 72 w 105"/>
                <a:gd name="T65" fmla="*/ 21 h 125"/>
                <a:gd name="T66" fmla="*/ 70 w 105"/>
                <a:gd name="T67" fmla="*/ 34 h 125"/>
                <a:gd name="T68" fmla="*/ 64 w 105"/>
                <a:gd name="T69" fmla="*/ 42 h 125"/>
                <a:gd name="T70" fmla="*/ 75 w 105"/>
                <a:gd name="T71" fmla="*/ 52 h 125"/>
                <a:gd name="T72" fmla="*/ 72 w 105"/>
                <a:gd name="T73" fmla="*/ 65 h 125"/>
                <a:gd name="T74" fmla="*/ 80 w 105"/>
                <a:gd name="T75" fmla="*/ 66 h 125"/>
                <a:gd name="T76" fmla="*/ 89 w 105"/>
                <a:gd name="T77" fmla="*/ 53 h 125"/>
                <a:gd name="T78" fmla="*/ 92 w 105"/>
                <a:gd name="T79" fmla="*/ 44 h 125"/>
                <a:gd name="T80" fmla="*/ 98 w 105"/>
                <a:gd name="T81" fmla="*/ 43 h 125"/>
                <a:gd name="T82" fmla="*/ 101 w 105"/>
                <a:gd name="T83" fmla="*/ 37 h 125"/>
                <a:gd name="T84" fmla="*/ 104 w 105"/>
                <a:gd name="T85" fmla="*/ 30 h 125"/>
                <a:gd name="T86" fmla="*/ 96 w 105"/>
                <a:gd name="T87" fmla="*/ 3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 h="125">
                  <a:moveTo>
                    <a:pt x="65" y="60"/>
                  </a:moveTo>
                  <a:cubicBezTo>
                    <a:pt x="63" y="59"/>
                    <a:pt x="61" y="61"/>
                    <a:pt x="58" y="63"/>
                  </a:cubicBezTo>
                  <a:cubicBezTo>
                    <a:pt x="56" y="64"/>
                    <a:pt x="54" y="56"/>
                    <a:pt x="50" y="59"/>
                  </a:cubicBezTo>
                  <a:cubicBezTo>
                    <a:pt x="47" y="62"/>
                    <a:pt x="50" y="63"/>
                    <a:pt x="46" y="66"/>
                  </a:cubicBezTo>
                  <a:cubicBezTo>
                    <a:pt x="42" y="70"/>
                    <a:pt x="44" y="71"/>
                    <a:pt x="39" y="78"/>
                  </a:cubicBezTo>
                  <a:cubicBezTo>
                    <a:pt x="34" y="85"/>
                    <a:pt x="18" y="90"/>
                    <a:pt x="16" y="94"/>
                  </a:cubicBezTo>
                  <a:cubicBezTo>
                    <a:pt x="13" y="97"/>
                    <a:pt x="5" y="101"/>
                    <a:pt x="5" y="104"/>
                  </a:cubicBezTo>
                  <a:cubicBezTo>
                    <a:pt x="5" y="107"/>
                    <a:pt x="0" y="109"/>
                    <a:pt x="3" y="113"/>
                  </a:cubicBezTo>
                  <a:cubicBezTo>
                    <a:pt x="5" y="116"/>
                    <a:pt x="8" y="114"/>
                    <a:pt x="11" y="116"/>
                  </a:cubicBezTo>
                  <a:cubicBezTo>
                    <a:pt x="13" y="119"/>
                    <a:pt x="16" y="116"/>
                    <a:pt x="17" y="119"/>
                  </a:cubicBezTo>
                  <a:cubicBezTo>
                    <a:pt x="18" y="121"/>
                    <a:pt x="26" y="121"/>
                    <a:pt x="32" y="115"/>
                  </a:cubicBezTo>
                  <a:cubicBezTo>
                    <a:pt x="38" y="109"/>
                    <a:pt x="35" y="107"/>
                    <a:pt x="38" y="105"/>
                  </a:cubicBezTo>
                  <a:cubicBezTo>
                    <a:pt x="40" y="104"/>
                    <a:pt x="41" y="99"/>
                    <a:pt x="42" y="96"/>
                  </a:cubicBezTo>
                  <a:cubicBezTo>
                    <a:pt x="44" y="94"/>
                    <a:pt x="45" y="91"/>
                    <a:pt x="51" y="91"/>
                  </a:cubicBezTo>
                  <a:cubicBezTo>
                    <a:pt x="58" y="91"/>
                    <a:pt x="55" y="89"/>
                    <a:pt x="54" y="86"/>
                  </a:cubicBezTo>
                  <a:cubicBezTo>
                    <a:pt x="54" y="83"/>
                    <a:pt x="60" y="82"/>
                    <a:pt x="60" y="78"/>
                  </a:cubicBezTo>
                  <a:cubicBezTo>
                    <a:pt x="60" y="74"/>
                    <a:pt x="68" y="71"/>
                    <a:pt x="66" y="67"/>
                  </a:cubicBezTo>
                  <a:cubicBezTo>
                    <a:pt x="65" y="64"/>
                    <a:pt x="68" y="62"/>
                    <a:pt x="65" y="60"/>
                  </a:cubicBezTo>
                  <a:close/>
                  <a:moveTo>
                    <a:pt x="11" y="125"/>
                  </a:moveTo>
                  <a:cubicBezTo>
                    <a:pt x="13" y="125"/>
                    <a:pt x="17" y="124"/>
                    <a:pt x="14" y="121"/>
                  </a:cubicBezTo>
                  <a:cubicBezTo>
                    <a:pt x="12" y="118"/>
                    <a:pt x="8" y="124"/>
                    <a:pt x="11" y="125"/>
                  </a:cubicBezTo>
                  <a:close/>
                  <a:moveTo>
                    <a:pt x="96" y="30"/>
                  </a:moveTo>
                  <a:cubicBezTo>
                    <a:pt x="94" y="33"/>
                    <a:pt x="91" y="30"/>
                    <a:pt x="87" y="30"/>
                  </a:cubicBezTo>
                  <a:cubicBezTo>
                    <a:pt x="84" y="30"/>
                    <a:pt x="82" y="27"/>
                    <a:pt x="82" y="25"/>
                  </a:cubicBezTo>
                  <a:cubicBezTo>
                    <a:pt x="82" y="22"/>
                    <a:pt x="82" y="18"/>
                    <a:pt x="79" y="18"/>
                  </a:cubicBezTo>
                  <a:cubicBezTo>
                    <a:pt x="76" y="18"/>
                    <a:pt x="80" y="21"/>
                    <a:pt x="78" y="23"/>
                  </a:cubicBezTo>
                  <a:cubicBezTo>
                    <a:pt x="77" y="24"/>
                    <a:pt x="77" y="21"/>
                    <a:pt x="75" y="21"/>
                  </a:cubicBezTo>
                  <a:cubicBezTo>
                    <a:pt x="74" y="21"/>
                    <a:pt x="72" y="19"/>
                    <a:pt x="72" y="15"/>
                  </a:cubicBezTo>
                  <a:cubicBezTo>
                    <a:pt x="72" y="11"/>
                    <a:pt x="69" y="12"/>
                    <a:pt x="69" y="7"/>
                  </a:cubicBezTo>
                  <a:cubicBezTo>
                    <a:pt x="69" y="3"/>
                    <a:pt x="62" y="0"/>
                    <a:pt x="58" y="0"/>
                  </a:cubicBezTo>
                  <a:cubicBezTo>
                    <a:pt x="55" y="0"/>
                    <a:pt x="59" y="7"/>
                    <a:pt x="61" y="9"/>
                  </a:cubicBezTo>
                  <a:cubicBezTo>
                    <a:pt x="63" y="11"/>
                    <a:pt x="67" y="13"/>
                    <a:pt x="67" y="15"/>
                  </a:cubicBezTo>
                  <a:cubicBezTo>
                    <a:pt x="67" y="16"/>
                    <a:pt x="70" y="21"/>
                    <a:pt x="72" y="21"/>
                  </a:cubicBezTo>
                  <a:cubicBezTo>
                    <a:pt x="74" y="22"/>
                    <a:pt x="70" y="29"/>
                    <a:pt x="70" y="34"/>
                  </a:cubicBezTo>
                  <a:cubicBezTo>
                    <a:pt x="70" y="39"/>
                    <a:pt x="66" y="38"/>
                    <a:pt x="64" y="42"/>
                  </a:cubicBezTo>
                  <a:cubicBezTo>
                    <a:pt x="61" y="45"/>
                    <a:pt x="71" y="48"/>
                    <a:pt x="75" y="52"/>
                  </a:cubicBezTo>
                  <a:cubicBezTo>
                    <a:pt x="79" y="55"/>
                    <a:pt x="71" y="63"/>
                    <a:pt x="72" y="65"/>
                  </a:cubicBezTo>
                  <a:cubicBezTo>
                    <a:pt x="73" y="66"/>
                    <a:pt x="76" y="67"/>
                    <a:pt x="80" y="66"/>
                  </a:cubicBezTo>
                  <a:cubicBezTo>
                    <a:pt x="84" y="65"/>
                    <a:pt x="86" y="56"/>
                    <a:pt x="89" y="53"/>
                  </a:cubicBezTo>
                  <a:cubicBezTo>
                    <a:pt x="92" y="51"/>
                    <a:pt x="90" y="46"/>
                    <a:pt x="92" y="44"/>
                  </a:cubicBezTo>
                  <a:cubicBezTo>
                    <a:pt x="93" y="42"/>
                    <a:pt x="95" y="43"/>
                    <a:pt x="98" y="43"/>
                  </a:cubicBezTo>
                  <a:cubicBezTo>
                    <a:pt x="100" y="43"/>
                    <a:pt x="98" y="37"/>
                    <a:pt x="101" y="37"/>
                  </a:cubicBezTo>
                  <a:cubicBezTo>
                    <a:pt x="104" y="37"/>
                    <a:pt x="102" y="34"/>
                    <a:pt x="104" y="30"/>
                  </a:cubicBezTo>
                  <a:cubicBezTo>
                    <a:pt x="105" y="26"/>
                    <a:pt x="97" y="28"/>
                    <a:pt x="96" y="3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58">
              <a:extLst>
                <a:ext uri="{FF2B5EF4-FFF2-40B4-BE49-F238E27FC236}">
                  <a16:creationId xmlns:a16="http://schemas.microsoft.com/office/drawing/2014/main" id="{A935B61A-804F-4ABC-A420-30A67ADE57C1}"/>
                </a:ext>
              </a:extLst>
            </p:cNvPr>
            <p:cNvSpPr>
              <a:spLocks noEditPoints="1"/>
            </p:cNvSpPr>
            <p:nvPr/>
          </p:nvSpPr>
          <p:spPr bwMode="auto">
            <a:xfrm>
              <a:off x="6248515" y="4638002"/>
              <a:ext cx="39923" cy="40000"/>
            </a:xfrm>
            <a:custGeom>
              <a:avLst/>
              <a:gdLst>
                <a:gd name="T0" fmla="*/ 3 w 23"/>
                <a:gd name="T1" fmla="*/ 18 h 21"/>
                <a:gd name="T2" fmla="*/ 13 w 23"/>
                <a:gd name="T3" fmla="*/ 16 h 21"/>
                <a:gd name="T4" fmla="*/ 3 w 23"/>
                <a:gd name="T5" fmla="*/ 18 h 21"/>
                <a:gd name="T6" fmla="*/ 15 w 23"/>
                <a:gd name="T7" fmla="*/ 8 h 21"/>
                <a:gd name="T8" fmla="*/ 23 w 23"/>
                <a:gd name="T9" fmla="*/ 4 h 21"/>
                <a:gd name="T10" fmla="*/ 15 w 23"/>
                <a:gd name="T11" fmla="*/ 8 h 21"/>
              </a:gdLst>
              <a:ahLst/>
              <a:cxnLst>
                <a:cxn ang="0">
                  <a:pos x="T0" y="T1"/>
                </a:cxn>
                <a:cxn ang="0">
                  <a:pos x="T2" y="T3"/>
                </a:cxn>
                <a:cxn ang="0">
                  <a:pos x="T4" y="T5"/>
                </a:cxn>
                <a:cxn ang="0">
                  <a:pos x="T6" y="T7"/>
                </a:cxn>
                <a:cxn ang="0">
                  <a:pos x="T8" y="T9"/>
                </a:cxn>
                <a:cxn ang="0">
                  <a:pos x="T10" y="T11"/>
                </a:cxn>
              </a:cxnLst>
              <a:rect l="0" t="0" r="r" b="b"/>
              <a:pathLst>
                <a:path w="23" h="21">
                  <a:moveTo>
                    <a:pt x="3" y="18"/>
                  </a:moveTo>
                  <a:cubicBezTo>
                    <a:pt x="6" y="21"/>
                    <a:pt x="13" y="21"/>
                    <a:pt x="13" y="16"/>
                  </a:cubicBezTo>
                  <a:cubicBezTo>
                    <a:pt x="13" y="10"/>
                    <a:pt x="0" y="16"/>
                    <a:pt x="3" y="18"/>
                  </a:cubicBezTo>
                  <a:close/>
                  <a:moveTo>
                    <a:pt x="15" y="8"/>
                  </a:moveTo>
                  <a:cubicBezTo>
                    <a:pt x="17" y="9"/>
                    <a:pt x="23" y="7"/>
                    <a:pt x="23" y="4"/>
                  </a:cubicBezTo>
                  <a:cubicBezTo>
                    <a:pt x="23" y="0"/>
                    <a:pt x="12" y="7"/>
                    <a:pt x="15" y="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59">
              <a:extLst>
                <a:ext uri="{FF2B5EF4-FFF2-40B4-BE49-F238E27FC236}">
                  <a16:creationId xmlns:a16="http://schemas.microsoft.com/office/drawing/2014/main" id="{B0E71342-D50C-421B-944A-92397813E7B0}"/>
                </a:ext>
              </a:extLst>
            </p:cNvPr>
            <p:cNvSpPr>
              <a:spLocks/>
            </p:cNvSpPr>
            <p:nvPr/>
          </p:nvSpPr>
          <p:spPr bwMode="auto">
            <a:xfrm>
              <a:off x="4422854" y="3636823"/>
              <a:ext cx="210405" cy="144707"/>
            </a:xfrm>
            <a:custGeom>
              <a:avLst/>
              <a:gdLst>
                <a:gd name="T0" fmla="*/ 120 w 121"/>
                <a:gd name="T1" fmla="*/ 48 h 76"/>
                <a:gd name="T2" fmla="*/ 113 w 121"/>
                <a:gd name="T3" fmla="*/ 45 h 76"/>
                <a:gd name="T4" fmla="*/ 104 w 121"/>
                <a:gd name="T5" fmla="*/ 40 h 76"/>
                <a:gd name="T6" fmla="*/ 94 w 121"/>
                <a:gd name="T7" fmla="*/ 34 h 76"/>
                <a:gd name="T8" fmla="*/ 86 w 121"/>
                <a:gd name="T9" fmla="*/ 28 h 76"/>
                <a:gd name="T10" fmla="*/ 82 w 121"/>
                <a:gd name="T11" fmla="*/ 21 h 76"/>
                <a:gd name="T12" fmla="*/ 79 w 121"/>
                <a:gd name="T13" fmla="*/ 15 h 76"/>
                <a:gd name="T14" fmla="*/ 66 w 121"/>
                <a:gd name="T15" fmla="*/ 14 h 76"/>
                <a:gd name="T16" fmla="*/ 63 w 121"/>
                <a:gd name="T17" fmla="*/ 5 h 76"/>
                <a:gd name="T18" fmla="*/ 57 w 121"/>
                <a:gd name="T19" fmla="*/ 3 h 76"/>
                <a:gd name="T20" fmla="*/ 51 w 121"/>
                <a:gd name="T21" fmla="*/ 1 h 76"/>
                <a:gd name="T22" fmla="*/ 47 w 121"/>
                <a:gd name="T23" fmla="*/ 3 h 76"/>
                <a:gd name="T24" fmla="*/ 44 w 121"/>
                <a:gd name="T25" fmla="*/ 6 h 76"/>
                <a:gd name="T26" fmla="*/ 38 w 121"/>
                <a:gd name="T27" fmla="*/ 10 h 76"/>
                <a:gd name="T28" fmla="*/ 35 w 121"/>
                <a:gd name="T29" fmla="*/ 14 h 76"/>
                <a:gd name="T30" fmla="*/ 29 w 121"/>
                <a:gd name="T31" fmla="*/ 13 h 76"/>
                <a:gd name="T32" fmla="*/ 23 w 121"/>
                <a:gd name="T33" fmla="*/ 12 h 76"/>
                <a:gd name="T34" fmla="*/ 13 w 121"/>
                <a:gd name="T35" fmla="*/ 4 h 76"/>
                <a:gd name="T36" fmla="*/ 4 w 121"/>
                <a:gd name="T37" fmla="*/ 8 h 76"/>
                <a:gd name="T38" fmla="*/ 8 w 121"/>
                <a:gd name="T39" fmla="*/ 7 h 76"/>
                <a:gd name="T40" fmla="*/ 15 w 121"/>
                <a:gd name="T41" fmla="*/ 14 h 76"/>
                <a:gd name="T42" fmla="*/ 19 w 121"/>
                <a:gd name="T43" fmla="*/ 19 h 76"/>
                <a:gd name="T44" fmla="*/ 10 w 121"/>
                <a:gd name="T45" fmla="*/ 21 h 76"/>
                <a:gd name="T46" fmla="*/ 3 w 121"/>
                <a:gd name="T47" fmla="*/ 21 h 76"/>
                <a:gd name="T48" fmla="*/ 4 w 121"/>
                <a:gd name="T49" fmla="*/ 28 h 76"/>
                <a:gd name="T50" fmla="*/ 5 w 121"/>
                <a:gd name="T51" fmla="*/ 33 h 76"/>
                <a:gd name="T52" fmla="*/ 10 w 121"/>
                <a:gd name="T53" fmla="*/ 35 h 76"/>
                <a:gd name="T54" fmla="*/ 11 w 121"/>
                <a:gd name="T55" fmla="*/ 42 h 76"/>
                <a:gd name="T56" fmla="*/ 11 w 121"/>
                <a:gd name="T57" fmla="*/ 53 h 76"/>
                <a:gd name="T58" fmla="*/ 18 w 121"/>
                <a:gd name="T59" fmla="*/ 52 h 76"/>
                <a:gd name="T60" fmla="*/ 26 w 121"/>
                <a:gd name="T61" fmla="*/ 47 h 76"/>
                <a:gd name="T62" fmla="*/ 32 w 121"/>
                <a:gd name="T63" fmla="*/ 46 h 76"/>
                <a:gd name="T64" fmla="*/ 41 w 121"/>
                <a:gd name="T65" fmla="*/ 46 h 76"/>
                <a:gd name="T66" fmla="*/ 48 w 121"/>
                <a:gd name="T67" fmla="*/ 49 h 76"/>
                <a:gd name="T68" fmla="*/ 52 w 121"/>
                <a:gd name="T69" fmla="*/ 51 h 76"/>
                <a:gd name="T70" fmla="*/ 59 w 121"/>
                <a:gd name="T71" fmla="*/ 53 h 76"/>
                <a:gd name="T72" fmla="*/ 63 w 121"/>
                <a:gd name="T73" fmla="*/ 56 h 76"/>
                <a:gd name="T74" fmla="*/ 68 w 121"/>
                <a:gd name="T75" fmla="*/ 61 h 76"/>
                <a:gd name="T76" fmla="*/ 74 w 121"/>
                <a:gd name="T77" fmla="*/ 62 h 76"/>
                <a:gd name="T78" fmla="*/ 76 w 121"/>
                <a:gd name="T79" fmla="*/ 72 h 76"/>
                <a:gd name="T80" fmla="*/ 78 w 121"/>
                <a:gd name="T81" fmla="*/ 72 h 76"/>
                <a:gd name="T82" fmla="*/ 84 w 121"/>
                <a:gd name="T83" fmla="*/ 74 h 76"/>
                <a:gd name="T84" fmla="*/ 91 w 121"/>
                <a:gd name="T85" fmla="*/ 71 h 76"/>
                <a:gd name="T86" fmla="*/ 103 w 121"/>
                <a:gd name="T87" fmla="*/ 64 h 76"/>
                <a:gd name="T88" fmla="*/ 108 w 121"/>
                <a:gd name="T89" fmla="*/ 56 h 76"/>
                <a:gd name="T90" fmla="*/ 115 w 121"/>
                <a:gd name="T91" fmla="*/ 52 h 76"/>
                <a:gd name="T92" fmla="*/ 121 w 121"/>
                <a:gd name="T93" fmla="*/ 53 h 76"/>
                <a:gd name="T94" fmla="*/ 120 w 121"/>
                <a:gd name="T95"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1" h="76">
                  <a:moveTo>
                    <a:pt x="120" y="48"/>
                  </a:moveTo>
                  <a:cubicBezTo>
                    <a:pt x="120" y="48"/>
                    <a:pt x="115" y="45"/>
                    <a:pt x="113" y="45"/>
                  </a:cubicBezTo>
                  <a:cubicBezTo>
                    <a:pt x="111" y="46"/>
                    <a:pt x="107" y="41"/>
                    <a:pt x="104" y="40"/>
                  </a:cubicBezTo>
                  <a:cubicBezTo>
                    <a:pt x="100" y="38"/>
                    <a:pt x="96" y="36"/>
                    <a:pt x="94" y="34"/>
                  </a:cubicBezTo>
                  <a:cubicBezTo>
                    <a:pt x="93" y="32"/>
                    <a:pt x="87" y="29"/>
                    <a:pt x="86" y="28"/>
                  </a:cubicBezTo>
                  <a:cubicBezTo>
                    <a:pt x="85" y="26"/>
                    <a:pt x="84" y="23"/>
                    <a:pt x="82" y="21"/>
                  </a:cubicBezTo>
                  <a:cubicBezTo>
                    <a:pt x="80" y="18"/>
                    <a:pt x="80" y="15"/>
                    <a:pt x="79" y="15"/>
                  </a:cubicBezTo>
                  <a:cubicBezTo>
                    <a:pt x="77" y="15"/>
                    <a:pt x="66" y="15"/>
                    <a:pt x="66" y="14"/>
                  </a:cubicBezTo>
                  <a:cubicBezTo>
                    <a:pt x="66" y="12"/>
                    <a:pt x="65" y="5"/>
                    <a:pt x="63" y="5"/>
                  </a:cubicBezTo>
                  <a:cubicBezTo>
                    <a:pt x="61" y="4"/>
                    <a:pt x="58" y="4"/>
                    <a:pt x="57" y="3"/>
                  </a:cubicBezTo>
                  <a:cubicBezTo>
                    <a:pt x="55" y="1"/>
                    <a:pt x="51" y="0"/>
                    <a:pt x="51" y="1"/>
                  </a:cubicBezTo>
                  <a:cubicBezTo>
                    <a:pt x="50" y="2"/>
                    <a:pt x="48" y="3"/>
                    <a:pt x="47" y="3"/>
                  </a:cubicBezTo>
                  <a:cubicBezTo>
                    <a:pt x="46" y="3"/>
                    <a:pt x="47" y="6"/>
                    <a:pt x="44" y="6"/>
                  </a:cubicBezTo>
                  <a:cubicBezTo>
                    <a:pt x="42" y="6"/>
                    <a:pt x="38" y="9"/>
                    <a:pt x="38" y="10"/>
                  </a:cubicBezTo>
                  <a:cubicBezTo>
                    <a:pt x="38" y="12"/>
                    <a:pt x="38" y="15"/>
                    <a:pt x="35" y="14"/>
                  </a:cubicBezTo>
                  <a:cubicBezTo>
                    <a:pt x="34" y="14"/>
                    <a:pt x="31" y="14"/>
                    <a:pt x="29" y="13"/>
                  </a:cubicBezTo>
                  <a:cubicBezTo>
                    <a:pt x="29" y="13"/>
                    <a:pt x="26" y="15"/>
                    <a:pt x="23" y="12"/>
                  </a:cubicBezTo>
                  <a:cubicBezTo>
                    <a:pt x="20" y="8"/>
                    <a:pt x="16" y="4"/>
                    <a:pt x="13" y="4"/>
                  </a:cubicBezTo>
                  <a:cubicBezTo>
                    <a:pt x="11" y="4"/>
                    <a:pt x="3" y="4"/>
                    <a:pt x="4" y="8"/>
                  </a:cubicBezTo>
                  <a:cubicBezTo>
                    <a:pt x="5" y="7"/>
                    <a:pt x="6" y="7"/>
                    <a:pt x="8" y="7"/>
                  </a:cubicBezTo>
                  <a:cubicBezTo>
                    <a:pt x="14" y="7"/>
                    <a:pt x="12" y="14"/>
                    <a:pt x="15" y="14"/>
                  </a:cubicBezTo>
                  <a:cubicBezTo>
                    <a:pt x="18" y="15"/>
                    <a:pt x="22" y="20"/>
                    <a:pt x="19" y="19"/>
                  </a:cubicBezTo>
                  <a:cubicBezTo>
                    <a:pt x="16" y="19"/>
                    <a:pt x="13" y="22"/>
                    <a:pt x="10" y="21"/>
                  </a:cubicBezTo>
                  <a:cubicBezTo>
                    <a:pt x="7" y="20"/>
                    <a:pt x="4" y="18"/>
                    <a:pt x="3" y="21"/>
                  </a:cubicBezTo>
                  <a:cubicBezTo>
                    <a:pt x="2" y="25"/>
                    <a:pt x="0" y="28"/>
                    <a:pt x="4" y="28"/>
                  </a:cubicBezTo>
                  <a:cubicBezTo>
                    <a:pt x="8" y="28"/>
                    <a:pt x="8" y="31"/>
                    <a:pt x="5" y="33"/>
                  </a:cubicBezTo>
                  <a:cubicBezTo>
                    <a:pt x="2" y="36"/>
                    <a:pt x="9" y="33"/>
                    <a:pt x="10" y="35"/>
                  </a:cubicBezTo>
                  <a:cubicBezTo>
                    <a:pt x="10" y="38"/>
                    <a:pt x="12" y="38"/>
                    <a:pt x="11" y="42"/>
                  </a:cubicBezTo>
                  <a:cubicBezTo>
                    <a:pt x="11" y="45"/>
                    <a:pt x="11" y="50"/>
                    <a:pt x="11" y="53"/>
                  </a:cubicBezTo>
                  <a:cubicBezTo>
                    <a:pt x="14" y="53"/>
                    <a:pt x="18" y="53"/>
                    <a:pt x="18" y="52"/>
                  </a:cubicBezTo>
                  <a:cubicBezTo>
                    <a:pt x="20" y="50"/>
                    <a:pt x="24" y="47"/>
                    <a:pt x="26" y="47"/>
                  </a:cubicBezTo>
                  <a:cubicBezTo>
                    <a:pt x="28" y="47"/>
                    <a:pt x="31" y="48"/>
                    <a:pt x="32" y="46"/>
                  </a:cubicBezTo>
                  <a:cubicBezTo>
                    <a:pt x="33" y="44"/>
                    <a:pt x="40" y="45"/>
                    <a:pt x="41" y="46"/>
                  </a:cubicBezTo>
                  <a:cubicBezTo>
                    <a:pt x="43" y="48"/>
                    <a:pt x="47" y="49"/>
                    <a:pt x="48" y="49"/>
                  </a:cubicBezTo>
                  <a:cubicBezTo>
                    <a:pt x="49" y="49"/>
                    <a:pt x="49" y="51"/>
                    <a:pt x="52" y="51"/>
                  </a:cubicBezTo>
                  <a:cubicBezTo>
                    <a:pt x="54" y="51"/>
                    <a:pt x="59" y="52"/>
                    <a:pt x="59" y="53"/>
                  </a:cubicBezTo>
                  <a:cubicBezTo>
                    <a:pt x="59" y="55"/>
                    <a:pt x="61" y="56"/>
                    <a:pt x="63" y="56"/>
                  </a:cubicBezTo>
                  <a:cubicBezTo>
                    <a:pt x="65" y="56"/>
                    <a:pt x="66" y="61"/>
                    <a:pt x="68" y="61"/>
                  </a:cubicBezTo>
                  <a:cubicBezTo>
                    <a:pt x="70" y="61"/>
                    <a:pt x="74" y="61"/>
                    <a:pt x="74" y="62"/>
                  </a:cubicBezTo>
                  <a:cubicBezTo>
                    <a:pt x="74" y="63"/>
                    <a:pt x="75" y="69"/>
                    <a:pt x="76" y="72"/>
                  </a:cubicBezTo>
                  <a:cubicBezTo>
                    <a:pt x="77" y="72"/>
                    <a:pt x="77" y="72"/>
                    <a:pt x="78" y="72"/>
                  </a:cubicBezTo>
                  <a:cubicBezTo>
                    <a:pt x="79" y="73"/>
                    <a:pt x="83" y="71"/>
                    <a:pt x="84" y="74"/>
                  </a:cubicBezTo>
                  <a:cubicBezTo>
                    <a:pt x="84" y="76"/>
                    <a:pt x="91" y="75"/>
                    <a:pt x="91" y="71"/>
                  </a:cubicBezTo>
                  <a:cubicBezTo>
                    <a:pt x="91" y="67"/>
                    <a:pt x="102" y="67"/>
                    <a:pt x="103" y="64"/>
                  </a:cubicBezTo>
                  <a:cubicBezTo>
                    <a:pt x="104" y="61"/>
                    <a:pt x="105" y="55"/>
                    <a:pt x="108" y="56"/>
                  </a:cubicBezTo>
                  <a:cubicBezTo>
                    <a:pt x="111" y="57"/>
                    <a:pt x="112" y="52"/>
                    <a:pt x="115" y="52"/>
                  </a:cubicBezTo>
                  <a:cubicBezTo>
                    <a:pt x="117" y="52"/>
                    <a:pt x="118" y="54"/>
                    <a:pt x="121" y="53"/>
                  </a:cubicBezTo>
                  <a:lnTo>
                    <a:pt x="120" y="48"/>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60">
              <a:extLst>
                <a:ext uri="{FF2B5EF4-FFF2-40B4-BE49-F238E27FC236}">
                  <a16:creationId xmlns:a16="http://schemas.microsoft.com/office/drawing/2014/main" id="{FE9A3150-5C61-4656-A4F8-BA12AB5F8FCE}"/>
                </a:ext>
              </a:extLst>
            </p:cNvPr>
            <p:cNvSpPr>
              <a:spLocks/>
            </p:cNvSpPr>
            <p:nvPr/>
          </p:nvSpPr>
          <p:spPr bwMode="auto">
            <a:xfrm>
              <a:off x="4294453" y="3690941"/>
              <a:ext cx="292408" cy="265883"/>
            </a:xfrm>
            <a:custGeom>
              <a:avLst/>
              <a:gdLst>
                <a:gd name="T0" fmla="*/ 162 w 167"/>
                <a:gd name="T1" fmla="*/ 121 h 140"/>
                <a:gd name="T2" fmla="*/ 158 w 167"/>
                <a:gd name="T3" fmla="*/ 112 h 140"/>
                <a:gd name="T4" fmla="*/ 149 w 167"/>
                <a:gd name="T5" fmla="*/ 104 h 140"/>
                <a:gd name="T6" fmla="*/ 144 w 167"/>
                <a:gd name="T7" fmla="*/ 97 h 140"/>
                <a:gd name="T8" fmla="*/ 152 w 167"/>
                <a:gd name="T9" fmla="*/ 85 h 140"/>
                <a:gd name="T10" fmla="*/ 144 w 167"/>
                <a:gd name="T11" fmla="*/ 81 h 140"/>
                <a:gd name="T12" fmla="*/ 143 w 167"/>
                <a:gd name="T13" fmla="*/ 71 h 140"/>
                <a:gd name="T14" fmla="*/ 143 w 167"/>
                <a:gd name="T15" fmla="*/ 62 h 140"/>
                <a:gd name="T16" fmla="*/ 144 w 167"/>
                <a:gd name="T17" fmla="*/ 55 h 140"/>
                <a:gd name="T18" fmla="*/ 147 w 167"/>
                <a:gd name="T19" fmla="*/ 48 h 140"/>
                <a:gd name="T20" fmla="*/ 149 w 167"/>
                <a:gd name="T21" fmla="*/ 44 h 140"/>
                <a:gd name="T22" fmla="*/ 147 w 167"/>
                <a:gd name="T23" fmla="*/ 34 h 140"/>
                <a:gd name="T24" fmla="*/ 141 w 167"/>
                <a:gd name="T25" fmla="*/ 33 h 140"/>
                <a:gd name="T26" fmla="*/ 136 w 167"/>
                <a:gd name="T27" fmla="*/ 28 h 140"/>
                <a:gd name="T28" fmla="*/ 132 w 167"/>
                <a:gd name="T29" fmla="*/ 25 h 140"/>
                <a:gd name="T30" fmla="*/ 125 w 167"/>
                <a:gd name="T31" fmla="*/ 23 h 140"/>
                <a:gd name="T32" fmla="*/ 121 w 167"/>
                <a:gd name="T33" fmla="*/ 21 h 140"/>
                <a:gd name="T34" fmla="*/ 114 w 167"/>
                <a:gd name="T35" fmla="*/ 18 h 140"/>
                <a:gd name="T36" fmla="*/ 105 w 167"/>
                <a:gd name="T37" fmla="*/ 18 h 140"/>
                <a:gd name="T38" fmla="*/ 99 w 167"/>
                <a:gd name="T39" fmla="*/ 19 h 140"/>
                <a:gd name="T40" fmla="*/ 91 w 167"/>
                <a:gd name="T41" fmla="*/ 24 h 140"/>
                <a:gd name="T42" fmla="*/ 84 w 167"/>
                <a:gd name="T43" fmla="*/ 25 h 140"/>
                <a:gd name="T44" fmla="*/ 84 w 167"/>
                <a:gd name="T45" fmla="*/ 30 h 140"/>
                <a:gd name="T46" fmla="*/ 66 w 167"/>
                <a:gd name="T47" fmla="*/ 34 h 140"/>
                <a:gd name="T48" fmla="*/ 51 w 167"/>
                <a:gd name="T49" fmla="*/ 25 h 140"/>
                <a:gd name="T50" fmla="*/ 40 w 167"/>
                <a:gd name="T51" fmla="*/ 15 h 140"/>
                <a:gd name="T52" fmla="*/ 34 w 167"/>
                <a:gd name="T53" fmla="*/ 10 h 140"/>
                <a:gd name="T54" fmla="*/ 33 w 167"/>
                <a:gd name="T55" fmla="*/ 3 h 140"/>
                <a:gd name="T56" fmla="*/ 16 w 167"/>
                <a:gd name="T57" fmla="*/ 10 h 140"/>
                <a:gd name="T58" fmla="*/ 10 w 167"/>
                <a:gd name="T59" fmla="*/ 7 h 140"/>
                <a:gd name="T60" fmla="*/ 5 w 167"/>
                <a:gd name="T61" fmla="*/ 0 h 140"/>
                <a:gd name="T62" fmla="*/ 2 w 167"/>
                <a:gd name="T63" fmla="*/ 5 h 140"/>
                <a:gd name="T64" fmla="*/ 2 w 167"/>
                <a:gd name="T65" fmla="*/ 12 h 140"/>
                <a:gd name="T66" fmla="*/ 2 w 167"/>
                <a:gd name="T67" fmla="*/ 21 h 140"/>
                <a:gd name="T68" fmla="*/ 6 w 167"/>
                <a:gd name="T69" fmla="*/ 27 h 140"/>
                <a:gd name="T70" fmla="*/ 9 w 167"/>
                <a:gd name="T71" fmla="*/ 34 h 140"/>
                <a:gd name="T72" fmla="*/ 14 w 167"/>
                <a:gd name="T73" fmla="*/ 39 h 140"/>
                <a:gd name="T74" fmla="*/ 17 w 167"/>
                <a:gd name="T75" fmla="*/ 42 h 140"/>
                <a:gd name="T76" fmla="*/ 16 w 167"/>
                <a:gd name="T77" fmla="*/ 47 h 140"/>
                <a:gd name="T78" fmla="*/ 13 w 167"/>
                <a:gd name="T79" fmla="*/ 53 h 140"/>
                <a:gd name="T80" fmla="*/ 14 w 167"/>
                <a:gd name="T81" fmla="*/ 61 h 140"/>
                <a:gd name="T82" fmla="*/ 18 w 167"/>
                <a:gd name="T83" fmla="*/ 66 h 140"/>
                <a:gd name="T84" fmla="*/ 27 w 167"/>
                <a:gd name="T85" fmla="*/ 72 h 140"/>
                <a:gd name="T86" fmla="*/ 31 w 167"/>
                <a:gd name="T87" fmla="*/ 77 h 140"/>
                <a:gd name="T88" fmla="*/ 31 w 167"/>
                <a:gd name="T89" fmla="*/ 83 h 140"/>
                <a:gd name="T90" fmla="*/ 34 w 167"/>
                <a:gd name="T91" fmla="*/ 88 h 140"/>
                <a:gd name="T92" fmla="*/ 38 w 167"/>
                <a:gd name="T93" fmla="*/ 95 h 140"/>
                <a:gd name="T94" fmla="*/ 40 w 167"/>
                <a:gd name="T95" fmla="*/ 95 h 140"/>
                <a:gd name="T96" fmla="*/ 44 w 167"/>
                <a:gd name="T97" fmla="*/ 94 h 140"/>
                <a:gd name="T98" fmla="*/ 50 w 167"/>
                <a:gd name="T99" fmla="*/ 93 h 140"/>
                <a:gd name="T100" fmla="*/ 59 w 167"/>
                <a:gd name="T101" fmla="*/ 107 h 140"/>
                <a:gd name="T102" fmla="*/ 64 w 167"/>
                <a:gd name="T103" fmla="*/ 114 h 140"/>
                <a:gd name="T104" fmla="*/ 74 w 167"/>
                <a:gd name="T105" fmla="*/ 119 h 140"/>
                <a:gd name="T106" fmla="*/ 93 w 167"/>
                <a:gd name="T107" fmla="*/ 127 h 140"/>
                <a:gd name="T108" fmla="*/ 107 w 167"/>
                <a:gd name="T109" fmla="*/ 123 h 140"/>
                <a:gd name="T110" fmla="*/ 113 w 167"/>
                <a:gd name="T111" fmla="*/ 134 h 140"/>
                <a:gd name="T112" fmla="*/ 142 w 167"/>
                <a:gd name="T113" fmla="*/ 140 h 140"/>
                <a:gd name="T114" fmla="*/ 151 w 167"/>
                <a:gd name="T115" fmla="*/ 140 h 140"/>
                <a:gd name="T116" fmla="*/ 151 w 167"/>
                <a:gd name="T117" fmla="*/ 138 h 140"/>
                <a:gd name="T118" fmla="*/ 156 w 167"/>
                <a:gd name="T119" fmla="*/ 130 h 140"/>
                <a:gd name="T120" fmla="*/ 164 w 167"/>
                <a:gd name="T121" fmla="*/ 127 h 140"/>
                <a:gd name="T122" fmla="*/ 162 w 167"/>
                <a:gd name="T123"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140">
                  <a:moveTo>
                    <a:pt x="162" y="121"/>
                  </a:moveTo>
                  <a:cubicBezTo>
                    <a:pt x="160" y="120"/>
                    <a:pt x="162" y="113"/>
                    <a:pt x="158" y="112"/>
                  </a:cubicBezTo>
                  <a:cubicBezTo>
                    <a:pt x="154" y="110"/>
                    <a:pt x="150" y="107"/>
                    <a:pt x="149" y="104"/>
                  </a:cubicBezTo>
                  <a:cubicBezTo>
                    <a:pt x="148" y="102"/>
                    <a:pt x="143" y="99"/>
                    <a:pt x="144" y="97"/>
                  </a:cubicBezTo>
                  <a:cubicBezTo>
                    <a:pt x="144" y="95"/>
                    <a:pt x="154" y="89"/>
                    <a:pt x="152" y="85"/>
                  </a:cubicBezTo>
                  <a:cubicBezTo>
                    <a:pt x="151" y="81"/>
                    <a:pt x="145" y="82"/>
                    <a:pt x="144" y="81"/>
                  </a:cubicBezTo>
                  <a:cubicBezTo>
                    <a:pt x="143" y="79"/>
                    <a:pt x="144" y="75"/>
                    <a:pt x="143" y="71"/>
                  </a:cubicBezTo>
                  <a:cubicBezTo>
                    <a:pt x="141" y="67"/>
                    <a:pt x="144" y="64"/>
                    <a:pt x="143" y="62"/>
                  </a:cubicBezTo>
                  <a:cubicBezTo>
                    <a:pt x="141" y="60"/>
                    <a:pt x="143" y="56"/>
                    <a:pt x="144" y="55"/>
                  </a:cubicBezTo>
                  <a:cubicBezTo>
                    <a:pt x="144" y="53"/>
                    <a:pt x="147" y="51"/>
                    <a:pt x="147" y="48"/>
                  </a:cubicBezTo>
                  <a:cubicBezTo>
                    <a:pt x="147" y="46"/>
                    <a:pt x="148" y="45"/>
                    <a:pt x="149" y="44"/>
                  </a:cubicBezTo>
                  <a:cubicBezTo>
                    <a:pt x="148" y="41"/>
                    <a:pt x="147" y="35"/>
                    <a:pt x="147" y="34"/>
                  </a:cubicBezTo>
                  <a:cubicBezTo>
                    <a:pt x="147" y="33"/>
                    <a:pt x="143" y="33"/>
                    <a:pt x="141" y="33"/>
                  </a:cubicBezTo>
                  <a:cubicBezTo>
                    <a:pt x="139" y="33"/>
                    <a:pt x="138" y="28"/>
                    <a:pt x="136" y="28"/>
                  </a:cubicBezTo>
                  <a:cubicBezTo>
                    <a:pt x="134" y="28"/>
                    <a:pt x="132" y="27"/>
                    <a:pt x="132" y="25"/>
                  </a:cubicBezTo>
                  <a:cubicBezTo>
                    <a:pt x="132" y="24"/>
                    <a:pt x="127" y="23"/>
                    <a:pt x="125" y="23"/>
                  </a:cubicBezTo>
                  <a:cubicBezTo>
                    <a:pt x="122" y="23"/>
                    <a:pt x="122" y="21"/>
                    <a:pt x="121" y="21"/>
                  </a:cubicBezTo>
                  <a:cubicBezTo>
                    <a:pt x="120" y="21"/>
                    <a:pt x="116" y="20"/>
                    <a:pt x="114" y="18"/>
                  </a:cubicBezTo>
                  <a:cubicBezTo>
                    <a:pt x="113" y="17"/>
                    <a:pt x="106" y="16"/>
                    <a:pt x="105" y="18"/>
                  </a:cubicBezTo>
                  <a:cubicBezTo>
                    <a:pt x="104" y="20"/>
                    <a:pt x="101" y="19"/>
                    <a:pt x="99" y="19"/>
                  </a:cubicBezTo>
                  <a:cubicBezTo>
                    <a:pt x="97" y="19"/>
                    <a:pt x="93" y="22"/>
                    <a:pt x="91" y="24"/>
                  </a:cubicBezTo>
                  <a:cubicBezTo>
                    <a:pt x="91" y="25"/>
                    <a:pt x="87" y="25"/>
                    <a:pt x="84" y="25"/>
                  </a:cubicBezTo>
                  <a:cubicBezTo>
                    <a:pt x="84" y="27"/>
                    <a:pt x="84" y="29"/>
                    <a:pt x="84" y="30"/>
                  </a:cubicBezTo>
                  <a:cubicBezTo>
                    <a:pt x="83" y="32"/>
                    <a:pt x="73" y="34"/>
                    <a:pt x="66" y="34"/>
                  </a:cubicBezTo>
                  <a:cubicBezTo>
                    <a:pt x="59" y="34"/>
                    <a:pt x="58" y="25"/>
                    <a:pt x="51" y="25"/>
                  </a:cubicBezTo>
                  <a:cubicBezTo>
                    <a:pt x="45" y="25"/>
                    <a:pt x="41" y="19"/>
                    <a:pt x="40" y="15"/>
                  </a:cubicBezTo>
                  <a:cubicBezTo>
                    <a:pt x="37" y="13"/>
                    <a:pt x="34" y="11"/>
                    <a:pt x="34" y="10"/>
                  </a:cubicBezTo>
                  <a:cubicBezTo>
                    <a:pt x="35" y="9"/>
                    <a:pt x="37" y="1"/>
                    <a:pt x="33" y="3"/>
                  </a:cubicBezTo>
                  <a:cubicBezTo>
                    <a:pt x="29" y="5"/>
                    <a:pt x="23" y="11"/>
                    <a:pt x="16" y="10"/>
                  </a:cubicBezTo>
                  <a:cubicBezTo>
                    <a:pt x="8" y="9"/>
                    <a:pt x="14" y="8"/>
                    <a:pt x="10" y="7"/>
                  </a:cubicBezTo>
                  <a:cubicBezTo>
                    <a:pt x="6" y="5"/>
                    <a:pt x="9" y="1"/>
                    <a:pt x="5" y="0"/>
                  </a:cubicBezTo>
                  <a:cubicBezTo>
                    <a:pt x="1" y="0"/>
                    <a:pt x="4" y="5"/>
                    <a:pt x="2" y="5"/>
                  </a:cubicBezTo>
                  <a:cubicBezTo>
                    <a:pt x="0" y="5"/>
                    <a:pt x="2" y="10"/>
                    <a:pt x="2" y="12"/>
                  </a:cubicBezTo>
                  <a:cubicBezTo>
                    <a:pt x="3" y="13"/>
                    <a:pt x="1" y="20"/>
                    <a:pt x="2" y="21"/>
                  </a:cubicBezTo>
                  <a:cubicBezTo>
                    <a:pt x="4" y="21"/>
                    <a:pt x="7" y="26"/>
                    <a:pt x="6" y="27"/>
                  </a:cubicBezTo>
                  <a:cubicBezTo>
                    <a:pt x="6" y="28"/>
                    <a:pt x="9" y="32"/>
                    <a:pt x="9" y="34"/>
                  </a:cubicBezTo>
                  <a:cubicBezTo>
                    <a:pt x="9" y="36"/>
                    <a:pt x="12" y="39"/>
                    <a:pt x="14" y="39"/>
                  </a:cubicBezTo>
                  <a:cubicBezTo>
                    <a:pt x="16" y="39"/>
                    <a:pt x="18" y="40"/>
                    <a:pt x="17" y="42"/>
                  </a:cubicBezTo>
                  <a:cubicBezTo>
                    <a:pt x="17" y="44"/>
                    <a:pt x="18" y="47"/>
                    <a:pt x="16" y="47"/>
                  </a:cubicBezTo>
                  <a:cubicBezTo>
                    <a:pt x="14" y="47"/>
                    <a:pt x="15" y="52"/>
                    <a:pt x="13" y="53"/>
                  </a:cubicBezTo>
                  <a:cubicBezTo>
                    <a:pt x="11" y="54"/>
                    <a:pt x="13" y="60"/>
                    <a:pt x="14" y="61"/>
                  </a:cubicBezTo>
                  <a:cubicBezTo>
                    <a:pt x="15" y="62"/>
                    <a:pt x="18" y="63"/>
                    <a:pt x="18" y="66"/>
                  </a:cubicBezTo>
                  <a:cubicBezTo>
                    <a:pt x="18" y="68"/>
                    <a:pt x="25" y="72"/>
                    <a:pt x="27" y="72"/>
                  </a:cubicBezTo>
                  <a:cubicBezTo>
                    <a:pt x="30" y="72"/>
                    <a:pt x="30" y="76"/>
                    <a:pt x="31" y="77"/>
                  </a:cubicBezTo>
                  <a:cubicBezTo>
                    <a:pt x="33" y="78"/>
                    <a:pt x="30" y="81"/>
                    <a:pt x="31" y="83"/>
                  </a:cubicBezTo>
                  <a:cubicBezTo>
                    <a:pt x="31" y="84"/>
                    <a:pt x="34" y="86"/>
                    <a:pt x="34" y="88"/>
                  </a:cubicBezTo>
                  <a:cubicBezTo>
                    <a:pt x="33" y="90"/>
                    <a:pt x="36" y="93"/>
                    <a:pt x="38" y="95"/>
                  </a:cubicBezTo>
                  <a:cubicBezTo>
                    <a:pt x="39" y="95"/>
                    <a:pt x="40" y="95"/>
                    <a:pt x="40" y="95"/>
                  </a:cubicBezTo>
                  <a:cubicBezTo>
                    <a:pt x="43" y="95"/>
                    <a:pt x="43" y="92"/>
                    <a:pt x="44" y="94"/>
                  </a:cubicBezTo>
                  <a:cubicBezTo>
                    <a:pt x="46" y="95"/>
                    <a:pt x="48" y="93"/>
                    <a:pt x="50" y="93"/>
                  </a:cubicBezTo>
                  <a:cubicBezTo>
                    <a:pt x="52" y="93"/>
                    <a:pt x="57" y="102"/>
                    <a:pt x="59" y="107"/>
                  </a:cubicBezTo>
                  <a:cubicBezTo>
                    <a:pt x="61" y="111"/>
                    <a:pt x="61" y="112"/>
                    <a:pt x="64" y="114"/>
                  </a:cubicBezTo>
                  <a:cubicBezTo>
                    <a:pt x="66" y="116"/>
                    <a:pt x="70" y="115"/>
                    <a:pt x="74" y="119"/>
                  </a:cubicBezTo>
                  <a:cubicBezTo>
                    <a:pt x="78" y="124"/>
                    <a:pt x="88" y="126"/>
                    <a:pt x="93" y="127"/>
                  </a:cubicBezTo>
                  <a:cubicBezTo>
                    <a:pt x="97" y="127"/>
                    <a:pt x="101" y="122"/>
                    <a:pt x="107" y="123"/>
                  </a:cubicBezTo>
                  <a:cubicBezTo>
                    <a:pt x="112" y="124"/>
                    <a:pt x="111" y="131"/>
                    <a:pt x="113" y="134"/>
                  </a:cubicBezTo>
                  <a:cubicBezTo>
                    <a:pt x="115" y="137"/>
                    <a:pt x="138" y="138"/>
                    <a:pt x="142" y="140"/>
                  </a:cubicBezTo>
                  <a:cubicBezTo>
                    <a:pt x="144" y="140"/>
                    <a:pt x="147" y="140"/>
                    <a:pt x="151" y="140"/>
                  </a:cubicBezTo>
                  <a:cubicBezTo>
                    <a:pt x="151" y="139"/>
                    <a:pt x="151" y="139"/>
                    <a:pt x="151" y="138"/>
                  </a:cubicBezTo>
                  <a:cubicBezTo>
                    <a:pt x="151" y="134"/>
                    <a:pt x="154" y="131"/>
                    <a:pt x="156" y="130"/>
                  </a:cubicBezTo>
                  <a:cubicBezTo>
                    <a:pt x="159" y="128"/>
                    <a:pt x="161" y="128"/>
                    <a:pt x="164" y="127"/>
                  </a:cubicBezTo>
                  <a:cubicBezTo>
                    <a:pt x="167" y="127"/>
                    <a:pt x="164" y="122"/>
                    <a:pt x="162" y="12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161">
              <a:extLst>
                <a:ext uri="{FF2B5EF4-FFF2-40B4-BE49-F238E27FC236}">
                  <a16:creationId xmlns:a16="http://schemas.microsoft.com/office/drawing/2014/main" id="{C51EF4C5-65C4-4464-B69C-4FCB614FF787}"/>
                </a:ext>
              </a:extLst>
            </p:cNvPr>
            <p:cNvSpPr>
              <a:spLocks noEditPoints="1"/>
            </p:cNvSpPr>
            <p:nvPr/>
          </p:nvSpPr>
          <p:spPr bwMode="auto">
            <a:xfrm>
              <a:off x="4331139" y="3373293"/>
              <a:ext cx="599922" cy="305883"/>
            </a:xfrm>
            <a:custGeom>
              <a:avLst/>
              <a:gdLst>
                <a:gd name="T0" fmla="*/ 332 w 343"/>
                <a:gd name="T1" fmla="*/ 67 h 161"/>
                <a:gd name="T2" fmla="*/ 321 w 343"/>
                <a:gd name="T3" fmla="*/ 56 h 161"/>
                <a:gd name="T4" fmla="*/ 299 w 343"/>
                <a:gd name="T5" fmla="*/ 52 h 161"/>
                <a:gd name="T6" fmla="*/ 279 w 343"/>
                <a:gd name="T7" fmla="*/ 38 h 161"/>
                <a:gd name="T8" fmla="*/ 255 w 343"/>
                <a:gd name="T9" fmla="*/ 13 h 161"/>
                <a:gd name="T10" fmla="*/ 232 w 343"/>
                <a:gd name="T11" fmla="*/ 22 h 161"/>
                <a:gd name="T12" fmla="*/ 226 w 343"/>
                <a:gd name="T13" fmla="*/ 16 h 161"/>
                <a:gd name="T14" fmla="*/ 213 w 343"/>
                <a:gd name="T15" fmla="*/ 15 h 161"/>
                <a:gd name="T16" fmla="*/ 207 w 343"/>
                <a:gd name="T17" fmla="*/ 2 h 161"/>
                <a:gd name="T18" fmla="*/ 178 w 343"/>
                <a:gd name="T19" fmla="*/ 7 h 161"/>
                <a:gd name="T20" fmla="*/ 145 w 343"/>
                <a:gd name="T21" fmla="*/ 15 h 161"/>
                <a:gd name="T22" fmla="*/ 128 w 343"/>
                <a:gd name="T23" fmla="*/ 23 h 161"/>
                <a:gd name="T24" fmla="*/ 125 w 343"/>
                <a:gd name="T25" fmla="*/ 35 h 161"/>
                <a:gd name="T26" fmla="*/ 128 w 343"/>
                <a:gd name="T27" fmla="*/ 45 h 161"/>
                <a:gd name="T28" fmla="*/ 119 w 343"/>
                <a:gd name="T29" fmla="*/ 52 h 161"/>
                <a:gd name="T30" fmla="*/ 106 w 343"/>
                <a:gd name="T31" fmla="*/ 51 h 161"/>
                <a:gd name="T32" fmla="*/ 85 w 343"/>
                <a:gd name="T33" fmla="*/ 52 h 161"/>
                <a:gd name="T34" fmla="*/ 70 w 343"/>
                <a:gd name="T35" fmla="*/ 52 h 161"/>
                <a:gd name="T36" fmla="*/ 47 w 343"/>
                <a:gd name="T37" fmla="*/ 43 h 161"/>
                <a:gd name="T38" fmla="*/ 27 w 343"/>
                <a:gd name="T39" fmla="*/ 49 h 161"/>
                <a:gd name="T40" fmla="*/ 20 w 343"/>
                <a:gd name="T41" fmla="*/ 63 h 161"/>
                <a:gd name="T42" fmla="*/ 3 w 343"/>
                <a:gd name="T43" fmla="*/ 66 h 161"/>
                <a:gd name="T44" fmla="*/ 1 w 343"/>
                <a:gd name="T45" fmla="*/ 78 h 161"/>
                <a:gd name="T46" fmla="*/ 14 w 343"/>
                <a:gd name="T47" fmla="*/ 85 h 161"/>
                <a:gd name="T48" fmla="*/ 22 w 343"/>
                <a:gd name="T49" fmla="*/ 100 h 161"/>
                <a:gd name="T50" fmla="*/ 44 w 343"/>
                <a:gd name="T51" fmla="*/ 95 h 161"/>
                <a:gd name="T52" fmla="*/ 49 w 343"/>
                <a:gd name="T53" fmla="*/ 112 h 161"/>
                <a:gd name="T54" fmla="*/ 33 w 343"/>
                <a:gd name="T55" fmla="*/ 123 h 161"/>
                <a:gd name="T56" fmla="*/ 49 w 343"/>
                <a:gd name="T57" fmla="*/ 139 h 161"/>
                <a:gd name="T58" fmla="*/ 56 w 343"/>
                <a:gd name="T59" fmla="*/ 147 h 161"/>
                <a:gd name="T60" fmla="*/ 81 w 343"/>
                <a:gd name="T61" fmla="*/ 152 h 161"/>
                <a:gd name="T62" fmla="*/ 104 w 343"/>
                <a:gd name="T63" fmla="*/ 108 h 161"/>
                <a:gd name="T64" fmla="*/ 118 w 343"/>
                <a:gd name="T65" fmla="*/ 109 h 161"/>
                <a:gd name="T66" fmla="*/ 143 w 343"/>
                <a:gd name="T67" fmla="*/ 130 h 161"/>
                <a:gd name="T68" fmla="*/ 169 w 343"/>
                <a:gd name="T69" fmla="*/ 144 h 161"/>
                <a:gd name="T70" fmla="*/ 187 w 343"/>
                <a:gd name="T71" fmla="*/ 159 h 161"/>
                <a:gd name="T72" fmla="*/ 205 w 343"/>
                <a:gd name="T73" fmla="*/ 150 h 161"/>
                <a:gd name="T74" fmla="*/ 224 w 343"/>
                <a:gd name="T75" fmla="*/ 140 h 161"/>
                <a:gd name="T76" fmla="*/ 252 w 343"/>
                <a:gd name="T77" fmla="*/ 138 h 161"/>
                <a:gd name="T78" fmla="*/ 288 w 343"/>
                <a:gd name="T79" fmla="*/ 144 h 161"/>
                <a:gd name="T80" fmla="*/ 289 w 343"/>
                <a:gd name="T81" fmla="*/ 125 h 161"/>
                <a:gd name="T82" fmla="*/ 300 w 343"/>
                <a:gd name="T83" fmla="*/ 113 h 161"/>
                <a:gd name="T84" fmla="*/ 311 w 343"/>
                <a:gd name="T85" fmla="*/ 94 h 161"/>
                <a:gd name="T86" fmla="*/ 333 w 343"/>
                <a:gd name="T87" fmla="*/ 92 h 161"/>
                <a:gd name="T88" fmla="*/ 341 w 343"/>
                <a:gd name="T89" fmla="*/ 74 h 161"/>
                <a:gd name="T90" fmla="*/ 129 w 343"/>
                <a:gd name="T91" fmla="*/ 102 h 161"/>
                <a:gd name="T92" fmla="*/ 270 w 343"/>
                <a:gd name="T93" fmla="*/ 101 h 161"/>
                <a:gd name="T94" fmla="*/ 236 w 343"/>
                <a:gd name="T95" fmla="*/ 102 h 161"/>
                <a:gd name="T96" fmla="*/ 270 w 343"/>
                <a:gd name="T97" fmla="*/ 10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3" h="161">
                  <a:moveTo>
                    <a:pt x="342" y="66"/>
                  </a:moveTo>
                  <a:cubicBezTo>
                    <a:pt x="341" y="64"/>
                    <a:pt x="340" y="65"/>
                    <a:pt x="339" y="66"/>
                  </a:cubicBezTo>
                  <a:cubicBezTo>
                    <a:pt x="337" y="66"/>
                    <a:pt x="333" y="67"/>
                    <a:pt x="332" y="67"/>
                  </a:cubicBezTo>
                  <a:cubicBezTo>
                    <a:pt x="330" y="67"/>
                    <a:pt x="328" y="65"/>
                    <a:pt x="328" y="63"/>
                  </a:cubicBezTo>
                  <a:cubicBezTo>
                    <a:pt x="328" y="62"/>
                    <a:pt x="327" y="60"/>
                    <a:pt x="326" y="60"/>
                  </a:cubicBezTo>
                  <a:cubicBezTo>
                    <a:pt x="324" y="60"/>
                    <a:pt x="322" y="59"/>
                    <a:pt x="321" y="56"/>
                  </a:cubicBezTo>
                  <a:cubicBezTo>
                    <a:pt x="319" y="52"/>
                    <a:pt x="317" y="52"/>
                    <a:pt x="315" y="51"/>
                  </a:cubicBezTo>
                  <a:cubicBezTo>
                    <a:pt x="314" y="50"/>
                    <a:pt x="309" y="53"/>
                    <a:pt x="307" y="54"/>
                  </a:cubicBezTo>
                  <a:cubicBezTo>
                    <a:pt x="305" y="55"/>
                    <a:pt x="301" y="53"/>
                    <a:pt x="299" y="52"/>
                  </a:cubicBezTo>
                  <a:cubicBezTo>
                    <a:pt x="296" y="52"/>
                    <a:pt x="295" y="47"/>
                    <a:pt x="292" y="48"/>
                  </a:cubicBezTo>
                  <a:cubicBezTo>
                    <a:pt x="290" y="48"/>
                    <a:pt x="289" y="53"/>
                    <a:pt x="287" y="53"/>
                  </a:cubicBezTo>
                  <a:cubicBezTo>
                    <a:pt x="285" y="53"/>
                    <a:pt x="282" y="44"/>
                    <a:pt x="279" y="38"/>
                  </a:cubicBezTo>
                  <a:cubicBezTo>
                    <a:pt x="275" y="33"/>
                    <a:pt x="269" y="22"/>
                    <a:pt x="263" y="20"/>
                  </a:cubicBezTo>
                  <a:cubicBezTo>
                    <a:pt x="257" y="18"/>
                    <a:pt x="259" y="15"/>
                    <a:pt x="261" y="13"/>
                  </a:cubicBezTo>
                  <a:cubicBezTo>
                    <a:pt x="262" y="12"/>
                    <a:pt x="257" y="12"/>
                    <a:pt x="255" y="13"/>
                  </a:cubicBezTo>
                  <a:cubicBezTo>
                    <a:pt x="253" y="14"/>
                    <a:pt x="250" y="17"/>
                    <a:pt x="247" y="17"/>
                  </a:cubicBezTo>
                  <a:cubicBezTo>
                    <a:pt x="245" y="18"/>
                    <a:pt x="241" y="22"/>
                    <a:pt x="238" y="21"/>
                  </a:cubicBezTo>
                  <a:cubicBezTo>
                    <a:pt x="235" y="20"/>
                    <a:pt x="234" y="24"/>
                    <a:pt x="232" y="22"/>
                  </a:cubicBezTo>
                  <a:cubicBezTo>
                    <a:pt x="230" y="20"/>
                    <a:pt x="235" y="19"/>
                    <a:pt x="235" y="17"/>
                  </a:cubicBezTo>
                  <a:cubicBezTo>
                    <a:pt x="235" y="15"/>
                    <a:pt x="231" y="18"/>
                    <a:pt x="230" y="16"/>
                  </a:cubicBezTo>
                  <a:cubicBezTo>
                    <a:pt x="229" y="15"/>
                    <a:pt x="226" y="14"/>
                    <a:pt x="226" y="16"/>
                  </a:cubicBezTo>
                  <a:cubicBezTo>
                    <a:pt x="226" y="18"/>
                    <a:pt x="224" y="17"/>
                    <a:pt x="224" y="15"/>
                  </a:cubicBezTo>
                  <a:cubicBezTo>
                    <a:pt x="224" y="14"/>
                    <a:pt x="222" y="12"/>
                    <a:pt x="221" y="13"/>
                  </a:cubicBezTo>
                  <a:cubicBezTo>
                    <a:pt x="219" y="15"/>
                    <a:pt x="214" y="16"/>
                    <a:pt x="213" y="15"/>
                  </a:cubicBezTo>
                  <a:cubicBezTo>
                    <a:pt x="212" y="13"/>
                    <a:pt x="214" y="13"/>
                    <a:pt x="214" y="11"/>
                  </a:cubicBezTo>
                  <a:cubicBezTo>
                    <a:pt x="214" y="9"/>
                    <a:pt x="212" y="7"/>
                    <a:pt x="213" y="5"/>
                  </a:cubicBezTo>
                  <a:cubicBezTo>
                    <a:pt x="213" y="3"/>
                    <a:pt x="209" y="1"/>
                    <a:pt x="207" y="2"/>
                  </a:cubicBezTo>
                  <a:cubicBezTo>
                    <a:pt x="205" y="2"/>
                    <a:pt x="203" y="2"/>
                    <a:pt x="201" y="1"/>
                  </a:cubicBezTo>
                  <a:cubicBezTo>
                    <a:pt x="199" y="0"/>
                    <a:pt x="191" y="1"/>
                    <a:pt x="190" y="3"/>
                  </a:cubicBezTo>
                  <a:cubicBezTo>
                    <a:pt x="190" y="5"/>
                    <a:pt x="180" y="7"/>
                    <a:pt x="178" y="7"/>
                  </a:cubicBezTo>
                  <a:cubicBezTo>
                    <a:pt x="176" y="8"/>
                    <a:pt x="169" y="9"/>
                    <a:pt x="166" y="10"/>
                  </a:cubicBezTo>
                  <a:cubicBezTo>
                    <a:pt x="163" y="10"/>
                    <a:pt x="161" y="12"/>
                    <a:pt x="157" y="12"/>
                  </a:cubicBezTo>
                  <a:cubicBezTo>
                    <a:pt x="154" y="12"/>
                    <a:pt x="148" y="13"/>
                    <a:pt x="145" y="15"/>
                  </a:cubicBezTo>
                  <a:cubicBezTo>
                    <a:pt x="142" y="17"/>
                    <a:pt x="137" y="15"/>
                    <a:pt x="135" y="16"/>
                  </a:cubicBezTo>
                  <a:cubicBezTo>
                    <a:pt x="132" y="17"/>
                    <a:pt x="129" y="16"/>
                    <a:pt x="127" y="16"/>
                  </a:cubicBezTo>
                  <a:cubicBezTo>
                    <a:pt x="126" y="17"/>
                    <a:pt x="127" y="21"/>
                    <a:pt x="128" y="23"/>
                  </a:cubicBezTo>
                  <a:cubicBezTo>
                    <a:pt x="129" y="25"/>
                    <a:pt x="135" y="26"/>
                    <a:pt x="135" y="27"/>
                  </a:cubicBezTo>
                  <a:cubicBezTo>
                    <a:pt x="136" y="28"/>
                    <a:pt x="129" y="28"/>
                    <a:pt x="126" y="29"/>
                  </a:cubicBezTo>
                  <a:cubicBezTo>
                    <a:pt x="123" y="29"/>
                    <a:pt x="124" y="33"/>
                    <a:pt x="125" y="35"/>
                  </a:cubicBezTo>
                  <a:cubicBezTo>
                    <a:pt x="126" y="36"/>
                    <a:pt x="122" y="38"/>
                    <a:pt x="120" y="39"/>
                  </a:cubicBezTo>
                  <a:cubicBezTo>
                    <a:pt x="117" y="40"/>
                    <a:pt x="120" y="44"/>
                    <a:pt x="122" y="44"/>
                  </a:cubicBezTo>
                  <a:cubicBezTo>
                    <a:pt x="124" y="44"/>
                    <a:pt x="126" y="45"/>
                    <a:pt x="128" y="45"/>
                  </a:cubicBezTo>
                  <a:cubicBezTo>
                    <a:pt x="130" y="45"/>
                    <a:pt x="130" y="49"/>
                    <a:pt x="130" y="51"/>
                  </a:cubicBezTo>
                  <a:cubicBezTo>
                    <a:pt x="130" y="54"/>
                    <a:pt x="128" y="54"/>
                    <a:pt x="125" y="54"/>
                  </a:cubicBezTo>
                  <a:cubicBezTo>
                    <a:pt x="122" y="54"/>
                    <a:pt x="120" y="52"/>
                    <a:pt x="119" y="52"/>
                  </a:cubicBezTo>
                  <a:cubicBezTo>
                    <a:pt x="117" y="51"/>
                    <a:pt x="117" y="55"/>
                    <a:pt x="116" y="56"/>
                  </a:cubicBezTo>
                  <a:cubicBezTo>
                    <a:pt x="114" y="57"/>
                    <a:pt x="114" y="53"/>
                    <a:pt x="111" y="53"/>
                  </a:cubicBezTo>
                  <a:cubicBezTo>
                    <a:pt x="109" y="53"/>
                    <a:pt x="107" y="53"/>
                    <a:pt x="106" y="51"/>
                  </a:cubicBezTo>
                  <a:cubicBezTo>
                    <a:pt x="105" y="48"/>
                    <a:pt x="100" y="48"/>
                    <a:pt x="98" y="50"/>
                  </a:cubicBezTo>
                  <a:cubicBezTo>
                    <a:pt x="95" y="52"/>
                    <a:pt x="95" y="51"/>
                    <a:pt x="93" y="50"/>
                  </a:cubicBezTo>
                  <a:cubicBezTo>
                    <a:pt x="91" y="48"/>
                    <a:pt x="85" y="51"/>
                    <a:pt x="85" y="52"/>
                  </a:cubicBezTo>
                  <a:cubicBezTo>
                    <a:pt x="84" y="54"/>
                    <a:pt x="80" y="55"/>
                    <a:pt x="77" y="53"/>
                  </a:cubicBezTo>
                  <a:cubicBezTo>
                    <a:pt x="74" y="51"/>
                    <a:pt x="72" y="51"/>
                    <a:pt x="72" y="53"/>
                  </a:cubicBezTo>
                  <a:cubicBezTo>
                    <a:pt x="72" y="56"/>
                    <a:pt x="70" y="54"/>
                    <a:pt x="70" y="52"/>
                  </a:cubicBezTo>
                  <a:cubicBezTo>
                    <a:pt x="70" y="51"/>
                    <a:pt x="65" y="48"/>
                    <a:pt x="62" y="46"/>
                  </a:cubicBezTo>
                  <a:cubicBezTo>
                    <a:pt x="60" y="45"/>
                    <a:pt x="53" y="45"/>
                    <a:pt x="53" y="43"/>
                  </a:cubicBezTo>
                  <a:cubicBezTo>
                    <a:pt x="52" y="42"/>
                    <a:pt x="48" y="41"/>
                    <a:pt x="47" y="43"/>
                  </a:cubicBezTo>
                  <a:cubicBezTo>
                    <a:pt x="46" y="46"/>
                    <a:pt x="44" y="44"/>
                    <a:pt x="42" y="43"/>
                  </a:cubicBezTo>
                  <a:cubicBezTo>
                    <a:pt x="41" y="42"/>
                    <a:pt x="37" y="44"/>
                    <a:pt x="36" y="45"/>
                  </a:cubicBezTo>
                  <a:cubicBezTo>
                    <a:pt x="34" y="46"/>
                    <a:pt x="30" y="49"/>
                    <a:pt x="27" y="49"/>
                  </a:cubicBezTo>
                  <a:cubicBezTo>
                    <a:pt x="24" y="49"/>
                    <a:pt x="26" y="52"/>
                    <a:pt x="23" y="53"/>
                  </a:cubicBezTo>
                  <a:cubicBezTo>
                    <a:pt x="19" y="54"/>
                    <a:pt x="20" y="56"/>
                    <a:pt x="20" y="58"/>
                  </a:cubicBezTo>
                  <a:cubicBezTo>
                    <a:pt x="21" y="59"/>
                    <a:pt x="23" y="62"/>
                    <a:pt x="20" y="63"/>
                  </a:cubicBezTo>
                  <a:cubicBezTo>
                    <a:pt x="17" y="64"/>
                    <a:pt x="15" y="59"/>
                    <a:pt x="13" y="57"/>
                  </a:cubicBezTo>
                  <a:cubicBezTo>
                    <a:pt x="10" y="55"/>
                    <a:pt x="8" y="58"/>
                    <a:pt x="8" y="60"/>
                  </a:cubicBezTo>
                  <a:cubicBezTo>
                    <a:pt x="8" y="63"/>
                    <a:pt x="5" y="63"/>
                    <a:pt x="3" y="66"/>
                  </a:cubicBezTo>
                  <a:cubicBezTo>
                    <a:pt x="2" y="68"/>
                    <a:pt x="6" y="69"/>
                    <a:pt x="6" y="70"/>
                  </a:cubicBezTo>
                  <a:cubicBezTo>
                    <a:pt x="6" y="71"/>
                    <a:pt x="4" y="72"/>
                    <a:pt x="3" y="72"/>
                  </a:cubicBezTo>
                  <a:cubicBezTo>
                    <a:pt x="2" y="73"/>
                    <a:pt x="0" y="76"/>
                    <a:pt x="1" y="78"/>
                  </a:cubicBezTo>
                  <a:cubicBezTo>
                    <a:pt x="2" y="79"/>
                    <a:pt x="6" y="78"/>
                    <a:pt x="6" y="81"/>
                  </a:cubicBezTo>
                  <a:cubicBezTo>
                    <a:pt x="6" y="83"/>
                    <a:pt x="5" y="86"/>
                    <a:pt x="8" y="85"/>
                  </a:cubicBezTo>
                  <a:cubicBezTo>
                    <a:pt x="10" y="85"/>
                    <a:pt x="12" y="85"/>
                    <a:pt x="14" y="85"/>
                  </a:cubicBezTo>
                  <a:cubicBezTo>
                    <a:pt x="15" y="85"/>
                    <a:pt x="16" y="88"/>
                    <a:pt x="19" y="91"/>
                  </a:cubicBezTo>
                  <a:cubicBezTo>
                    <a:pt x="21" y="94"/>
                    <a:pt x="23" y="95"/>
                    <a:pt x="20" y="96"/>
                  </a:cubicBezTo>
                  <a:cubicBezTo>
                    <a:pt x="17" y="97"/>
                    <a:pt x="18" y="98"/>
                    <a:pt x="22" y="100"/>
                  </a:cubicBezTo>
                  <a:cubicBezTo>
                    <a:pt x="23" y="100"/>
                    <a:pt x="24" y="101"/>
                    <a:pt x="25" y="102"/>
                  </a:cubicBezTo>
                  <a:cubicBezTo>
                    <a:pt x="25" y="101"/>
                    <a:pt x="26" y="101"/>
                    <a:pt x="26" y="100"/>
                  </a:cubicBezTo>
                  <a:cubicBezTo>
                    <a:pt x="30" y="97"/>
                    <a:pt x="38" y="93"/>
                    <a:pt x="44" y="95"/>
                  </a:cubicBezTo>
                  <a:cubicBezTo>
                    <a:pt x="49" y="96"/>
                    <a:pt x="54" y="94"/>
                    <a:pt x="57" y="97"/>
                  </a:cubicBezTo>
                  <a:cubicBezTo>
                    <a:pt x="59" y="101"/>
                    <a:pt x="57" y="107"/>
                    <a:pt x="58" y="110"/>
                  </a:cubicBezTo>
                  <a:cubicBezTo>
                    <a:pt x="59" y="112"/>
                    <a:pt x="53" y="112"/>
                    <a:pt x="49" y="112"/>
                  </a:cubicBezTo>
                  <a:cubicBezTo>
                    <a:pt x="46" y="111"/>
                    <a:pt x="38" y="113"/>
                    <a:pt x="39" y="116"/>
                  </a:cubicBezTo>
                  <a:cubicBezTo>
                    <a:pt x="40" y="118"/>
                    <a:pt x="43" y="123"/>
                    <a:pt x="38" y="120"/>
                  </a:cubicBezTo>
                  <a:cubicBezTo>
                    <a:pt x="33" y="118"/>
                    <a:pt x="31" y="123"/>
                    <a:pt x="33" y="123"/>
                  </a:cubicBezTo>
                  <a:cubicBezTo>
                    <a:pt x="36" y="123"/>
                    <a:pt x="40" y="126"/>
                    <a:pt x="40" y="129"/>
                  </a:cubicBezTo>
                  <a:cubicBezTo>
                    <a:pt x="40" y="131"/>
                    <a:pt x="40" y="136"/>
                    <a:pt x="43" y="135"/>
                  </a:cubicBezTo>
                  <a:cubicBezTo>
                    <a:pt x="45" y="134"/>
                    <a:pt x="45" y="139"/>
                    <a:pt x="49" y="139"/>
                  </a:cubicBezTo>
                  <a:cubicBezTo>
                    <a:pt x="52" y="138"/>
                    <a:pt x="55" y="140"/>
                    <a:pt x="53" y="143"/>
                  </a:cubicBezTo>
                  <a:cubicBezTo>
                    <a:pt x="50" y="146"/>
                    <a:pt x="54" y="155"/>
                    <a:pt x="55" y="153"/>
                  </a:cubicBezTo>
                  <a:cubicBezTo>
                    <a:pt x="56" y="152"/>
                    <a:pt x="55" y="149"/>
                    <a:pt x="56" y="147"/>
                  </a:cubicBezTo>
                  <a:cubicBezTo>
                    <a:pt x="55" y="143"/>
                    <a:pt x="63" y="143"/>
                    <a:pt x="65" y="143"/>
                  </a:cubicBezTo>
                  <a:cubicBezTo>
                    <a:pt x="68" y="143"/>
                    <a:pt x="72" y="147"/>
                    <a:pt x="75" y="151"/>
                  </a:cubicBezTo>
                  <a:cubicBezTo>
                    <a:pt x="78" y="155"/>
                    <a:pt x="81" y="152"/>
                    <a:pt x="81" y="152"/>
                  </a:cubicBezTo>
                  <a:cubicBezTo>
                    <a:pt x="82" y="115"/>
                    <a:pt x="82" y="115"/>
                    <a:pt x="82" y="115"/>
                  </a:cubicBezTo>
                  <a:cubicBezTo>
                    <a:pt x="104" y="109"/>
                    <a:pt x="104" y="109"/>
                    <a:pt x="104" y="109"/>
                  </a:cubicBezTo>
                  <a:cubicBezTo>
                    <a:pt x="104" y="109"/>
                    <a:pt x="104" y="108"/>
                    <a:pt x="104" y="108"/>
                  </a:cubicBezTo>
                  <a:cubicBezTo>
                    <a:pt x="107" y="104"/>
                    <a:pt x="111" y="107"/>
                    <a:pt x="112" y="108"/>
                  </a:cubicBezTo>
                  <a:cubicBezTo>
                    <a:pt x="113" y="109"/>
                    <a:pt x="113" y="104"/>
                    <a:pt x="116" y="104"/>
                  </a:cubicBezTo>
                  <a:cubicBezTo>
                    <a:pt x="119" y="104"/>
                    <a:pt x="115" y="109"/>
                    <a:pt x="118" y="109"/>
                  </a:cubicBezTo>
                  <a:cubicBezTo>
                    <a:pt x="119" y="109"/>
                    <a:pt x="123" y="115"/>
                    <a:pt x="122" y="120"/>
                  </a:cubicBezTo>
                  <a:cubicBezTo>
                    <a:pt x="125" y="123"/>
                    <a:pt x="131" y="129"/>
                    <a:pt x="132" y="131"/>
                  </a:cubicBezTo>
                  <a:cubicBezTo>
                    <a:pt x="133" y="133"/>
                    <a:pt x="141" y="129"/>
                    <a:pt x="143" y="130"/>
                  </a:cubicBezTo>
                  <a:cubicBezTo>
                    <a:pt x="145" y="131"/>
                    <a:pt x="158" y="131"/>
                    <a:pt x="160" y="131"/>
                  </a:cubicBezTo>
                  <a:cubicBezTo>
                    <a:pt x="162" y="131"/>
                    <a:pt x="164" y="135"/>
                    <a:pt x="167" y="136"/>
                  </a:cubicBezTo>
                  <a:cubicBezTo>
                    <a:pt x="169" y="136"/>
                    <a:pt x="168" y="141"/>
                    <a:pt x="169" y="144"/>
                  </a:cubicBezTo>
                  <a:cubicBezTo>
                    <a:pt x="169" y="147"/>
                    <a:pt x="173" y="150"/>
                    <a:pt x="173" y="152"/>
                  </a:cubicBezTo>
                  <a:cubicBezTo>
                    <a:pt x="174" y="155"/>
                    <a:pt x="178" y="154"/>
                    <a:pt x="180" y="154"/>
                  </a:cubicBezTo>
                  <a:cubicBezTo>
                    <a:pt x="183" y="155"/>
                    <a:pt x="187" y="156"/>
                    <a:pt x="187" y="159"/>
                  </a:cubicBezTo>
                  <a:cubicBezTo>
                    <a:pt x="188" y="161"/>
                    <a:pt x="191" y="159"/>
                    <a:pt x="191" y="157"/>
                  </a:cubicBezTo>
                  <a:cubicBezTo>
                    <a:pt x="192" y="155"/>
                    <a:pt x="195" y="153"/>
                    <a:pt x="200" y="151"/>
                  </a:cubicBezTo>
                  <a:cubicBezTo>
                    <a:pt x="202" y="150"/>
                    <a:pt x="204" y="150"/>
                    <a:pt x="205" y="150"/>
                  </a:cubicBezTo>
                  <a:cubicBezTo>
                    <a:pt x="206" y="148"/>
                    <a:pt x="207" y="146"/>
                    <a:pt x="208" y="145"/>
                  </a:cubicBezTo>
                  <a:cubicBezTo>
                    <a:pt x="209" y="145"/>
                    <a:pt x="212" y="142"/>
                    <a:pt x="213" y="140"/>
                  </a:cubicBezTo>
                  <a:cubicBezTo>
                    <a:pt x="213" y="137"/>
                    <a:pt x="220" y="137"/>
                    <a:pt x="224" y="140"/>
                  </a:cubicBezTo>
                  <a:cubicBezTo>
                    <a:pt x="229" y="142"/>
                    <a:pt x="231" y="142"/>
                    <a:pt x="232" y="138"/>
                  </a:cubicBezTo>
                  <a:cubicBezTo>
                    <a:pt x="232" y="135"/>
                    <a:pt x="238" y="134"/>
                    <a:pt x="240" y="135"/>
                  </a:cubicBezTo>
                  <a:cubicBezTo>
                    <a:pt x="242" y="136"/>
                    <a:pt x="249" y="139"/>
                    <a:pt x="252" y="138"/>
                  </a:cubicBezTo>
                  <a:cubicBezTo>
                    <a:pt x="255" y="137"/>
                    <a:pt x="269" y="138"/>
                    <a:pt x="273" y="139"/>
                  </a:cubicBezTo>
                  <a:cubicBezTo>
                    <a:pt x="277" y="140"/>
                    <a:pt x="278" y="138"/>
                    <a:pt x="281" y="142"/>
                  </a:cubicBezTo>
                  <a:cubicBezTo>
                    <a:pt x="284" y="145"/>
                    <a:pt x="285" y="142"/>
                    <a:pt x="288" y="144"/>
                  </a:cubicBezTo>
                  <a:cubicBezTo>
                    <a:pt x="288" y="143"/>
                    <a:pt x="288" y="142"/>
                    <a:pt x="288" y="141"/>
                  </a:cubicBezTo>
                  <a:cubicBezTo>
                    <a:pt x="288" y="138"/>
                    <a:pt x="292" y="136"/>
                    <a:pt x="293" y="134"/>
                  </a:cubicBezTo>
                  <a:cubicBezTo>
                    <a:pt x="293" y="133"/>
                    <a:pt x="289" y="127"/>
                    <a:pt x="289" y="125"/>
                  </a:cubicBezTo>
                  <a:cubicBezTo>
                    <a:pt x="289" y="123"/>
                    <a:pt x="289" y="119"/>
                    <a:pt x="287" y="118"/>
                  </a:cubicBezTo>
                  <a:cubicBezTo>
                    <a:pt x="285" y="117"/>
                    <a:pt x="291" y="114"/>
                    <a:pt x="292" y="115"/>
                  </a:cubicBezTo>
                  <a:cubicBezTo>
                    <a:pt x="295" y="115"/>
                    <a:pt x="299" y="112"/>
                    <a:pt x="300" y="113"/>
                  </a:cubicBezTo>
                  <a:cubicBezTo>
                    <a:pt x="301" y="114"/>
                    <a:pt x="304" y="115"/>
                    <a:pt x="306" y="115"/>
                  </a:cubicBezTo>
                  <a:cubicBezTo>
                    <a:pt x="308" y="115"/>
                    <a:pt x="307" y="112"/>
                    <a:pt x="306" y="111"/>
                  </a:cubicBezTo>
                  <a:cubicBezTo>
                    <a:pt x="305" y="109"/>
                    <a:pt x="310" y="98"/>
                    <a:pt x="311" y="94"/>
                  </a:cubicBezTo>
                  <a:cubicBezTo>
                    <a:pt x="312" y="91"/>
                    <a:pt x="314" y="94"/>
                    <a:pt x="317" y="94"/>
                  </a:cubicBezTo>
                  <a:cubicBezTo>
                    <a:pt x="320" y="95"/>
                    <a:pt x="323" y="94"/>
                    <a:pt x="325" y="95"/>
                  </a:cubicBezTo>
                  <a:cubicBezTo>
                    <a:pt x="326" y="96"/>
                    <a:pt x="331" y="94"/>
                    <a:pt x="333" y="92"/>
                  </a:cubicBezTo>
                  <a:cubicBezTo>
                    <a:pt x="334" y="90"/>
                    <a:pt x="331" y="90"/>
                    <a:pt x="331" y="85"/>
                  </a:cubicBezTo>
                  <a:cubicBezTo>
                    <a:pt x="332" y="81"/>
                    <a:pt x="334" y="79"/>
                    <a:pt x="337" y="79"/>
                  </a:cubicBezTo>
                  <a:cubicBezTo>
                    <a:pt x="340" y="79"/>
                    <a:pt x="341" y="76"/>
                    <a:pt x="341" y="74"/>
                  </a:cubicBezTo>
                  <a:cubicBezTo>
                    <a:pt x="341" y="73"/>
                    <a:pt x="343" y="71"/>
                    <a:pt x="343" y="69"/>
                  </a:cubicBezTo>
                  <a:cubicBezTo>
                    <a:pt x="343" y="68"/>
                    <a:pt x="342" y="67"/>
                    <a:pt x="342" y="66"/>
                  </a:cubicBezTo>
                  <a:close/>
                  <a:moveTo>
                    <a:pt x="129" y="102"/>
                  </a:moveTo>
                  <a:cubicBezTo>
                    <a:pt x="128" y="104"/>
                    <a:pt x="118" y="101"/>
                    <a:pt x="117" y="99"/>
                  </a:cubicBezTo>
                  <a:cubicBezTo>
                    <a:pt x="116" y="97"/>
                    <a:pt x="131" y="99"/>
                    <a:pt x="129" y="102"/>
                  </a:cubicBezTo>
                  <a:close/>
                  <a:moveTo>
                    <a:pt x="270" y="101"/>
                  </a:moveTo>
                  <a:cubicBezTo>
                    <a:pt x="263" y="101"/>
                    <a:pt x="248" y="98"/>
                    <a:pt x="241" y="105"/>
                  </a:cubicBezTo>
                  <a:cubicBezTo>
                    <a:pt x="235" y="111"/>
                    <a:pt x="240" y="115"/>
                    <a:pt x="237" y="115"/>
                  </a:cubicBezTo>
                  <a:cubicBezTo>
                    <a:pt x="234" y="116"/>
                    <a:pt x="232" y="105"/>
                    <a:pt x="236" y="102"/>
                  </a:cubicBezTo>
                  <a:cubicBezTo>
                    <a:pt x="239" y="98"/>
                    <a:pt x="251" y="97"/>
                    <a:pt x="258" y="98"/>
                  </a:cubicBezTo>
                  <a:cubicBezTo>
                    <a:pt x="265" y="100"/>
                    <a:pt x="277" y="97"/>
                    <a:pt x="279" y="97"/>
                  </a:cubicBezTo>
                  <a:cubicBezTo>
                    <a:pt x="280" y="98"/>
                    <a:pt x="277" y="101"/>
                    <a:pt x="270" y="10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162">
              <a:extLst>
                <a:ext uri="{FF2B5EF4-FFF2-40B4-BE49-F238E27FC236}">
                  <a16:creationId xmlns:a16="http://schemas.microsoft.com/office/drawing/2014/main" id="{694753DC-2CEE-4172-AC6E-C97D2A6F112E}"/>
                </a:ext>
              </a:extLst>
            </p:cNvPr>
            <p:cNvSpPr>
              <a:spLocks noEditPoints="1"/>
            </p:cNvSpPr>
            <p:nvPr/>
          </p:nvSpPr>
          <p:spPr bwMode="auto">
            <a:xfrm>
              <a:off x="3938385" y="2616820"/>
              <a:ext cx="2514060" cy="1050591"/>
            </a:xfrm>
            <a:custGeom>
              <a:avLst/>
              <a:gdLst>
                <a:gd name="T0" fmla="*/ 378 w 1439"/>
                <a:gd name="T1" fmla="*/ 11 h 552"/>
                <a:gd name="T2" fmla="*/ 639 w 1439"/>
                <a:gd name="T3" fmla="*/ 5 h 552"/>
                <a:gd name="T4" fmla="*/ 503 w 1439"/>
                <a:gd name="T5" fmla="*/ 158 h 552"/>
                <a:gd name="T6" fmla="*/ 694 w 1439"/>
                <a:gd name="T7" fmla="*/ 52 h 552"/>
                <a:gd name="T8" fmla="*/ 1050 w 1439"/>
                <a:gd name="T9" fmla="*/ 116 h 552"/>
                <a:gd name="T10" fmla="*/ 1103 w 1439"/>
                <a:gd name="T11" fmla="*/ 123 h 552"/>
                <a:gd name="T12" fmla="*/ 1028 w 1439"/>
                <a:gd name="T13" fmla="*/ 446 h 552"/>
                <a:gd name="T14" fmla="*/ 255 w 1439"/>
                <a:gd name="T15" fmla="*/ 23 h 552"/>
                <a:gd name="T16" fmla="*/ 1395 w 1439"/>
                <a:gd name="T17" fmla="*/ 253 h 552"/>
                <a:gd name="T18" fmla="*/ 1250 w 1439"/>
                <a:gd name="T19" fmla="*/ 212 h 552"/>
                <a:gd name="T20" fmla="*/ 1113 w 1439"/>
                <a:gd name="T21" fmla="*/ 185 h 552"/>
                <a:gd name="T22" fmla="*/ 1019 w 1439"/>
                <a:gd name="T23" fmla="*/ 157 h 552"/>
                <a:gd name="T24" fmla="*/ 945 w 1439"/>
                <a:gd name="T25" fmla="*/ 176 h 552"/>
                <a:gd name="T26" fmla="*/ 884 w 1439"/>
                <a:gd name="T27" fmla="*/ 145 h 552"/>
                <a:gd name="T28" fmla="*/ 783 w 1439"/>
                <a:gd name="T29" fmla="*/ 143 h 552"/>
                <a:gd name="T30" fmla="*/ 772 w 1439"/>
                <a:gd name="T31" fmla="*/ 123 h 552"/>
                <a:gd name="T32" fmla="*/ 732 w 1439"/>
                <a:gd name="T33" fmla="*/ 88 h 552"/>
                <a:gd name="T34" fmla="*/ 660 w 1439"/>
                <a:gd name="T35" fmla="*/ 100 h 552"/>
                <a:gd name="T36" fmla="*/ 572 w 1439"/>
                <a:gd name="T37" fmla="*/ 120 h 552"/>
                <a:gd name="T38" fmla="*/ 544 w 1439"/>
                <a:gd name="T39" fmla="*/ 144 h 552"/>
                <a:gd name="T40" fmla="*/ 501 w 1439"/>
                <a:gd name="T41" fmla="*/ 186 h 552"/>
                <a:gd name="T42" fmla="*/ 477 w 1439"/>
                <a:gd name="T43" fmla="*/ 214 h 552"/>
                <a:gd name="T44" fmla="*/ 442 w 1439"/>
                <a:gd name="T45" fmla="*/ 255 h 552"/>
                <a:gd name="T46" fmla="*/ 458 w 1439"/>
                <a:gd name="T47" fmla="*/ 223 h 552"/>
                <a:gd name="T48" fmla="*/ 405 w 1439"/>
                <a:gd name="T49" fmla="*/ 196 h 552"/>
                <a:gd name="T50" fmla="*/ 342 w 1439"/>
                <a:gd name="T51" fmla="*/ 205 h 552"/>
                <a:gd name="T52" fmla="*/ 281 w 1439"/>
                <a:gd name="T53" fmla="*/ 221 h 552"/>
                <a:gd name="T54" fmla="*/ 205 w 1439"/>
                <a:gd name="T55" fmla="*/ 224 h 552"/>
                <a:gd name="T56" fmla="*/ 157 w 1439"/>
                <a:gd name="T57" fmla="*/ 275 h 552"/>
                <a:gd name="T58" fmla="*/ 108 w 1439"/>
                <a:gd name="T59" fmla="*/ 244 h 552"/>
                <a:gd name="T60" fmla="*/ 112 w 1439"/>
                <a:gd name="T61" fmla="*/ 209 h 552"/>
                <a:gd name="T62" fmla="*/ 82 w 1439"/>
                <a:gd name="T63" fmla="*/ 241 h 552"/>
                <a:gd name="T64" fmla="*/ 74 w 1439"/>
                <a:gd name="T65" fmla="*/ 330 h 552"/>
                <a:gd name="T66" fmla="*/ 77 w 1439"/>
                <a:gd name="T67" fmla="*/ 388 h 552"/>
                <a:gd name="T68" fmla="*/ 120 w 1439"/>
                <a:gd name="T69" fmla="*/ 432 h 552"/>
                <a:gd name="T70" fmla="*/ 168 w 1439"/>
                <a:gd name="T71" fmla="*/ 472 h 552"/>
                <a:gd name="T72" fmla="*/ 172 w 1439"/>
                <a:gd name="T73" fmla="*/ 526 h 552"/>
                <a:gd name="T74" fmla="*/ 250 w 1439"/>
                <a:gd name="T75" fmla="*/ 499 h 552"/>
                <a:gd name="T76" fmla="*/ 248 w 1439"/>
                <a:gd name="T77" fmla="*/ 450 h 552"/>
                <a:gd name="T78" fmla="*/ 341 w 1439"/>
                <a:gd name="T79" fmla="*/ 453 h 552"/>
                <a:gd name="T80" fmla="*/ 391 w 1439"/>
                <a:gd name="T81" fmla="*/ 407 h 552"/>
                <a:gd name="T82" fmla="*/ 472 w 1439"/>
                <a:gd name="T83" fmla="*/ 414 h 552"/>
                <a:gd name="T84" fmla="*/ 567 w 1439"/>
                <a:gd name="T85" fmla="*/ 463 h 552"/>
                <a:gd name="T86" fmla="*/ 654 w 1439"/>
                <a:gd name="T87" fmla="*/ 453 h 552"/>
                <a:gd name="T88" fmla="*/ 729 w 1439"/>
                <a:gd name="T89" fmla="*/ 458 h 552"/>
                <a:gd name="T90" fmla="*/ 842 w 1439"/>
                <a:gd name="T91" fmla="*/ 439 h 552"/>
                <a:gd name="T92" fmla="*/ 930 w 1439"/>
                <a:gd name="T93" fmla="*/ 474 h 552"/>
                <a:gd name="T94" fmla="*/ 941 w 1439"/>
                <a:gd name="T95" fmla="*/ 532 h 552"/>
                <a:gd name="T96" fmla="*/ 1006 w 1439"/>
                <a:gd name="T97" fmla="*/ 412 h 552"/>
                <a:gd name="T98" fmla="*/ 1015 w 1439"/>
                <a:gd name="T99" fmla="*/ 365 h 552"/>
                <a:gd name="T100" fmla="*/ 1129 w 1439"/>
                <a:gd name="T101" fmla="*/ 353 h 552"/>
                <a:gd name="T102" fmla="*/ 1206 w 1439"/>
                <a:gd name="T103" fmla="*/ 313 h 552"/>
                <a:gd name="T104" fmla="*/ 1150 w 1439"/>
                <a:gd name="T105" fmla="*/ 444 h 552"/>
                <a:gd name="T106" fmla="*/ 1205 w 1439"/>
                <a:gd name="T107" fmla="*/ 369 h 552"/>
                <a:gd name="T108" fmla="*/ 1293 w 1439"/>
                <a:gd name="T109" fmla="*/ 324 h 552"/>
                <a:gd name="T110" fmla="*/ 1353 w 1439"/>
                <a:gd name="T111" fmla="*/ 274 h 552"/>
                <a:gd name="T112" fmla="*/ 1411 w 1439"/>
                <a:gd name="T113" fmla="*/ 280 h 552"/>
                <a:gd name="T114" fmla="*/ 740 w 1439"/>
                <a:gd name="T115" fmla="*/ 411 h 552"/>
                <a:gd name="T116" fmla="*/ 289 w 1439"/>
                <a:gd name="T117" fmla="*/ 25 h 552"/>
                <a:gd name="T118" fmla="*/ 295 w 1439"/>
                <a:gd name="T119" fmla="*/ 15 h 552"/>
                <a:gd name="T120" fmla="*/ 314 w 1439"/>
                <a:gd name="T121" fmla="*/ 152 h 552"/>
                <a:gd name="T122" fmla="*/ 314 w 1439"/>
                <a:gd name="T123" fmla="*/ 11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9" h="552">
                  <a:moveTo>
                    <a:pt x="22" y="399"/>
                  </a:moveTo>
                  <a:cubicBezTo>
                    <a:pt x="21" y="399"/>
                    <a:pt x="18" y="398"/>
                    <a:pt x="17" y="397"/>
                  </a:cubicBezTo>
                  <a:cubicBezTo>
                    <a:pt x="16" y="396"/>
                    <a:pt x="14" y="396"/>
                    <a:pt x="12" y="397"/>
                  </a:cubicBezTo>
                  <a:cubicBezTo>
                    <a:pt x="12" y="397"/>
                    <a:pt x="13" y="397"/>
                    <a:pt x="13" y="398"/>
                  </a:cubicBezTo>
                  <a:cubicBezTo>
                    <a:pt x="14" y="400"/>
                    <a:pt x="9" y="400"/>
                    <a:pt x="10" y="402"/>
                  </a:cubicBezTo>
                  <a:cubicBezTo>
                    <a:pt x="12" y="405"/>
                    <a:pt x="6" y="405"/>
                    <a:pt x="6" y="402"/>
                  </a:cubicBezTo>
                  <a:cubicBezTo>
                    <a:pt x="6" y="400"/>
                    <a:pt x="0" y="401"/>
                    <a:pt x="1" y="403"/>
                  </a:cubicBezTo>
                  <a:cubicBezTo>
                    <a:pt x="1" y="403"/>
                    <a:pt x="1" y="404"/>
                    <a:pt x="0" y="405"/>
                  </a:cubicBezTo>
                  <a:cubicBezTo>
                    <a:pt x="2" y="405"/>
                    <a:pt x="4" y="406"/>
                    <a:pt x="4" y="406"/>
                  </a:cubicBezTo>
                  <a:cubicBezTo>
                    <a:pt x="6" y="407"/>
                    <a:pt x="20" y="408"/>
                    <a:pt x="26" y="407"/>
                  </a:cubicBezTo>
                  <a:cubicBezTo>
                    <a:pt x="26" y="406"/>
                    <a:pt x="27" y="403"/>
                    <a:pt x="27" y="402"/>
                  </a:cubicBezTo>
                  <a:cubicBezTo>
                    <a:pt x="27" y="400"/>
                    <a:pt x="23" y="398"/>
                    <a:pt x="22" y="399"/>
                  </a:cubicBezTo>
                  <a:close/>
                  <a:moveTo>
                    <a:pt x="382" y="15"/>
                  </a:moveTo>
                  <a:cubicBezTo>
                    <a:pt x="392" y="14"/>
                    <a:pt x="391" y="9"/>
                    <a:pt x="386" y="8"/>
                  </a:cubicBezTo>
                  <a:cubicBezTo>
                    <a:pt x="381" y="7"/>
                    <a:pt x="381" y="11"/>
                    <a:pt x="378" y="11"/>
                  </a:cubicBezTo>
                  <a:cubicBezTo>
                    <a:pt x="376" y="11"/>
                    <a:pt x="366" y="13"/>
                    <a:pt x="368" y="15"/>
                  </a:cubicBezTo>
                  <a:cubicBezTo>
                    <a:pt x="371" y="17"/>
                    <a:pt x="377" y="16"/>
                    <a:pt x="382" y="15"/>
                  </a:cubicBezTo>
                  <a:close/>
                  <a:moveTo>
                    <a:pt x="430" y="154"/>
                  </a:moveTo>
                  <a:cubicBezTo>
                    <a:pt x="434" y="154"/>
                    <a:pt x="442" y="153"/>
                    <a:pt x="443" y="151"/>
                  </a:cubicBezTo>
                  <a:cubicBezTo>
                    <a:pt x="444" y="149"/>
                    <a:pt x="440" y="147"/>
                    <a:pt x="434" y="147"/>
                  </a:cubicBezTo>
                  <a:cubicBezTo>
                    <a:pt x="428" y="147"/>
                    <a:pt x="427" y="153"/>
                    <a:pt x="430" y="154"/>
                  </a:cubicBezTo>
                  <a:close/>
                  <a:moveTo>
                    <a:pt x="614" y="27"/>
                  </a:moveTo>
                  <a:cubicBezTo>
                    <a:pt x="619" y="29"/>
                    <a:pt x="617" y="30"/>
                    <a:pt x="612" y="30"/>
                  </a:cubicBezTo>
                  <a:cubicBezTo>
                    <a:pt x="607" y="30"/>
                    <a:pt x="603" y="32"/>
                    <a:pt x="606" y="33"/>
                  </a:cubicBezTo>
                  <a:cubicBezTo>
                    <a:pt x="609" y="34"/>
                    <a:pt x="609" y="37"/>
                    <a:pt x="614" y="38"/>
                  </a:cubicBezTo>
                  <a:cubicBezTo>
                    <a:pt x="619" y="39"/>
                    <a:pt x="624" y="35"/>
                    <a:pt x="624" y="32"/>
                  </a:cubicBezTo>
                  <a:cubicBezTo>
                    <a:pt x="623" y="29"/>
                    <a:pt x="642" y="26"/>
                    <a:pt x="647" y="25"/>
                  </a:cubicBezTo>
                  <a:cubicBezTo>
                    <a:pt x="652" y="24"/>
                    <a:pt x="644" y="18"/>
                    <a:pt x="649" y="18"/>
                  </a:cubicBezTo>
                  <a:cubicBezTo>
                    <a:pt x="655" y="17"/>
                    <a:pt x="652" y="15"/>
                    <a:pt x="646" y="14"/>
                  </a:cubicBezTo>
                  <a:cubicBezTo>
                    <a:pt x="639" y="13"/>
                    <a:pt x="642" y="7"/>
                    <a:pt x="639" y="5"/>
                  </a:cubicBezTo>
                  <a:cubicBezTo>
                    <a:pt x="637" y="3"/>
                    <a:pt x="636" y="8"/>
                    <a:pt x="627" y="9"/>
                  </a:cubicBezTo>
                  <a:cubicBezTo>
                    <a:pt x="618" y="11"/>
                    <a:pt x="614" y="13"/>
                    <a:pt x="618" y="15"/>
                  </a:cubicBezTo>
                  <a:cubicBezTo>
                    <a:pt x="621" y="17"/>
                    <a:pt x="618" y="21"/>
                    <a:pt x="614" y="21"/>
                  </a:cubicBezTo>
                  <a:cubicBezTo>
                    <a:pt x="610" y="21"/>
                    <a:pt x="610" y="25"/>
                    <a:pt x="614" y="27"/>
                  </a:cubicBezTo>
                  <a:close/>
                  <a:moveTo>
                    <a:pt x="627" y="34"/>
                  </a:moveTo>
                  <a:cubicBezTo>
                    <a:pt x="627" y="36"/>
                    <a:pt x="619" y="39"/>
                    <a:pt x="622" y="41"/>
                  </a:cubicBezTo>
                  <a:cubicBezTo>
                    <a:pt x="624" y="43"/>
                    <a:pt x="625" y="42"/>
                    <a:pt x="628" y="43"/>
                  </a:cubicBezTo>
                  <a:cubicBezTo>
                    <a:pt x="630" y="43"/>
                    <a:pt x="632" y="50"/>
                    <a:pt x="636" y="49"/>
                  </a:cubicBezTo>
                  <a:cubicBezTo>
                    <a:pt x="641" y="48"/>
                    <a:pt x="653" y="54"/>
                    <a:pt x="660" y="54"/>
                  </a:cubicBezTo>
                  <a:cubicBezTo>
                    <a:pt x="667" y="54"/>
                    <a:pt x="668" y="48"/>
                    <a:pt x="666" y="47"/>
                  </a:cubicBezTo>
                  <a:cubicBezTo>
                    <a:pt x="664" y="47"/>
                    <a:pt x="666" y="44"/>
                    <a:pt x="670" y="38"/>
                  </a:cubicBezTo>
                  <a:cubicBezTo>
                    <a:pt x="673" y="32"/>
                    <a:pt x="657" y="28"/>
                    <a:pt x="657" y="32"/>
                  </a:cubicBezTo>
                  <a:cubicBezTo>
                    <a:pt x="657" y="37"/>
                    <a:pt x="652" y="31"/>
                    <a:pt x="651" y="29"/>
                  </a:cubicBezTo>
                  <a:cubicBezTo>
                    <a:pt x="649" y="26"/>
                    <a:pt x="627" y="31"/>
                    <a:pt x="627" y="34"/>
                  </a:cubicBezTo>
                  <a:close/>
                  <a:moveTo>
                    <a:pt x="503" y="158"/>
                  </a:moveTo>
                  <a:cubicBezTo>
                    <a:pt x="507" y="160"/>
                    <a:pt x="510" y="159"/>
                    <a:pt x="509" y="155"/>
                  </a:cubicBezTo>
                  <a:cubicBezTo>
                    <a:pt x="509" y="151"/>
                    <a:pt x="500" y="156"/>
                    <a:pt x="503" y="158"/>
                  </a:cubicBezTo>
                  <a:close/>
                  <a:moveTo>
                    <a:pt x="608" y="9"/>
                  </a:moveTo>
                  <a:cubicBezTo>
                    <a:pt x="609" y="5"/>
                    <a:pt x="592" y="7"/>
                    <a:pt x="597" y="10"/>
                  </a:cubicBezTo>
                  <a:cubicBezTo>
                    <a:pt x="598" y="12"/>
                    <a:pt x="607" y="13"/>
                    <a:pt x="608" y="9"/>
                  </a:cubicBezTo>
                  <a:close/>
                  <a:moveTo>
                    <a:pt x="1340" y="189"/>
                  </a:moveTo>
                  <a:cubicBezTo>
                    <a:pt x="1345" y="192"/>
                    <a:pt x="1348" y="186"/>
                    <a:pt x="1352" y="189"/>
                  </a:cubicBezTo>
                  <a:cubicBezTo>
                    <a:pt x="1356" y="192"/>
                    <a:pt x="1366" y="188"/>
                    <a:pt x="1370" y="187"/>
                  </a:cubicBezTo>
                  <a:cubicBezTo>
                    <a:pt x="1374" y="186"/>
                    <a:pt x="1372" y="181"/>
                    <a:pt x="1361" y="180"/>
                  </a:cubicBezTo>
                  <a:cubicBezTo>
                    <a:pt x="1350" y="179"/>
                    <a:pt x="1335" y="187"/>
                    <a:pt x="1340" y="189"/>
                  </a:cubicBezTo>
                  <a:close/>
                  <a:moveTo>
                    <a:pt x="666" y="69"/>
                  </a:moveTo>
                  <a:cubicBezTo>
                    <a:pt x="670" y="71"/>
                    <a:pt x="681" y="66"/>
                    <a:pt x="688" y="66"/>
                  </a:cubicBezTo>
                  <a:cubicBezTo>
                    <a:pt x="696" y="67"/>
                    <a:pt x="717" y="61"/>
                    <a:pt x="717" y="57"/>
                  </a:cubicBezTo>
                  <a:cubicBezTo>
                    <a:pt x="718" y="53"/>
                    <a:pt x="710" y="53"/>
                    <a:pt x="706" y="50"/>
                  </a:cubicBezTo>
                  <a:cubicBezTo>
                    <a:pt x="703" y="46"/>
                    <a:pt x="696" y="49"/>
                    <a:pt x="694" y="52"/>
                  </a:cubicBezTo>
                  <a:cubicBezTo>
                    <a:pt x="692" y="55"/>
                    <a:pt x="690" y="52"/>
                    <a:pt x="695" y="48"/>
                  </a:cubicBezTo>
                  <a:cubicBezTo>
                    <a:pt x="700" y="43"/>
                    <a:pt x="690" y="39"/>
                    <a:pt x="690" y="42"/>
                  </a:cubicBezTo>
                  <a:cubicBezTo>
                    <a:pt x="690" y="45"/>
                    <a:pt x="681" y="43"/>
                    <a:pt x="681" y="45"/>
                  </a:cubicBezTo>
                  <a:cubicBezTo>
                    <a:pt x="681" y="48"/>
                    <a:pt x="678" y="49"/>
                    <a:pt x="678" y="52"/>
                  </a:cubicBezTo>
                  <a:cubicBezTo>
                    <a:pt x="678" y="55"/>
                    <a:pt x="672" y="51"/>
                    <a:pt x="672" y="57"/>
                  </a:cubicBezTo>
                  <a:cubicBezTo>
                    <a:pt x="672" y="63"/>
                    <a:pt x="662" y="67"/>
                    <a:pt x="666" y="69"/>
                  </a:cubicBezTo>
                  <a:close/>
                  <a:moveTo>
                    <a:pt x="987" y="120"/>
                  </a:moveTo>
                  <a:cubicBezTo>
                    <a:pt x="991" y="122"/>
                    <a:pt x="992" y="123"/>
                    <a:pt x="994" y="125"/>
                  </a:cubicBezTo>
                  <a:cubicBezTo>
                    <a:pt x="996" y="127"/>
                    <a:pt x="1003" y="124"/>
                    <a:pt x="1006" y="123"/>
                  </a:cubicBezTo>
                  <a:cubicBezTo>
                    <a:pt x="1009" y="122"/>
                    <a:pt x="1010" y="128"/>
                    <a:pt x="1014" y="125"/>
                  </a:cubicBezTo>
                  <a:cubicBezTo>
                    <a:pt x="1019" y="122"/>
                    <a:pt x="1024" y="123"/>
                    <a:pt x="1029" y="123"/>
                  </a:cubicBezTo>
                  <a:cubicBezTo>
                    <a:pt x="1035" y="123"/>
                    <a:pt x="1028" y="117"/>
                    <a:pt x="1029" y="114"/>
                  </a:cubicBezTo>
                  <a:cubicBezTo>
                    <a:pt x="1029" y="111"/>
                    <a:pt x="1035" y="113"/>
                    <a:pt x="1033" y="115"/>
                  </a:cubicBezTo>
                  <a:cubicBezTo>
                    <a:pt x="1031" y="118"/>
                    <a:pt x="1036" y="123"/>
                    <a:pt x="1044" y="123"/>
                  </a:cubicBezTo>
                  <a:cubicBezTo>
                    <a:pt x="1052" y="122"/>
                    <a:pt x="1046" y="118"/>
                    <a:pt x="1050" y="116"/>
                  </a:cubicBezTo>
                  <a:cubicBezTo>
                    <a:pt x="1054" y="114"/>
                    <a:pt x="1053" y="112"/>
                    <a:pt x="1048" y="109"/>
                  </a:cubicBezTo>
                  <a:cubicBezTo>
                    <a:pt x="1042" y="105"/>
                    <a:pt x="1034" y="107"/>
                    <a:pt x="1030" y="105"/>
                  </a:cubicBezTo>
                  <a:cubicBezTo>
                    <a:pt x="1024" y="103"/>
                    <a:pt x="1018" y="103"/>
                    <a:pt x="1018" y="108"/>
                  </a:cubicBezTo>
                  <a:cubicBezTo>
                    <a:pt x="1017" y="114"/>
                    <a:pt x="1007" y="102"/>
                    <a:pt x="1001" y="100"/>
                  </a:cubicBezTo>
                  <a:cubicBezTo>
                    <a:pt x="996" y="99"/>
                    <a:pt x="979" y="116"/>
                    <a:pt x="987" y="120"/>
                  </a:cubicBezTo>
                  <a:close/>
                  <a:moveTo>
                    <a:pt x="1039" y="152"/>
                  </a:moveTo>
                  <a:cubicBezTo>
                    <a:pt x="1044" y="151"/>
                    <a:pt x="1036" y="143"/>
                    <a:pt x="1028" y="141"/>
                  </a:cubicBezTo>
                  <a:cubicBezTo>
                    <a:pt x="1021" y="140"/>
                    <a:pt x="1013" y="147"/>
                    <a:pt x="1014" y="148"/>
                  </a:cubicBezTo>
                  <a:cubicBezTo>
                    <a:pt x="1017" y="151"/>
                    <a:pt x="1035" y="153"/>
                    <a:pt x="1039" y="152"/>
                  </a:cubicBezTo>
                  <a:close/>
                  <a:moveTo>
                    <a:pt x="1019" y="135"/>
                  </a:moveTo>
                  <a:cubicBezTo>
                    <a:pt x="1019" y="132"/>
                    <a:pt x="1006" y="137"/>
                    <a:pt x="1011" y="139"/>
                  </a:cubicBezTo>
                  <a:cubicBezTo>
                    <a:pt x="1014" y="140"/>
                    <a:pt x="1019" y="139"/>
                    <a:pt x="1019" y="135"/>
                  </a:cubicBezTo>
                  <a:close/>
                  <a:moveTo>
                    <a:pt x="1063" y="120"/>
                  </a:moveTo>
                  <a:cubicBezTo>
                    <a:pt x="1069" y="120"/>
                    <a:pt x="1072" y="126"/>
                    <a:pt x="1083" y="127"/>
                  </a:cubicBezTo>
                  <a:cubicBezTo>
                    <a:pt x="1094" y="127"/>
                    <a:pt x="1103" y="125"/>
                    <a:pt x="1103" y="123"/>
                  </a:cubicBezTo>
                  <a:cubicBezTo>
                    <a:pt x="1103" y="120"/>
                    <a:pt x="1093" y="117"/>
                    <a:pt x="1090" y="119"/>
                  </a:cubicBezTo>
                  <a:cubicBezTo>
                    <a:pt x="1086" y="120"/>
                    <a:pt x="1084" y="115"/>
                    <a:pt x="1080" y="117"/>
                  </a:cubicBezTo>
                  <a:cubicBezTo>
                    <a:pt x="1076" y="118"/>
                    <a:pt x="1070" y="118"/>
                    <a:pt x="1068" y="114"/>
                  </a:cubicBezTo>
                  <a:cubicBezTo>
                    <a:pt x="1066" y="111"/>
                    <a:pt x="1060" y="120"/>
                    <a:pt x="1063" y="120"/>
                  </a:cubicBezTo>
                  <a:close/>
                  <a:moveTo>
                    <a:pt x="231" y="19"/>
                  </a:moveTo>
                  <a:cubicBezTo>
                    <a:pt x="237" y="13"/>
                    <a:pt x="244" y="18"/>
                    <a:pt x="245" y="16"/>
                  </a:cubicBezTo>
                  <a:cubicBezTo>
                    <a:pt x="246" y="13"/>
                    <a:pt x="234" y="13"/>
                    <a:pt x="230" y="15"/>
                  </a:cubicBezTo>
                  <a:cubicBezTo>
                    <a:pt x="226" y="17"/>
                    <a:pt x="216" y="15"/>
                    <a:pt x="217" y="18"/>
                  </a:cubicBezTo>
                  <a:cubicBezTo>
                    <a:pt x="218" y="20"/>
                    <a:pt x="225" y="24"/>
                    <a:pt x="231" y="19"/>
                  </a:cubicBezTo>
                  <a:close/>
                  <a:moveTo>
                    <a:pt x="1037" y="439"/>
                  </a:moveTo>
                  <a:cubicBezTo>
                    <a:pt x="1034" y="432"/>
                    <a:pt x="1041" y="425"/>
                    <a:pt x="1036" y="421"/>
                  </a:cubicBezTo>
                  <a:cubicBezTo>
                    <a:pt x="1031" y="418"/>
                    <a:pt x="1033" y="410"/>
                    <a:pt x="1031" y="412"/>
                  </a:cubicBezTo>
                  <a:cubicBezTo>
                    <a:pt x="1028" y="413"/>
                    <a:pt x="1031" y="420"/>
                    <a:pt x="1027" y="420"/>
                  </a:cubicBezTo>
                  <a:cubicBezTo>
                    <a:pt x="1023" y="421"/>
                    <a:pt x="1027" y="424"/>
                    <a:pt x="1025" y="429"/>
                  </a:cubicBezTo>
                  <a:cubicBezTo>
                    <a:pt x="1024" y="434"/>
                    <a:pt x="1026" y="442"/>
                    <a:pt x="1028" y="446"/>
                  </a:cubicBezTo>
                  <a:cubicBezTo>
                    <a:pt x="1030" y="451"/>
                    <a:pt x="1025" y="475"/>
                    <a:pt x="1027" y="479"/>
                  </a:cubicBezTo>
                  <a:cubicBezTo>
                    <a:pt x="1029" y="482"/>
                    <a:pt x="1024" y="500"/>
                    <a:pt x="1026" y="502"/>
                  </a:cubicBezTo>
                  <a:cubicBezTo>
                    <a:pt x="1029" y="506"/>
                    <a:pt x="1027" y="497"/>
                    <a:pt x="1031" y="497"/>
                  </a:cubicBezTo>
                  <a:cubicBezTo>
                    <a:pt x="1035" y="496"/>
                    <a:pt x="1035" y="502"/>
                    <a:pt x="1038" y="503"/>
                  </a:cubicBezTo>
                  <a:cubicBezTo>
                    <a:pt x="1041" y="504"/>
                    <a:pt x="1039" y="495"/>
                    <a:pt x="1037" y="495"/>
                  </a:cubicBezTo>
                  <a:cubicBezTo>
                    <a:pt x="1034" y="496"/>
                    <a:pt x="1032" y="489"/>
                    <a:pt x="1031" y="485"/>
                  </a:cubicBezTo>
                  <a:cubicBezTo>
                    <a:pt x="1030" y="481"/>
                    <a:pt x="1033" y="477"/>
                    <a:pt x="1033" y="472"/>
                  </a:cubicBezTo>
                  <a:cubicBezTo>
                    <a:pt x="1033" y="467"/>
                    <a:pt x="1040" y="467"/>
                    <a:pt x="1043" y="471"/>
                  </a:cubicBezTo>
                  <a:cubicBezTo>
                    <a:pt x="1047" y="475"/>
                    <a:pt x="1048" y="472"/>
                    <a:pt x="1046" y="469"/>
                  </a:cubicBezTo>
                  <a:cubicBezTo>
                    <a:pt x="1045" y="467"/>
                    <a:pt x="1040" y="447"/>
                    <a:pt x="1037" y="439"/>
                  </a:cubicBezTo>
                  <a:close/>
                  <a:moveTo>
                    <a:pt x="254" y="16"/>
                  </a:moveTo>
                  <a:cubicBezTo>
                    <a:pt x="258" y="19"/>
                    <a:pt x="245" y="18"/>
                    <a:pt x="243" y="21"/>
                  </a:cubicBezTo>
                  <a:cubicBezTo>
                    <a:pt x="241" y="23"/>
                    <a:pt x="233" y="22"/>
                    <a:pt x="235" y="25"/>
                  </a:cubicBezTo>
                  <a:cubicBezTo>
                    <a:pt x="236" y="28"/>
                    <a:pt x="249" y="28"/>
                    <a:pt x="249" y="26"/>
                  </a:cubicBezTo>
                  <a:cubicBezTo>
                    <a:pt x="249" y="23"/>
                    <a:pt x="255" y="26"/>
                    <a:pt x="255" y="23"/>
                  </a:cubicBezTo>
                  <a:cubicBezTo>
                    <a:pt x="256" y="21"/>
                    <a:pt x="258" y="19"/>
                    <a:pt x="265" y="18"/>
                  </a:cubicBezTo>
                  <a:cubicBezTo>
                    <a:pt x="272" y="18"/>
                    <a:pt x="272" y="15"/>
                    <a:pt x="266" y="12"/>
                  </a:cubicBezTo>
                  <a:cubicBezTo>
                    <a:pt x="259" y="9"/>
                    <a:pt x="251" y="14"/>
                    <a:pt x="254" y="16"/>
                  </a:cubicBezTo>
                  <a:close/>
                  <a:moveTo>
                    <a:pt x="244" y="218"/>
                  </a:moveTo>
                  <a:cubicBezTo>
                    <a:pt x="250" y="224"/>
                    <a:pt x="256" y="215"/>
                    <a:pt x="259" y="214"/>
                  </a:cubicBezTo>
                  <a:cubicBezTo>
                    <a:pt x="262" y="214"/>
                    <a:pt x="257" y="210"/>
                    <a:pt x="252" y="209"/>
                  </a:cubicBezTo>
                  <a:cubicBezTo>
                    <a:pt x="246" y="207"/>
                    <a:pt x="238" y="213"/>
                    <a:pt x="244" y="218"/>
                  </a:cubicBezTo>
                  <a:close/>
                  <a:moveTo>
                    <a:pt x="1436" y="260"/>
                  </a:moveTo>
                  <a:cubicBezTo>
                    <a:pt x="1434" y="259"/>
                    <a:pt x="1426" y="254"/>
                    <a:pt x="1424" y="251"/>
                  </a:cubicBezTo>
                  <a:cubicBezTo>
                    <a:pt x="1422" y="248"/>
                    <a:pt x="1412" y="247"/>
                    <a:pt x="1412" y="248"/>
                  </a:cubicBezTo>
                  <a:cubicBezTo>
                    <a:pt x="1412" y="250"/>
                    <a:pt x="1409" y="248"/>
                    <a:pt x="1408" y="246"/>
                  </a:cubicBezTo>
                  <a:cubicBezTo>
                    <a:pt x="1408" y="245"/>
                    <a:pt x="1397" y="245"/>
                    <a:pt x="1397" y="246"/>
                  </a:cubicBezTo>
                  <a:cubicBezTo>
                    <a:pt x="1397" y="248"/>
                    <a:pt x="1400" y="248"/>
                    <a:pt x="1401" y="250"/>
                  </a:cubicBezTo>
                  <a:cubicBezTo>
                    <a:pt x="1403" y="252"/>
                    <a:pt x="1399" y="253"/>
                    <a:pt x="1400" y="256"/>
                  </a:cubicBezTo>
                  <a:cubicBezTo>
                    <a:pt x="1401" y="258"/>
                    <a:pt x="1396" y="254"/>
                    <a:pt x="1395" y="253"/>
                  </a:cubicBezTo>
                  <a:cubicBezTo>
                    <a:pt x="1393" y="252"/>
                    <a:pt x="1394" y="247"/>
                    <a:pt x="1394" y="245"/>
                  </a:cubicBezTo>
                  <a:cubicBezTo>
                    <a:pt x="1395" y="242"/>
                    <a:pt x="1391" y="243"/>
                    <a:pt x="1391" y="240"/>
                  </a:cubicBezTo>
                  <a:cubicBezTo>
                    <a:pt x="1391" y="238"/>
                    <a:pt x="1379" y="233"/>
                    <a:pt x="1375" y="231"/>
                  </a:cubicBezTo>
                  <a:cubicBezTo>
                    <a:pt x="1370" y="229"/>
                    <a:pt x="1364" y="227"/>
                    <a:pt x="1362" y="224"/>
                  </a:cubicBezTo>
                  <a:cubicBezTo>
                    <a:pt x="1361" y="222"/>
                    <a:pt x="1352" y="222"/>
                    <a:pt x="1349" y="218"/>
                  </a:cubicBezTo>
                  <a:cubicBezTo>
                    <a:pt x="1346" y="215"/>
                    <a:pt x="1331" y="209"/>
                    <a:pt x="1325" y="209"/>
                  </a:cubicBezTo>
                  <a:cubicBezTo>
                    <a:pt x="1319" y="208"/>
                    <a:pt x="1321" y="205"/>
                    <a:pt x="1318" y="205"/>
                  </a:cubicBezTo>
                  <a:cubicBezTo>
                    <a:pt x="1315" y="206"/>
                    <a:pt x="1302" y="205"/>
                    <a:pt x="1298" y="205"/>
                  </a:cubicBezTo>
                  <a:cubicBezTo>
                    <a:pt x="1294" y="204"/>
                    <a:pt x="1293" y="207"/>
                    <a:pt x="1290" y="206"/>
                  </a:cubicBezTo>
                  <a:cubicBezTo>
                    <a:pt x="1287" y="205"/>
                    <a:pt x="1272" y="199"/>
                    <a:pt x="1271" y="201"/>
                  </a:cubicBezTo>
                  <a:cubicBezTo>
                    <a:pt x="1269" y="203"/>
                    <a:pt x="1270" y="206"/>
                    <a:pt x="1268" y="207"/>
                  </a:cubicBezTo>
                  <a:cubicBezTo>
                    <a:pt x="1266" y="207"/>
                    <a:pt x="1268" y="210"/>
                    <a:pt x="1272" y="213"/>
                  </a:cubicBezTo>
                  <a:cubicBezTo>
                    <a:pt x="1276" y="217"/>
                    <a:pt x="1274" y="220"/>
                    <a:pt x="1270" y="222"/>
                  </a:cubicBezTo>
                  <a:cubicBezTo>
                    <a:pt x="1266" y="223"/>
                    <a:pt x="1260" y="220"/>
                    <a:pt x="1258" y="217"/>
                  </a:cubicBezTo>
                  <a:cubicBezTo>
                    <a:pt x="1257" y="214"/>
                    <a:pt x="1251" y="216"/>
                    <a:pt x="1250" y="212"/>
                  </a:cubicBezTo>
                  <a:cubicBezTo>
                    <a:pt x="1249" y="208"/>
                    <a:pt x="1252" y="208"/>
                    <a:pt x="1254" y="210"/>
                  </a:cubicBezTo>
                  <a:cubicBezTo>
                    <a:pt x="1257" y="212"/>
                    <a:pt x="1260" y="210"/>
                    <a:pt x="1260" y="207"/>
                  </a:cubicBezTo>
                  <a:cubicBezTo>
                    <a:pt x="1261" y="205"/>
                    <a:pt x="1254" y="203"/>
                    <a:pt x="1250" y="203"/>
                  </a:cubicBezTo>
                  <a:cubicBezTo>
                    <a:pt x="1246" y="203"/>
                    <a:pt x="1244" y="209"/>
                    <a:pt x="1240" y="211"/>
                  </a:cubicBezTo>
                  <a:cubicBezTo>
                    <a:pt x="1236" y="213"/>
                    <a:pt x="1220" y="210"/>
                    <a:pt x="1219" y="208"/>
                  </a:cubicBezTo>
                  <a:cubicBezTo>
                    <a:pt x="1217" y="207"/>
                    <a:pt x="1196" y="208"/>
                    <a:pt x="1193" y="210"/>
                  </a:cubicBezTo>
                  <a:cubicBezTo>
                    <a:pt x="1191" y="211"/>
                    <a:pt x="1193" y="217"/>
                    <a:pt x="1192" y="218"/>
                  </a:cubicBezTo>
                  <a:cubicBezTo>
                    <a:pt x="1191" y="218"/>
                    <a:pt x="1189" y="211"/>
                    <a:pt x="1189" y="210"/>
                  </a:cubicBezTo>
                  <a:cubicBezTo>
                    <a:pt x="1189" y="208"/>
                    <a:pt x="1187" y="207"/>
                    <a:pt x="1183" y="207"/>
                  </a:cubicBezTo>
                  <a:cubicBezTo>
                    <a:pt x="1179" y="207"/>
                    <a:pt x="1177" y="207"/>
                    <a:pt x="1179" y="206"/>
                  </a:cubicBezTo>
                  <a:cubicBezTo>
                    <a:pt x="1180" y="204"/>
                    <a:pt x="1177" y="202"/>
                    <a:pt x="1180" y="200"/>
                  </a:cubicBezTo>
                  <a:cubicBezTo>
                    <a:pt x="1183" y="198"/>
                    <a:pt x="1175" y="191"/>
                    <a:pt x="1166" y="188"/>
                  </a:cubicBezTo>
                  <a:cubicBezTo>
                    <a:pt x="1158" y="185"/>
                    <a:pt x="1139" y="187"/>
                    <a:pt x="1134" y="188"/>
                  </a:cubicBezTo>
                  <a:cubicBezTo>
                    <a:pt x="1129" y="190"/>
                    <a:pt x="1120" y="189"/>
                    <a:pt x="1115" y="189"/>
                  </a:cubicBezTo>
                  <a:cubicBezTo>
                    <a:pt x="1110" y="190"/>
                    <a:pt x="1114" y="188"/>
                    <a:pt x="1113" y="185"/>
                  </a:cubicBezTo>
                  <a:cubicBezTo>
                    <a:pt x="1111" y="183"/>
                    <a:pt x="1103" y="180"/>
                    <a:pt x="1102" y="182"/>
                  </a:cubicBezTo>
                  <a:cubicBezTo>
                    <a:pt x="1101" y="184"/>
                    <a:pt x="1099" y="182"/>
                    <a:pt x="1099" y="181"/>
                  </a:cubicBezTo>
                  <a:cubicBezTo>
                    <a:pt x="1099" y="180"/>
                    <a:pt x="1091" y="177"/>
                    <a:pt x="1088" y="177"/>
                  </a:cubicBezTo>
                  <a:cubicBezTo>
                    <a:pt x="1085" y="178"/>
                    <a:pt x="1084" y="175"/>
                    <a:pt x="1087" y="175"/>
                  </a:cubicBezTo>
                  <a:cubicBezTo>
                    <a:pt x="1091" y="175"/>
                    <a:pt x="1097" y="175"/>
                    <a:pt x="1094" y="171"/>
                  </a:cubicBezTo>
                  <a:cubicBezTo>
                    <a:pt x="1091" y="167"/>
                    <a:pt x="1069" y="166"/>
                    <a:pt x="1067" y="167"/>
                  </a:cubicBezTo>
                  <a:cubicBezTo>
                    <a:pt x="1065" y="168"/>
                    <a:pt x="1067" y="171"/>
                    <a:pt x="1062" y="175"/>
                  </a:cubicBezTo>
                  <a:cubicBezTo>
                    <a:pt x="1057" y="180"/>
                    <a:pt x="1052" y="177"/>
                    <a:pt x="1053" y="174"/>
                  </a:cubicBezTo>
                  <a:cubicBezTo>
                    <a:pt x="1054" y="172"/>
                    <a:pt x="1060" y="173"/>
                    <a:pt x="1060" y="170"/>
                  </a:cubicBezTo>
                  <a:cubicBezTo>
                    <a:pt x="1060" y="168"/>
                    <a:pt x="1051" y="169"/>
                    <a:pt x="1050" y="167"/>
                  </a:cubicBezTo>
                  <a:cubicBezTo>
                    <a:pt x="1049" y="166"/>
                    <a:pt x="1052" y="164"/>
                    <a:pt x="1055" y="165"/>
                  </a:cubicBezTo>
                  <a:cubicBezTo>
                    <a:pt x="1058" y="166"/>
                    <a:pt x="1063" y="167"/>
                    <a:pt x="1063" y="165"/>
                  </a:cubicBezTo>
                  <a:cubicBezTo>
                    <a:pt x="1064" y="164"/>
                    <a:pt x="1060" y="164"/>
                    <a:pt x="1055" y="163"/>
                  </a:cubicBezTo>
                  <a:cubicBezTo>
                    <a:pt x="1050" y="162"/>
                    <a:pt x="1038" y="159"/>
                    <a:pt x="1032" y="160"/>
                  </a:cubicBezTo>
                  <a:cubicBezTo>
                    <a:pt x="1026" y="160"/>
                    <a:pt x="1023" y="157"/>
                    <a:pt x="1019" y="157"/>
                  </a:cubicBezTo>
                  <a:cubicBezTo>
                    <a:pt x="1016" y="157"/>
                    <a:pt x="1016" y="159"/>
                    <a:pt x="1017" y="161"/>
                  </a:cubicBezTo>
                  <a:cubicBezTo>
                    <a:pt x="1019" y="163"/>
                    <a:pt x="1014" y="164"/>
                    <a:pt x="1010" y="163"/>
                  </a:cubicBezTo>
                  <a:cubicBezTo>
                    <a:pt x="1006" y="163"/>
                    <a:pt x="1000" y="166"/>
                    <a:pt x="1002" y="169"/>
                  </a:cubicBezTo>
                  <a:cubicBezTo>
                    <a:pt x="1004" y="172"/>
                    <a:pt x="1007" y="168"/>
                    <a:pt x="1009" y="169"/>
                  </a:cubicBezTo>
                  <a:cubicBezTo>
                    <a:pt x="1011" y="170"/>
                    <a:pt x="1004" y="172"/>
                    <a:pt x="1007" y="173"/>
                  </a:cubicBezTo>
                  <a:cubicBezTo>
                    <a:pt x="1010" y="175"/>
                    <a:pt x="1009" y="178"/>
                    <a:pt x="1009" y="179"/>
                  </a:cubicBezTo>
                  <a:cubicBezTo>
                    <a:pt x="1009" y="180"/>
                    <a:pt x="1004" y="181"/>
                    <a:pt x="1002" y="179"/>
                  </a:cubicBezTo>
                  <a:cubicBezTo>
                    <a:pt x="1001" y="177"/>
                    <a:pt x="998" y="179"/>
                    <a:pt x="994" y="179"/>
                  </a:cubicBezTo>
                  <a:cubicBezTo>
                    <a:pt x="991" y="178"/>
                    <a:pt x="988" y="180"/>
                    <a:pt x="992" y="180"/>
                  </a:cubicBezTo>
                  <a:cubicBezTo>
                    <a:pt x="996" y="181"/>
                    <a:pt x="997" y="183"/>
                    <a:pt x="992" y="184"/>
                  </a:cubicBezTo>
                  <a:cubicBezTo>
                    <a:pt x="987" y="184"/>
                    <a:pt x="988" y="179"/>
                    <a:pt x="985" y="180"/>
                  </a:cubicBezTo>
                  <a:cubicBezTo>
                    <a:pt x="982" y="180"/>
                    <a:pt x="976" y="177"/>
                    <a:pt x="972" y="178"/>
                  </a:cubicBezTo>
                  <a:cubicBezTo>
                    <a:pt x="969" y="178"/>
                    <a:pt x="967" y="180"/>
                    <a:pt x="963" y="181"/>
                  </a:cubicBezTo>
                  <a:cubicBezTo>
                    <a:pt x="958" y="181"/>
                    <a:pt x="952" y="178"/>
                    <a:pt x="950" y="176"/>
                  </a:cubicBezTo>
                  <a:cubicBezTo>
                    <a:pt x="948" y="173"/>
                    <a:pt x="947" y="173"/>
                    <a:pt x="945" y="176"/>
                  </a:cubicBezTo>
                  <a:cubicBezTo>
                    <a:pt x="943" y="178"/>
                    <a:pt x="943" y="184"/>
                    <a:pt x="941" y="184"/>
                  </a:cubicBezTo>
                  <a:cubicBezTo>
                    <a:pt x="938" y="185"/>
                    <a:pt x="938" y="189"/>
                    <a:pt x="935" y="191"/>
                  </a:cubicBezTo>
                  <a:cubicBezTo>
                    <a:pt x="933" y="192"/>
                    <a:pt x="933" y="189"/>
                    <a:pt x="930" y="189"/>
                  </a:cubicBezTo>
                  <a:cubicBezTo>
                    <a:pt x="927" y="189"/>
                    <a:pt x="918" y="180"/>
                    <a:pt x="917" y="178"/>
                  </a:cubicBezTo>
                  <a:cubicBezTo>
                    <a:pt x="917" y="175"/>
                    <a:pt x="911" y="170"/>
                    <a:pt x="910" y="169"/>
                  </a:cubicBezTo>
                  <a:cubicBezTo>
                    <a:pt x="908" y="168"/>
                    <a:pt x="911" y="168"/>
                    <a:pt x="913" y="169"/>
                  </a:cubicBezTo>
                  <a:cubicBezTo>
                    <a:pt x="915" y="171"/>
                    <a:pt x="917" y="171"/>
                    <a:pt x="919" y="170"/>
                  </a:cubicBezTo>
                  <a:cubicBezTo>
                    <a:pt x="921" y="169"/>
                    <a:pt x="921" y="164"/>
                    <a:pt x="918" y="164"/>
                  </a:cubicBezTo>
                  <a:cubicBezTo>
                    <a:pt x="914" y="164"/>
                    <a:pt x="916" y="161"/>
                    <a:pt x="917" y="161"/>
                  </a:cubicBezTo>
                  <a:cubicBezTo>
                    <a:pt x="919" y="160"/>
                    <a:pt x="913" y="155"/>
                    <a:pt x="915" y="155"/>
                  </a:cubicBezTo>
                  <a:cubicBezTo>
                    <a:pt x="917" y="154"/>
                    <a:pt x="917" y="152"/>
                    <a:pt x="914" y="152"/>
                  </a:cubicBezTo>
                  <a:cubicBezTo>
                    <a:pt x="911" y="152"/>
                    <a:pt x="908" y="149"/>
                    <a:pt x="908" y="148"/>
                  </a:cubicBezTo>
                  <a:cubicBezTo>
                    <a:pt x="908" y="147"/>
                    <a:pt x="896" y="146"/>
                    <a:pt x="897" y="148"/>
                  </a:cubicBezTo>
                  <a:cubicBezTo>
                    <a:pt x="897" y="150"/>
                    <a:pt x="893" y="150"/>
                    <a:pt x="894" y="148"/>
                  </a:cubicBezTo>
                  <a:cubicBezTo>
                    <a:pt x="894" y="146"/>
                    <a:pt x="890" y="147"/>
                    <a:pt x="884" y="145"/>
                  </a:cubicBezTo>
                  <a:cubicBezTo>
                    <a:pt x="879" y="144"/>
                    <a:pt x="879" y="140"/>
                    <a:pt x="877" y="140"/>
                  </a:cubicBezTo>
                  <a:cubicBezTo>
                    <a:pt x="875" y="139"/>
                    <a:pt x="876" y="145"/>
                    <a:pt x="873" y="144"/>
                  </a:cubicBezTo>
                  <a:cubicBezTo>
                    <a:pt x="870" y="143"/>
                    <a:pt x="867" y="145"/>
                    <a:pt x="869" y="148"/>
                  </a:cubicBezTo>
                  <a:cubicBezTo>
                    <a:pt x="870" y="151"/>
                    <a:pt x="869" y="152"/>
                    <a:pt x="868" y="154"/>
                  </a:cubicBezTo>
                  <a:cubicBezTo>
                    <a:pt x="868" y="157"/>
                    <a:pt x="867" y="156"/>
                    <a:pt x="863" y="155"/>
                  </a:cubicBezTo>
                  <a:cubicBezTo>
                    <a:pt x="860" y="154"/>
                    <a:pt x="860" y="158"/>
                    <a:pt x="853" y="156"/>
                  </a:cubicBezTo>
                  <a:cubicBezTo>
                    <a:pt x="846" y="154"/>
                    <a:pt x="843" y="156"/>
                    <a:pt x="842" y="154"/>
                  </a:cubicBezTo>
                  <a:cubicBezTo>
                    <a:pt x="841" y="151"/>
                    <a:pt x="839" y="151"/>
                    <a:pt x="838" y="153"/>
                  </a:cubicBezTo>
                  <a:cubicBezTo>
                    <a:pt x="838" y="155"/>
                    <a:pt x="827" y="154"/>
                    <a:pt x="826" y="151"/>
                  </a:cubicBezTo>
                  <a:cubicBezTo>
                    <a:pt x="826" y="149"/>
                    <a:pt x="828" y="148"/>
                    <a:pt x="830" y="148"/>
                  </a:cubicBezTo>
                  <a:cubicBezTo>
                    <a:pt x="832" y="147"/>
                    <a:pt x="828" y="146"/>
                    <a:pt x="822" y="146"/>
                  </a:cubicBezTo>
                  <a:cubicBezTo>
                    <a:pt x="817" y="146"/>
                    <a:pt x="813" y="143"/>
                    <a:pt x="807" y="144"/>
                  </a:cubicBezTo>
                  <a:cubicBezTo>
                    <a:pt x="801" y="144"/>
                    <a:pt x="788" y="146"/>
                    <a:pt x="786" y="146"/>
                  </a:cubicBezTo>
                  <a:cubicBezTo>
                    <a:pt x="784" y="147"/>
                    <a:pt x="787" y="151"/>
                    <a:pt x="785" y="151"/>
                  </a:cubicBezTo>
                  <a:cubicBezTo>
                    <a:pt x="782" y="151"/>
                    <a:pt x="784" y="145"/>
                    <a:pt x="783" y="143"/>
                  </a:cubicBezTo>
                  <a:cubicBezTo>
                    <a:pt x="783" y="140"/>
                    <a:pt x="778" y="140"/>
                    <a:pt x="779" y="142"/>
                  </a:cubicBezTo>
                  <a:cubicBezTo>
                    <a:pt x="780" y="144"/>
                    <a:pt x="772" y="145"/>
                    <a:pt x="770" y="143"/>
                  </a:cubicBezTo>
                  <a:cubicBezTo>
                    <a:pt x="768" y="141"/>
                    <a:pt x="765" y="139"/>
                    <a:pt x="761" y="138"/>
                  </a:cubicBezTo>
                  <a:cubicBezTo>
                    <a:pt x="756" y="137"/>
                    <a:pt x="750" y="142"/>
                    <a:pt x="751" y="143"/>
                  </a:cubicBezTo>
                  <a:cubicBezTo>
                    <a:pt x="752" y="145"/>
                    <a:pt x="756" y="144"/>
                    <a:pt x="756" y="145"/>
                  </a:cubicBezTo>
                  <a:cubicBezTo>
                    <a:pt x="756" y="147"/>
                    <a:pt x="746" y="146"/>
                    <a:pt x="746" y="148"/>
                  </a:cubicBezTo>
                  <a:cubicBezTo>
                    <a:pt x="746" y="150"/>
                    <a:pt x="736" y="152"/>
                    <a:pt x="733" y="152"/>
                  </a:cubicBezTo>
                  <a:cubicBezTo>
                    <a:pt x="725" y="153"/>
                    <a:pt x="723" y="153"/>
                    <a:pt x="719" y="156"/>
                  </a:cubicBezTo>
                  <a:cubicBezTo>
                    <a:pt x="715" y="160"/>
                    <a:pt x="718" y="154"/>
                    <a:pt x="721" y="151"/>
                  </a:cubicBezTo>
                  <a:cubicBezTo>
                    <a:pt x="724" y="148"/>
                    <a:pt x="727" y="149"/>
                    <a:pt x="729" y="147"/>
                  </a:cubicBezTo>
                  <a:cubicBezTo>
                    <a:pt x="731" y="144"/>
                    <a:pt x="734" y="144"/>
                    <a:pt x="738" y="144"/>
                  </a:cubicBezTo>
                  <a:cubicBezTo>
                    <a:pt x="743" y="143"/>
                    <a:pt x="743" y="140"/>
                    <a:pt x="745" y="139"/>
                  </a:cubicBezTo>
                  <a:cubicBezTo>
                    <a:pt x="747" y="138"/>
                    <a:pt x="753" y="136"/>
                    <a:pt x="754" y="134"/>
                  </a:cubicBezTo>
                  <a:cubicBezTo>
                    <a:pt x="755" y="132"/>
                    <a:pt x="766" y="128"/>
                    <a:pt x="768" y="128"/>
                  </a:cubicBezTo>
                  <a:cubicBezTo>
                    <a:pt x="770" y="128"/>
                    <a:pt x="771" y="123"/>
                    <a:pt x="772" y="123"/>
                  </a:cubicBezTo>
                  <a:cubicBezTo>
                    <a:pt x="773" y="123"/>
                    <a:pt x="780" y="121"/>
                    <a:pt x="782" y="120"/>
                  </a:cubicBezTo>
                  <a:cubicBezTo>
                    <a:pt x="785" y="118"/>
                    <a:pt x="786" y="116"/>
                    <a:pt x="786" y="114"/>
                  </a:cubicBezTo>
                  <a:cubicBezTo>
                    <a:pt x="786" y="113"/>
                    <a:pt x="783" y="113"/>
                    <a:pt x="783" y="112"/>
                  </a:cubicBezTo>
                  <a:cubicBezTo>
                    <a:pt x="782" y="110"/>
                    <a:pt x="784" y="111"/>
                    <a:pt x="787" y="110"/>
                  </a:cubicBezTo>
                  <a:cubicBezTo>
                    <a:pt x="789" y="109"/>
                    <a:pt x="787" y="106"/>
                    <a:pt x="785" y="106"/>
                  </a:cubicBezTo>
                  <a:cubicBezTo>
                    <a:pt x="783" y="107"/>
                    <a:pt x="786" y="104"/>
                    <a:pt x="784" y="102"/>
                  </a:cubicBezTo>
                  <a:cubicBezTo>
                    <a:pt x="782" y="100"/>
                    <a:pt x="778" y="103"/>
                    <a:pt x="778" y="101"/>
                  </a:cubicBezTo>
                  <a:cubicBezTo>
                    <a:pt x="779" y="99"/>
                    <a:pt x="778" y="96"/>
                    <a:pt x="777" y="94"/>
                  </a:cubicBezTo>
                  <a:cubicBezTo>
                    <a:pt x="775" y="93"/>
                    <a:pt x="772" y="97"/>
                    <a:pt x="769" y="94"/>
                  </a:cubicBezTo>
                  <a:cubicBezTo>
                    <a:pt x="766" y="92"/>
                    <a:pt x="757" y="91"/>
                    <a:pt x="757" y="92"/>
                  </a:cubicBezTo>
                  <a:cubicBezTo>
                    <a:pt x="757" y="93"/>
                    <a:pt x="753" y="90"/>
                    <a:pt x="752" y="91"/>
                  </a:cubicBezTo>
                  <a:cubicBezTo>
                    <a:pt x="751" y="92"/>
                    <a:pt x="744" y="92"/>
                    <a:pt x="742" y="91"/>
                  </a:cubicBezTo>
                  <a:cubicBezTo>
                    <a:pt x="739" y="91"/>
                    <a:pt x="736" y="92"/>
                    <a:pt x="736" y="94"/>
                  </a:cubicBezTo>
                  <a:cubicBezTo>
                    <a:pt x="736" y="97"/>
                    <a:pt x="727" y="96"/>
                    <a:pt x="726" y="95"/>
                  </a:cubicBezTo>
                  <a:cubicBezTo>
                    <a:pt x="724" y="95"/>
                    <a:pt x="732" y="89"/>
                    <a:pt x="732" y="88"/>
                  </a:cubicBezTo>
                  <a:cubicBezTo>
                    <a:pt x="732" y="87"/>
                    <a:pt x="719" y="88"/>
                    <a:pt x="718" y="87"/>
                  </a:cubicBezTo>
                  <a:cubicBezTo>
                    <a:pt x="717" y="85"/>
                    <a:pt x="711" y="85"/>
                    <a:pt x="708" y="85"/>
                  </a:cubicBezTo>
                  <a:cubicBezTo>
                    <a:pt x="705" y="85"/>
                    <a:pt x="708" y="84"/>
                    <a:pt x="710" y="84"/>
                  </a:cubicBezTo>
                  <a:cubicBezTo>
                    <a:pt x="713" y="84"/>
                    <a:pt x="715" y="82"/>
                    <a:pt x="718" y="81"/>
                  </a:cubicBezTo>
                  <a:cubicBezTo>
                    <a:pt x="721" y="81"/>
                    <a:pt x="720" y="80"/>
                    <a:pt x="719" y="78"/>
                  </a:cubicBezTo>
                  <a:cubicBezTo>
                    <a:pt x="718" y="76"/>
                    <a:pt x="715" y="77"/>
                    <a:pt x="712" y="76"/>
                  </a:cubicBezTo>
                  <a:cubicBezTo>
                    <a:pt x="709" y="75"/>
                    <a:pt x="706" y="74"/>
                    <a:pt x="703" y="74"/>
                  </a:cubicBezTo>
                  <a:cubicBezTo>
                    <a:pt x="701" y="74"/>
                    <a:pt x="698" y="75"/>
                    <a:pt x="692" y="76"/>
                  </a:cubicBezTo>
                  <a:cubicBezTo>
                    <a:pt x="686" y="77"/>
                    <a:pt x="686" y="82"/>
                    <a:pt x="683" y="83"/>
                  </a:cubicBezTo>
                  <a:cubicBezTo>
                    <a:pt x="680" y="85"/>
                    <a:pt x="675" y="90"/>
                    <a:pt x="677" y="91"/>
                  </a:cubicBezTo>
                  <a:cubicBezTo>
                    <a:pt x="680" y="91"/>
                    <a:pt x="678" y="93"/>
                    <a:pt x="679" y="94"/>
                  </a:cubicBezTo>
                  <a:cubicBezTo>
                    <a:pt x="679" y="96"/>
                    <a:pt x="677" y="96"/>
                    <a:pt x="674" y="96"/>
                  </a:cubicBezTo>
                  <a:cubicBezTo>
                    <a:pt x="671" y="95"/>
                    <a:pt x="661" y="95"/>
                    <a:pt x="661" y="97"/>
                  </a:cubicBezTo>
                  <a:cubicBezTo>
                    <a:pt x="661" y="100"/>
                    <a:pt x="667" y="101"/>
                    <a:pt x="667" y="102"/>
                  </a:cubicBezTo>
                  <a:cubicBezTo>
                    <a:pt x="666" y="103"/>
                    <a:pt x="662" y="102"/>
                    <a:pt x="660" y="100"/>
                  </a:cubicBezTo>
                  <a:cubicBezTo>
                    <a:pt x="658" y="99"/>
                    <a:pt x="654" y="100"/>
                    <a:pt x="653" y="102"/>
                  </a:cubicBezTo>
                  <a:cubicBezTo>
                    <a:pt x="652" y="104"/>
                    <a:pt x="649" y="104"/>
                    <a:pt x="647" y="103"/>
                  </a:cubicBezTo>
                  <a:cubicBezTo>
                    <a:pt x="646" y="103"/>
                    <a:pt x="644" y="104"/>
                    <a:pt x="642" y="104"/>
                  </a:cubicBezTo>
                  <a:cubicBezTo>
                    <a:pt x="640" y="103"/>
                    <a:pt x="646" y="100"/>
                    <a:pt x="644" y="99"/>
                  </a:cubicBezTo>
                  <a:cubicBezTo>
                    <a:pt x="643" y="97"/>
                    <a:pt x="637" y="99"/>
                    <a:pt x="636" y="101"/>
                  </a:cubicBezTo>
                  <a:cubicBezTo>
                    <a:pt x="636" y="103"/>
                    <a:pt x="632" y="99"/>
                    <a:pt x="631" y="100"/>
                  </a:cubicBezTo>
                  <a:cubicBezTo>
                    <a:pt x="629" y="101"/>
                    <a:pt x="628" y="102"/>
                    <a:pt x="625" y="103"/>
                  </a:cubicBezTo>
                  <a:cubicBezTo>
                    <a:pt x="623" y="104"/>
                    <a:pt x="618" y="102"/>
                    <a:pt x="617" y="104"/>
                  </a:cubicBezTo>
                  <a:cubicBezTo>
                    <a:pt x="616" y="106"/>
                    <a:pt x="622" y="106"/>
                    <a:pt x="622" y="107"/>
                  </a:cubicBezTo>
                  <a:cubicBezTo>
                    <a:pt x="622" y="108"/>
                    <a:pt x="609" y="108"/>
                    <a:pt x="608" y="109"/>
                  </a:cubicBezTo>
                  <a:cubicBezTo>
                    <a:pt x="608" y="111"/>
                    <a:pt x="603" y="111"/>
                    <a:pt x="598" y="111"/>
                  </a:cubicBezTo>
                  <a:cubicBezTo>
                    <a:pt x="592" y="111"/>
                    <a:pt x="594" y="114"/>
                    <a:pt x="590" y="114"/>
                  </a:cubicBezTo>
                  <a:cubicBezTo>
                    <a:pt x="585" y="115"/>
                    <a:pt x="583" y="115"/>
                    <a:pt x="582" y="118"/>
                  </a:cubicBezTo>
                  <a:cubicBezTo>
                    <a:pt x="581" y="120"/>
                    <a:pt x="577" y="120"/>
                    <a:pt x="576" y="119"/>
                  </a:cubicBezTo>
                  <a:cubicBezTo>
                    <a:pt x="574" y="117"/>
                    <a:pt x="570" y="119"/>
                    <a:pt x="572" y="120"/>
                  </a:cubicBezTo>
                  <a:cubicBezTo>
                    <a:pt x="574" y="120"/>
                    <a:pt x="572" y="122"/>
                    <a:pt x="571" y="122"/>
                  </a:cubicBezTo>
                  <a:cubicBezTo>
                    <a:pt x="570" y="121"/>
                    <a:pt x="566" y="124"/>
                    <a:pt x="568" y="124"/>
                  </a:cubicBezTo>
                  <a:cubicBezTo>
                    <a:pt x="570" y="123"/>
                    <a:pt x="571" y="125"/>
                    <a:pt x="570" y="127"/>
                  </a:cubicBezTo>
                  <a:cubicBezTo>
                    <a:pt x="569" y="128"/>
                    <a:pt x="564" y="125"/>
                    <a:pt x="563" y="126"/>
                  </a:cubicBezTo>
                  <a:cubicBezTo>
                    <a:pt x="562" y="128"/>
                    <a:pt x="565" y="129"/>
                    <a:pt x="567" y="129"/>
                  </a:cubicBezTo>
                  <a:cubicBezTo>
                    <a:pt x="570" y="129"/>
                    <a:pt x="571" y="130"/>
                    <a:pt x="571" y="132"/>
                  </a:cubicBezTo>
                  <a:cubicBezTo>
                    <a:pt x="571" y="133"/>
                    <a:pt x="566" y="131"/>
                    <a:pt x="565" y="132"/>
                  </a:cubicBezTo>
                  <a:cubicBezTo>
                    <a:pt x="564" y="134"/>
                    <a:pt x="566" y="134"/>
                    <a:pt x="568" y="134"/>
                  </a:cubicBezTo>
                  <a:cubicBezTo>
                    <a:pt x="570" y="135"/>
                    <a:pt x="569" y="136"/>
                    <a:pt x="571" y="137"/>
                  </a:cubicBezTo>
                  <a:cubicBezTo>
                    <a:pt x="571" y="138"/>
                    <a:pt x="571" y="138"/>
                    <a:pt x="571" y="138"/>
                  </a:cubicBezTo>
                  <a:cubicBezTo>
                    <a:pt x="572" y="139"/>
                    <a:pt x="570" y="140"/>
                    <a:pt x="570" y="141"/>
                  </a:cubicBezTo>
                  <a:cubicBezTo>
                    <a:pt x="571" y="143"/>
                    <a:pt x="568" y="144"/>
                    <a:pt x="568" y="142"/>
                  </a:cubicBezTo>
                  <a:cubicBezTo>
                    <a:pt x="568" y="141"/>
                    <a:pt x="561" y="140"/>
                    <a:pt x="560" y="142"/>
                  </a:cubicBezTo>
                  <a:cubicBezTo>
                    <a:pt x="559" y="143"/>
                    <a:pt x="558" y="145"/>
                    <a:pt x="556" y="143"/>
                  </a:cubicBezTo>
                  <a:cubicBezTo>
                    <a:pt x="554" y="142"/>
                    <a:pt x="550" y="144"/>
                    <a:pt x="544" y="144"/>
                  </a:cubicBezTo>
                  <a:cubicBezTo>
                    <a:pt x="537" y="144"/>
                    <a:pt x="525" y="145"/>
                    <a:pt x="522" y="146"/>
                  </a:cubicBezTo>
                  <a:cubicBezTo>
                    <a:pt x="519" y="147"/>
                    <a:pt x="516" y="151"/>
                    <a:pt x="519" y="154"/>
                  </a:cubicBezTo>
                  <a:cubicBezTo>
                    <a:pt x="522" y="157"/>
                    <a:pt x="519" y="158"/>
                    <a:pt x="519" y="160"/>
                  </a:cubicBezTo>
                  <a:cubicBezTo>
                    <a:pt x="519" y="162"/>
                    <a:pt x="526" y="166"/>
                    <a:pt x="530" y="166"/>
                  </a:cubicBezTo>
                  <a:cubicBezTo>
                    <a:pt x="534" y="166"/>
                    <a:pt x="538" y="171"/>
                    <a:pt x="535" y="174"/>
                  </a:cubicBezTo>
                  <a:cubicBezTo>
                    <a:pt x="533" y="177"/>
                    <a:pt x="526" y="173"/>
                    <a:pt x="521" y="170"/>
                  </a:cubicBezTo>
                  <a:cubicBezTo>
                    <a:pt x="516" y="166"/>
                    <a:pt x="505" y="164"/>
                    <a:pt x="502" y="165"/>
                  </a:cubicBezTo>
                  <a:cubicBezTo>
                    <a:pt x="498" y="165"/>
                    <a:pt x="500" y="161"/>
                    <a:pt x="496" y="162"/>
                  </a:cubicBezTo>
                  <a:cubicBezTo>
                    <a:pt x="491" y="162"/>
                    <a:pt x="487" y="166"/>
                    <a:pt x="490" y="166"/>
                  </a:cubicBezTo>
                  <a:cubicBezTo>
                    <a:pt x="493" y="166"/>
                    <a:pt x="495" y="166"/>
                    <a:pt x="494" y="167"/>
                  </a:cubicBezTo>
                  <a:cubicBezTo>
                    <a:pt x="492" y="169"/>
                    <a:pt x="495" y="168"/>
                    <a:pt x="498" y="170"/>
                  </a:cubicBezTo>
                  <a:cubicBezTo>
                    <a:pt x="502" y="171"/>
                    <a:pt x="495" y="174"/>
                    <a:pt x="491" y="171"/>
                  </a:cubicBezTo>
                  <a:cubicBezTo>
                    <a:pt x="488" y="168"/>
                    <a:pt x="483" y="171"/>
                    <a:pt x="482" y="173"/>
                  </a:cubicBezTo>
                  <a:cubicBezTo>
                    <a:pt x="481" y="175"/>
                    <a:pt x="487" y="181"/>
                    <a:pt x="493" y="182"/>
                  </a:cubicBezTo>
                  <a:cubicBezTo>
                    <a:pt x="500" y="183"/>
                    <a:pt x="498" y="185"/>
                    <a:pt x="501" y="186"/>
                  </a:cubicBezTo>
                  <a:cubicBezTo>
                    <a:pt x="504" y="187"/>
                    <a:pt x="502" y="188"/>
                    <a:pt x="500" y="188"/>
                  </a:cubicBezTo>
                  <a:cubicBezTo>
                    <a:pt x="498" y="188"/>
                    <a:pt x="493" y="185"/>
                    <a:pt x="490" y="183"/>
                  </a:cubicBezTo>
                  <a:cubicBezTo>
                    <a:pt x="487" y="182"/>
                    <a:pt x="478" y="184"/>
                    <a:pt x="476" y="182"/>
                  </a:cubicBezTo>
                  <a:cubicBezTo>
                    <a:pt x="474" y="180"/>
                    <a:pt x="477" y="178"/>
                    <a:pt x="475" y="177"/>
                  </a:cubicBezTo>
                  <a:cubicBezTo>
                    <a:pt x="474" y="175"/>
                    <a:pt x="475" y="172"/>
                    <a:pt x="477" y="168"/>
                  </a:cubicBezTo>
                  <a:cubicBezTo>
                    <a:pt x="480" y="165"/>
                    <a:pt x="477" y="159"/>
                    <a:pt x="474" y="158"/>
                  </a:cubicBezTo>
                  <a:cubicBezTo>
                    <a:pt x="470" y="157"/>
                    <a:pt x="471" y="160"/>
                    <a:pt x="471" y="161"/>
                  </a:cubicBezTo>
                  <a:cubicBezTo>
                    <a:pt x="472" y="162"/>
                    <a:pt x="472" y="167"/>
                    <a:pt x="469" y="170"/>
                  </a:cubicBezTo>
                  <a:cubicBezTo>
                    <a:pt x="467" y="173"/>
                    <a:pt x="459" y="173"/>
                    <a:pt x="459" y="175"/>
                  </a:cubicBezTo>
                  <a:cubicBezTo>
                    <a:pt x="459" y="177"/>
                    <a:pt x="454" y="179"/>
                    <a:pt x="456" y="180"/>
                  </a:cubicBezTo>
                  <a:cubicBezTo>
                    <a:pt x="458" y="182"/>
                    <a:pt x="464" y="190"/>
                    <a:pt x="465" y="192"/>
                  </a:cubicBezTo>
                  <a:cubicBezTo>
                    <a:pt x="466" y="194"/>
                    <a:pt x="459" y="202"/>
                    <a:pt x="461" y="206"/>
                  </a:cubicBezTo>
                  <a:cubicBezTo>
                    <a:pt x="462" y="211"/>
                    <a:pt x="460" y="213"/>
                    <a:pt x="461" y="215"/>
                  </a:cubicBezTo>
                  <a:cubicBezTo>
                    <a:pt x="462" y="217"/>
                    <a:pt x="465" y="215"/>
                    <a:pt x="467" y="216"/>
                  </a:cubicBezTo>
                  <a:cubicBezTo>
                    <a:pt x="469" y="217"/>
                    <a:pt x="473" y="215"/>
                    <a:pt x="477" y="214"/>
                  </a:cubicBezTo>
                  <a:cubicBezTo>
                    <a:pt x="482" y="213"/>
                    <a:pt x="490" y="218"/>
                    <a:pt x="493" y="219"/>
                  </a:cubicBezTo>
                  <a:cubicBezTo>
                    <a:pt x="496" y="221"/>
                    <a:pt x="495" y="223"/>
                    <a:pt x="496" y="226"/>
                  </a:cubicBezTo>
                  <a:cubicBezTo>
                    <a:pt x="498" y="228"/>
                    <a:pt x="493" y="228"/>
                    <a:pt x="493" y="232"/>
                  </a:cubicBezTo>
                  <a:cubicBezTo>
                    <a:pt x="493" y="236"/>
                    <a:pt x="502" y="237"/>
                    <a:pt x="502" y="238"/>
                  </a:cubicBezTo>
                  <a:cubicBezTo>
                    <a:pt x="503" y="240"/>
                    <a:pt x="496" y="239"/>
                    <a:pt x="493" y="238"/>
                  </a:cubicBezTo>
                  <a:cubicBezTo>
                    <a:pt x="490" y="237"/>
                    <a:pt x="490" y="233"/>
                    <a:pt x="489" y="232"/>
                  </a:cubicBezTo>
                  <a:cubicBezTo>
                    <a:pt x="488" y="232"/>
                    <a:pt x="491" y="229"/>
                    <a:pt x="491" y="226"/>
                  </a:cubicBezTo>
                  <a:cubicBezTo>
                    <a:pt x="491" y="224"/>
                    <a:pt x="488" y="222"/>
                    <a:pt x="487" y="221"/>
                  </a:cubicBezTo>
                  <a:cubicBezTo>
                    <a:pt x="486" y="219"/>
                    <a:pt x="484" y="217"/>
                    <a:pt x="482" y="217"/>
                  </a:cubicBezTo>
                  <a:cubicBezTo>
                    <a:pt x="479" y="218"/>
                    <a:pt x="471" y="219"/>
                    <a:pt x="469" y="221"/>
                  </a:cubicBezTo>
                  <a:cubicBezTo>
                    <a:pt x="466" y="223"/>
                    <a:pt x="469" y="229"/>
                    <a:pt x="470" y="233"/>
                  </a:cubicBezTo>
                  <a:cubicBezTo>
                    <a:pt x="472" y="236"/>
                    <a:pt x="463" y="240"/>
                    <a:pt x="463" y="242"/>
                  </a:cubicBezTo>
                  <a:cubicBezTo>
                    <a:pt x="464" y="245"/>
                    <a:pt x="461" y="246"/>
                    <a:pt x="457" y="248"/>
                  </a:cubicBezTo>
                  <a:cubicBezTo>
                    <a:pt x="453" y="250"/>
                    <a:pt x="449" y="252"/>
                    <a:pt x="449" y="255"/>
                  </a:cubicBezTo>
                  <a:cubicBezTo>
                    <a:pt x="449" y="258"/>
                    <a:pt x="444" y="256"/>
                    <a:pt x="442" y="255"/>
                  </a:cubicBezTo>
                  <a:cubicBezTo>
                    <a:pt x="439" y="253"/>
                    <a:pt x="436" y="256"/>
                    <a:pt x="432" y="256"/>
                  </a:cubicBezTo>
                  <a:cubicBezTo>
                    <a:pt x="428" y="255"/>
                    <a:pt x="428" y="252"/>
                    <a:pt x="425" y="253"/>
                  </a:cubicBezTo>
                  <a:cubicBezTo>
                    <a:pt x="422" y="255"/>
                    <a:pt x="420" y="252"/>
                    <a:pt x="421" y="250"/>
                  </a:cubicBezTo>
                  <a:cubicBezTo>
                    <a:pt x="422" y="248"/>
                    <a:pt x="425" y="249"/>
                    <a:pt x="426" y="251"/>
                  </a:cubicBezTo>
                  <a:cubicBezTo>
                    <a:pt x="426" y="253"/>
                    <a:pt x="428" y="252"/>
                    <a:pt x="431" y="250"/>
                  </a:cubicBezTo>
                  <a:cubicBezTo>
                    <a:pt x="433" y="249"/>
                    <a:pt x="432" y="252"/>
                    <a:pt x="435" y="252"/>
                  </a:cubicBezTo>
                  <a:cubicBezTo>
                    <a:pt x="439" y="253"/>
                    <a:pt x="437" y="251"/>
                    <a:pt x="440" y="251"/>
                  </a:cubicBezTo>
                  <a:cubicBezTo>
                    <a:pt x="442" y="251"/>
                    <a:pt x="443" y="250"/>
                    <a:pt x="442" y="249"/>
                  </a:cubicBezTo>
                  <a:cubicBezTo>
                    <a:pt x="441" y="247"/>
                    <a:pt x="444" y="246"/>
                    <a:pt x="445" y="246"/>
                  </a:cubicBezTo>
                  <a:cubicBezTo>
                    <a:pt x="447" y="245"/>
                    <a:pt x="446" y="242"/>
                    <a:pt x="448" y="241"/>
                  </a:cubicBezTo>
                  <a:cubicBezTo>
                    <a:pt x="450" y="240"/>
                    <a:pt x="449" y="239"/>
                    <a:pt x="450" y="239"/>
                  </a:cubicBezTo>
                  <a:cubicBezTo>
                    <a:pt x="452" y="238"/>
                    <a:pt x="453" y="236"/>
                    <a:pt x="454" y="236"/>
                  </a:cubicBezTo>
                  <a:cubicBezTo>
                    <a:pt x="456" y="236"/>
                    <a:pt x="457" y="233"/>
                    <a:pt x="456" y="232"/>
                  </a:cubicBezTo>
                  <a:cubicBezTo>
                    <a:pt x="455" y="230"/>
                    <a:pt x="457" y="227"/>
                    <a:pt x="458" y="226"/>
                  </a:cubicBezTo>
                  <a:cubicBezTo>
                    <a:pt x="460" y="226"/>
                    <a:pt x="460" y="224"/>
                    <a:pt x="458" y="223"/>
                  </a:cubicBezTo>
                  <a:cubicBezTo>
                    <a:pt x="457" y="222"/>
                    <a:pt x="451" y="218"/>
                    <a:pt x="452" y="216"/>
                  </a:cubicBezTo>
                  <a:cubicBezTo>
                    <a:pt x="452" y="213"/>
                    <a:pt x="451" y="209"/>
                    <a:pt x="452" y="207"/>
                  </a:cubicBezTo>
                  <a:cubicBezTo>
                    <a:pt x="452" y="205"/>
                    <a:pt x="452" y="202"/>
                    <a:pt x="451" y="199"/>
                  </a:cubicBezTo>
                  <a:cubicBezTo>
                    <a:pt x="451" y="197"/>
                    <a:pt x="453" y="195"/>
                    <a:pt x="454" y="190"/>
                  </a:cubicBezTo>
                  <a:cubicBezTo>
                    <a:pt x="454" y="186"/>
                    <a:pt x="449" y="182"/>
                    <a:pt x="447" y="181"/>
                  </a:cubicBezTo>
                  <a:cubicBezTo>
                    <a:pt x="444" y="180"/>
                    <a:pt x="446" y="178"/>
                    <a:pt x="449" y="175"/>
                  </a:cubicBezTo>
                  <a:cubicBezTo>
                    <a:pt x="453" y="172"/>
                    <a:pt x="453" y="162"/>
                    <a:pt x="453" y="160"/>
                  </a:cubicBezTo>
                  <a:cubicBezTo>
                    <a:pt x="453" y="158"/>
                    <a:pt x="445" y="156"/>
                    <a:pt x="443" y="157"/>
                  </a:cubicBezTo>
                  <a:cubicBezTo>
                    <a:pt x="440" y="157"/>
                    <a:pt x="429" y="156"/>
                    <a:pt x="427" y="156"/>
                  </a:cubicBezTo>
                  <a:cubicBezTo>
                    <a:pt x="424" y="155"/>
                    <a:pt x="423" y="158"/>
                    <a:pt x="422" y="161"/>
                  </a:cubicBezTo>
                  <a:cubicBezTo>
                    <a:pt x="421" y="163"/>
                    <a:pt x="418" y="167"/>
                    <a:pt x="416" y="173"/>
                  </a:cubicBezTo>
                  <a:cubicBezTo>
                    <a:pt x="415" y="178"/>
                    <a:pt x="408" y="180"/>
                    <a:pt x="405" y="181"/>
                  </a:cubicBezTo>
                  <a:cubicBezTo>
                    <a:pt x="402" y="182"/>
                    <a:pt x="400" y="187"/>
                    <a:pt x="402" y="189"/>
                  </a:cubicBezTo>
                  <a:cubicBezTo>
                    <a:pt x="403" y="191"/>
                    <a:pt x="405" y="189"/>
                    <a:pt x="406" y="190"/>
                  </a:cubicBezTo>
                  <a:cubicBezTo>
                    <a:pt x="408" y="190"/>
                    <a:pt x="406" y="196"/>
                    <a:pt x="405" y="196"/>
                  </a:cubicBezTo>
                  <a:cubicBezTo>
                    <a:pt x="404" y="197"/>
                    <a:pt x="407" y="199"/>
                    <a:pt x="405" y="200"/>
                  </a:cubicBezTo>
                  <a:cubicBezTo>
                    <a:pt x="403" y="202"/>
                    <a:pt x="401" y="205"/>
                    <a:pt x="402" y="206"/>
                  </a:cubicBezTo>
                  <a:cubicBezTo>
                    <a:pt x="403" y="208"/>
                    <a:pt x="409" y="208"/>
                    <a:pt x="412" y="210"/>
                  </a:cubicBezTo>
                  <a:cubicBezTo>
                    <a:pt x="414" y="211"/>
                    <a:pt x="413" y="214"/>
                    <a:pt x="415" y="217"/>
                  </a:cubicBezTo>
                  <a:cubicBezTo>
                    <a:pt x="417" y="219"/>
                    <a:pt x="420" y="218"/>
                    <a:pt x="421" y="219"/>
                  </a:cubicBezTo>
                  <a:cubicBezTo>
                    <a:pt x="422" y="221"/>
                    <a:pt x="417" y="227"/>
                    <a:pt x="415" y="228"/>
                  </a:cubicBezTo>
                  <a:cubicBezTo>
                    <a:pt x="414" y="228"/>
                    <a:pt x="407" y="221"/>
                    <a:pt x="405" y="220"/>
                  </a:cubicBezTo>
                  <a:cubicBezTo>
                    <a:pt x="403" y="218"/>
                    <a:pt x="395" y="216"/>
                    <a:pt x="392" y="214"/>
                  </a:cubicBezTo>
                  <a:cubicBezTo>
                    <a:pt x="388" y="212"/>
                    <a:pt x="385" y="212"/>
                    <a:pt x="380" y="209"/>
                  </a:cubicBezTo>
                  <a:cubicBezTo>
                    <a:pt x="376" y="206"/>
                    <a:pt x="373" y="205"/>
                    <a:pt x="365" y="205"/>
                  </a:cubicBezTo>
                  <a:cubicBezTo>
                    <a:pt x="357" y="205"/>
                    <a:pt x="352" y="203"/>
                    <a:pt x="349" y="204"/>
                  </a:cubicBezTo>
                  <a:cubicBezTo>
                    <a:pt x="347" y="204"/>
                    <a:pt x="348" y="201"/>
                    <a:pt x="343" y="199"/>
                  </a:cubicBezTo>
                  <a:cubicBezTo>
                    <a:pt x="339" y="197"/>
                    <a:pt x="336" y="194"/>
                    <a:pt x="333" y="196"/>
                  </a:cubicBezTo>
                  <a:cubicBezTo>
                    <a:pt x="330" y="197"/>
                    <a:pt x="331" y="202"/>
                    <a:pt x="335" y="203"/>
                  </a:cubicBezTo>
                  <a:cubicBezTo>
                    <a:pt x="339" y="203"/>
                    <a:pt x="337" y="205"/>
                    <a:pt x="342" y="205"/>
                  </a:cubicBezTo>
                  <a:cubicBezTo>
                    <a:pt x="346" y="205"/>
                    <a:pt x="347" y="206"/>
                    <a:pt x="347" y="209"/>
                  </a:cubicBezTo>
                  <a:cubicBezTo>
                    <a:pt x="347" y="212"/>
                    <a:pt x="349" y="214"/>
                    <a:pt x="351" y="216"/>
                  </a:cubicBezTo>
                  <a:cubicBezTo>
                    <a:pt x="353" y="218"/>
                    <a:pt x="352" y="221"/>
                    <a:pt x="348" y="221"/>
                  </a:cubicBezTo>
                  <a:cubicBezTo>
                    <a:pt x="345" y="221"/>
                    <a:pt x="341" y="221"/>
                    <a:pt x="343" y="223"/>
                  </a:cubicBezTo>
                  <a:cubicBezTo>
                    <a:pt x="344" y="226"/>
                    <a:pt x="342" y="226"/>
                    <a:pt x="338" y="225"/>
                  </a:cubicBezTo>
                  <a:cubicBezTo>
                    <a:pt x="335" y="224"/>
                    <a:pt x="337" y="222"/>
                    <a:pt x="338" y="220"/>
                  </a:cubicBezTo>
                  <a:cubicBezTo>
                    <a:pt x="340" y="219"/>
                    <a:pt x="335" y="217"/>
                    <a:pt x="333" y="216"/>
                  </a:cubicBezTo>
                  <a:cubicBezTo>
                    <a:pt x="331" y="216"/>
                    <a:pt x="322" y="222"/>
                    <a:pt x="320" y="223"/>
                  </a:cubicBezTo>
                  <a:cubicBezTo>
                    <a:pt x="318" y="224"/>
                    <a:pt x="312" y="221"/>
                    <a:pt x="306" y="223"/>
                  </a:cubicBezTo>
                  <a:cubicBezTo>
                    <a:pt x="300" y="224"/>
                    <a:pt x="300" y="229"/>
                    <a:pt x="298" y="229"/>
                  </a:cubicBezTo>
                  <a:cubicBezTo>
                    <a:pt x="296" y="228"/>
                    <a:pt x="289" y="229"/>
                    <a:pt x="287" y="228"/>
                  </a:cubicBezTo>
                  <a:cubicBezTo>
                    <a:pt x="284" y="226"/>
                    <a:pt x="286" y="225"/>
                    <a:pt x="289" y="225"/>
                  </a:cubicBezTo>
                  <a:cubicBezTo>
                    <a:pt x="291" y="226"/>
                    <a:pt x="292" y="225"/>
                    <a:pt x="291" y="223"/>
                  </a:cubicBezTo>
                  <a:cubicBezTo>
                    <a:pt x="289" y="221"/>
                    <a:pt x="293" y="218"/>
                    <a:pt x="293" y="217"/>
                  </a:cubicBezTo>
                  <a:cubicBezTo>
                    <a:pt x="293" y="216"/>
                    <a:pt x="283" y="219"/>
                    <a:pt x="281" y="221"/>
                  </a:cubicBezTo>
                  <a:cubicBezTo>
                    <a:pt x="280" y="222"/>
                    <a:pt x="281" y="224"/>
                    <a:pt x="280" y="225"/>
                  </a:cubicBezTo>
                  <a:cubicBezTo>
                    <a:pt x="278" y="226"/>
                    <a:pt x="278" y="224"/>
                    <a:pt x="276" y="223"/>
                  </a:cubicBezTo>
                  <a:cubicBezTo>
                    <a:pt x="274" y="222"/>
                    <a:pt x="259" y="226"/>
                    <a:pt x="257" y="229"/>
                  </a:cubicBezTo>
                  <a:cubicBezTo>
                    <a:pt x="254" y="232"/>
                    <a:pt x="249" y="232"/>
                    <a:pt x="249" y="234"/>
                  </a:cubicBezTo>
                  <a:cubicBezTo>
                    <a:pt x="249" y="236"/>
                    <a:pt x="242" y="235"/>
                    <a:pt x="239" y="237"/>
                  </a:cubicBezTo>
                  <a:cubicBezTo>
                    <a:pt x="237" y="238"/>
                    <a:pt x="238" y="243"/>
                    <a:pt x="237" y="245"/>
                  </a:cubicBezTo>
                  <a:cubicBezTo>
                    <a:pt x="236" y="248"/>
                    <a:pt x="226" y="247"/>
                    <a:pt x="223" y="247"/>
                  </a:cubicBezTo>
                  <a:cubicBezTo>
                    <a:pt x="220" y="247"/>
                    <a:pt x="219" y="241"/>
                    <a:pt x="216" y="241"/>
                  </a:cubicBezTo>
                  <a:cubicBezTo>
                    <a:pt x="214" y="241"/>
                    <a:pt x="215" y="237"/>
                    <a:pt x="216" y="236"/>
                  </a:cubicBezTo>
                  <a:cubicBezTo>
                    <a:pt x="217" y="234"/>
                    <a:pt x="219" y="235"/>
                    <a:pt x="222" y="233"/>
                  </a:cubicBezTo>
                  <a:cubicBezTo>
                    <a:pt x="225" y="231"/>
                    <a:pt x="228" y="234"/>
                    <a:pt x="229" y="233"/>
                  </a:cubicBezTo>
                  <a:cubicBezTo>
                    <a:pt x="231" y="232"/>
                    <a:pt x="225" y="228"/>
                    <a:pt x="224" y="225"/>
                  </a:cubicBezTo>
                  <a:cubicBezTo>
                    <a:pt x="224" y="222"/>
                    <a:pt x="217" y="221"/>
                    <a:pt x="214" y="222"/>
                  </a:cubicBezTo>
                  <a:cubicBezTo>
                    <a:pt x="210" y="223"/>
                    <a:pt x="206" y="222"/>
                    <a:pt x="203" y="221"/>
                  </a:cubicBezTo>
                  <a:cubicBezTo>
                    <a:pt x="201" y="220"/>
                    <a:pt x="201" y="223"/>
                    <a:pt x="205" y="224"/>
                  </a:cubicBezTo>
                  <a:cubicBezTo>
                    <a:pt x="209" y="225"/>
                    <a:pt x="207" y="228"/>
                    <a:pt x="207" y="230"/>
                  </a:cubicBezTo>
                  <a:cubicBezTo>
                    <a:pt x="208" y="232"/>
                    <a:pt x="206" y="236"/>
                    <a:pt x="204" y="239"/>
                  </a:cubicBezTo>
                  <a:cubicBezTo>
                    <a:pt x="202" y="242"/>
                    <a:pt x="203" y="242"/>
                    <a:pt x="207" y="242"/>
                  </a:cubicBezTo>
                  <a:cubicBezTo>
                    <a:pt x="210" y="242"/>
                    <a:pt x="210" y="246"/>
                    <a:pt x="210" y="250"/>
                  </a:cubicBezTo>
                  <a:cubicBezTo>
                    <a:pt x="210" y="253"/>
                    <a:pt x="207" y="254"/>
                    <a:pt x="207" y="256"/>
                  </a:cubicBezTo>
                  <a:cubicBezTo>
                    <a:pt x="207" y="259"/>
                    <a:pt x="204" y="255"/>
                    <a:pt x="204" y="256"/>
                  </a:cubicBezTo>
                  <a:cubicBezTo>
                    <a:pt x="203" y="257"/>
                    <a:pt x="202" y="256"/>
                    <a:pt x="201" y="254"/>
                  </a:cubicBezTo>
                  <a:cubicBezTo>
                    <a:pt x="201" y="252"/>
                    <a:pt x="195" y="253"/>
                    <a:pt x="193" y="252"/>
                  </a:cubicBezTo>
                  <a:cubicBezTo>
                    <a:pt x="190" y="251"/>
                    <a:pt x="189" y="252"/>
                    <a:pt x="187" y="255"/>
                  </a:cubicBezTo>
                  <a:cubicBezTo>
                    <a:pt x="186" y="257"/>
                    <a:pt x="182" y="258"/>
                    <a:pt x="180" y="258"/>
                  </a:cubicBezTo>
                  <a:cubicBezTo>
                    <a:pt x="177" y="258"/>
                    <a:pt x="174" y="262"/>
                    <a:pt x="172" y="264"/>
                  </a:cubicBezTo>
                  <a:cubicBezTo>
                    <a:pt x="169" y="265"/>
                    <a:pt x="169" y="268"/>
                    <a:pt x="172" y="271"/>
                  </a:cubicBezTo>
                  <a:cubicBezTo>
                    <a:pt x="175" y="274"/>
                    <a:pt x="176" y="276"/>
                    <a:pt x="176" y="278"/>
                  </a:cubicBezTo>
                  <a:cubicBezTo>
                    <a:pt x="175" y="279"/>
                    <a:pt x="167" y="279"/>
                    <a:pt x="166" y="277"/>
                  </a:cubicBezTo>
                  <a:cubicBezTo>
                    <a:pt x="164" y="275"/>
                    <a:pt x="159" y="275"/>
                    <a:pt x="157" y="275"/>
                  </a:cubicBezTo>
                  <a:cubicBezTo>
                    <a:pt x="155" y="275"/>
                    <a:pt x="150" y="269"/>
                    <a:pt x="147" y="269"/>
                  </a:cubicBezTo>
                  <a:cubicBezTo>
                    <a:pt x="145" y="269"/>
                    <a:pt x="143" y="272"/>
                    <a:pt x="142" y="274"/>
                  </a:cubicBezTo>
                  <a:cubicBezTo>
                    <a:pt x="141" y="276"/>
                    <a:pt x="143" y="276"/>
                    <a:pt x="145" y="279"/>
                  </a:cubicBezTo>
                  <a:cubicBezTo>
                    <a:pt x="146" y="282"/>
                    <a:pt x="151" y="282"/>
                    <a:pt x="153" y="282"/>
                  </a:cubicBezTo>
                  <a:cubicBezTo>
                    <a:pt x="155" y="282"/>
                    <a:pt x="154" y="285"/>
                    <a:pt x="154" y="287"/>
                  </a:cubicBezTo>
                  <a:cubicBezTo>
                    <a:pt x="153" y="288"/>
                    <a:pt x="149" y="289"/>
                    <a:pt x="147" y="288"/>
                  </a:cubicBezTo>
                  <a:cubicBezTo>
                    <a:pt x="146" y="286"/>
                    <a:pt x="141" y="288"/>
                    <a:pt x="141" y="286"/>
                  </a:cubicBezTo>
                  <a:cubicBezTo>
                    <a:pt x="141" y="284"/>
                    <a:pt x="137" y="281"/>
                    <a:pt x="133" y="281"/>
                  </a:cubicBezTo>
                  <a:cubicBezTo>
                    <a:pt x="129" y="282"/>
                    <a:pt x="128" y="280"/>
                    <a:pt x="129" y="277"/>
                  </a:cubicBezTo>
                  <a:cubicBezTo>
                    <a:pt x="129" y="274"/>
                    <a:pt x="127" y="272"/>
                    <a:pt x="127" y="270"/>
                  </a:cubicBezTo>
                  <a:cubicBezTo>
                    <a:pt x="127" y="269"/>
                    <a:pt x="125" y="266"/>
                    <a:pt x="127" y="265"/>
                  </a:cubicBezTo>
                  <a:cubicBezTo>
                    <a:pt x="129" y="264"/>
                    <a:pt x="127" y="262"/>
                    <a:pt x="128" y="260"/>
                  </a:cubicBezTo>
                  <a:cubicBezTo>
                    <a:pt x="128" y="258"/>
                    <a:pt x="124" y="255"/>
                    <a:pt x="121" y="255"/>
                  </a:cubicBezTo>
                  <a:cubicBezTo>
                    <a:pt x="118" y="255"/>
                    <a:pt x="119" y="252"/>
                    <a:pt x="116" y="251"/>
                  </a:cubicBezTo>
                  <a:cubicBezTo>
                    <a:pt x="113" y="251"/>
                    <a:pt x="108" y="246"/>
                    <a:pt x="108" y="244"/>
                  </a:cubicBezTo>
                  <a:cubicBezTo>
                    <a:pt x="107" y="242"/>
                    <a:pt x="103" y="242"/>
                    <a:pt x="105" y="242"/>
                  </a:cubicBezTo>
                  <a:cubicBezTo>
                    <a:pt x="106" y="241"/>
                    <a:pt x="109" y="242"/>
                    <a:pt x="111" y="244"/>
                  </a:cubicBezTo>
                  <a:cubicBezTo>
                    <a:pt x="114" y="246"/>
                    <a:pt x="117" y="248"/>
                    <a:pt x="123" y="249"/>
                  </a:cubicBezTo>
                  <a:cubicBezTo>
                    <a:pt x="129" y="250"/>
                    <a:pt x="131" y="253"/>
                    <a:pt x="138" y="254"/>
                  </a:cubicBezTo>
                  <a:cubicBezTo>
                    <a:pt x="144" y="255"/>
                    <a:pt x="148" y="256"/>
                    <a:pt x="158" y="257"/>
                  </a:cubicBezTo>
                  <a:cubicBezTo>
                    <a:pt x="167" y="258"/>
                    <a:pt x="179" y="249"/>
                    <a:pt x="182" y="246"/>
                  </a:cubicBezTo>
                  <a:cubicBezTo>
                    <a:pt x="185" y="244"/>
                    <a:pt x="181" y="238"/>
                    <a:pt x="181" y="236"/>
                  </a:cubicBezTo>
                  <a:cubicBezTo>
                    <a:pt x="181" y="234"/>
                    <a:pt x="177" y="234"/>
                    <a:pt x="176" y="233"/>
                  </a:cubicBezTo>
                  <a:cubicBezTo>
                    <a:pt x="176" y="231"/>
                    <a:pt x="173" y="228"/>
                    <a:pt x="169" y="228"/>
                  </a:cubicBezTo>
                  <a:cubicBezTo>
                    <a:pt x="166" y="228"/>
                    <a:pt x="165" y="224"/>
                    <a:pt x="162" y="224"/>
                  </a:cubicBezTo>
                  <a:cubicBezTo>
                    <a:pt x="160" y="225"/>
                    <a:pt x="158" y="223"/>
                    <a:pt x="150" y="218"/>
                  </a:cubicBezTo>
                  <a:cubicBezTo>
                    <a:pt x="143" y="213"/>
                    <a:pt x="132" y="210"/>
                    <a:pt x="130" y="210"/>
                  </a:cubicBezTo>
                  <a:cubicBezTo>
                    <a:pt x="129" y="211"/>
                    <a:pt x="127" y="212"/>
                    <a:pt x="126" y="210"/>
                  </a:cubicBezTo>
                  <a:cubicBezTo>
                    <a:pt x="125" y="208"/>
                    <a:pt x="122" y="208"/>
                    <a:pt x="120" y="210"/>
                  </a:cubicBezTo>
                  <a:cubicBezTo>
                    <a:pt x="118" y="211"/>
                    <a:pt x="116" y="209"/>
                    <a:pt x="112" y="209"/>
                  </a:cubicBezTo>
                  <a:cubicBezTo>
                    <a:pt x="108" y="210"/>
                    <a:pt x="106" y="208"/>
                    <a:pt x="107" y="207"/>
                  </a:cubicBezTo>
                  <a:cubicBezTo>
                    <a:pt x="108" y="206"/>
                    <a:pt x="114" y="207"/>
                    <a:pt x="114" y="205"/>
                  </a:cubicBezTo>
                  <a:cubicBezTo>
                    <a:pt x="113" y="203"/>
                    <a:pt x="111" y="205"/>
                    <a:pt x="108" y="202"/>
                  </a:cubicBezTo>
                  <a:cubicBezTo>
                    <a:pt x="105" y="200"/>
                    <a:pt x="103" y="202"/>
                    <a:pt x="102" y="204"/>
                  </a:cubicBezTo>
                  <a:cubicBezTo>
                    <a:pt x="101" y="205"/>
                    <a:pt x="99" y="205"/>
                    <a:pt x="97" y="203"/>
                  </a:cubicBezTo>
                  <a:cubicBezTo>
                    <a:pt x="97" y="203"/>
                    <a:pt x="97" y="203"/>
                    <a:pt x="96" y="203"/>
                  </a:cubicBezTo>
                  <a:cubicBezTo>
                    <a:pt x="96" y="206"/>
                    <a:pt x="94" y="206"/>
                    <a:pt x="92" y="206"/>
                  </a:cubicBezTo>
                  <a:cubicBezTo>
                    <a:pt x="90" y="205"/>
                    <a:pt x="88" y="209"/>
                    <a:pt x="85" y="209"/>
                  </a:cubicBezTo>
                  <a:cubicBezTo>
                    <a:pt x="83" y="209"/>
                    <a:pt x="80" y="212"/>
                    <a:pt x="79" y="214"/>
                  </a:cubicBezTo>
                  <a:cubicBezTo>
                    <a:pt x="79" y="216"/>
                    <a:pt x="76" y="215"/>
                    <a:pt x="76" y="217"/>
                  </a:cubicBezTo>
                  <a:cubicBezTo>
                    <a:pt x="76" y="218"/>
                    <a:pt x="76" y="220"/>
                    <a:pt x="75" y="221"/>
                  </a:cubicBezTo>
                  <a:cubicBezTo>
                    <a:pt x="74" y="223"/>
                    <a:pt x="75" y="223"/>
                    <a:pt x="76" y="226"/>
                  </a:cubicBezTo>
                  <a:cubicBezTo>
                    <a:pt x="77" y="228"/>
                    <a:pt x="80" y="228"/>
                    <a:pt x="81" y="229"/>
                  </a:cubicBezTo>
                  <a:cubicBezTo>
                    <a:pt x="83" y="230"/>
                    <a:pt x="87" y="234"/>
                    <a:pt x="87" y="235"/>
                  </a:cubicBezTo>
                  <a:cubicBezTo>
                    <a:pt x="87" y="237"/>
                    <a:pt x="84" y="240"/>
                    <a:pt x="82" y="241"/>
                  </a:cubicBezTo>
                  <a:cubicBezTo>
                    <a:pt x="81" y="242"/>
                    <a:pt x="79" y="245"/>
                    <a:pt x="80" y="246"/>
                  </a:cubicBezTo>
                  <a:cubicBezTo>
                    <a:pt x="81" y="248"/>
                    <a:pt x="85" y="254"/>
                    <a:pt x="88" y="259"/>
                  </a:cubicBezTo>
                  <a:cubicBezTo>
                    <a:pt x="90" y="264"/>
                    <a:pt x="87" y="262"/>
                    <a:pt x="85" y="264"/>
                  </a:cubicBezTo>
                  <a:cubicBezTo>
                    <a:pt x="83" y="266"/>
                    <a:pt x="86" y="269"/>
                    <a:pt x="86" y="270"/>
                  </a:cubicBezTo>
                  <a:cubicBezTo>
                    <a:pt x="87" y="272"/>
                    <a:pt x="84" y="272"/>
                    <a:pt x="84" y="273"/>
                  </a:cubicBezTo>
                  <a:cubicBezTo>
                    <a:pt x="84" y="274"/>
                    <a:pt x="88" y="275"/>
                    <a:pt x="88" y="276"/>
                  </a:cubicBezTo>
                  <a:cubicBezTo>
                    <a:pt x="89" y="277"/>
                    <a:pt x="86" y="278"/>
                    <a:pt x="87" y="280"/>
                  </a:cubicBezTo>
                  <a:cubicBezTo>
                    <a:pt x="88" y="282"/>
                    <a:pt x="91" y="282"/>
                    <a:pt x="92" y="284"/>
                  </a:cubicBezTo>
                  <a:cubicBezTo>
                    <a:pt x="92" y="287"/>
                    <a:pt x="86" y="287"/>
                    <a:pt x="86" y="289"/>
                  </a:cubicBezTo>
                  <a:cubicBezTo>
                    <a:pt x="87" y="291"/>
                    <a:pt x="94" y="294"/>
                    <a:pt x="97" y="297"/>
                  </a:cubicBezTo>
                  <a:cubicBezTo>
                    <a:pt x="100" y="301"/>
                    <a:pt x="100" y="302"/>
                    <a:pt x="99" y="304"/>
                  </a:cubicBezTo>
                  <a:cubicBezTo>
                    <a:pt x="98" y="308"/>
                    <a:pt x="89" y="311"/>
                    <a:pt x="87" y="316"/>
                  </a:cubicBezTo>
                  <a:cubicBezTo>
                    <a:pt x="85" y="320"/>
                    <a:pt x="77" y="323"/>
                    <a:pt x="74" y="326"/>
                  </a:cubicBezTo>
                  <a:cubicBezTo>
                    <a:pt x="73" y="328"/>
                    <a:pt x="71" y="330"/>
                    <a:pt x="70" y="332"/>
                  </a:cubicBezTo>
                  <a:cubicBezTo>
                    <a:pt x="71" y="331"/>
                    <a:pt x="73" y="331"/>
                    <a:pt x="74" y="330"/>
                  </a:cubicBezTo>
                  <a:cubicBezTo>
                    <a:pt x="75" y="329"/>
                    <a:pt x="77" y="334"/>
                    <a:pt x="79" y="336"/>
                  </a:cubicBezTo>
                  <a:cubicBezTo>
                    <a:pt x="81" y="337"/>
                    <a:pt x="85" y="336"/>
                    <a:pt x="86" y="337"/>
                  </a:cubicBezTo>
                  <a:cubicBezTo>
                    <a:pt x="88" y="339"/>
                    <a:pt x="85" y="339"/>
                    <a:pt x="82" y="338"/>
                  </a:cubicBezTo>
                  <a:cubicBezTo>
                    <a:pt x="79" y="338"/>
                    <a:pt x="79" y="340"/>
                    <a:pt x="74" y="341"/>
                  </a:cubicBezTo>
                  <a:cubicBezTo>
                    <a:pt x="71" y="342"/>
                    <a:pt x="71" y="344"/>
                    <a:pt x="70" y="344"/>
                  </a:cubicBezTo>
                  <a:cubicBezTo>
                    <a:pt x="72" y="347"/>
                    <a:pt x="69" y="348"/>
                    <a:pt x="68" y="350"/>
                  </a:cubicBezTo>
                  <a:cubicBezTo>
                    <a:pt x="67" y="352"/>
                    <a:pt x="66" y="353"/>
                    <a:pt x="65" y="354"/>
                  </a:cubicBezTo>
                  <a:cubicBezTo>
                    <a:pt x="65" y="356"/>
                    <a:pt x="66" y="357"/>
                    <a:pt x="66" y="359"/>
                  </a:cubicBezTo>
                  <a:cubicBezTo>
                    <a:pt x="66" y="361"/>
                    <a:pt x="67" y="362"/>
                    <a:pt x="68" y="364"/>
                  </a:cubicBezTo>
                  <a:cubicBezTo>
                    <a:pt x="69" y="365"/>
                    <a:pt x="67" y="365"/>
                    <a:pt x="66" y="366"/>
                  </a:cubicBezTo>
                  <a:cubicBezTo>
                    <a:pt x="65" y="367"/>
                    <a:pt x="65" y="369"/>
                    <a:pt x="67" y="371"/>
                  </a:cubicBezTo>
                  <a:cubicBezTo>
                    <a:pt x="68" y="372"/>
                    <a:pt x="68" y="374"/>
                    <a:pt x="68" y="376"/>
                  </a:cubicBezTo>
                  <a:cubicBezTo>
                    <a:pt x="67" y="377"/>
                    <a:pt x="69" y="379"/>
                    <a:pt x="70" y="380"/>
                  </a:cubicBezTo>
                  <a:cubicBezTo>
                    <a:pt x="72" y="382"/>
                    <a:pt x="71" y="385"/>
                    <a:pt x="73" y="386"/>
                  </a:cubicBezTo>
                  <a:cubicBezTo>
                    <a:pt x="74" y="387"/>
                    <a:pt x="75" y="388"/>
                    <a:pt x="77" y="388"/>
                  </a:cubicBezTo>
                  <a:cubicBezTo>
                    <a:pt x="79" y="387"/>
                    <a:pt x="80" y="388"/>
                    <a:pt x="81" y="390"/>
                  </a:cubicBezTo>
                  <a:cubicBezTo>
                    <a:pt x="82" y="391"/>
                    <a:pt x="84" y="390"/>
                    <a:pt x="86" y="390"/>
                  </a:cubicBezTo>
                  <a:cubicBezTo>
                    <a:pt x="88" y="389"/>
                    <a:pt x="93" y="391"/>
                    <a:pt x="94" y="392"/>
                  </a:cubicBezTo>
                  <a:cubicBezTo>
                    <a:pt x="95" y="392"/>
                    <a:pt x="94" y="396"/>
                    <a:pt x="94" y="398"/>
                  </a:cubicBezTo>
                  <a:cubicBezTo>
                    <a:pt x="95" y="400"/>
                    <a:pt x="93" y="402"/>
                    <a:pt x="95" y="404"/>
                  </a:cubicBezTo>
                  <a:cubicBezTo>
                    <a:pt x="97" y="405"/>
                    <a:pt x="97" y="408"/>
                    <a:pt x="99" y="409"/>
                  </a:cubicBezTo>
                  <a:cubicBezTo>
                    <a:pt x="102" y="410"/>
                    <a:pt x="103" y="413"/>
                    <a:pt x="104" y="413"/>
                  </a:cubicBezTo>
                  <a:cubicBezTo>
                    <a:pt x="106" y="414"/>
                    <a:pt x="108" y="416"/>
                    <a:pt x="109" y="418"/>
                  </a:cubicBezTo>
                  <a:cubicBezTo>
                    <a:pt x="109" y="419"/>
                    <a:pt x="106" y="421"/>
                    <a:pt x="104" y="422"/>
                  </a:cubicBezTo>
                  <a:cubicBezTo>
                    <a:pt x="103" y="422"/>
                    <a:pt x="100" y="419"/>
                    <a:pt x="99" y="421"/>
                  </a:cubicBezTo>
                  <a:cubicBezTo>
                    <a:pt x="97" y="422"/>
                    <a:pt x="99" y="424"/>
                    <a:pt x="100" y="429"/>
                  </a:cubicBezTo>
                  <a:cubicBezTo>
                    <a:pt x="101" y="433"/>
                    <a:pt x="102" y="433"/>
                    <a:pt x="103" y="433"/>
                  </a:cubicBezTo>
                  <a:cubicBezTo>
                    <a:pt x="105" y="433"/>
                    <a:pt x="106" y="432"/>
                    <a:pt x="107" y="431"/>
                  </a:cubicBezTo>
                  <a:cubicBezTo>
                    <a:pt x="109" y="430"/>
                    <a:pt x="112" y="431"/>
                    <a:pt x="113" y="431"/>
                  </a:cubicBezTo>
                  <a:cubicBezTo>
                    <a:pt x="114" y="430"/>
                    <a:pt x="119" y="430"/>
                    <a:pt x="120" y="432"/>
                  </a:cubicBezTo>
                  <a:cubicBezTo>
                    <a:pt x="121" y="433"/>
                    <a:pt x="122" y="437"/>
                    <a:pt x="121" y="438"/>
                  </a:cubicBezTo>
                  <a:cubicBezTo>
                    <a:pt x="120" y="439"/>
                    <a:pt x="122" y="441"/>
                    <a:pt x="123" y="443"/>
                  </a:cubicBezTo>
                  <a:cubicBezTo>
                    <a:pt x="124" y="444"/>
                    <a:pt x="128" y="444"/>
                    <a:pt x="129" y="444"/>
                  </a:cubicBezTo>
                  <a:cubicBezTo>
                    <a:pt x="130" y="445"/>
                    <a:pt x="133" y="449"/>
                    <a:pt x="133" y="451"/>
                  </a:cubicBezTo>
                  <a:cubicBezTo>
                    <a:pt x="132" y="452"/>
                    <a:pt x="135" y="453"/>
                    <a:pt x="136" y="452"/>
                  </a:cubicBezTo>
                  <a:cubicBezTo>
                    <a:pt x="137" y="452"/>
                    <a:pt x="138" y="453"/>
                    <a:pt x="140" y="454"/>
                  </a:cubicBezTo>
                  <a:cubicBezTo>
                    <a:pt x="141" y="455"/>
                    <a:pt x="143" y="455"/>
                    <a:pt x="144" y="454"/>
                  </a:cubicBezTo>
                  <a:cubicBezTo>
                    <a:pt x="146" y="453"/>
                    <a:pt x="148" y="452"/>
                    <a:pt x="149" y="453"/>
                  </a:cubicBezTo>
                  <a:cubicBezTo>
                    <a:pt x="150" y="455"/>
                    <a:pt x="153" y="457"/>
                    <a:pt x="153" y="458"/>
                  </a:cubicBezTo>
                  <a:cubicBezTo>
                    <a:pt x="153" y="459"/>
                    <a:pt x="157" y="458"/>
                    <a:pt x="160" y="459"/>
                  </a:cubicBezTo>
                  <a:cubicBezTo>
                    <a:pt x="162" y="460"/>
                    <a:pt x="164" y="460"/>
                    <a:pt x="167" y="461"/>
                  </a:cubicBezTo>
                  <a:cubicBezTo>
                    <a:pt x="169" y="462"/>
                    <a:pt x="171" y="462"/>
                    <a:pt x="172" y="464"/>
                  </a:cubicBezTo>
                  <a:cubicBezTo>
                    <a:pt x="172" y="465"/>
                    <a:pt x="169" y="467"/>
                    <a:pt x="169" y="467"/>
                  </a:cubicBezTo>
                  <a:cubicBezTo>
                    <a:pt x="169" y="468"/>
                    <a:pt x="171" y="469"/>
                    <a:pt x="171" y="470"/>
                  </a:cubicBezTo>
                  <a:cubicBezTo>
                    <a:pt x="171" y="471"/>
                    <a:pt x="169" y="471"/>
                    <a:pt x="168" y="472"/>
                  </a:cubicBezTo>
                  <a:cubicBezTo>
                    <a:pt x="168" y="473"/>
                    <a:pt x="170" y="474"/>
                    <a:pt x="170" y="475"/>
                  </a:cubicBezTo>
                  <a:cubicBezTo>
                    <a:pt x="170" y="476"/>
                    <a:pt x="169" y="479"/>
                    <a:pt x="169" y="480"/>
                  </a:cubicBezTo>
                  <a:cubicBezTo>
                    <a:pt x="169" y="481"/>
                    <a:pt x="163" y="480"/>
                    <a:pt x="162" y="480"/>
                  </a:cubicBezTo>
                  <a:cubicBezTo>
                    <a:pt x="160" y="480"/>
                    <a:pt x="156" y="484"/>
                    <a:pt x="155" y="484"/>
                  </a:cubicBezTo>
                  <a:cubicBezTo>
                    <a:pt x="154" y="485"/>
                    <a:pt x="155" y="487"/>
                    <a:pt x="155" y="488"/>
                  </a:cubicBezTo>
                  <a:cubicBezTo>
                    <a:pt x="159" y="488"/>
                    <a:pt x="163" y="487"/>
                    <a:pt x="164" y="488"/>
                  </a:cubicBezTo>
                  <a:cubicBezTo>
                    <a:pt x="164" y="490"/>
                    <a:pt x="155" y="494"/>
                    <a:pt x="153" y="494"/>
                  </a:cubicBezTo>
                  <a:cubicBezTo>
                    <a:pt x="151" y="495"/>
                    <a:pt x="156" y="498"/>
                    <a:pt x="156" y="499"/>
                  </a:cubicBezTo>
                  <a:cubicBezTo>
                    <a:pt x="156" y="501"/>
                    <a:pt x="151" y="501"/>
                    <a:pt x="151" y="504"/>
                  </a:cubicBezTo>
                  <a:cubicBezTo>
                    <a:pt x="152" y="507"/>
                    <a:pt x="150" y="508"/>
                    <a:pt x="147" y="508"/>
                  </a:cubicBezTo>
                  <a:cubicBezTo>
                    <a:pt x="144" y="508"/>
                    <a:pt x="143" y="509"/>
                    <a:pt x="144" y="509"/>
                  </a:cubicBezTo>
                  <a:cubicBezTo>
                    <a:pt x="146" y="510"/>
                    <a:pt x="146" y="513"/>
                    <a:pt x="151" y="515"/>
                  </a:cubicBezTo>
                  <a:cubicBezTo>
                    <a:pt x="156" y="516"/>
                    <a:pt x="162" y="521"/>
                    <a:pt x="167" y="526"/>
                  </a:cubicBezTo>
                  <a:cubicBezTo>
                    <a:pt x="167" y="527"/>
                    <a:pt x="168" y="527"/>
                    <a:pt x="169" y="528"/>
                  </a:cubicBezTo>
                  <a:cubicBezTo>
                    <a:pt x="170" y="527"/>
                    <a:pt x="171" y="527"/>
                    <a:pt x="172" y="526"/>
                  </a:cubicBezTo>
                  <a:cubicBezTo>
                    <a:pt x="175" y="526"/>
                    <a:pt x="180" y="528"/>
                    <a:pt x="182" y="529"/>
                  </a:cubicBezTo>
                  <a:cubicBezTo>
                    <a:pt x="185" y="531"/>
                    <a:pt x="194" y="529"/>
                    <a:pt x="195" y="531"/>
                  </a:cubicBezTo>
                  <a:cubicBezTo>
                    <a:pt x="196" y="532"/>
                    <a:pt x="199" y="534"/>
                    <a:pt x="200" y="534"/>
                  </a:cubicBezTo>
                  <a:cubicBezTo>
                    <a:pt x="202" y="534"/>
                    <a:pt x="204" y="538"/>
                    <a:pt x="206" y="537"/>
                  </a:cubicBezTo>
                  <a:cubicBezTo>
                    <a:pt x="207" y="535"/>
                    <a:pt x="213" y="535"/>
                    <a:pt x="214" y="535"/>
                  </a:cubicBezTo>
                  <a:cubicBezTo>
                    <a:pt x="216" y="535"/>
                    <a:pt x="216" y="537"/>
                    <a:pt x="217" y="537"/>
                  </a:cubicBezTo>
                  <a:cubicBezTo>
                    <a:pt x="219" y="537"/>
                    <a:pt x="219" y="542"/>
                    <a:pt x="220" y="542"/>
                  </a:cubicBezTo>
                  <a:cubicBezTo>
                    <a:pt x="221" y="541"/>
                    <a:pt x="225" y="545"/>
                    <a:pt x="228" y="545"/>
                  </a:cubicBezTo>
                  <a:cubicBezTo>
                    <a:pt x="230" y="546"/>
                    <a:pt x="233" y="550"/>
                    <a:pt x="234" y="550"/>
                  </a:cubicBezTo>
                  <a:cubicBezTo>
                    <a:pt x="235" y="550"/>
                    <a:pt x="237" y="552"/>
                    <a:pt x="238" y="550"/>
                  </a:cubicBezTo>
                  <a:cubicBezTo>
                    <a:pt x="239" y="548"/>
                    <a:pt x="242" y="549"/>
                    <a:pt x="243" y="546"/>
                  </a:cubicBezTo>
                  <a:cubicBezTo>
                    <a:pt x="239" y="540"/>
                    <a:pt x="233" y="534"/>
                    <a:pt x="234" y="531"/>
                  </a:cubicBezTo>
                  <a:cubicBezTo>
                    <a:pt x="234" y="527"/>
                    <a:pt x="236" y="524"/>
                    <a:pt x="230" y="520"/>
                  </a:cubicBezTo>
                  <a:cubicBezTo>
                    <a:pt x="225" y="515"/>
                    <a:pt x="231" y="512"/>
                    <a:pt x="235" y="508"/>
                  </a:cubicBezTo>
                  <a:cubicBezTo>
                    <a:pt x="238" y="503"/>
                    <a:pt x="245" y="502"/>
                    <a:pt x="250" y="499"/>
                  </a:cubicBezTo>
                  <a:cubicBezTo>
                    <a:pt x="249" y="498"/>
                    <a:pt x="248" y="497"/>
                    <a:pt x="247" y="497"/>
                  </a:cubicBezTo>
                  <a:cubicBezTo>
                    <a:pt x="243" y="495"/>
                    <a:pt x="242" y="494"/>
                    <a:pt x="245" y="493"/>
                  </a:cubicBezTo>
                  <a:cubicBezTo>
                    <a:pt x="248" y="492"/>
                    <a:pt x="246" y="491"/>
                    <a:pt x="244" y="488"/>
                  </a:cubicBezTo>
                  <a:cubicBezTo>
                    <a:pt x="241" y="485"/>
                    <a:pt x="240" y="482"/>
                    <a:pt x="239" y="482"/>
                  </a:cubicBezTo>
                  <a:cubicBezTo>
                    <a:pt x="237" y="482"/>
                    <a:pt x="235" y="482"/>
                    <a:pt x="233" y="482"/>
                  </a:cubicBezTo>
                  <a:cubicBezTo>
                    <a:pt x="230" y="483"/>
                    <a:pt x="231" y="480"/>
                    <a:pt x="231" y="478"/>
                  </a:cubicBezTo>
                  <a:cubicBezTo>
                    <a:pt x="231" y="475"/>
                    <a:pt x="227" y="476"/>
                    <a:pt x="226" y="475"/>
                  </a:cubicBezTo>
                  <a:cubicBezTo>
                    <a:pt x="225" y="473"/>
                    <a:pt x="227" y="470"/>
                    <a:pt x="228" y="469"/>
                  </a:cubicBezTo>
                  <a:cubicBezTo>
                    <a:pt x="229" y="469"/>
                    <a:pt x="231" y="468"/>
                    <a:pt x="231" y="467"/>
                  </a:cubicBezTo>
                  <a:cubicBezTo>
                    <a:pt x="231" y="466"/>
                    <a:pt x="227" y="465"/>
                    <a:pt x="228" y="463"/>
                  </a:cubicBezTo>
                  <a:cubicBezTo>
                    <a:pt x="230" y="460"/>
                    <a:pt x="233" y="460"/>
                    <a:pt x="233" y="457"/>
                  </a:cubicBezTo>
                  <a:cubicBezTo>
                    <a:pt x="233" y="455"/>
                    <a:pt x="235" y="452"/>
                    <a:pt x="238" y="454"/>
                  </a:cubicBezTo>
                  <a:cubicBezTo>
                    <a:pt x="240" y="456"/>
                    <a:pt x="242" y="461"/>
                    <a:pt x="245" y="460"/>
                  </a:cubicBezTo>
                  <a:cubicBezTo>
                    <a:pt x="248" y="459"/>
                    <a:pt x="246" y="456"/>
                    <a:pt x="245" y="455"/>
                  </a:cubicBezTo>
                  <a:cubicBezTo>
                    <a:pt x="245" y="453"/>
                    <a:pt x="244" y="451"/>
                    <a:pt x="248" y="450"/>
                  </a:cubicBezTo>
                  <a:cubicBezTo>
                    <a:pt x="251" y="449"/>
                    <a:pt x="249" y="446"/>
                    <a:pt x="252" y="446"/>
                  </a:cubicBezTo>
                  <a:cubicBezTo>
                    <a:pt x="255" y="446"/>
                    <a:pt x="259" y="443"/>
                    <a:pt x="261" y="442"/>
                  </a:cubicBezTo>
                  <a:cubicBezTo>
                    <a:pt x="262" y="441"/>
                    <a:pt x="266" y="439"/>
                    <a:pt x="267" y="440"/>
                  </a:cubicBezTo>
                  <a:cubicBezTo>
                    <a:pt x="269" y="441"/>
                    <a:pt x="271" y="443"/>
                    <a:pt x="272" y="440"/>
                  </a:cubicBezTo>
                  <a:cubicBezTo>
                    <a:pt x="273" y="438"/>
                    <a:pt x="277" y="439"/>
                    <a:pt x="278" y="440"/>
                  </a:cubicBezTo>
                  <a:cubicBezTo>
                    <a:pt x="278" y="442"/>
                    <a:pt x="285" y="442"/>
                    <a:pt x="287" y="443"/>
                  </a:cubicBezTo>
                  <a:cubicBezTo>
                    <a:pt x="290" y="445"/>
                    <a:pt x="295" y="448"/>
                    <a:pt x="295" y="449"/>
                  </a:cubicBezTo>
                  <a:cubicBezTo>
                    <a:pt x="295" y="451"/>
                    <a:pt x="297" y="453"/>
                    <a:pt x="297" y="450"/>
                  </a:cubicBezTo>
                  <a:cubicBezTo>
                    <a:pt x="297" y="448"/>
                    <a:pt x="299" y="448"/>
                    <a:pt x="302" y="450"/>
                  </a:cubicBezTo>
                  <a:cubicBezTo>
                    <a:pt x="305" y="452"/>
                    <a:pt x="309" y="451"/>
                    <a:pt x="310" y="449"/>
                  </a:cubicBezTo>
                  <a:cubicBezTo>
                    <a:pt x="310" y="448"/>
                    <a:pt x="316" y="445"/>
                    <a:pt x="318" y="447"/>
                  </a:cubicBezTo>
                  <a:cubicBezTo>
                    <a:pt x="320" y="448"/>
                    <a:pt x="320" y="449"/>
                    <a:pt x="323" y="447"/>
                  </a:cubicBezTo>
                  <a:cubicBezTo>
                    <a:pt x="325" y="445"/>
                    <a:pt x="330" y="445"/>
                    <a:pt x="331" y="448"/>
                  </a:cubicBezTo>
                  <a:cubicBezTo>
                    <a:pt x="332" y="450"/>
                    <a:pt x="334" y="450"/>
                    <a:pt x="336" y="450"/>
                  </a:cubicBezTo>
                  <a:cubicBezTo>
                    <a:pt x="339" y="450"/>
                    <a:pt x="339" y="454"/>
                    <a:pt x="341" y="453"/>
                  </a:cubicBezTo>
                  <a:cubicBezTo>
                    <a:pt x="342" y="452"/>
                    <a:pt x="342" y="448"/>
                    <a:pt x="344" y="449"/>
                  </a:cubicBezTo>
                  <a:cubicBezTo>
                    <a:pt x="345" y="449"/>
                    <a:pt x="347" y="451"/>
                    <a:pt x="350" y="451"/>
                  </a:cubicBezTo>
                  <a:cubicBezTo>
                    <a:pt x="353" y="451"/>
                    <a:pt x="355" y="451"/>
                    <a:pt x="355" y="448"/>
                  </a:cubicBezTo>
                  <a:cubicBezTo>
                    <a:pt x="355" y="446"/>
                    <a:pt x="355" y="442"/>
                    <a:pt x="353" y="442"/>
                  </a:cubicBezTo>
                  <a:cubicBezTo>
                    <a:pt x="351" y="442"/>
                    <a:pt x="349" y="441"/>
                    <a:pt x="347" y="441"/>
                  </a:cubicBezTo>
                  <a:cubicBezTo>
                    <a:pt x="345" y="441"/>
                    <a:pt x="342" y="437"/>
                    <a:pt x="345" y="436"/>
                  </a:cubicBezTo>
                  <a:cubicBezTo>
                    <a:pt x="347" y="435"/>
                    <a:pt x="351" y="433"/>
                    <a:pt x="350" y="432"/>
                  </a:cubicBezTo>
                  <a:cubicBezTo>
                    <a:pt x="349" y="430"/>
                    <a:pt x="348" y="426"/>
                    <a:pt x="351" y="426"/>
                  </a:cubicBezTo>
                  <a:cubicBezTo>
                    <a:pt x="354" y="425"/>
                    <a:pt x="361" y="425"/>
                    <a:pt x="360" y="424"/>
                  </a:cubicBezTo>
                  <a:cubicBezTo>
                    <a:pt x="360" y="423"/>
                    <a:pt x="354" y="422"/>
                    <a:pt x="353" y="420"/>
                  </a:cubicBezTo>
                  <a:cubicBezTo>
                    <a:pt x="352" y="418"/>
                    <a:pt x="351" y="414"/>
                    <a:pt x="352" y="413"/>
                  </a:cubicBezTo>
                  <a:cubicBezTo>
                    <a:pt x="354" y="413"/>
                    <a:pt x="357" y="414"/>
                    <a:pt x="360" y="413"/>
                  </a:cubicBezTo>
                  <a:cubicBezTo>
                    <a:pt x="362" y="412"/>
                    <a:pt x="367" y="414"/>
                    <a:pt x="370" y="412"/>
                  </a:cubicBezTo>
                  <a:cubicBezTo>
                    <a:pt x="373" y="410"/>
                    <a:pt x="379" y="409"/>
                    <a:pt x="382" y="409"/>
                  </a:cubicBezTo>
                  <a:cubicBezTo>
                    <a:pt x="386" y="409"/>
                    <a:pt x="388" y="407"/>
                    <a:pt x="391" y="407"/>
                  </a:cubicBezTo>
                  <a:cubicBezTo>
                    <a:pt x="394" y="406"/>
                    <a:pt x="401" y="405"/>
                    <a:pt x="403" y="404"/>
                  </a:cubicBezTo>
                  <a:cubicBezTo>
                    <a:pt x="405" y="404"/>
                    <a:pt x="415" y="402"/>
                    <a:pt x="415" y="400"/>
                  </a:cubicBezTo>
                  <a:cubicBezTo>
                    <a:pt x="416" y="398"/>
                    <a:pt x="424" y="397"/>
                    <a:pt x="426" y="398"/>
                  </a:cubicBezTo>
                  <a:cubicBezTo>
                    <a:pt x="428" y="399"/>
                    <a:pt x="430" y="399"/>
                    <a:pt x="432" y="399"/>
                  </a:cubicBezTo>
                  <a:cubicBezTo>
                    <a:pt x="434" y="398"/>
                    <a:pt x="438" y="400"/>
                    <a:pt x="438" y="402"/>
                  </a:cubicBezTo>
                  <a:cubicBezTo>
                    <a:pt x="437" y="404"/>
                    <a:pt x="439" y="406"/>
                    <a:pt x="439" y="408"/>
                  </a:cubicBezTo>
                  <a:cubicBezTo>
                    <a:pt x="439" y="410"/>
                    <a:pt x="437" y="410"/>
                    <a:pt x="438" y="412"/>
                  </a:cubicBezTo>
                  <a:cubicBezTo>
                    <a:pt x="439" y="413"/>
                    <a:pt x="444" y="412"/>
                    <a:pt x="446" y="410"/>
                  </a:cubicBezTo>
                  <a:cubicBezTo>
                    <a:pt x="447" y="409"/>
                    <a:pt x="449" y="411"/>
                    <a:pt x="449" y="412"/>
                  </a:cubicBezTo>
                  <a:cubicBezTo>
                    <a:pt x="449" y="414"/>
                    <a:pt x="451" y="415"/>
                    <a:pt x="451" y="413"/>
                  </a:cubicBezTo>
                  <a:cubicBezTo>
                    <a:pt x="451" y="411"/>
                    <a:pt x="454" y="412"/>
                    <a:pt x="455" y="413"/>
                  </a:cubicBezTo>
                  <a:cubicBezTo>
                    <a:pt x="456" y="415"/>
                    <a:pt x="460" y="412"/>
                    <a:pt x="460" y="414"/>
                  </a:cubicBezTo>
                  <a:cubicBezTo>
                    <a:pt x="460" y="416"/>
                    <a:pt x="455" y="417"/>
                    <a:pt x="457" y="419"/>
                  </a:cubicBezTo>
                  <a:cubicBezTo>
                    <a:pt x="459" y="421"/>
                    <a:pt x="460" y="417"/>
                    <a:pt x="463" y="418"/>
                  </a:cubicBezTo>
                  <a:cubicBezTo>
                    <a:pt x="466" y="419"/>
                    <a:pt x="470" y="415"/>
                    <a:pt x="472" y="414"/>
                  </a:cubicBezTo>
                  <a:cubicBezTo>
                    <a:pt x="475" y="414"/>
                    <a:pt x="478" y="411"/>
                    <a:pt x="480" y="410"/>
                  </a:cubicBezTo>
                  <a:cubicBezTo>
                    <a:pt x="482" y="409"/>
                    <a:pt x="487" y="409"/>
                    <a:pt x="486" y="410"/>
                  </a:cubicBezTo>
                  <a:cubicBezTo>
                    <a:pt x="484" y="412"/>
                    <a:pt x="482" y="415"/>
                    <a:pt x="488" y="417"/>
                  </a:cubicBezTo>
                  <a:cubicBezTo>
                    <a:pt x="494" y="419"/>
                    <a:pt x="500" y="430"/>
                    <a:pt x="504" y="435"/>
                  </a:cubicBezTo>
                  <a:cubicBezTo>
                    <a:pt x="507" y="441"/>
                    <a:pt x="510" y="450"/>
                    <a:pt x="512" y="450"/>
                  </a:cubicBezTo>
                  <a:cubicBezTo>
                    <a:pt x="514" y="450"/>
                    <a:pt x="515" y="445"/>
                    <a:pt x="517" y="445"/>
                  </a:cubicBezTo>
                  <a:cubicBezTo>
                    <a:pt x="520" y="444"/>
                    <a:pt x="521" y="449"/>
                    <a:pt x="524" y="449"/>
                  </a:cubicBezTo>
                  <a:cubicBezTo>
                    <a:pt x="526" y="450"/>
                    <a:pt x="530" y="452"/>
                    <a:pt x="532" y="451"/>
                  </a:cubicBezTo>
                  <a:cubicBezTo>
                    <a:pt x="534" y="450"/>
                    <a:pt x="539" y="447"/>
                    <a:pt x="540" y="448"/>
                  </a:cubicBezTo>
                  <a:cubicBezTo>
                    <a:pt x="542" y="449"/>
                    <a:pt x="544" y="449"/>
                    <a:pt x="546" y="453"/>
                  </a:cubicBezTo>
                  <a:cubicBezTo>
                    <a:pt x="547" y="456"/>
                    <a:pt x="549" y="457"/>
                    <a:pt x="551" y="457"/>
                  </a:cubicBezTo>
                  <a:cubicBezTo>
                    <a:pt x="552" y="457"/>
                    <a:pt x="553" y="459"/>
                    <a:pt x="553" y="460"/>
                  </a:cubicBezTo>
                  <a:cubicBezTo>
                    <a:pt x="553" y="462"/>
                    <a:pt x="555" y="464"/>
                    <a:pt x="557" y="464"/>
                  </a:cubicBezTo>
                  <a:cubicBezTo>
                    <a:pt x="558" y="464"/>
                    <a:pt x="562" y="463"/>
                    <a:pt x="564" y="463"/>
                  </a:cubicBezTo>
                  <a:cubicBezTo>
                    <a:pt x="565" y="462"/>
                    <a:pt x="566" y="461"/>
                    <a:pt x="567" y="463"/>
                  </a:cubicBezTo>
                  <a:cubicBezTo>
                    <a:pt x="567" y="465"/>
                    <a:pt x="569" y="467"/>
                    <a:pt x="571" y="467"/>
                  </a:cubicBezTo>
                  <a:cubicBezTo>
                    <a:pt x="572" y="467"/>
                    <a:pt x="575" y="469"/>
                    <a:pt x="575" y="467"/>
                  </a:cubicBezTo>
                  <a:cubicBezTo>
                    <a:pt x="576" y="466"/>
                    <a:pt x="580" y="465"/>
                    <a:pt x="581" y="465"/>
                  </a:cubicBezTo>
                  <a:cubicBezTo>
                    <a:pt x="583" y="465"/>
                    <a:pt x="588" y="464"/>
                    <a:pt x="589" y="462"/>
                  </a:cubicBezTo>
                  <a:cubicBezTo>
                    <a:pt x="590" y="459"/>
                    <a:pt x="594" y="459"/>
                    <a:pt x="595" y="458"/>
                  </a:cubicBezTo>
                  <a:cubicBezTo>
                    <a:pt x="597" y="456"/>
                    <a:pt x="600" y="456"/>
                    <a:pt x="601" y="454"/>
                  </a:cubicBezTo>
                  <a:cubicBezTo>
                    <a:pt x="602" y="453"/>
                    <a:pt x="606" y="453"/>
                    <a:pt x="607" y="452"/>
                  </a:cubicBezTo>
                  <a:cubicBezTo>
                    <a:pt x="607" y="450"/>
                    <a:pt x="611" y="450"/>
                    <a:pt x="613" y="451"/>
                  </a:cubicBezTo>
                  <a:cubicBezTo>
                    <a:pt x="614" y="451"/>
                    <a:pt x="623" y="453"/>
                    <a:pt x="624" y="453"/>
                  </a:cubicBezTo>
                  <a:cubicBezTo>
                    <a:pt x="625" y="452"/>
                    <a:pt x="626" y="457"/>
                    <a:pt x="627" y="457"/>
                  </a:cubicBezTo>
                  <a:cubicBezTo>
                    <a:pt x="628" y="458"/>
                    <a:pt x="633" y="461"/>
                    <a:pt x="634" y="460"/>
                  </a:cubicBezTo>
                  <a:cubicBezTo>
                    <a:pt x="635" y="459"/>
                    <a:pt x="638" y="458"/>
                    <a:pt x="641" y="460"/>
                  </a:cubicBezTo>
                  <a:cubicBezTo>
                    <a:pt x="643" y="461"/>
                    <a:pt x="646" y="463"/>
                    <a:pt x="647" y="461"/>
                  </a:cubicBezTo>
                  <a:cubicBezTo>
                    <a:pt x="648" y="460"/>
                    <a:pt x="653" y="459"/>
                    <a:pt x="654" y="458"/>
                  </a:cubicBezTo>
                  <a:cubicBezTo>
                    <a:pt x="654" y="457"/>
                    <a:pt x="655" y="454"/>
                    <a:pt x="654" y="453"/>
                  </a:cubicBezTo>
                  <a:cubicBezTo>
                    <a:pt x="653" y="452"/>
                    <a:pt x="651" y="448"/>
                    <a:pt x="651" y="446"/>
                  </a:cubicBezTo>
                  <a:cubicBezTo>
                    <a:pt x="650" y="444"/>
                    <a:pt x="654" y="443"/>
                    <a:pt x="654" y="442"/>
                  </a:cubicBezTo>
                  <a:cubicBezTo>
                    <a:pt x="655" y="440"/>
                    <a:pt x="658" y="440"/>
                    <a:pt x="659" y="439"/>
                  </a:cubicBezTo>
                  <a:cubicBezTo>
                    <a:pt x="660" y="438"/>
                    <a:pt x="660" y="435"/>
                    <a:pt x="662" y="436"/>
                  </a:cubicBezTo>
                  <a:cubicBezTo>
                    <a:pt x="664" y="436"/>
                    <a:pt x="667" y="438"/>
                    <a:pt x="668" y="438"/>
                  </a:cubicBezTo>
                  <a:cubicBezTo>
                    <a:pt x="669" y="439"/>
                    <a:pt x="672" y="440"/>
                    <a:pt x="673" y="440"/>
                  </a:cubicBezTo>
                  <a:cubicBezTo>
                    <a:pt x="675" y="440"/>
                    <a:pt x="678" y="441"/>
                    <a:pt x="679" y="442"/>
                  </a:cubicBezTo>
                  <a:cubicBezTo>
                    <a:pt x="681" y="443"/>
                    <a:pt x="687" y="443"/>
                    <a:pt x="688" y="445"/>
                  </a:cubicBezTo>
                  <a:cubicBezTo>
                    <a:pt x="689" y="446"/>
                    <a:pt x="687" y="450"/>
                    <a:pt x="689" y="452"/>
                  </a:cubicBezTo>
                  <a:cubicBezTo>
                    <a:pt x="690" y="453"/>
                    <a:pt x="693" y="457"/>
                    <a:pt x="694" y="456"/>
                  </a:cubicBezTo>
                  <a:cubicBezTo>
                    <a:pt x="695" y="455"/>
                    <a:pt x="700" y="458"/>
                    <a:pt x="701" y="458"/>
                  </a:cubicBezTo>
                  <a:cubicBezTo>
                    <a:pt x="703" y="458"/>
                    <a:pt x="706" y="455"/>
                    <a:pt x="707" y="455"/>
                  </a:cubicBezTo>
                  <a:cubicBezTo>
                    <a:pt x="709" y="455"/>
                    <a:pt x="714" y="454"/>
                    <a:pt x="715" y="454"/>
                  </a:cubicBezTo>
                  <a:cubicBezTo>
                    <a:pt x="717" y="454"/>
                    <a:pt x="722" y="456"/>
                    <a:pt x="723" y="456"/>
                  </a:cubicBezTo>
                  <a:cubicBezTo>
                    <a:pt x="724" y="455"/>
                    <a:pt x="729" y="456"/>
                    <a:pt x="729" y="458"/>
                  </a:cubicBezTo>
                  <a:cubicBezTo>
                    <a:pt x="730" y="459"/>
                    <a:pt x="736" y="459"/>
                    <a:pt x="736" y="461"/>
                  </a:cubicBezTo>
                  <a:cubicBezTo>
                    <a:pt x="736" y="463"/>
                    <a:pt x="740" y="464"/>
                    <a:pt x="741" y="466"/>
                  </a:cubicBezTo>
                  <a:cubicBezTo>
                    <a:pt x="742" y="468"/>
                    <a:pt x="750" y="466"/>
                    <a:pt x="751" y="468"/>
                  </a:cubicBezTo>
                  <a:cubicBezTo>
                    <a:pt x="753" y="469"/>
                    <a:pt x="762" y="469"/>
                    <a:pt x="763" y="468"/>
                  </a:cubicBezTo>
                  <a:cubicBezTo>
                    <a:pt x="763" y="467"/>
                    <a:pt x="772" y="466"/>
                    <a:pt x="774" y="465"/>
                  </a:cubicBezTo>
                  <a:cubicBezTo>
                    <a:pt x="775" y="464"/>
                    <a:pt x="780" y="464"/>
                    <a:pt x="780" y="462"/>
                  </a:cubicBezTo>
                  <a:cubicBezTo>
                    <a:pt x="781" y="461"/>
                    <a:pt x="785" y="459"/>
                    <a:pt x="787" y="458"/>
                  </a:cubicBezTo>
                  <a:cubicBezTo>
                    <a:pt x="789" y="456"/>
                    <a:pt x="797" y="457"/>
                    <a:pt x="797" y="458"/>
                  </a:cubicBezTo>
                  <a:cubicBezTo>
                    <a:pt x="798" y="460"/>
                    <a:pt x="803" y="461"/>
                    <a:pt x="805" y="460"/>
                  </a:cubicBezTo>
                  <a:cubicBezTo>
                    <a:pt x="807" y="459"/>
                    <a:pt x="812" y="460"/>
                    <a:pt x="813" y="462"/>
                  </a:cubicBezTo>
                  <a:cubicBezTo>
                    <a:pt x="813" y="464"/>
                    <a:pt x="819" y="465"/>
                    <a:pt x="821" y="464"/>
                  </a:cubicBezTo>
                  <a:cubicBezTo>
                    <a:pt x="822" y="464"/>
                    <a:pt x="827" y="460"/>
                    <a:pt x="829" y="460"/>
                  </a:cubicBezTo>
                  <a:cubicBezTo>
                    <a:pt x="831" y="460"/>
                    <a:pt x="833" y="458"/>
                    <a:pt x="833" y="456"/>
                  </a:cubicBezTo>
                  <a:cubicBezTo>
                    <a:pt x="832" y="454"/>
                    <a:pt x="836" y="449"/>
                    <a:pt x="837" y="447"/>
                  </a:cubicBezTo>
                  <a:cubicBezTo>
                    <a:pt x="837" y="445"/>
                    <a:pt x="841" y="440"/>
                    <a:pt x="842" y="439"/>
                  </a:cubicBezTo>
                  <a:cubicBezTo>
                    <a:pt x="843" y="439"/>
                    <a:pt x="846" y="437"/>
                    <a:pt x="846" y="435"/>
                  </a:cubicBezTo>
                  <a:cubicBezTo>
                    <a:pt x="845" y="434"/>
                    <a:pt x="845" y="429"/>
                    <a:pt x="843" y="429"/>
                  </a:cubicBezTo>
                  <a:cubicBezTo>
                    <a:pt x="842" y="429"/>
                    <a:pt x="839" y="429"/>
                    <a:pt x="842" y="425"/>
                  </a:cubicBezTo>
                  <a:cubicBezTo>
                    <a:pt x="846" y="420"/>
                    <a:pt x="852" y="421"/>
                    <a:pt x="853" y="421"/>
                  </a:cubicBezTo>
                  <a:cubicBezTo>
                    <a:pt x="854" y="421"/>
                    <a:pt x="862" y="419"/>
                    <a:pt x="865" y="420"/>
                  </a:cubicBezTo>
                  <a:cubicBezTo>
                    <a:pt x="869" y="421"/>
                    <a:pt x="871" y="420"/>
                    <a:pt x="875" y="422"/>
                  </a:cubicBezTo>
                  <a:cubicBezTo>
                    <a:pt x="879" y="424"/>
                    <a:pt x="884" y="423"/>
                    <a:pt x="885" y="425"/>
                  </a:cubicBezTo>
                  <a:cubicBezTo>
                    <a:pt x="886" y="426"/>
                    <a:pt x="891" y="428"/>
                    <a:pt x="891" y="431"/>
                  </a:cubicBezTo>
                  <a:cubicBezTo>
                    <a:pt x="890" y="434"/>
                    <a:pt x="893" y="432"/>
                    <a:pt x="895" y="439"/>
                  </a:cubicBezTo>
                  <a:cubicBezTo>
                    <a:pt x="896" y="445"/>
                    <a:pt x="899" y="446"/>
                    <a:pt x="900" y="449"/>
                  </a:cubicBezTo>
                  <a:cubicBezTo>
                    <a:pt x="900" y="452"/>
                    <a:pt x="904" y="457"/>
                    <a:pt x="904" y="459"/>
                  </a:cubicBezTo>
                  <a:cubicBezTo>
                    <a:pt x="903" y="461"/>
                    <a:pt x="903" y="463"/>
                    <a:pt x="907" y="464"/>
                  </a:cubicBezTo>
                  <a:cubicBezTo>
                    <a:pt x="911" y="464"/>
                    <a:pt x="914" y="467"/>
                    <a:pt x="915" y="467"/>
                  </a:cubicBezTo>
                  <a:cubicBezTo>
                    <a:pt x="916" y="466"/>
                    <a:pt x="921" y="468"/>
                    <a:pt x="924" y="470"/>
                  </a:cubicBezTo>
                  <a:cubicBezTo>
                    <a:pt x="926" y="473"/>
                    <a:pt x="930" y="472"/>
                    <a:pt x="930" y="474"/>
                  </a:cubicBezTo>
                  <a:cubicBezTo>
                    <a:pt x="929" y="477"/>
                    <a:pt x="932" y="479"/>
                    <a:pt x="931" y="481"/>
                  </a:cubicBezTo>
                  <a:cubicBezTo>
                    <a:pt x="931" y="484"/>
                    <a:pt x="936" y="485"/>
                    <a:pt x="940" y="485"/>
                  </a:cubicBezTo>
                  <a:cubicBezTo>
                    <a:pt x="943" y="484"/>
                    <a:pt x="946" y="486"/>
                    <a:pt x="947" y="483"/>
                  </a:cubicBezTo>
                  <a:cubicBezTo>
                    <a:pt x="949" y="480"/>
                    <a:pt x="954" y="481"/>
                    <a:pt x="955" y="480"/>
                  </a:cubicBezTo>
                  <a:cubicBezTo>
                    <a:pt x="957" y="479"/>
                    <a:pt x="962" y="477"/>
                    <a:pt x="962" y="482"/>
                  </a:cubicBezTo>
                  <a:cubicBezTo>
                    <a:pt x="962" y="486"/>
                    <a:pt x="965" y="487"/>
                    <a:pt x="962" y="489"/>
                  </a:cubicBezTo>
                  <a:cubicBezTo>
                    <a:pt x="960" y="490"/>
                    <a:pt x="959" y="497"/>
                    <a:pt x="958" y="499"/>
                  </a:cubicBezTo>
                  <a:cubicBezTo>
                    <a:pt x="957" y="502"/>
                    <a:pt x="953" y="503"/>
                    <a:pt x="953" y="506"/>
                  </a:cubicBezTo>
                  <a:cubicBezTo>
                    <a:pt x="952" y="509"/>
                    <a:pt x="949" y="509"/>
                    <a:pt x="949" y="511"/>
                  </a:cubicBezTo>
                  <a:cubicBezTo>
                    <a:pt x="949" y="514"/>
                    <a:pt x="944" y="513"/>
                    <a:pt x="941" y="511"/>
                  </a:cubicBezTo>
                  <a:cubicBezTo>
                    <a:pt x="939" y="510"/>
                    <a:pt x="936" y="515"/>
                    <a:pt x="934" y="515"/>
                  </a:cubicBezTo>
                  <a:cubicBezTo>
                    <a:pt x="932" y="515"/>
                    <a:pt x="933" y="519"/>
                    <a:pt x="933" y="521"/>
                  </a:cubicBezTo>
                  <a:cubicBezTo>
                    <a:pt x="934" y="522"/>
                    <a:pt x="932" y="525"/>
                    <a:pt x="934" y="528"/>
                  </a:cubicBezTo>
                  <a:cubicBezTo>
                    <a:pt x="934" y="529"/>
                    <a:pt x="934" y="532"/>
                    <a:pt x="934" y="536"/>
                  </a:cubicBezTo>
                  <a:cubicBezTo>
                    <a:pt x="937" y="533"/>
                    <a:pt x="940" y="532"/>
                    <a:pt x="941" y="532"/>
                  </a:cubicBezTo>
                  <a:cubicBezTo>
                    <a:pt x="944" y="532"/>
                    <a:pt x="947" y="537"/>
                    <a:pt x="951" y="537"/>
                  </a:cubicBezTo>
                  <a:cubicBezTo>
                    <a:pt x="954" y="537"/>
                    <a:pt x="970" y="527"/>
                    <a:pt x="970" y="525"/>
                  </a:cubicBezTo>
                  <a:cubicBezTo>
                    <a:pt x="971" y="523"/>
                    <a:pt x="980" y="514"/>
                    <a:pt x="984" y="510"/>
                  </a:cubicBezTo>
                  <a:cubicBezTo>
                    <a:pt x="988" y="505"/>
                    <a:pt x="994" y="499"/>
                    <a:pt x="996" y="493"/>
                  </a:cubicBezTo>
                  <a:cubicBezTo>
                    <a:pt x="998" y="490"/>
                    <a:pt x="1004" y="484"/>
                    <a:pt x="1005" y="481"/>
                  </a:cubicBezTo>
                  <a:cubicBezTo>
                    <a:pt x="1007" y="479"/>
                    <a:pt x="1008" y="479"/>
                    <a:pt x="1011" y="473"/>
                  </a:cubicBezTo>
                  <a:cubicBezTo>
                    <a:pt x="1013" y="467"/>
                    <a:pt x="1013" y="452"/>
                    <a:pt x="1014" y="451"/>
                  </a:cubicBezTo>
                  <a:cubicBezTo>
                    <a:pt x="1015" y="450"/>
                    <a:pt x="1015" y="447"/>
                    <a:pt x="1016" y="445"/>
                  </a:cubicBezTo>
                  <a:cubicBezTo>
                    <a:pt x="1017" y="444"/>
                    <a:pt x="1016" y="442"/>
                    <a:pt x="1019" y="439"/>
                  </a:cubicBezTo>
                  <a:cubicBezTo>
                    <a:pt x="1021" y="437"/>
                    <a:pt x="1021" y="435"/>
                    <a:pt x="1020" y="434"/>
                  </a:cubicBezTo>
                  <a:cubicBezTo>
                    <a:pt x="1020" y="432"/>
                    <a:pt x="1020" y="429"/>
                    <a:pt x="1020" y="427"/>
                  </a:cubicBezTo>
                  <a:cubicBezTo>
                    <a:pt x="1019" y="426"/>
                    <a:pt x="1019" y="426"/>
                    <a:pt x="1021" y="425"/>
                  </a:cubicBezTo>
                  <a:cubicBezTo>
                    <a:pt x="1022" y="424"/>
                    <a:pt x="1020" y="422"/>
                    <a:pt x="1018" y="421"/>
                  </a:cubicBezTo>
                  <a:cubicBezTo>
                    <a:pt x="1016" y="420"/>
                    <a:pt x="1013" y="419"/>
                    <a:pt x="1013" y="417"/>
                  </a:cubicBezTo>
                  <a:cubicBezTo>
                    <a:pt x="1012" y="414"/>
                    <a:pt x="1009" y="411"/>
                    <a:pt x="1006" y="412"/>
                  </a:cubicBezTo>
                  <a:cubicBezTo>
                    <a:pt x="1003" y="412"/>
                    <a:pt x="998" y="410"/>
                    <a:pt x="999" y="412"/>
                  </a:cubicBezTo>
                  <a:cubicBezTo>
                    <a:pt x="999" y="414"/>
                    <a:pt x="999" y="415"/>
                    <a:pt x="997" y="415"/>
                  </a:cubicBezTo>
                  <a:cubicBezTo>
                    <a:pt x="996" y="414"/>
                    <a:pt x="995" y="416"/>
                    <a:pt x="994" y="418"/>
                  </a:cubicBezTo>
                  <a:cubicBezTo>
                    <a:pt x="992" y="420"/>
                    <a:pt x="986" y="421"/>
                    <a:pt x="989" y="418"/>
                  </a:cubicBezTo>
                  <a:cubicBezTo>
                    <a:pt x="991" y="416"/>
                    <a:pt x="988" y="416"/>
                    <a:pt x="988" y="413"/>
                  </a:cubicBezTo>
                  <a:cubicBezTo>
                    <a:pt x="989" y="411"/>
                    <a:pt x="991" y="408"/>
                    <a:pt x="988" y="410"/>
                  </a:cubicBezTo>
                  <a:cubicBezTo>
                    <a:pt x="985" y="412"/>
                    <a:pt x="985" y="416"/>
                    <a:pt x="983" y="416"/>
                  </a:cubicBezTo>
                  <a:cubicBezTo>
                    <a:pt x="981" y="417"/>
                    <a:pt x="981" y="409"/>
                    <a:pt x="982" y="407"/>
                  </a:cubicBezTo>
                  <a:cubicBezTo>
                    <a:pt x="983" y="406"/>
                    <a:pt x="978" y="408"/>
                    <a:pt x="972" y="407"/>
                  </a:cubicBezTo>
                  <a:cubicBezTo>
                    <a:pt x="967" y="407"/>
                    <a:pt x="969" y="403"/>
                    <a:pt x="973" y="401"/>
                  </a:cubicBezTo>
                  <a:cubicBezTo>
                    <a:pt x="977" y="399"/>
                    <a:pt x="976" y="397"/>
                    <a:pt x="978" y="396"/>
                  </a:cubicBezTo>
                  <a:cubicBezTo>
                    <a:pt x="980" y="395"/>
                    <a:pt x="986" y="391"/>
                    <a:pt x="989" y="389"/>
                  </a:cubicBezTo>
                  <a:cubicBezTo>
                    <a:pt x="992" y="388"/>
                    <a:pt x="993" y="385"/>
                    <a:pt x="994" y="383"/>
                  </a:cubicBezTo>
                  <a:cubicBezTo>
                    <a:pt x="995" y="381"/>
                    <a:pt x="1001" y="379"/>
                    <a:pt x="1006" y="374"/>
                  </a:cubicBezTo>
                  <a:cubicBezTo>
                    <a:pt x="1011" y="370"/>
                    <a:pt x="1014" y="367"/>
                    <a:pt x="1015" y="365"/>
                  </a:cubicBezTo>
                  <a:cubicBezTo>
                    <a:pt x="1016" y="362"/>
                    <a:pt x="1024" y="359"/>
                    <a:pt x="1024" y="357"/>
                  </a:cubicBezTo>
                  <a:cubicBezTo>
                    <a:pt x="1025" y="355"/>
                    <a:pt x="1034" y="350"/>
                    <a:pt x="1040" y="349"/>
                  </a:cubicBezTo>
                  <a:cubicBezTo>
                    <a:pt x="1047" y="347"/>
                    <a:pt x="1057" y="349"/>
                    <a:pt x="1059" y="351"/>
                  </a:cubicBezTo>
                  <a:cubicBezTo>
                    <a:pt x="1060" y="353"/>
                    <a:pt x="1062" y="352"/>
                    <a:pt x="1063" y="351"/>
                  </a:cubicBezTo>
                  <a:cubicBezTo>
                    <a:pt x="1064" y="350"/>
                    <a:pt x="1066" y="350"/>
                    <a:pt x="1071" y="351"/>
                  </a:cubicBezTo>
                  <a:cubicBezTo>
                    <a:pt x="1075" y="351"/>
                    <a:pt x="1076" y="349"/>
                    <a:pt x="1079" y="350"/>
                  </a:cubicBezTo>
                  <a:cubicBezTo>
                    <a:pt x="1082" y="350"/>
                    <a:pt x="1084" y="351"/>
                    <a:pt x="1086" y="348"/>
                  </a:cubicBezTo>
                  <a:cubicBezTo>
                    <a:pt x="1088" y="344"/>
                    <a:pt x="1096" y="345"/>
                    <a:pt x="1098" y="346"/>
                  </a:cubicBezTo>
                  <a:cubicBezTo>
                    <a:pt x="1099" y="348"/>
                    <a:pt x="1101" y="349"/>
                    <a:pt x="1104" y="347"/>
                  </a:cubicBezTo>
                  <a:cubicBezTo>
                    <a:pt x="1107" y="345"/>
                    <a:pt x="1107" y="350"/>
                    <a:pt x="1110" y="350"/>
                  </a:cubicBezTo>
                  <a:cubicBezTo>
                    <a:pt x="1113" y="351"/>
                    <a:pt x="1111" y="353"/>
                    <a:pt x="1108" y="353"/>
                  </a:cubicBezTo>
                  <a:cubicBezTo>
                    <a:pt x="1106" y="353"/>
                    <a:pt x="1103" y="354"/>
                    <a:pt x="1106" y="356"/>
                  </a:cubicBezTo>
                  <a:cubicBezTo>
                    <a:pt x="1108" y="358"/>
                    <a:pt x="1112" y="354"/>
                    <a:pt x="1114" y="355"/>
                  </a:cubicBezTo>
                  <a:cubicBezTo>
                    <a:pt x="1116" y="355"/>
                    <a:pt x="1120" y="355"/>
                    <a:pt x="1123" y="353"/>
                  </a:cubicBezTo>
                  <a:cubicBezTo>
                    <a:pt x="1126" y="351"/>
                    <a:pt x="1127" y="355"/>
                    <a:pt x="1129" y="353"/>
                  </a:cubicBezTo>
                  <a:cubicBezTo>
                    <a:pt x="1131" y="351"/>
                    <a:pt x="1135" y="351"/>
                    <a:pt x="1138" y="351"/>
                  </a:cubicBezTo>
                  <a:cubicBezTo>
                    <a:pt x="1140" y="351"/>
                    <a:pt x="1138" y="348"/>
                    <a:pt x="1134" y="348"/>
                  </a:cubicBezTo>
                  <a:cubicBezTo>
                    <a:pt x="1130" y="348"/>
                    <a:pt x="1131" y="346"/>
                    <a:pt x="1134" y="341"/>
                  </a:cubicBezTo>
                  <a:cubicBezTo>
                    <a:pt x="1137" y="336"/>
                    <a:pt x="1142" y="333"/>
                    <a:pt x="1146" y="330"/>
                  </a:cubicBezTo>
                  <a:cubicBezTo>
                    <a:pt x="1150" y="327"/>
                    <a:pt x="1152" y="329"/>
                    <a:pt x="1152" y="327"/>
                  </a:cubicBezTo>
                  <a:cubicBezTo>
                    <a:pt x="1152" y="325"/>
                    <a:pt x="1154" y="319"/>
                    <a:pt x="1157" y="319"/>
                  </a:cubicBezTo>
                  <a:cubicBezTo>
                    <a:pt x="1159" y="319"/>
                    <a:pt x="1166" y="320"/>
                    <a:pt x="1170" y="318"/>
                  </a:cubicBezTo>
                  <a:cubicBezTo>
                    <a:pt x="1175" y="315"/>
                    <a:pt x="1174" y="319"/>
                    <a:pt x="1176" y="320"/>
                  </a:cubicBezTo>
                  <a:cubicBezTo>
                    <a:pt x="1178" y="321"/>
                    <a:pt x="1180" y="316"/>
                    <a:pt x="1182" y="318"/>
                  </a:cubicBezTo>
                  <a:cubicBezTo>
                    <a:pt x="1184" y="319"/>
                    <a:pt x="1179" y="322"/>
                    <a:pt x="1178" y="326"/>
                  </a:cubicBezTo>
                  <a:cubicBezTo>
                    <a:pt x="1177" y="329"/>
                    <a:pt x="1181" y="328"/>
                    <a:pt x="1183" y="329"/>
                  </a:cubicBezTo>
                  <a:cubicBezTo>
                    <a:pt x="1185" y="330"/>
                    <a:pt x="1180" y="331"/>
                    <a:pt x="1181" y="332"/>
                  </a:cubicBezTo>
                  <a:cubicBezTo>
                    <a:pt x="1181" y="333"/>
                    <a:pt x="1185" y="333"/>
                    <a:pt x="1191" y="328"/>
                  </a:cubicBezTo>
                  <a:cubicBezTo>
                    <a:pt x="1196" y="322"/>
                    <a:pt x="1201" y="321"/>
                    <a:pt x="1205" y="321"/>
                  </a:cubicBezTo>
                  <a:cubicBezTo>
                    <a:pt x="1208" y="322"/>
                    <a:pt x="1206" y="318"/>
                    <a:pt x="1206" y="313"/>
                  </a:cubicBezTo>
                  <a:cubicBezTo>
                    <a:pt x="1207" y="308"/>
                    <a:pt x="1217" y="306"/>
                    <a:pt x="1221" y="308"/>
                  </a:cubicBezTo>
                  <a:cubicBezTo>
                    <a:pt x="1224" y="309"/>
                    <a:pt x="1224" y="311"/>
                    <a:pt x="1221" y="310"/>
                  </a:cubicBezTo>
                  <a:cubicBezTo>
                    <a:pt x="1217" y="309"/>
                    <a:pt x="1214" y="312"/>
                    <a:pt x="1214" y="316"/>
                  </a:cubicBezTo>
                  <a:cubicBezTo>
                    <a:pt x="1214" y="320"/>
                    <a:pt x="1211" y="322"/>
                    <a:pt x="1213" y="323"/>
                  </a:cubicBezTo>
                  <a:cubicBezTo>
                    <a:pt x="1215" y="325"/>
                    <a:pt x="1211" y="325"/>
                    <a:pt x="1210" y="327"/>
                  </a:cubicBezTo>
                  <a:cubicBezTo>
                    <a:pt x="1210" y="329"/>
                    <a:pt x="1210" y="330"/>
                    <a:pt x="1208" y="331"/>
                  </a:cubicBezTo>
                  <a:cubicBezTo>
                    <a:pt x="1206" y="332"/>
                    <a:pt x="1197" y="333"/>
                    <a:pt x="1197" y="336"/>
                  </a:cubicBezTo>
                  <a:cubicBezTo>
                    <a:pt x="1197" y="339"/>
                    <a:pt x="1192" y="339"/>
                    <a:pt x="1190" y="343"/>
                  </a:cubicBezTo>
                  <a:cubicBezTo>
                    <a:pt x="1188" y="347"/>
                    <a:pt x="1180" y="350"/>
                    <a:pt x="1175" y="358"/>
                  </a:cubicBezTo>
                  <a:cubicBezTo>
                    <a:pt x="1169" y="366"/>
                    <a:pt x="1161" y="366"/>
                    <a:pt x="1161" y="367"/>
                  </a:cubicBezTo>
                  <a:cubicBezTo>
                    <a:pt x="1161" y="369"/>
                    <a:pt x="1155" y="369"/>
                    <a:pt x="1153" y="369"/>
                  </a:cubicBezTo>
                  <a:cubicBezTo>
                    <a:pt x="1151" y="369"/>
                    <a:pt x="1155" y="374"/>
                    <a:pt x="1150" y="379"/>
                  </a:cubicBezTo>
                  <a:cubicBezTo>
                    <a:pt x="1145" y="384"/>
                    <a:pt x="1142" y="391"/>
                    <a:pt x="1142" y="398"/>
                  </a:cubicBezTo>
                  <a:cubicBezTo>
                    <a:pt x="1142" y="405"/>
                    <a:pt x="1145" y="426"/>
                    <a:pt x="1147" y="429"/>
                  </a:cubicBezTo>
                  <a:cubicBezTo>
                    <a:pt x="1149" y="433"/>
                    <a:pt x="1148" y="442"/>
                    <a:pt x="1150" y="444"/>
                  </a:cubicBezTo>
                  <a:cubicBezTo>
                    <a:pt x="1151" y="446"/>
                    <a:pt x="1151" y="449"/>
                    <a:pt x="1152" y="450"/>
                  </a:cubicBezTo>
                  <a:cubicBezTo>
                    <a:pt x="1153" y="451"/>
                    <a:pt x="1157" y="445"/>
                    <a:pt x="1161" y="442"/>
                  </a:cubicBezTo>
                  <a:cubicBezTo>
                    <a:pt x="1164" y="440"/>
                    <a:pt x="1163" y="439"/>
                    <a:pt x="1165" y="437"/>
                  </a:cubicBezTo>
                  <a:cubicBezTo>
                    <a:pt x="1167" y="436"/>
                    <a:pt x="1166" y="430"/>
                    <a:pt x="1167" y="429"/>
                  </a:cubicBezTo>
                  <a:cubicBezTo>
                    <a:pt x="1167" y="427"/>
                    <a:pt x="1171" y="427"/>
                    <a:pt x="1172" y="425"/>
                  </a:cubicBezTo>
                  <a:cubicBezTo>
                    <a:pt x="1174" y="423"/>
                    <a:pt x="1177" y="424"/>
                    <a:pt x="1179" y="424"/>
                  </a:cubicBezTo>
                  <a:cubicBezTo>
                    <a:pt x="1180" y="423"/>
                    <a:pt x="1179" y="419"/>
                    <a:pt x="1178" y="417"/>
                  </a:cubicBezTo>
                  <a:cubicBezTo>
                    <a:pt x="1177" y="414"/>
                    <a:pt x="1183" y="411"/>
                    <a:pt x="1186" y="409"/>
                  </a:cubicBezTo>
                  <a:cubicBezTo>
                    <a:pt x="1189" y="407"/>
                    <a:pt x="1193" y="410"/>
                    <a:pt x="1196" y="407"/>
                  </a:cubicBezTo>
                  <a:cubicBezTo>
                    <a:pt x="1199" y="404"/>
                    <a:pt x="1196" y="400"/>
                    <a:pt x="1195" y="399"/>
                  </a:cubicBezTo>
                  <a:cubicBezTo>
                    <a:pt x="1193" y="397"/>
                    <a:pt x="1198" y="389"/>
                    <a:pt x="1201" y="389"/>
                  </a:cubicBezTo>
                  <a:cubicBezTo>
                    <a:pt x="1203" y="388"/>
                    <a:pt x="1205" y="390"/>
                    <a:pt x="1207" y="388"/>
                  </a:cubicBezTo>
                  <a:cubicBezTo>
                    <a:pt x="1209" y="386"/>
                    <a:pt x="1205" y="382"/>
                    <a:pt x="1203" y="383"/>
                  </a:cubicBezTo>
                  <a:cubicBezTo>
                    <a:pt x="1201" y="383"/>
                    <a:pt x="1201" y="376"/>
                    <a:pt x="1205" y="373"/>
                  </a:cubicBezTo>
                  <a:cubicBezTo>
                    <a:pt x="1209" y="370"/>
                    <a:pt x="1207" y="369"/>
                    <a:pt x="1205" y="369"/>
                  </a:cubicBezTo>
                  <a:cubicBezTo>
                    <a:pt x="1202" y="368"/>
                    <a:pt x="1201" y="369"/>
                    <a:pt x="1199" y="369"/>
                  </a:cubicBezTo>
                  <a:cubicBezTo>
                    <a:pt x="1197" y="369"/>
                    <a:pt x="1195" y="365"/>
                    <a:pt x="1198" y="360"/>
                  </a:cubicBezTo>
                  <a:cubicBezTo>
                    <a:pt x="1201" y="356"/>
                    <a:pt x="1205" y="357"/>
                    <a:pt x="1205" y="353"/>
                  </a:cubicBezTo>
                  <a:cubicBezTo>
                    <a:pt x="1206" y="349"/>
                    <a:pt x="1210" y="344"/>
                    <a:pt x="1212" y="342"/>
                  </a:cubicBezTo>
                  <a:cubicBezTo>
                    <a:pt x="1213" y="340"/>
                    <a:pt x="1217" y="342"/>
                    <a:pt x="1219" y="342"/>
                  </a:cubicBezTo>
                  <a:cubicBezTo>
                    <a:pt x="1221" y="342"/>
                    <a:pt x="1220" y="345"/>
                    <a:pt x="1222" y="343"/>
                  </a:cubicBezTo>
                  <a:cubicBezTo>
                    <a:pt x="1224" y="342"/>
                    <a:pt x="1228" y="335"/>
                    <a:pt x="1231" y="335"/>
                  </a:cubicBezTo>
                  <a:cubicBezTo>
                    <a:pt x="1234" y="335"/>
                    <a:pt x="1232" y="340"/>
                    <a:pt x="1232" y="343"/>
                  </a:cubicBezTo>
                  <a:cubicBezTo>
                    <a:pt x="1233" y="345"/>
                    <a:pt x="1235" y="342"/>
                    <a:pt x="1240" y="338"/>
                  </a:cubicBezTo>
                  <a:cubicBezTo>
                    <a:pt x="1246" y="334"/>
                    <a:pt x="1258" y="335"/>
                    <a:pt x="1261" y="337"/>
                  </a:cubicBezTo>
                  <a:cubicBezTo>
                    <a:pt x="1265" y="338"/>
                    <a:pt x="1266" y="342"/>
                    <a:pt x="1268" y="342"/>
                  </a:cubicBezTo>
                  <a:cubicBezTo>
                    <a:pt x="1271" y="341"/>
                    <a:pt x="1268" y="338"/>
                    <a:pt x="1271" y="337"/>
                  </a:cubicBezTo>
                  <a:cubicBezTo>
                    <a:pt x="1274" y="336"/>
                    <a:pt x="1279" y="333"/>
                    <a:pt x="1283" y="330"/>
                  </a:cubicBezTo>
                  <a:cubicBezTo>
                    <a:pt x="1287" y="327"/>
                    <a:pt x="1286" y="329"/>
                    <a:pt x="1288" y="327"/>
                  </a:cubicBezTo>
                  <a:cubicBezTo>
                    <a:pt x="1290" y="324"/>
                    <a:pt x="1292" y="325"/>
                    <a:pt x="1293" y="324"/>
                  </a:cubicBezTo>
                  <a:cubicBezTo>
                    <a:pt x="1294" y="322"/>
                    <a:pt x="1299" y="319"/>
                    <a:pt x="1307" y="317"/>
                  </a:cubicBezTo>
                  <a:cubicBezTo>
                    <a:pt x="1315" y="315"/>
                    <a:pt x="1325" y="310"/>
                    <a:pt x="1325" y="309"/>
                  </a:cubicBezTo>
                  <a:cubicBezTo>
                    <a:pt x="1324" y="307"/>
                    <a:pt x="1328" y="306"/>
                    <a:pt x="1328" y="308"/>
                  </a:cubicBezTo>
                  <a:cubicBezTo>
                    <a:pt x="1329" y="309"/>
                    <a:pt x="1331" y="309"/>
                    <a:pt x="1336" y="310"/>
                  </a:cubicBezTo>
                  <a:cubicBezTo>
                    <a:pt x="1340" y="311"/>
                    <a:pt x="1342" y="312"/>
                    <a:pt x="1345" y="309"/>
                  </a:cubicBezTo>
                  <a:cubicBezTo>
                    <a:pt x="1348" y="306"/>
                    <a:pt x="1344" y="305"/>
                    <a:pt x="1345" y="302"/>
                  </a:cubicBezTo>
                  <a:cubicBezTo>
                    <a:pt x="1345" y="300"/>
                    <a:pt x="1339" y="297"/>
                    <a:pt x="1340" y="294"/>
                  </a:cubicBezTo>
                  <a:cubicBezTo>
                    <a:pt x="1340" y="292"/>
                    <a:pt x="1335" y="285"/>
                    <a:pt x="1334" y="286"/>
                  </a:cubicBezTo>
                  <a:cubicBezTo>
                    <a:pt x="1332" y="288"/>
                    <a:pt x="1329" y="285"/>
                    <a:pt x="1329" y="283"/>
                  </a:cubicBezTo>
                  <a:cubicBezTo>
                    <a:pt x="1329" y="281"/>
                    <a:pt x="1329" y="279"/>
                    <a:pt x="1326" y="280"/>
                  </a:cubicBezTo>
                  <a:cubicBezTo>
                    <a:pt x="1324" y="282"/>
                    <a:pt x="1320" y="281"/>
                    <a:pt x="1319" y="279"/>
                  </a:cubicBezTo>
                  <a:cubicBezTo>
                    <a:pt x="1319" y="276"/>
                    <a:pt x="1324" y="275"/>
                    <a:pt x="1328" y="276"/>
                  </a:cubicBezTo>
                  <a:cubicBezTo>
                    <a:pt x="1331" y="278"/>
                    <a:pt x="1330" y="279"/>
                    <a:pt x="1332" y="280"/>
                  </a:cubicBezTo>
                  <a:cubicBezTo>
                    <a:pt x="1334" y="282"/>
                    <a:pt x="1339" y="281"/>
                    <a:pt x="1342" y="280"/>
                  </a:cubicBezTo>
                  <a:cubicBezTo>
                    <a:pt x="1344" y="279"/>
                    <a:pt x="1352" y="276"/>
                    <a:pt x="1353" y="274"/>
                  </a:cubicBezTo>
                  <a:cubicBezTo>
                    <a:pt x="1354" y="272"/>
                    <a:pt x="1353" y="271"/>
                    <a:pt x="1355" y="270"/>
                  </a:cubicBezTo>
                  <a:cubicBezTo>
                    <a:pt x="1358" y="269"/>
                    <a:pt x="1356" y="266"/>
                    <a:pt x="1354" y="265"/>
                  </a:cubicBezTo>
                  <a:cubicBezTo>
                    <a:pt x="1352" y="264"/>
                    <a:pt x="1352" y="261"/>
                    <a:pt x="1354" y="261"/>
                  </a:cubicBezTo>
                  <a:cubicBezTo>
                    <a:pt x="1357" y="261"/>
                    <a:pt x="1356" y="258"/>
                    <a:pt x="1358" y="258"/>
                  </a:cubicBezTo>
                  <a:cubicBezTo>
                    <a:pt x="1359" y="258"/>
                    <a:pt x="1359" y="259"/>
                    <a:pt x="1362" y="258"/>
                  </a:cubicBezTo>
                  <a:cubicBezTo>
                    <a:pt x="1365" y="256"/>
                    <a:pt x="1362" y="260"/>
                    <a:pt x="1361" y="262"/>
                  </a:cubicBezTo>
                  <a:cubicBezTo>
                    <a:pt x="1360" y="265"/>
                    <a:pt x="1363" y="267"/>
                    <a:pt x="1364" y="268"/>
                  </a:cubicBezTo>
                  <a:cubicBezTo>
                    <a:pt x="1364" y="269"/>
                    <a:pt x="1370" y="270"/>
                    <a:pt x="1373" y="268"/>
                  </a:cubicBezTo>
                  <a:cubicBezTo>
                    <a:pt x="1376" y="267"/>
                    <a:pt x="1385" y="270"/>
                    <a:pt x="1386" y="272"/>
                  </a:cubicBezTo>
                  <a:cubicBezTo>
                    <a:pt x="1386" y="275"/>
                    <a:pt x="1388" y="278"/>
                    <a:pt x="1392" y="280"/>
                  </a:cubicBezTo>
                  <a:cubicBezTo>
                    <a:pt x="1396" y="282"/>
                    <a:pt x="1399" y="281"/>
                    <a:pt x="1400" y="283"/>
                  </a:cubicBezTo>
                  <a:cubicBezTo>
                    <a:pt x="1401" y="285"/>
                    <a:pt x="1402" y="286"/>
                    <a:pt x="1405" y="285"/>
                  </a:cubicBezTo>
                  <a:cubicBezTo>
                    <a:pt x="1407" y="285"/>
                    <a:pt x="1408" y="287"/>
                    <a:pt x="1410" y="286"/>
                  </a:cubicBezTo>
                  <a:cubicBezTo>
                    <a:pt x="1411" y="284"/>
                    <a:pt x="1412" y="286"/>
                    <a:pt x="1414" y="285"/>
                  </a:cubicBezTo>
                  <a:cubicBezTo>
                    <a:pt x="1416" y="283"/>
                    <a:pt x="1410" y="281"/>
                    <a:pt x="1411" y="280"/>
                  </a:cubicBezTo>
                  <a:cubicBezTo>
                    <a:pt x="1411" y="278"/>
                    <a:pt x="1413" y="281"/>
                    <a:pt x="1415" y="281"/>
                  </a:cubicBezTo>
                  <a:cubicBezTo>
                    <a:pt x="1417" y="281"/>
                    <a:pt x="1414" y="277"/>
                    <a:pt x="1416" y="277"/>
                  </a:cubicBezTo>
                  <a:cubicBezTo>
                    <a:pt x="1417" y="276"/>
                    <a:pt x="1416" y="269"/>
                    <a:pt x="1414" y="269"/>
                  </a:cubicBezTo>
                  <a:cubicBezTo>
                    <a:pt x="1413" y="268"/>
                    <a:pt x="1414" y="265"/>
                    <a:pt x="1417" y="268"/>
                  </a:cubicBezTo>
                  <a:cubicBezTo>
                    <a:pt x="1420" y="270"/>
                    <a:pt x="1424" y="270"/>
                    <a:pt x="1426" y="270"/>
                  </a:cubicBezTo>
                  <a:cubicBezTo>
                    <a:pt x="1428" y="270"/>
                    <a:pt x="1426" y="268"/>
                    <a:pt x="1424" y="267"/>
                  </a:cubicBezTo>
                  <a:cubicBezTo>
                    <a:pt x="1422" y="267"/>
                    <a:pt x="1425" y="265"/>
                    <a:pt x="1426" y="266"/>
                  </a:cubicBezTo>
                  <a:cubicBezTo>
                    <a:pt x="1428" y="268"/>
                    <a:pt x="1431" y="268"/>
                    <a:pt x="1431" y="267"/>
                  </a:cubicBezTo>
                  <a:cubicBezTo>
                    <a:pt x="1431" y="265"/>
                    <a:pt x="1433" y="262"/>
                    <a:pt x="1435" y="262"/>
                  </a:cubicBezTo>
                  <a:cubicBezTo>
                    <a:pt x="1438" y="262"/>
                    <a:pt x="1439" y="261"/>
                    <a:pt x="1436" y="260"/>
                  </a:cubicBezTo>
                  <a:close/>
                  <a:moveTo>
                    <a:pt x="742" y="423"/>
                  </a:moveTo>
                  <a:cubicBezTo>
                    <a:pt x="735" y="430"/>
                    <a:pt x="721" y="431"/>
                    <a:pt x="721" y="436"/>
                  </a:cubicBezTo>
                  <a:cubicBezTo>
                    <a:pt x="721" y="442"/>
                    <a:pt x="703" y="444"/>
                    <a:pt x="702" y="442"/>
                  </a:cubicBezTo>
                  <a:cubicBezTo>
                    <a:pt x="701" y="440"/>
                    <a:pt x="715" y="439"/>
                    <a:pt x="718" y="432"/>
                  </a:cubicBezTo>
                  <a:cubicBezTo>
                    <a:pt x="721" y="424"/>
                    <a:pt x="734" y="421"/>
                    <a:pt x="740" y="411"/>
                  </a:cubicBezTo>
                  <a:cubicBezTo>
                    <a:pt x="745" y="404"/>
                    <a:pt x="749" y="393"/>
                    <a:pt x="751" y="393"/>
                  </a:cubicBezTo>
                  <a:cubicBezTo>
                    <a:pt x="754" y="394"/>
                    <a:pt x="749" y="417"/>
                    <a:pt x="742" y="423"/>
                  </a:cubicBezTo>
                  <a:close/>
                  <a:moveTo>
                    <a:pt x="774" y="131"/>
                  </a:moveTo>
                  <a:cubicBezTo>
                    <a:pt x="773" y="133"/>
                    <a:pt x="767" y="133"/>
                    <a:pt x="769" y="135"/>
                  </a:cubicBezTo>
                  <a:cubicBezTo>
                    <a:pt x="771" y="138"/>
                    <a:pt x="784" y="136"/>
                    <a:pt x="784" y="132"/>
                  </a:cubicBezTo>
                  <a:cubicBezTo>
                    <a:pt x="784" y="128"/>
                    <a:pt x="775" y="129"/>
                    <a:pt x="774" y="131"/>
                  </a:cubicBezTo>
                  <a:close/>
                  <a:moveTo>
                    <a:pt x="320" y="8"/>
                  </a:moveTo>
                  <a:cubicBezTo>
                    <a:pt x="326" y="8"/>
                    <a:pt x="324" y="4"/>
                    <a:pt x="328" y="5"/>
                  </a:cubicBezTo>
                  <a:cubicBezTo>
                    <a:pt x="332" y="5"/>
                    <a:pt x="338" y="5"/>
                    <a:pt x="336" y="2"/>
                  </a:cubicBezTo>
                  <a:cubicBezTo>
                    <a:pt x="334" y="0"/>
                    <a:pt x="319" y="1"/>
                    <a:pt x="321" y="3"/>
                  </a:cubicBezTo>
                  <a:cubicBezTo>
                    <a:pt x="322" y="5"/>
                    <a:pt x="309" y="4"/>
                    <a:pt x="309" y="5"/>
                  </a:cubicBezTo>
                  <a:cubicBezTo>
                    <a:pt x="310" y="6"/>
                    <a:pt x="314" y="8"/>
                    <a:pt x="320" y="8"/>
                  </a:cubicBezTo>
                  <a:close/>
                  <a:moveTo>
                    <a:pt x="289" y="25"/>
                  </a:moveTo>
                  <a:cubicBezTo>
                    <a:pt x="289" y="21"/>
                    <a:pt x="276" y="25"/>
                    <a:pt x="279" y="26"/>
                  </a:cubicBezTo>
                  <a:cubicBezTo>
                    <a:pt x="281" y="27"/>
                    <a:pt x="289" y="29"/>
                    <a:pt x="289" y="25"/>
                  </a:cubicBezTo>
                  <a:close/>
                  <a:moveTo>
                    <a:pt x="321" y="21"/>
                  </a:moveTo>
                  <a:cubicBezTo>
                    <a:pt x="322" y="23"/>
                    <a:pt x="320" y="24"/>
                    <a:pt x="315" y="24"/>
                  </a:cubicBezTo>
                  <a:cubicBezTo>
                    <a:pt x="310" y="24"/>
                    <a:pt x="308" y="26"/>
                    <a:pt x="310" y="29"/>
                  </a:cubicBezTo>
                  <a:cubicBezTo>
                    <a:pt x="313" y="31"/>
                    <a:pt x="326" y="30"/>
                    <a:pt x="329" y="27"/>
                  </a:cubicBezTo>
                  <a:cubicBezTo>
                    <a:pt x="331" y="24"/>
                    <a:pt x="337" y="27"/>
                    <a:pt x="338" y="24"/>
                  </a:cubicBezTo>
                  <a:cubicBezTo>
                    <a:pt x="339" y="21"/>
                    <a:pt x="321" y="19"/>
                    <a:pt x="321" y="21"/>
                  </a:cubicBezTo>
                  <a:close/>
                  <a:moveTo>
                    <a:pt x="364" y="17"/>
                  </a:moveTo>
                  <a:cubicBezTo>
                    <a:pt x="366" y="14"/>
                    <a:pt x="361" y="14"/>
                    <a:pt x="360" y="12"/>
                  </a:cubicBezTo>
                  <a:cubicBezTo>
                    <a:pt x="360" y="10"/>
                    <a:pt x="346" y="9"/>
                    <a:pt x="347" y="12"/>
                  </a:cubicBezTo>
                  <a:cubicBezTo>
                    <a:pt x="347" y="14"/>
                    <a:pt x="337" y="17"/>
                    <a:pt x="340" y="20"/>
                  </a:cubicBezTo>
                  <a:cubicBezTo>
                    <a:pt x="346" y="24"/>
                    <a:pt x="362" y="19"/>
                    <a:pt x="364" y="17"/>
                  </a:cubicBezTo>
                  <a:close/>
                  <a:moveTo>
                    <a:pt x="324" y="13"/>
                  </a:moveTo>
                  <a:cubicBezTo>
                    <a:pt x="325" y="7"/>
                    <a:pt x="316" y="12"/>
                    <a:pt x="310" y="9"/>
                  </a:cubicBezTo>
                  <a:cubicBezTo>
                    <a:pt x="304" y="6"/>
                    <a:pt x="300" y="6"/>
                    <a:pt x="304" y="10"/>
                  </a:cubicBezTo>
                  <a:cubicBezTo>
                    <a:pt x="306" y="12"/>
                    <a:pt x="293" y="13"/>
                    <a:pt x="295" y="15"/>
                  </a:cubicBezTo>
                  <a:cubicBezTo>
                    <a:pt x="300" y="20"/>
                    <a:pt x="324" y="18"/>
                    <a:pt x="324" y="13"/>
                  </a:cubicBezTo>
                  <a:close/>
                  <a:moveTo>
                    <a:pt x="287" y="151"/>
                  </a:moveTo>
                  <a:cubicBezTo>
                    <a:pt x="288" y="153"/>
                    <a:pt x="286" y="155"/>
                    <a:pt x="281" y="155"/>
                  </a:cubicBezTo>
                  <a:cubicBezTo>
                    <a:pt x="277" y="155"/>
                    <a:pt x="284" y="158"/>
                    <a:pt x="284" y="161"/>
                  </a:cubicBezTo>
                  <a:cubicBezTo>
                    <a:pt x="285" y="164"/>
                    <a:pt x="279" y="162"/>
                    <a:pt x="279" y="166"/>
                  </a:cubicBezTo>
                  <a:cubicBezTo>
                    <a:pt x="279" y="170"/>
                    <a:pt x="270" y="166"/>
                    <a:pt x="269" y="171"/>
                  </a:cubicBezTo>
                  <a:cubicBezTo>
                    <a:pt x="267" y="177"/>
                    <a:pt x="273" y="176"/>
                    <a:pt x="277" y="176"/>
                  </a:cubicBezTo>
                  <a:cubicBezTo>
                    <a:pt x="281" y="177"/>
                    <a:pt x="276" y="180"/>
                    <a:pt x="279" y="182"/>
                  </a:cubicBezTo>
                  <a:cubicBezTo>
                    <a:pt x="282" y="185"/>
                    <a:pt x="284" y="184"/>
                    <a:pt x="282" y="180"/>
                  </a:cubicBezTo>
                  <a:cubicBezTo>
                    <a:pt x="280" y="176"/>
                    <a:pt x="292" y="181"/>
                    <a:pt x="289" y="184"/>
                  </a:cubicBezTo>
                  <a:cubicBezTo>
                    <a:pt x="285" y="188"/>
                    <a:pt x="295" y="190"/>
                    <a:pt x="299" y="190"/>
                  </a:cubicBezTo>
                  <a:cubicBezTo>
                    <a:pt x="304" y="191"/>
                    <a:pt x="321" y="194"/>
                    <a:pt x="321" y="190"/>
                  </a:cubicBezTo>
                  <a:cubicBezTo>
                    <a:pt x="321" y="188"/>
                    <a:pt x="315" y="186"/>
                    <a:pt x="310" y="180"/>
                  </a:cubicBezTo>
                  <a:cubicBezTo>
                    <a:pt x="305" y="175"/>
                    <a:pt x="301" y="166"/>
                    <a:pt x="307" y="162"/>
                  </a:cubicBezTo>
                  <a:cubicBezTo>
                    <a:pt x="313" y="158"/>
                    <a:pt x="308" y="157"/>
                    <a:pt x="314" y="152"/>
                  </a:cubicBezTo>
                  <a:cubicBezTo>
                    <a:pt x="319" y="148"/>
                    <a:pt x="316" y="144"/>
                    <a:pt x="321" y="144"/>
                  </a:cubicBezTo>
                  <a:cubicBezTo>
                    <a:pt x="326" y="143"/>
                    <a:pt x="320" y="139"/>
                    <a:pt x="325" y="138"/>
                  </a:cubicBezTo>
                  <a:cubicBezTo>
                    <a:pt x="330" y="137"/>
                    <a:pt x="331" y="132"/>
                    <a:pt x="331" y="130"/>
                  </a:cubicBezTo>
                  <a:cubicBezTo>
                    <a:pt x="330" y="128"/>
                    <a:pt x="336" y="130"/>
                    <a:pt x="339" y="127"/>
                  </a:cubicBezTo>
                  <a:cubicBezTo>
                    <a:pt x="341" y="124"/>
                    <a:pt x="348" y="126"/>
                    <a:pt x="350" y="122"/>
                  </a:cubicBezTo>
                  <a:cubicBezTo>
                    <a:pt x="352" y="118"/>
                    <a:pt x="380" y="108"/>
                    <a:pt x="397" y="104"/>
                  </a:cubicBezTo>
                  <a:cubicBezTo>
                    <a:pt x="413" y="100"/>
                    <a:pt x="424" y="94"/>
                    <a:pt x="418" y="89"/>
                  </a:cubicBezTo>
                  <a:cubicBezTo>
                    <a:pt x="413" y="85"/>
                    <a:pt x="396" y="91"/>
                    <a:pt x="392" y="94"/>
                  </a:cubicBezTo>
                  <a:cubicBezTo>
                    <a:pt x="388" y="97"/>
                    <a:pt x="383" y="95"/>
                    <a:pt x="379" y="97"/>
                  </a:cubicBezTo>
                  <a:cubicBezTo>
                    <a:pt x="375" y="100"/>
                    <a:pt x="366" y="102"/>
                    <a:pt x="362" y="99"/>
                  </a:cubicBezTo>
                  <a:cubicBezTo>
                    <a:pt x="358" y="96"/>
                    <a:pt x="353" y="102"/>
                    <a:pt x="350" y="102"/>
                  </a:cubicBezTo>
                  <a:cubicBezTo>
                    <a:pt x="346" y="102"/>
                    <a:pt x="343" y="105"/>
                    <a:pt x="339" y="105"/>
                  </a:cubicBezTo>
                  <a:cubicBezTo>
                    <a:pt x="336" y="105"/>
                    <a:pt x="329" y="108"/>
                    <a:pt x="328" y="110"/>
                  </a:cubicBezTo>
                  <a:cubicBezTo>
                    <a:pt x="328" y="112"/>
                    <a:pt x="322" y="111"/>
                    <a:pt x="322" y="114"/>
                  </a:cubicBezTo>
                  <a:cubicBezTo>
                    <a:pt x="322" y="116"/>
                    <a:pt x="317" y="118"/>
                    <a:pt x="314" y="116"/>
                  </a:cubicBezTo>
                  <a:cubicBezTo>
                    <a:pt x="312" y="114"/>
                    <a:pt x="309" y="119"/>
                    <a:pt x="313" y="122"/>
                  </a:cubicBezTo>
                  <a:cubicBezTo>
                    <a:pt x="316" y="125"/>
                    <a:pt x="306" y="125"/>
                    <a:pt x="308" y="127"/>
                  </a:cubicBezTo>
                  <a:cubicBezTo>
                    <a:pt x="310" y="129"/>
                    <a:pt x="304" y="130"/>
                    <a:pt x="305" y="133"/>
                  </a:cubicBezTo>
                  <a:cubicBezTo>
                    <a:pt x="307" y="135"/>
                    <a:pt x="302" y="136"/>
                    <a:pt x="298" y="136"/>
                  </a:cubicBezTo>
                  <a:cubicBezTo>
                    <a:pt x="294" y="137"/>
                    <a:pt x="292" y="142"/>
                    <a:pt x="297" y="142"/>
                  </a:cubicBezTo>
                  <a:cubicBezTo>
                    <a:pt x="302" y="143"/>
                    <a:pt x="294" y="143"/>
                    <a:pt x="295" y="147"/>
                  </a:cubicBezTo>
                  <a:cubicBezTo>
                    <a:pt x="295" y="151"/>
                    <a:pt x="287" y="148"/>
                    <a:pt x="287" y="15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63">
              <a:extLst>
                <a:ext uri="{FF2B5EF4-FFF2-40B4-BE49-F238E27FC236}">
                  <a16:creationId xmlns:a16="http://schemas.microsoft.com/office/drawing/2014/main" id="{BA09ED08-7283-4E48-BA03-A9D74299E6A9}"/>
                </a:ext>
              </a:extLst>
            </p:cNvPr>
            <p:cNvSpPr>
              <a:spLocks noEditPoints="1"/>
            </p:cNvSpPr>
            <p:nvPr/>
          </p:nvSpPr>
          <p:spPr bwMode="auto">
            <a:xfrm>
              <a:off x="3938385" y="2616820"/>
              <a:ext cx="2514060" cy="1050591"/>
            </a:xfrm>
            <a:custGeom>
              <a:avLst/>
              <a:gdLst>
                <a:gd name="T0" fmla="*/ 378 w 1439"/>
                <a:gd name="T1" fmla="*/ 11 h 552"/>
                <a:gd name="T2" fmla="*/ 639 w 1439"/>
                <a:gd name="T3" fmla="*/ 5 h 552"/>
                <a:gd name="T4" fmla="*/ 503 w 1439"/>
                <a:gd name="T5" fmla="*/ 158 h 552"/>
                <a:gd name="T6" fmla="*/ 694 w 1439"/>
                <a:gd name="T7" fmla="*/ 52 h 552"/>
                <a:gd name="T8" fmla="*/ 1050 w 1439"/>
                <a:gd name="T9" fmla="*/ 116 h 552"/>
                <a:gd name="T10" fmla="*/ 1103 w 1439"/>
                <a:gd name="T11" fmla="*/ 123 h 552"/>
                <a:gd name="T12" fmla="*/ 1028 w 1439"/>
                <a:gd name="T13" fmla="*/ 446 h 552"/>
                <a:gd name="T14" fmla="*/ 255 w 1439"/>
                <a:gd name="T15" fmla="*/ 23 h 552"/>
                <a:gd name="T16" fmla="*/ 1395 w 1439"/>
                <a:gd name="T17" fmla="*/ 253 h 552"/>
                <a:gd name="T18" fmla="*/ 1250 w 1439"/>
                <a:gd name="T19" fmla="*/ 212 h 552"/>
                <a:gd name="T20" fmla="*/ 1113 w 1439"/>
                <a:gd name="T21" fmla="*/ 185 h 552"/>
                <a:gd name="T22" fmla="*/ 1019 w 1439"/>
                <a:gd name="T23" fmla="*/ 157 h 552"/>
                <a:gd name="T24" fmla="*/ 945 w 1439"/>
                <a:gd name="T25" fmla="*/ 176 h 552"/>
                <a:gd name="T26" fmla="*/ 884 w 1439"/>
                <a:gd name="T27" fmla="*/ 145 h 552"/>
                <a:gd name="T28" fmla="*/ 783 w 1439"/>
                <a:gd name="T29" fmla="*/ 143 h 552"/>
                <a:gd name="T30" fmla="*/ 772 w 1439"/>
                <a:gd name="T31" fmla="*/ 123 h 552"/>
                <a:gd name="T32" fmla="*/ 732 w 1439"/>
                <a:gd name="T33" fmla="*/ 88 h 552"/>
                <a:gd name="T34" fmla="*/ 660 w 1439"/>
                <a:gd name="T35" fmla="*/ 100 h 552"/>
                <a:gd name="T36" fmla="*/ 572 w 1439"/>
                <a:gd name="T37" fmla="*/ 120 h 552"/>
                <a:gd name="T38" fmla="*/ 544 w 1439"/>
                <a:gd name="T39" fmla="*/ 144 h 552"/>
                <a:gd name="T40" fmla="*/ 501 w 1439"/>
                <a:gd name="T41" fmla="*/ 186 h 552"/>
                <a:gd name="T42" fmla="*/ 477 w 1439"/>
                <a:gd name="T43" fmla="*/ 214 h 552"/>
                <a:gd name="T44" fmla="*/ 442 w 1439"/>
                <a:gd name="T45" fmla="*/ 255 h 552"/>
                <a:gd name="T46" fmla="*/ 458 w 1439"/>
                <a:gd name="T47" fmla="*/ 223 h 552"/>
                <a:gd name="T48" fmla="*/ 405 w 1439"/>
                <a:gd name="T49" fmla="*/ 196 h 552"/>
                <a:gd name="T50" fmla="*/ 342 w 1439"/>
                <a:gd name="T51" fmla="*/ 205 h 552"/>
                <a:gd name="T52" fmla="*/ 281 w 1439"/>
                <a:gd name="T53" fmla="*/ 221 h 552"/>
                <a:gd name="T54" fmla="*/ 205 w 1439"/>
                <a:gd name="T55" fmla="*/ 224 h 552"/>
                <a:gd name="T56" fmla="*/ 157 w 1439"/>
                <a:gd name="T57" fmla="*/ 275 h 552"/>
                <a:gd name="T58" fmla="*/ 108 w 1439"/>
                <a:gd name="T59" fmla="*/ 244 h 552"/>
                <a:gd name="T60" fmla="*/ 112 w 1439"/>
                <a:gd name="T61" fmla="*/ 209 h 552"/>
                <a:gd name="T62" fmla="*/ 82 w 1439"/>
                <a:gd name="T63" fmla="*/ 241 h 552"/>
                <a:gd name="T64" fmla="*/ 74 w 1439"/>
                <a:gd name="T65" fmla="*/ 330 h 552"/>
                <a:gd name="T66" fmla="*/ 77 w 1439"/>
                <a:gd name="T67" fmla="*/ 388 h 552"/>
                <a:gd name="T68" fmla="*/ 120 w 1439"/>
                <a:gd name="T69" fmla="*/ 432 h 552"/>
                <a:gd name="T70" fmla="*/ 168 w 1439"/>
                <a:gd name="T71" fmla="*/ 472 h 552"/>
                <a:gd name="T72" fmla="*/ 172 w 1439"/>
                <a:gd name="T73" fmla="*/ 526 h 552"/>
                <a:gd name="T74" fmla="*/ 250 w 1439"/>
                <a:gd name="T75" fmla="*/ 499 h 552"/>
                <a:gd name="T76" fmla="*/ 248 w 1439"/>
                <a:gd name="T77" fmla="*/ 450 h 552"/>
                <a:gd name="T78" fmla="*/ 341 w 1439"/>
                <a:gd name="T79" fmla="*/ 453 h 552"/>
                <a:gd name="T80" fmla="*/ 391 w 1439"/>
                <a:gd name="T81" fmla="*/ 407 h 552"/>
                <a:gd name="T82" fmla="*/ 472 w 1439"/>
                <a:gd name="T83" fmla="*/ 414 h 552"/>
                <a:gd name="T84" fmla="*/ 567 w 1439"/>
                <a:gd name="T85" fmla="*/ 463 h 552"/>
                <a:gd name="T86" fmla="*/ 654 w 1439"/>
                <a:gd name="T87" fmla="*/ 453 h 552"/>
                <a:gd name="T88" fmla="*/ 729 w 1439"/>
                <a:gd name="T89" fmla="*/ 458 h 552"/>
                <a:gd name="T90" fmla="*/ 842 w 1439"/>
                <a:gd name="T91" fmla="*/ 439 h 552"/>
                <a:gd name="T92" fmla="*/ 930 w 1439"/>
                <a:gd name="T93" fmla="*/ 474 h 552"/>
                <a:gd name="T94" fmla="*/ 941 w 1439"/>
                <a:gd name="T95" fmla="*/ 532 h 552"/>
                <a:gd name="T96" fmla="*/ 1006 w 1439"/>
                <a:gd name="T97" fmla="*/ 412 h 552"/>
                <a:gd name="T98" fmla="*/ 1015 w 1439"/>
                <a:gd name="T99" fmla="*/ 365 h 552"/>
                <a:gd name="T100" fmla="*/ 1129 w 1439"/>
                <a:gd name="T101" fmla="*/ 353 h 552"/>
                <a:gd name="T102" fmla="*/ 1206 w 1439"/>
                <a:gd name="T103" fmla="*/ 313 h 552"/>
                <a:gd name="T104" fmla="*/ 1150 w 1439"/>
                <a:gd name="T105" fmla="*/ 444 h 552"/>
                <a:gd name="T106" fmla="*/ 1205 w 1439"/>
                <a:gd name="T107" fmla="*/ 369 h 552"/>
                <a:gd name="T108" fmla="*/ 1293 w 1439"/>
                <a:gd name="T109" fmla="*/ 324 h 552"/>
                <a:gd name="T110" fmla="*/ 1353 w 1439"/>
                <a:gd name="T111" fmla="*/ 274 h 552"/>
                <a:gd name="T112" fmla="*/ 1411 w 1439"/>
                <a:gd name="T113" fmla="*/ 280 h 552"/>
                <a:gd name="T114" fmla="*/ 740 w 1439"/>
                <a:gd name="T115" fmla="*/ 411 h 552"/>
                <a:gd name="T116" fmla="*/ 289 w 1439"/>
                <a:gd name="T117" fmla="*/ 25 h 552"/>
                <a:gd name="T118" fmla="*/ 295 w 1439"/>
                <a:gd name="T119" fmla="*/ 15 h 552"/>
                <a:gd name="T120" fmla="*/ 314 w 1439"/>
                <a:gd name="T121" fmla="*/ 152 h 552"/>
                <a:gd name="T122" fmla="*/ 314 w 1439"/>
                <a:gd name="T123" fmla="*/ 11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9" h="552">
                  <a:moveTo>
                    <a:pt x="22" y="399"/>
                  </a:moveTo>
                  <a:cubicBezTo>
                    <a:pt x="21" y="399"/>
                    <a:pt x="18" y="398"/>
                    <a:pt x="17" y="397"/>
                  </a:cubicBezTo>
                  <a:cubicBezTo>
                    <a:pt x="16" y="396"/>
                    <a:pt x="14" y="396"/>
                    <a:pt x="12" y="397"/>
                  </a:cubicBezTo>
                  <a:cubicBezTo>
                    <a:pt x="12" y="397"/>
                    <a:pt x="13" y="397"/>
                    <a:pt x="13" y="398"/>
                  </a:cubicBezTo>
                  <a:cubicBezTo>
                    <a:pt x="14" y="400"/>
                    <a:pt x="9" y="400"/>
                    <a:pt x="10" y="402"/>
                  </a:cubicBezTo>
                  <a:cubicBezTo>
                    <a:pt x="12" y="405"/>
                    <a:pt x="6" y="405"/>
                    <a:pt x="6" y="402"/>
                  </a:cubicBezTo>
                  <a:cubicBezTo>
                    <a:pt x="6" y="400"/>
                    <a:pt x="0" y="401"/>
                    <a:pt x="1" y="403"/>
                  </a:cubicBezTo>
                  <a:cubicBezTo>
                    <a:pt x="1" y="403"/>
                    <a:pt x="1" y="404"/>
                    <a:pt x="0" y="405"/>
                  </a:cubicBezTo>
                  <a:cubicBezTo>
                    <a:pt x="2" y="405"/>
                    <a:pt x="4" y="406"/>
                    <a:pt x="4" y="406"/>
                  </a:cubicBezTo>
                  <a:cubicBezTo>
                    <a:pt x="6" y="407"/>
                    <a:pt x="20" y="408"/>
                    <a:pt x="26" y="407"/>
                  </a:cubicBezTo>
                  <a:cubicBezTo>
                    <a:pt x="26" y="406"/>
                    <a:pt x="27" y="403"/>
                    <a:pt x="27" y="402"/>
                  </a:cubicBezTo>
                  <a:cubicBezTo>
                    <a:pt x="27" y="400"/>
                    <a:pt x="23" y="398"/>
                    <a:pt x="22" y="399"/>
                  </a:cubicBezTo>
                  <a:close/>
                  <a:moveTo>
                    <a:pt x="382" y="15"/>
                  </a:moveTo>
                  <a:cubicBezTo>
                    <a:pt x="392" y="14"/>
                    <a:pt x="391" y="9"/>
                    <a:pt x="386" y="8"/>
                  </a:cubicBezTo>
                  <a:cubicBezTo>
                    <a:pt x="381" y="7"/>
                    <a:pt x="381" y="11"/>
                    <a:pt x="378" y="11"/>
                  </a:cubicBezTo>
                  <a:cubicBezTo>
                    <a:pt x="376" y="11"/>
                    <a:pt x="366" y="13"/>
                    <a:pt x="368" y="15"/>
                  </a:cubicBezTo>
                  <a:cubicBezTo>
                    <a:pt x="371" y="17"/>
                    <a:pt x="377" y="16"/>
                    <a:pt x="382" y="15"/>
                  </a:cubicBezTo>
                  <a:close/>
                  <a:moveTo>
                    <a:pt x="430" y="154"/>
                  </a:moveTo>
                  <a:cubicBezTo>
                    <a:pt x="434" y="154"/>
                    <a:pt x="442" y="153"/>
                    <a:pt x="443" y="151"/>
                  </a:cubicBezTo>
                  <a:cubicBezTo>
                    <a:pt x="444" y="149"/>
                    <a:pt x="440" y="147"/>
                    <a:pt x="434" y="147"/>
                  </a:cubicBezTo>
                  <a:cubicBezTo>
                    <a:pt x="428" y="147"/>
                    <a:pt x="427" y="153"/>
                    <a:pt x="430" y="154"/>
                  </a:cubicBezTo>
                  <a:close/>
                  <a:moveTo>
                    <a:pt x="614" y="27"/>
                  </a:moveTo>
                  <a:cubicBezTo>
                    <a:pt x="619" y="29"/>
                    <a:pt x="617" y="30"/>
                    <a:pt x="612" y="30"/>
                  </a:cubicBezTo>
                  <a:cubicBezTo>
                    <a:pt x="607" y="30"/>
                    <a:pt x="603" y="32"/>
                    <a:pt x="606" y="33"/>
                  </a:cubicBezTo>
                  <a:cubicBezTo>
                    <a:pt x="609" y="34"/>
                    <a:pt x="609" y="37"/>
                    <a:pt x="614" y="38"/>
                  </a:cubicBezTo>
                  <a:cubicBezTo>
                    <a:pt x="619" y="39"/>
                    <a:pt x="624" y="35"/>
                    <a:pt x="624" y="32"/>
                  </a:cubicBezTo>
                  <a:cubicBezTo>
                    <a:pt x="623" y="29"/>
                    <a:pt x="642" y="26"/>
                    <a:pt x="647" y="25"/>
                  </a:cubicBezTo>
                  <a:cubicBezTo>
                    <a:pt x="652" y="24"/>
                    <a:pt x="644" y="18"/>
                    <a:pt x="649" y="18"/>
                  </a:cubicBezTo>
                  <a:cubicBezTo>
                    <a:pt x="655" y="17"/>
                    <a:pt x="652" y="15"/>
                    <a:pt x="646" y="14"/>
                  </a:cubicBezTo>
                  <a:cubicBezTo>
                    <a:pt x="639" y="13"/>
                    <a:pt x="642" y="7"/>
                    <a:pt x="639" y="5"/>
                  </a:cubicBezTo>
                  <a:cubicBezTo>
                    <a:pt x="637" y="3"/>
                    <a:pt x="636" y="8"/>
                    <a:pt x="627" y="9"/>
                  </a:cubicBezTo>
                  <a:cubicBezTo>
                    <a:pt x="618" y="11"/>
                    <a:pt x="614" y="13"/>
                    <a:pt x="618" y="15"/>
                  </a:cubicBezTo>
                  <a:cubicBezTo>
                    <a:pt x="621" y="17"/>
                    <a:pt x="618" y="21"/>
                    <a:pt x="614" y="21"/>
                  </a:cubicBezTo>
                  <a:cubicBezTo>
                    <a:pt x="610" y="21"/>
                    <a:pt x="610" y="25"/>
                    <a:pt x="614" y="27"/>
                  </a:cubicBezTo>
                  <a:close/>
                  <a:moveTo>
                    <a:pt x="627" y="34"/>
                  </a:moveTo>
                  <a:cubicBezTo>
                    <a:pt x="627" y="36"/>
                    <a:pt x="619" y="39"/>
                    <a:pt x="622" y="41"/>
                  </a:cubicBezTo>
                  <a:cubicBezTo>
                    <a:pt x="624" y="43"/>
                    <a:pt x="625" y="42"/>
                    <a:pt x="628" y="43"/>
                  </a:cubicBezTo>
                  <a:cubicBezTo>
                    <a:pt x="630" y="43"/>
                    <a:pt x="632" y="50"/>
                    <a:pt x="636" y="49"/>
                  </a:cubicBezTo>
                  <a:cubicBezTo>
                    <a:pt x="641" y="48"/>
                    <a:pt x="653" y="54"/>
                    <a:pt x="660" y="54"/>
                  </a:cubicBezTo>
                  <a:cubicBezTo>
                    <a:pt x="667" y="54"/>
                    <a:pt x="668" y="48"/>
                    <a:pt x="666" y="47"/>
                  </a:cubicBezTo>
                  <a:cubicBezTo>
                    <a:pt x="664" y="47"/>
                    <a:pt x="666" y="44"/>
                    <a:pt x="670" y="38"/>
                  </a:cubicBezTo>
                  <a:cubicBezTo>
                    <a:pt x="673" y="32"/>
                    <a:pt x="657" y="28"/>
                    <a:pt x="657" y="32"/>
                  </a:cubicBezTo>
                  <a:cubicBezTo>
                    <a:pt x="657" y="37"/>
                    <a:pt x="652" y="31"/>
                    <a:pt x="651" y="29"/>
                  </a:cubicBezTo>
                  <a:cubicBezTo>
                    <a:pt x="649" y="26"/>
                    <a:pt x="627" y="31"/>
                    <a:pt x="627" y="34"/>
                  </a:cubicBezTo>
                  <a:close/>
                  <a:moveTo>
                    <a:pt x="503" y="158"/>
                  </a:moveTo>
                  <a:cubicBezTo>
                    <a:pt x="507" y="160"/>
                    <a:pt x="510" y="159"/>
                    <a:pt x="509" y="155"/>
                  </a:cubicBezTo>
                  <a:cubicBezTo>
                    <a:pt x="509" y="151"/>
                    <a:pt x="500" y="156"/>
                    <a:pt x="503" y="158"/>
                  </a:cubicBezTo>
                  <a:close/>
                  <a:moveTo>
                    <a:pt x="608" y="9"/>
                  </a:moveTo>
                  <a:cubicBezTo>
                    <a:pt x="609" y="5"/>
                    <a:pt x="592" y="7"/>
                    <a:pt x="597" y="10"/>
                  </a:cubicBezTo>
                  <a:cubicBezTo>
                    <a:pt x="598" y="12"/>
                    <a:pt x="607" y="13"/>
                    <a:pt x="608" y="9"/>
                  </a:cubicBezTo>
                  <a:close/>
                  <a:moveTo>
                    <a:pt x="1340" y="189"/>
                  </a:moveTo>
                  <a:cubicBezTo>
                    <a:pt x="1345" y="192"/>
                    <a:pt x="1348" y="186"/>
                    <a:pt x="1352" y="189"/>
                  </a:cubicBezTo>
                  <a:cubicBezTo>
                    <a:pt x="1356" y="192"/>
                    <a:pt x="1366" y="188"/>
                    <a:pt x="1370" y="187"/>
                  </a:cubicBezTo>
                  <a:cubicBezTo>
                    <a:pt x="1374" y="186"/>
                    <a:pt x="1372" y="181"/>
                    <a:pt x="1361" y="180"/>
                  </a:cubicBezTo>
                  <a:cubicBezTo>
                    <a:pt x="1350" y="179"/>
                    <a:pt x="1335" y="187"/>
                    <a:pt x="1340" y="189"/>
                  </a:cubicBezTo>
                  <a:close/>
                  <a:moveTo>
                    <a:pt x="666" y="69"/>
                  </a:moveTo>
                  <a:cubicBezTo>
                    <a:pt x="670" y="71"/>
                    <a:pt x="681" y="66"/>
                    <a:pt x="688" y="66"/>
                  </a:cubicBezTo>
                  <a:cubicBezTo>
                    <a:pt x="696" y="67"/>
                    <a:pt x="717" y="61"/>
                    <a:pt x="717" y="57"/>
                  </a:cubicBezTo>
                  <a:cubicBezTo>
                    <a:pt x="718" y="53"/>
                    <a:pt x="710" y="53"/>
                    <a:pt x="706" y="50"/>
                  </a:cubicBezTo>
                  <a:cubicBezTo>
                    <a:pt x="703" y="46"/>
                    <a:pt x="696" y="49"/>
                    <a:pt x="694" y="52"/>
                  </a:cubicBezTo>
                  <a:cubicBezTo>
                    <a:pt x="692" y="55"/>
                    <a:pt x="690" y="52"/>
                    <a:pt x="695" y="48"/>
                  </a:cubicBezTo>
                  <a:cubicBezTo>
                    <a:pt x="700" y="43"/>
                    <a:pt x="690" y="39"/>
                    <a:pt x="690" y="42"/>
                  </a:cubicBezTo>
                  <a:cubicBezTo>
                    <a:pt x="690" y="45"/>
                    <a:pt x="681" y="43"/>
                    <a:pt x="681" y="45"/>
                  </a:cubicBezTo>
                  <a:cubicBezTo>
                    <a:pt x="681" y="48"/>
                    <a:pt x="678" y="49"/>
                    <a:pt x="678" y="52"/>
                  </a:cubicBezTo>
                  <a:cubicBezTo>
                    <a:pt x="678" y="55"/>
                    <a:pt x="672" y="51"/>
                    <a:pt x="672" y="57"/>
                  </a:cubicBezTo>
                  <a:cubicBezTo>
                    <a:pt x="672" y="63"/>
                    <a:pt x="662" y="67"/>
                    <a:pt x="666" y="69"/>
                  </a:cubicBezTo>
                  <a:close/>
                  <a:moveTo>
                    <a:pt x="987" y="120"/>
                  </a:moveTo>
                  <a:cubicBezTo>
                    <a:pt x="991" y="122"/>
                    <a:pt x="992" y="123"/>
                    <a:pt x="994" y="125"/>
                  </a:cubicBezTo>
                  <a:cubicBezTo>
                    <a:pt x="996" y="127"/>
                    <a:pt x="1003" y="124"/>
                    <a:pt x="1006" y="123"/>
                  </a:cubicBezTo>
                  <a:cubicBezTo>
                    <a:pt x="1009" y="122"/>
                    <a:pt x="1010" y="128"/>
                    <a:pt x="1014" y="125"/>
                  </a:cubicBezTo>
                  <a:cubicBezTo>
                    <a:pt x="1019" y="122"/>
                    <a:pt x="1024" y="123"/>
                    <a:pt x="1029" y="123"/>
                  </a:cubicBezTo>
                  <a:cubicBezTo>
                    <a:pt x="1035" y="123"/>
                    <a:pt x="1028" y="117"/>
                    <a:pt x="1029" y="114"/>
                  </a:cubicBezTo>
                  <a:cubicBezTo>
                    <a:pt x="1029" y="111"/>
                    <a:pt x="1035" y="113"/>
                    <a:pt x="1033" y="115"/>
                  </a:cubicBezTo>
                  <a:cubicBezTo>
                    <a:pt x="1031" y="118"/>
                    <a:pt x="1036" y="123"/>
                    <a:pt x="1044" y="123"/>
                  </a:cubicBezTo>
                  <a:cubicBezTo>
                    <a:pt x="1052" y="122"/>
                    <a:pt x="1046" y="118"/>
                    <a:pt x="1050" y="116"/>
                  </a:cubicBezTo>
                  <a:cubicBezTo>
                    <a:pt x="1054" y="114"/>
                    <a:pt x="1053" y="112"/>
                    <a:pt x="1048" y="109"/>
                  </a:cubicBezTo>
                  <a:cubicBezTo>
                    <a:pt x="1042" y="105"/>
                    <a:pt x="1034" y="107"/>
                    <a:pt x="1030" y="105"/>
                  </a:cubicBezTo>
                  <a:cubicBezTo>
                    <a:pt x="1024" y="103"/>
                    <a:pt x="1018" y="103"/>
                    <a:pt x="1018" y="108"/>
                  </a:cubicBezTo>
                  <a:cubicBezTo>
                    <a:pt x="1017" y="114"/>
                    <a:pt x="1007" y="102"/>
                    <a:pt x="1001" y="100"/>
                  </a:cubicBezTo>
                  <a:cubicBezTo>
                    <a:pt x="996" y="99"/>
                    <a:pt x="979" y="116"/>
                    <a:pt x="987" y="120"/>
                  </a:cubicBezTo>
                  <a:close/>
                  <a:moveTo>
                    <a:pt x="1039" y="152"/>
                  </a:moveTo>
                  <a:cubicBezTo>
                    <a:pt x="1044" y="151"/>
                    <a:pt x="1036" y="143"/>
                    <a:pt x="1028" y="141"/>
                  </a:cubicBezTo>
                  <a:cubicBezTo>
                    <a:pt x="1021" y="140"/>
                    <a:pt x="1013" y="147"/>
                    <a:pt x="1014" y="148"/>
                  </a:cubicBezTo>
                  <a:cubicBezTo>
                    <a:pt x="1017" y="151"/>
                    <a:pt x="1035" y="153"/>
                    <a:pt x="1039" y="152"/>
                  </a:cubicBezTo>
                  <a:close/>
                  <a:moveTo>
                    <a:pt x="1019" y="135"/>
                  </a:moveTo>
                  <a:cubicBezTo>
                    <a:pt x="1019" y="132"/>
                    <a:pt x="1006" y="137"/>
                    <a:pt x="1011" y="139"/>
                  </a:cubicBezTo>
                  <a:cubicBezTo>
                    <a:pt x="1014" y="140"/>
                    <a:pt x="1019" y="139"/>
                    <a:pt x="1019" y="135"/>
                  </a:cubicBezTo>
                  <a:close/>
                  <a:moveTo>
                    <a:pt x="1063" y="120"/>
                  </a:moveTo>
                  <a:cubicBezTo>
                    <a:pt x="1069" y="120"/>
                    <a:pt x="1072" y="126"/>
                    <a:pt x="1083" y="127"/>
                  </a:cubicBezTo>
                  <a:cubicBezTo>
                    <a:pt x="1094" y="127"/>
                    <a:pt x="1103" y="125"/>
                    <a:pt x="1103" y="123"/>
                  </a:cubicBezTo>
                  <a:cubicBezTo>
                    <a:pt x="1103" y="120"/>
                    <a:pt x="1093" y="117"/>
                    <a:pt x="1090" y="119"/>
                  </a:cubicBezTo>
                  <a:cubicBezTo>
                    <a:pt x="1086" y="120"/>
                    <a:pt x="1084" y="115"/>
                    <a:pt x="1080" y="117"/>
                  </a:cubicBezTo>
                  <a:cubicBezTo>
                    <a:pt x="1076" y="118"/>
                    <a:pt x="1070" y="118"/>
                    <a:pt x="1068" y="114"/>
                  </a:cubicBezTo>
                  <a:cubicBezTo>
                    <a:pt x="1066" y="111"/>
                    <a:pt x="1060" y="120"/>
                    <a:pt x="1063" y="120"/>
                  </a:cubicBezTo>
                  <a:close/>
                  <a:moveTo>
                    <a:pt x="231" y="19"/>
                  </a:moveTo>
                  <a:cubicBezTo>
                    <a:pt x="237" y="13"/>
                    <a:pt x="244" y="18"/>
                    <a:pt x="245" y="16"/>
                  </a:cubicBezTo>
                  <a:cubicBezTo>
                    <a:pt x="246" y="13"/>
                    <a:pt x="234" y="13"/>
                    <a:pt x="230" y="15"/>
                  </a:cubicBezTo>
                  <a:cubicBezTo>
                    <a:pt x="226" y="17"/>
                    <a:pt x="216" y="15"/>
                    <a:pt x="217" y="18"/>
                  </a:cubicBezTo>
                  <a:cubicBezTo>
                    <a:pt x="218" y="20"/>
                    <a:pt x="225" y="24"/>
                    <a:pt x="231" y="19"/>
                  </a:cubicBezTo>
                  <a:close/>
                  <a:moveTo>
                    <a:pt x="1037" y="439"/>
                  </a:moveTo>
                  <a:cubicBezTo>
                    <a:pt x="1034" y="432"/>
                    <a:pt x="1041" y="425"/>
                    <a:pt x="1036" y="421"/>
                  </a:cubicBezTo>
                  <a:cubicBezTo>
                    <a:pt x="1031" y="418"/>
                    <a:pt x="1033" y="410"/>
                    <a:pt x="1031" y="412"/>
                  </a:cubicBezTo>
                  <a:cubicBezTo>
                    <a:pt x="1028" y="413"/>
                    <a:pt x="1031" y="420"/>
                    <a:pt x="1027" y="420"/>
                  </a:cubicBezTo>
                  <a:cubicBezTo>
                    <a:pt x="1023" y="421"/>
                    <a:pt x="1027" y="424"/>
                    <a:pt x="1025" y="429"/>
                  </a:cubicBezTo>
                  <a:cubicBezTo>
                    <a:pt x="1024" y="434"/>
                    <a:pt x="1026" y="442"/>
                    <a:pt x="1028" y="446"/>
                  </a:cubicBezTo>
                  <a:cubicBezTo>
                    <a:pt x="1030" y="451"/>
                    <a:pt x="1025" y="475"/>
                    <a:pt x="1027" y="479"/>
                  </a:cubicBezTo>
                  <a:cubicBezTo>
                    <a:pt x="1029" y="482"/>
                    <a:pt x="1024" y="500"/>
                    <a:pt x="1026" y="502"/>
                  </a:cubicBezTo>
                  <a:cubicBezTo>
                    <a:pt x="1029" y="506"/>
                    <a:pt x="1027" y="497"/>
                    <a:pt x="1031" y="497"/>
                  </a:cubicBezTo>
                  <a:cubicBezTo>
                    <a:pt x="1035" y="496"/>
                    <a:pt x="1035" y="502"/>
                    <a:pt x="1038" y="503"/>
                  </a:cubicBezTo>
                  <a:cubicBezTo>
                    <a:pt x="1041" y="504"/>
                    <a:pt x="1039" y="495"/>
                    <a:pt x="1037" y="495"/>
                  </a:cubicBezTo>
                  <a:cubicBezTo>
                    <a:pt x="1034" y="496"/>
                    <a:pt x="1032" y="489"/>
                    <a:pt x="1031" y="485"/>
                  </a:cubicBezTo>
                  <a:cubicBezTo>
                    <a:pt x="1030" y="481"/>
                    <a:pt x="1033" y="477"/>
                    <a:pt x="1033" y="472"/>
                  </a:cubicBezTo>
                  <a:cubicBezTo>
                    <a:pt x="1033" y="467"/>
                    <a:pt x="1040" y="467"/>
                    <a:pt x="1043" y="471"/>
                  </a:cubicBezTo>
                  <a:cubicBezTo>
                    <a:pt x="1047" y="475"/>
                    <a:pt x="1048" y="472"/>
                    <a:pt x="1046" y="469"/>
                  </a:cubicBezTo>
                  <a:cubicBezTo>
                    <a:pt x="1045" y="467"/>
                    <a:pt x="1040" y="447"/>
                    <a:pt x="1037" y="439"/>
                  </a:cubicBezTo>
                  <a:close/>
                  <a:moveTo>
                    <a:pt x="254" y="16"/>
                  </a:moveTo>
                  <a:cubicBezTo>
                    <a:pt x="258" y="19"/>
                    <a:pt x="245" y="18"/>
                    <a:pt x="243" y="21"/>
                  </a:cubicBezTo>
                  <a:cubicBezTo>
                    <a:pt x="241" y="23"/>
                    <a:pt x="233" y="22"/>
                    <a:pt x="235" y="25"/>
                  </a:cubicBezTo>
                  <a:cubicBezTo>
                    <a:pt x="236" y="28"/>
                    <a:pt x="249" y="28"/>
                    <a:pt x="249" y="26"/>
                  </a:cubicBezTo>
                  <a:cubicBezTo>
                    <a:pt x="249" y="23"/>
                    <a:pt x="255" y="26"/>
                    <a:pt x="255" y="23"/>
                  </a:cubicBezTo>
                  <a:cubicBezTo>
                    <a:pt x="256" y="21"/>
                    <a:pt x="258" y="19"/>
                    <a:pt x="265" y="18"/>
                  </a:cubicBezTo>
                  <a:cubicBezTo>
                    <a:pt x="272" y="18"/>
                    <a:pt x="272" y="15"/>
                    <a:pt x="266" y="12"/>
                  </a:cubicBezTo>
                  <a:cubicBezTo>
                    <a:pt x="259" y="9"/>
                    <a:pt x="251" y="14"/>
                    <a:pt x="254" y="16"/>
                  </a:cubicBezTo>
                  <a:close/>
                  <a:moveTo>
                    <a:pt x="244" y="218"/>
                  </a:moveTo>
                  <a:cubicBezTo>
                    <a:pt x="250" y="224"/>
                    <a:pt x="256" y="215"/>
                    <a:pt x="259" y="214"/>
                  </a:cubicBezTo>
                  <a:cubicBezTo>
                    <a:pt x="262" y="214"/>
                    <a:pt x="257" y="210"/>
                    <a:pt x="252" y="209"/>
                  </a:cubicBezTo>
                  <a:cubicBezTo>
                    <a:pt x="246" y="207"/>
                    <a:pt x="238" y="213"/>
                    <a:pt x="244" y="218"/>
                  </a:cubicBezTo>
                  <a:close/>
                  <a:moveTo>
                    <a:pt x="1436" y="260"/>
                  </a:moveTo>
                  <a:cubicBezTo>
                    <a:pt x="1434" y="259"/>
                    <a:pt x="1426" y="254"/>
                    <a:pt x="1424" y="251"/>
                  </a:cubicBezTo>
                  <a:cubicBezTo>
                    <a:pt x="1422" y="248"/>
                    <a:pt x="1412" y="247"/>
                    <a:pt x="1412" y="248"/>
                  </a:cubicBezTo>
                  <a:cubicBezTo>
                    <a:pt x="1412" y="250"/>
                    <a:pt x="1409" y="248"/>
                    <a:pt x="1408" y="246"/>
                  </a:cubicBezTo>
                  <a:cubicBezTo>
                    <a:pt x="1408" y="245"/>
                    <a:pt x="1397" y="245"/>
                    <a:pt x="1397" y="246"/>
                  </a:cubicBezTo>
                  <a:cubicBezTo>
                    <a:pt x="1397" y="248"/>
                    <a:pt x="1400" y="248"/>
                    <a:pt x="1401" y="250"/>
                  </a:cubicBezTo>
                  <a:cubicBezTo>
                    <a:pt x="1403" y="252"/>
                    <a:pt x="1399" y="253"/>
                    <a:pt x="1400" y="256"/>
                  </a:cubicBezTo>
                  <a:cubicBezTo>
                    <a:pt x="1401" y="258"/>
                    <a:pt x="1396" y="254"/>
                    <a:pt x="1395" y="253"/>
                  </a:cubicBezTo>
                  <a:cubicBezTo>
                    <a:pt x="1393" y="252"/>
                    <a:pt x="1394" y="247"/>
                    <a:pt x="1394" y="245"/>
                  </a:cubicBezTo>
                  <a:cubicBezTo>
                    <a:pt x="1395" y="242"/>
                    <a:pt x="1391" y="243"/>
                    <a:pt x="1391" y="240"/>
                  </a:cubicBezTo>
                  <a:cubicBezTo>
                    <a:pt x="1391" y="238"/>
                    <a:pt x="1379" y="233"/>
                    <a:pt x="1375" y="231"/>
                  </a:cubicBezTo>
                  <a:cubicBezTo>
                    <a:pt x="1370" y="229"/>
                    <a:pt x="1364" y="227"/>
                    <a:pt x="1362" y="224"/>
                  </a:cubicBezTo>
                  <a:cubicBezTo>
                    <a:pt x="1361" y="222"/>
                    <a:pt x="1352" y="222"/>
                    <a:pt x="1349" y="218"/>
                  </a:cubicBezTo>
                  <a:cubicBezTo>
                    <a:pt x="1346" y="215"/>
                    <a:pt x="1331" y="209"/>
                    <a:pt x="1325" y="209"/>
                  </a:cubicBezTo>
                  <a:cubicBezTo>
                    <a:pt x="1319" y="208"/>
                    <a:pt x="1321" y="205"/>
                    <a:pt x="1318" y="205"/>
                  </a:cubicBezTo>
                  <a:cubicBezTo>
                    <a:pt x="1315" y="206"/>
                    <a:pt x="1302" y="205"/>
                    <a:pt x="1298" y="205"/>
                  </a:cubicBezTo>
                  <a:cubicBezTo>
                    <a:pt x="1294" y="204"/>
                    <a:pt x="1293" y="207"/>
                    <a:pt x="1290" y="206"/>
                  </a:cubicBezTo>
                  <a:cubicBezTo>
                    <a:pt x="1287" y="205"/>
                    <a:pt x="1272" y="199"/>
                    <a:pt x="1271" y="201"/>
                  </a:cubicBezTo>
                  <a:cubicBezTo>
                    <a:pt x="1269" y="203"/>
                    <a:pt x="1270" y="206"/>
                    <a:pt x="1268" y="207"/>
                  </a:cubicBezTo>
                  <a:cubicBezTo>
                    <a:pt x="1266" y="207"/>
                    <a:pt x="1268" y="210"/>
                    <a:pt x="1272" y="213"/>
                  </a:cubicBezTo>
                  <a:cubicBezTo>
                    <a:pt x="1276" y="217"/>
                    <a:pt x="1274" y="220"/>
                    <a:pt x="1270" y="222"/>
                  </a:cubicBezTo>
                  <a:cubicBezTo>
                    <a:pt x="1266" y="223"/>
                    <a:pt x="1260" y="220"/>
                    <a:pt x="1258" y="217"/>
                  </a:cubicBezTo>
                  <a:cubicBezTo>
                    <a:pt x="1257" y="214"/>
                    <a:pt x="1251" y="216"/>
                    <a:pt x="1250" y="212"/>
                  </a:cubicBezTo>
                  <a:cubicBezTo>
                    <a:pt x="1249" y="208"/>
                    <a:pt x="1252" y="208"/>
                    <a:pt x="1254" y="210"/>
                  </a:cubicBezTo>
                  <a:cubicBezTo>
                    <a:pt x="1257" y="212"/>
                    <a:pt x="1260" y="210"/>
                    <a:pt x="1260" y="207"/>
                  </a:cubicBezTo>
                  <a:cubicBezTo>
                    <a:pt x="1261" y="205"/>
                    <a:pt x="1254" y="203"/>
                    <a:pt x="1250" y="203"/>
                  </a:cubicBezTo>
                  <a:cubicBezTo>
                    <a:pt x="1246" y="203"/>
                    <a:pt x="1244" y="209"/>
                    <a:pt x="1240" y="211"/>
                  </a:cubicBezTo>
                  <a:cubicBezTo>
                    <a:pt x="1236" y="213"/>
                    <a:pt x="1220" y="210"/>
                    <a:pt x="1219" y="208"/>
                  </a:cubicBezTo>
                  <a:cubicBezTo>
                    <a:pt x="1217" y="207"/>
                    <a:pt x="1196" y="208"/>
                    <a:pt x="1193" y="210"/>
                  </a:cubicBezTo>
                  <a:cubicBezTo>
                    <a:pt x="1191" y="211"/>
                    <a:pt x="1193" y="217"/>
                    <a:pt x="1192" y="218"/>
                  </a:cubicBezTo>
                  <a:cubicBezTo>
                    <a:pt x="1191" y="218"/>
                    <a:pt x="1189" y="211"/>
                    <a:pt x="1189" y="210"/>
                  </a:cubicBezTo>
                  <a:cubicBezTo>
                    <a:pt x="1189" y="208"/>
                    <a:pt x="1187" y="207"/>
                    <a:pt x="1183" y="207"/>
                  </a:cubicBezTo>
                  <a:cubicBezTo>
                    <a:pt x="1179" y="207"/>
                    <a:pt x="1177" y="207"/>
                    <a:pt x="1179" y="206"/>
                  </a:cubicBezTo>
                  <a:cubicBezTo>
                    <a:pt x="1180" y="204"/>
                    <a:pt x="1177" y="202"/>
                    <a:pt x="1180" y="200"/>
                  </a:cubicBezTo>
                  <a:cubicBezTo>
                    <a:pt x="1183" y="198"/>
                    <a:pt x="1175" y="191"/>
                    <a:pt x="1166" y="188"/>
                  </a:cubicBezTo>
                  <a:cubicBezTo>
                    <a:pt x="1158" y="185"/>
                    <a:pt x="1139" y="187"/>
                    <a:pt x="1134" y="188"/>
                  </a:cubicBezTo>
                  <a:cubicBezTo>
                    <a:pt x="1129" y="190"/>
                    <a:pt x="1120" y="189"/>
                    <a:pt x="1115" y="189"/>
                  </a:cubicBezTo>
                  <a:cubicBezTo>
                    <a:pt x="1110" y="190"/>
                    <a:pt x="1114" y="188"/>
                    <a:pt x="1113" y="185"/>
                  </a:cubicBezTo>
                  <a:cubicBezTo>
                    <a:pt x="1111" y="183"/>
                    <a:pt x="1103" y="180"/>
                    <a:pt x="1102" y="182"/>
                  </a:cubicBezTo>
                  <a:cubicBezTo>
                    <a:pt x="1101" y="184"/>
                    <a:pt x="1099" y="182"/>
                    <a:pt x="1099" y="181"/>
                  </a:cubicBezTo>
                  <a:cubicBezTo>
                    <a:pt x="1099" y="180"/>
                    <a:pt x="1091" y="177"/>
                    <a:pt x="1088" y="177"/>
                  </a:cubicBezTo>
                  <a:cubicBezTo>
                    <a:pt x="1085" y="178"/>
                    <a:pt x="1084" y="175"/>
                    <a:pt x="1087" y="175"/>
                  </a:cubicBezTo>
                  <a:cubicBezTo>
                    <a:pt x="1091" y="175"/>
                    <a:pt x="1097" y="175"/>
                    <a:pt x="1094" y="171"/>
                  </a:cubicBezTo>
                  <a:cubicBezTo>
                    <a:pt x="1091" y="167"/>
                    <a:pt x="1069" y="166"/>
                    <a:pt x="1067" y="167"/>
                  </a:cubicBezTo>
                  <a:cubicBezTo>
                    <a:pt x="1065" y="168"/>
                    <a:pt x="1067" y="171"/>
                    <a:pt x="1062" y="175"/>
                  </a:cubicBezTo>
                  <a:cubicBezTo>
                    <a:pt x="1057" y="180"/>
                    <a:pt x="1052" y="177"/>
                    <a:pt x="1053" y="174"/>
                  </a:cubicBezTo>
                  <a:cubicBezTo>
                    <a:pt x="1054" y="172"/>
                    <a:pt x="1060" y="173"/>
                    <a:pt x="1060" y="170"/>
                  </a:cubicBezTo>
                  <a:cubicBezTo>
                    <a:pt x="1060" y="168"/>
                    <a:pt x="1051" y="169"/>
                    <a:pt x="1050" y="167"/>
                  </a:cubicBezTo>
                  <a:cubicBezTo>
                    <a:pt x="1049" y="166"/>
                    <a:pt x="1052" y="164"/>
                    <a:pt x="1055" y="165"/>
                  </a:cubicBezTo>
                  <a:cubicBezTo>
                    <a:pt x="1058" y="166"/>
                    <a:pt x="1063" y="167"/>
                    <a:pt x="1063" y="165"/>
                  </a:cubicBezTo>
                  <a:cubicBezTo>
                    <a:pt x="1064" y="164"/>
                    <a:pt x="1060" y="164"/>
                    <a:pt x="1055" y="163"/>
                  </a:cubicBezTo>
                  <a:cubicBezTo>
                    <a:pt x="1050" y="162"/>
                    <a:pt x="1038" y="159"/>
                    <a:pt x="1032" y="160"/>
                  </a:cubicBezTo>
                  <a:cubicBezTo>
                    <a:pt x="1026" y="160"/>
                    <a:pt x="1023" y="157"/>
                    <a:pt x="1019" y="157"/>
                  </a:cubicBezTo>
                  <a:cubicBezTo>
                    <a:pt x="1016" y="157"/>
                    <a:pt x="1016" y="159"/>
                    <a:pt x="1017" y="161"/>
                  </a:cubicBezTo>
                  <a:cubicBezTo>
                    <a:pt x="1019" y="163"/>
                    <a:pt x="1014" y="164"/>
                    <a:pt x="1010" y="163"/>
                  </a:cubicBezTo>
                  <a:cubicBezTo>
                    <a:pt x="1006" y="163"/>
                    <a:pt x="1000" y="166"/>
                    <a:pt x="1002" y="169"/>
                  </a:cubicBezTo>
                  <a:cubicBezTo>
                    <a:pt x="1004" y="172"/>
                    <a:pt x="1007" y="168"/>
                    <a:pt x="1009" y="169"/>
                  </a:cubicBezTo>
                  <a:cubicBezTo>
                    <a:pt x="1011" y="170"/>
                    <a:pt x="1004" y="172"/>
                    <a:pt x="1007" y="173"/>
                  </a:cubicBezTo>
                  <a:cubicBezTo>
                    <a:pt x="1010" y="175"/>
                    <a:pt x="1009" y="178"/>
                    <a:pt x="1009" y="179"/>
                  </a:cubicBezTo>
                  <a:cubicBezTo>
                    <a:pt x="1009" y="180"/>
                    <a:pt x="1004" y="181"/>
                    <a:pt x="1002" y="179"/>
                  </a:cubicBezTo>
                  <a:cubicBezTo>
                    <a:pt x="1001" y="177"/>
                    <a:pt x="998" y="179"/>
                    <a:pt x="994" y="179"/>
                  </a:cubicBezTo>
                  <a:cubicBezTo>
                    <a:pt x="991" y="178"/>
                    <a:pt x="988" y="180"/>
                    <a:pt x="992" y="180"/>
                  </a:cubicBezTo>
                  <a:cubicBezTo>
                    <a:pt x="996" y="181"/>
                    <a:pt x="997" y="183"/>
                    <a:pt x="992" y="184"/>
                  </a:cubicBezTo>
                  <a:cubicBezTo>
                    <a:pt x="987" y="184"/>
                    <a:pt x="988" y="179"/>
                    <a:pt x="985" y="180"/>
                  </a:cubicBezTo>
                  <a:cubicBezTo>
                    <a:pt x="982" y="180"/>
                    <a:pt x="976" y="177"/>
                    <a:pt x="972" y="178"/>
                  </a:cubicBezTo>
                  <a:cubicBezTo>
                    <a:pt x="969" y="178"/>
                    <a:pt x="967" y="180"/>
                    <a:pt x="963" y="181"/>
                  </a:cubicBezTo>
                  <a:cubicBezTo>
                    <a:pt x="958" y="181"/>
                    <a:pt x="952" y="178"/>
                    <a:pt x="950" y="176"/>
                  </a:cubicBezTo>
                  <a:cubicBezTo>
                    <a:pt x="948" y="173"/>
                    <a:pt x="947" y="173"/>
                    <a:pt x="945" y="176"/>
                  </a:cubicBezTo>
                  <a:cubicBezTo>
                    <a:pt x="943" y="178"/>
                    <a:pt x="943" y="184"/>
                    <a:pt x="941" y="184"/>
                  </a:cubicBezTo>
                  <a:cubicBezTo>
                    <a:pt x="938" y="185"/>
                    <a:pt x="938" y="189"/>
                    <a:pt x="935" y="191"/>
                  </a:cubicBezTo>
                  <a:cubicBezTo>
                    <a:pt x="933" y="192"/>
                    <a:pt x="933" y="189"/>
                    <a:pt x="930" y="189"/>
                  </a:cubicBezTo>
                  <a:cubicBezTo>
                    <a:pt x="927" y="189"/>
                    <a:pt x="918" y="180"/>
                    <a:pt x="917" y="178"/>
                  </a:cubicBezTo>
                  <a:cubicBezTo>
                    <a:pt x="917" y="175"/>
                    <a:pt x="911" y="170"/>
                    <a:pt x="910" y="169"/>
                  </a:cubicBezTo>
                  <a:cubicBezTo>
                    <a:pt x="908" y="168"/>
                    <a:pt x="911" y="168"/>
                    <a:pt x="913" y="169"/>
                  </a:cubicBezTo>
                  <a:cubicBezTo>
                    <a:pt x="915" y="171"/>
                    <a:pt x="917" y="171"/>
                    <a:pt x="919" y="170"/>
                  </a:cubicBezTo>
                  <a:cubicBezTo>
                    <a:pt x="921" y="169"/>
                    <a:pt x="921" y="164"/>
                    <a:pt x="918" y="164"/>
                  </a:cubicBezTo>
                  <a:cubicBezTo>
                    <a:pt x="914" y="164"/>
                    <a:pt x="916" y="161"/>
                    <a:pt x="917" y="161"/>
                  </a:cubicBezTo>
                  <a:cubicBezTo>
                    <a:pt x="919" y="160"/>
                    <a:pt x="913" y="155"/>
                    <a:pt x="915" y="155"/>
                  </a:cubicBezTo>
                  <a:cubicBezTo>
                    <a:pt x="917" y="154"/>
                    <a:pt x="917" y="152"/>
                    <a:pt x="914" y="152"/>
                  </a:cubicBezTo>
                  <a:cubicBezTo>
                    <a:pt x="911" y="152"/>
                    <a:pt x="908" y="149"/>
                    <a:pt x="908" y="148"/>
                  </a:cubicBezTo>
                  <a:cubicBezTo>
                    <a:pt x="908" y="147"/>
                    <a:pt x="896" y="146"/>
                    <a:pt x="897" y="148"/>
                  </a:cubicBezTo>
                  <a:cubicBezTo>
                    <a:pt x="897" y="150"/>
                    <a:pt x="893" y="150"/>
                    <a:pt x="894" y="148"/>
                  </a:cubicBezTo>
                  <a:cubicBezTo>
                    <a:pt x="894" y="146"/>
                    <a:pt x="890" y="147"/>
                    <a:pt x="884" y="145"/>
                  </a:cubicBezTo>
                  <a:cubicBezTo>
                    <a:pt x="879" y="144"/>
                    <a:pt x="879" y="140"/>
                    <a:pt x="877" y="140"/>
                  </a:cubicBezTo>
                  <a:cubicBezTo>
                    <a:pt x="875" y="139"/>
                    <a:pt x="876" y="145"/>
                    <a:pt x="873" y="144"/>
                  </a:cubicBezTo>
                  <a:cubicBezTo>
                    <a:pt x="870" y="143"/>
                    <a:pt x="867" y="145"/>
                    <a:pt x="869" y="148"/>
                  </a:cubicBezTo>
                  <a:cubicBezTo>
                    <a:pt x="870" y="151"/>
                    <a:pt x="869" y="152"/>
                    <a:pt x="868" y="154"/>
                  </a:cubicBezTo>
                  <a:cubicBezTo>
                    <a:pt x="868" y="157"/>
                    <a:pt x="867" y="156"/>
                    <a:pt x="863" y="155"/>
                  </a:cubicBezTo>
                  <a:cubicBezTo>
                    <a:pt x="860" y="154"/>
                    <a:pt x="860" y="158"/>
                    <a:pt x="853" y="156"/>
                  </a:cubicBezTo>
                  <a:cubicBezTo>
                    <a:pt x="846" y="154"/>
                    <a:pt x="843" y="156"/>
                    <a:pt x="842" y="154"/>
                  </a:cubicBezTo>
                  <a:cubicBezTo>
                    <a:pt x="841" y="151"/>
                    <a:pt x="839" y="151"/>
                    <a:pt x="838" y="153"/>
                  </a:cubicBezTo>
                  <a:cubicBezTo>
                    <a:pt x="838" y="155"/>
                    <a:pt x="827" y="154"/>
                    <a:pt x="826" y="151"/>
                  </a:cubicBezTo>
                  <a:cubicBezTo>
                    <a:pt x="826" y="149"/>
                    <a:pt x="828" y="148"/>
                    <a:pt x="830" y="148"/>
                  </a:cubicBezTo>
                  <a:cubicBezTo>
                    <a:pt x="832" y="147"/>
                    <a:pt x="828" y="146"/>
                    <a:pt x="822" y="146"/>
                  </a:cubicBezTo>
                  <a:cubicBezTo>
                    <a:pt x="817" y="146"/>
                    <a:pt x="813" y="143"/>
                    <a:pt x="807" y="144"/>
                  </a:cubicBezTo>
                  <a:cubicBezTo>
                    <a:pt x="801" y="144"/>
                    <a:pt x="788" y="146"/>
                    <a:pt x="786" y="146"/>
                  </a:cubicBezTo>
                  <a:cubicBezTo>
                    <a:pt x="784" y="147"/>
                    <a:pt x="787" y="151"/>
                    <a:pt x="785" y="151"/>
                  </a:cubicBezTo>
                  <a:cubicBezTo>
                    <a:pt x="782" y="151"/>
                    <a:pt x="784" y="145"/>
                    <a:pt x="783" y="143"/>
                  </a:cubicBezTo>
                  <a:cubicBezTo>
                    <a:pt x="783" y="140"/>
                    <a:pt x="778" y="140"/>
                    <a:pt x="779" y="142"/>
                  </a:cubicBezTo>
                  <a:cubicBezTo>
                    <a:pt x="780" y="144"/>
                    <a:pt x="772" y="145"/>
                    <a:pt x="770" y="143"/>
                  </a:cubicBezTo>
                  <a:cubicBezTo>
                    <a:pt x="768" y="141"/>
                    <a:pt x="765" y="139"/>
                    <a:pt x="761" y="138"/>
                  </a:cubicBezTo>
                  <a:cubicBezTo>
                    <a:pt x="756" y="137"/>
                    <a:pt x="750" y="142"/>
                    <a:pt x="751" y="143"/>
                  </a:cubicBezTo>
                  <a:cubicBezTo>
                    <a:pt x="752" y="145"/>
                    <a:pt x="756" y="144"/>
                    <a:pt x="756" y="145"/>
                  </a:cubicBezTo>
                  <a:cubicBezTo>
                    <a:pt x="756" y="147"/>
                    <a:pt x="746" y="146"/>
                    <a:pt x="746" y="148"/>
                  </a:cubicBezTo>
                  <a:cubicBezTo>
                    <a:pt x="746" y="150"/>
                    <a:pt x="736" y="152"/>
                    <a:pt x="733" y="152"/>
                  </a:cubicBezTo>
                  <a:cubicBezTo>
                    <a:pt x="725" y="153"/>
                    <a:pt x="723" y="153"/>
                    <a:pt x="719" y="156"/>
                  </a:cubicBezTo>
                  <a:cubicBezTo>
                    <a:pt x="715" y="160"/>
                    <a:pt x="718" y="154"/>
                    <a:pt x="721" y="151"/>
                  </a:cubicBezTo>
                  <a:cubicBezTo>
                    <a:pt x="724" y="148"/>
                    <a:pt x="727" y="149"/>
                    <a:pt x="729" y="147"/>
                  </a:cubicBezTo>
                  <a:cubicBezTo>
                    <a:pt x="731" y="144"/>
                    <a:pt x="734" y="144"/>
                    <a:pt x="738" y="144"/>
                  </a:cubicBezTo>
                  <a:cubicBezTo>
                    <a:pt x="743" y="143"/>
                    <a:pt x="743" y="140"/>
                    <a:pt x="745" y="139"/>
                  </a:cubicBezTo>
                  <a:cubicBezTo>
                    <a:pt x="747" y="138"/>
                    <a:pt x="753" y="136"/>
                    <a:pt x="754" y="134"/>
                  </a:cubicBezTo>
                  <a:cubicBezTo>
                    <a:pt x="755" y="132"/>
                    <a:pt x="766" y="128"/>
                    <a:pt x="768" y="128"/>
                  </a:cubicBezTo>
                  <a:cubicBezTo>
                    <a:pt x="770" y="128"/>
                    <a:pt x="771" y="123"/>
                    <a:pt x="772" y="123"/>
                  </a:cubicBezTo>
                  <a:cubicBezTo>
                    <a:pt x="773" y="123"/>
                    <a:pt x="780" y="121"/>
                    <a:pt x="782" y="120"/>
                  </a:cubicBezTo>
                  <a:cubicBezTo>
                    <a:pt x="785" y="118"/>
                    <a:pt x="786" y="116"/>
                    <a:pt x="786" y="114"/>
                  </a:cubicBezTo>
                  <a:cubicBezTo>
                    <a:pt x="786" y="113"/>
                    <a:pt x="783" y="113"/>
                    <a:pt x="783" y="112"/>
                  </a:cubicBezTo>
                  <a:cubicBezTo>
                    <a:pt x="782" y="110"/>
                    <a:pt x="784" y="111"/>
                    <a:pt x="787" y="110"/>
                  </a:cubicBezTo>
                  <a:cubicBezTo>
                    <a:pt x="789" y="109"/>
                    <a:pt x="787" y="106"/>
                    <a:pt x="785" y="106"/>
                  </a:cubicBezTo>
                  <a:cubicBezTo>
                    <a:pt x="783" y="107"/>
                    <a:pt x="786" y="104"/>
                    <a:pt x="784" y="102"/>
                  </a:cubicBezTo>
                  <a:cubicBezTo>
                    <a:pt x="782" y="100"/>
                    <a:pt x="778" y="103"/>
                    <a:pt x="778" y="101"/>
                  </a:cubicBezTo>
                  <a:cubicBezTo>
                    <a:pt x="779" y="99"/>
                    <a:pt x="778" y="96"/>
                    <a:pt x="777" y="94"/>
                  </a:cubicBezTo>
                  <a:cubicBezTo>
                    <a:pt x="775" y="93"/>
                    <a:pt x="772" y="97"/>
                    <a:pt x="769" y="94"/>
                  </a:cubicBezTo>
                  <a:cubicBezTo>
                    <a:pt x="766" y="92"/>
                    <a:pt x="757" y="91"/>
                    <a:pt x="757" y="92"/>
                  </a:cubicBezTo>
                  <a:cubicBezTo>
                    <a:pt x="757" y="93"/>
                    <a:pt x="753" y="90"/>
                    <a:pt x="752" y="91"/>
                  </a:cubicBezTo>
                  <a:cubicBezTo>
                    <a:pt x="751" y="92"/>
                    <a:pt x="744" y="92"/>
                    <a:pt x="742" y="91"/>
                  </a:cubicBezTo>
                  <a:cubicBezTo>
                    <a:pt x="739" y="91"/>
                    <a:pt x="736" y="92"/>
                    <a:pt x="736" y="94"/>
                  </a:cubicBezTo>
                  <a:cubicBezTo>
                    <a:pt x="736" y="97"/>
                    <a:pt x="727" y="96"/>
                    <a:pt x="726" y="95"/>
                  </a:cubicBezTo>
                  <a:cubicBezTo>
                    <a:pt x="724" y="95"/>
                    <a:pt x="732" y="89"/>
                    <a:pt x="732" y="88"/>
                  </a:cubicBezTo>
                  <a:cubicBezTo>
                    <a:pt x="732" y="87"/>
                    <a:pt x="719" y="88"/>
                    <a:pt x="718" y="87"/>
                  </a:cubicBezTo>
                  <a:cubicBezTo>
                    <a:pt x="717" y="85"/>
                    <a:pt x="711" y="85"/>
                    <a:pt x="708" y="85"/>
                  </a:cubicBezTo>
                  <a:cubicBezTo>
                    <a:pt x="705" y="85"/>
                    <a:pt x="708" y="84"/>
                    <a:pt x="710" y="84"/>
                  </a:cubicBezTo>
                  <a:cubicBezTo>
                    <a:pt x="713" y="84"/>
                    <a:pt x="715" y="82"/>
                    <a:pt x="718" y="81"/>
                  </a:cubicBezTo>
                  <a:cubicBezTo>
                    <a:pt x="721" y="81"/>
                    <a:pt x="720" y="80"/>
                    <a:pt x="719" y="78"/>
                  </a:cubicBezTo>
                  <a:cubicBezTo>
                    <a:pt x="718" y="76"/>
                    <a:pt x="715" y="77"/>
                    <a:pt x="712" y="76"/>
                  </a:cubicBezTo>
                  <a:cubicBezTo>
                    <a:pt x="709" y="75"/>
                    <a:pt x="706" y="74"/>
                    <a:pt x="703" y="74"/>
                  </a:cubicBezTo>
                  <a:cubicBezTo>
                    <a:pt x="701" y="74"/>
                    <a:pt x="698" y="75"/>
                    <a:pt x="692" y="76"/>
                  </a:cubicBezTo>
                  <a:cubicBezTo>
                    <a:pt x="686" y="77"/>
                    <a:pt x="686" y="82"/>
                    <a:pt x="683" y="83"/>
                  </a:cubicBezTo>
                  <a:cubicBezTo>
                    <a:pt x="680" y="85"/>
                    <a:pt x="675" y="90"/>
                    <a:pt x="677" y="91"/>
                  </a:cubicBezTo>
                  <a:cubicBezTo>
                    <a:pt x="680" y="91"/>
                    <a:pt x="678" y="93"/>
                    <a:pt x="679" y="94"/>
                  </a:cubicBezTo>
                  <a:cubicBezTo>
                    <a:pt x="679" y="96"/>
                    <a:pt x="677" y="96"/>
                    <a:pt x="674" y="96"/>
                  </a:cubicBezTo>
                  <a:cubicBezTo>
                    <a:pt x="671" y="95"/>
                    <a:pt x="661" y="95"/>
                    <a:pt x="661" y="97"/>
                  </a:cubicBezTo>
                  <a:cubicBezTo>
                    <a:pt x="661" y="100"/>
                    <a:pt x="667" y="101"/>
                    <a:pt x="667" y="102"/>
                  </a:cubicBezTo>
                  <a:cubicBezTo>
                    <a:pt x="666" y="103"/>
                    <a:pt x="662" y="102"/>
                    <a:pt x="660" y="100"/>
                  </a:cubicBezTo>
                  <a:cubicBezTo>
                    <a:pt x="658" y="99"/>
                    <a:pt x="654" y="100"/>
                    <a:pt x="653" y="102"/>
                  </a:cubicBezTo>
                  <a:cubicBezTo>
                    <a:pt x="652" y="104"/>
                    <a:pt x="649" y="104"/>
                    <a:pt x="647" y="103"/>
                  </a:cubicBezTo>
                  <a:cubicBezTo>
                    <a:pt x="646" y="103"/>
                    <a:pt x="644" y="104"/>
                    <a:pt x="642" y="104"/>
                  </a:cubicBezTo>
                  <a:cubicBezTo>
                    <a:pt x="640" y="103"/>
                    <a:pt x="646" y="100"/>
                    <a:pt x="644" y="99"/>
                  </a:cubicBezTo>
                  <a:cubicBezTo>
                    <a:pt x="643" y="97"/>
                    <a:pt x="637" y="99"/>
                    <a:pt x="636" y="101"/>
                  </a:cubicBezTo>
                  <a:cubicBezTo>
                    <a:pt x="636" y="103"/>
                    <a:pt x="632" y="99"/>
                    <a:pt x="631" y="100"/>
                  </a:cubicBezTo>
                  <a:cubicBezTo>
                    <a:pt x="629" y="101"/>
                    <a:pt x="628" y="102"/>
                    <a:pt x="625" y="103"/>
                  </a:cubicBezTo>
                  <a:cubicBezTo>
                    <a:pt x="623" y="104"/>
                    <a:pt x="618" y="102"/>
                    <a:pt x="617" y="104"/>
                  </a:cubicBezTo>
                  <a:cubicBezTo>
                    <a:pt x="616" y="106"/>
                    <a:pt x="622" y="106"/>
                    <a:pt x="622" y="107"/>
                  </a:cubicBezTo>
                  <a:cubicBezTo>
                    <a:pt x="622" y="108"/>
                    <a:pt x="609" y="108"/>
                    <a:pt x="608" y="109"/>
                  </a:cubicBezTo>
                  <a:cubicBezTo>
                    <a:pt x="608" y="111"/>
                    <a:pt x="603" y="111"/>
                    <a:pt x="598" y="111"/>
                  </a:cubicBezTo>
                  <a:cubicBezTo>
                    <a:pt x="592" y="111"/>
                    <a:pt x="594" y="114"/>
                    <a:pt x="590" y="114"/>
                  </a:cubicBezTo>
                  <a:cubicBezTo>
                    <a:pt x="585" y="115"/>
                    <a:pt x="583" y="115"/>
                    <a:pt x="582" y="118"/>
                  </a:cubicBezTo>
                  <a:cubicBezTo>
                    <a:pt x="581" y="120"/>
                    <a:pt x="577" y="120"/>
                    <a:pt x="576" y="119"/>
                  </a:cubicBezTo>
                  <a:cubicBezTo>
                    <a:pt x="574" y="117"/>
                    <a:pt x="570" y="119"/>
                    <a:pt x="572" y="120"/>
                  </a:cubicBezTo>
                  <a:cubicBezTo>
                    <a:pt x="574" y="120"/>
                    <a:pt x="572" y="122"/>
                    <a:pt x="571" y="122"/>
                  </a:cubicBezTo>
                  <a:cubicBezTo>
                    <a:pt x="570" y="121"/>
                    <a:pt x="566" y="124"/>
                    <a:pt x="568" y="124"/>
                  </a:cubicBezTo>
                  <a:cubicBezTo>
                    <a:pt x="570" y="123"/>
                    <a:pt x="571" y="125"/>
                    <a:pt x="570" y="127"/>
                  </a:cubicBezTo>
                  <a:cubicBezTo>
                    <a:pt x="569" y="128"/>
                    <a:pt x="564" y="125"/>
                    <a:pt x="563" y="126"/>
                  </a:cubicBezTo>
                  <a:cubicBezTo>
                    <a:pt x="562" y="128"/>
                    <a:pt x="565" y="129"/>
                    <a:pt x="567" y="129"/>
                  </a:cubicBezTo>
                  <a:cubicBezTo>
                    <a:pt x="570" y="129"/>
                    <a:pt x="571" y="130"/>
                    <a:pt x="571" y="132"/>
                  </a:cubicBezTo>
                  <a:cubicBezTo>
                    <a:pt x="571" y="133"/>
                    <a:pt x="566" y="131"/>
                    <a:pt x="565" y="132"/>
                  </a:cubicBezTo>
                  <a:cubicBezTo>
                    <a:pt x="564" y="134"/>
                    <a:pt x="566" y="134"/>
                    <a:pt x="568" y="134"/>
                  </a:cubicBezTo>
                  <a:cubicBezTo>
                    <a:pt x="570" y="135"/>
                    <a:pt x="569" y="136"/>
                    <a:pt x="571" y="137"/>
                  </a:cubicBezTo>
                  <a:cubicBezTo>
                    <a:pt x="571" y="138"/>
                    <a:pt x="571" y="138"/>
                    <a:pt x="571" y="138"/>
                  </a:cubicBezTo>
                  <a:cubicBezTo>
                    <a:pt x="572" y="139"/>
                    <a:pt x="570" y="140"/>
                    <a:pt x="570" y="141"/>
                  </a:cubicBezTo>
                  <a:cubicBezTo>
                    <a:pt x="571" y="143"/>
                    <a:pt x="568" y="144"/>
                    <a:pt x="568" y="142"/>
                  </a:cubicBezTo>
                  <a:cubicBezTo>
                    <a:pt x="568" y="141"/>
                    <a:pt x="561" y="140"/>
                    <a:pt x="560" y="142"/>
                  </a:cubicBezTo>
                  <a:cubicBezTo>
                    <a:pt x="559" y="143"/>
                    <a:pt x="558" y="145"/>
                    <a:pt x="556" y="143"/>
                  </a:cubicBezTo>
                  <a:cubicBezTo>
                    <a:pt x="554" y="142"/>
                    <a:pt x="550" y="144"/>
                    <a:pt x="544" y="144"/>
                  </a:cubicBezTo>
                  <a:cubicBezTo>
                    <a:pt x="537" y="144"/>
                    <a:pt x="525" y="145"/>
                    <a:pt x="522" y="146"/>
                  </a:cubicBezTo>
                  <a:cubicBezTo>
                    <a:pt x="519" y="147"/>
                    <a:pt x="516" y="151"/>
                    <a:pt x="519" y="154"/>
                  </a:cubicBezTo>
                  <a:cubicBezTo>
                    <a:pt x="522" y="157"/>
                    <a:pt x="519" y="158"/>
                    <a:pt x="519" y="160"/>
                  </a:cubicBezTo>
                  <a:cubicBezTo>
                    <a:pt x="519" y="162"/>
                    <a:pt x="526" y="166"/>
                    <a:pt x="530" y="166"/>
                  </a:cubicBezTo>
                  <a:cubicBezTo>
                    <a:pt x="534" y="166"/>
                    <a:pt x="538" y="171"/>
                    <a:pt x="535" y="174"/>
                  </a:cubicBezTo>
                  <a:cubicBezTo>
                    <a:pt x="533" y="177"/>
                    <a:pt x="526" y="173"/>
                    <a:pt x="521" y="170"/>
                  </a:cubicBezTo>
                  <a:cubicBezTo>
                    <a:pt x="516" y="166"/>
                    <a:pt x="505" y="164"/>
                    <a:pt x="502" y="165"/>
                  </a:cubicBezTo>
                  <a:cubicBezTo>
                    <a:pt x="498" y="165"/>
                    <a:pt x="500" y="161"/>
                    <a:pt x="496" y="162"/>
                  </a:cubicBezTo>
                  <a:cubicBezTo>
                    <a:pt x="491" y="162"/>
                    <a:pt x="487" y="166"/>
                    <a:pt x="490" y="166"/>
                  </a:cubicBezTo>
                  <a:cubicBezTo>
                    <a:pt x="493" y="166"/>
                    <a:pt x="495" y="166"/>
                    <a:pt x="494" y="167"/>
                  </a:cubicBezTo>
                  <a:cubicBezTo>
                    <a:pt x="492" y="169"/>
                    <a:pt x="495" y="168"/>
                    <a:pt x="498" y="170"/>
                  </a:cubicBezTo>
                  <a:cubicBezTo>
                    <a:pt x="502" y="171"/>
                    <a:pt x="495" y="174"/>
                    <a:pt x="491" y="171"/>
                  </a:cubicBezTo>
                  <a:cubicBezTo>
                    <a:pt x="488" y="168"/>
                    <a:pt x="483" y="171"/>
                    <a:pt x="482" y="173"/>
                  </a:cubicBezTo>
                  <a:cubicBezTo>
                    <a:pt x="481" y="175"/>
                    <a:pt x="487" y="181"/>
                    <a:pt x="493" y="182"/>
                  </a:cubicBezTo>
                  <a:cubicBezTo>
                    <a:pt x="500" y="183"/>
                    <a:pt x="498" y="185"/>
                    <a:pt x="501" y="186"/>
                  </a:cubicBezTo>
                  <a:cubicBezTo>
                    <a:pt x="504" y="187"/>
                    <a:pt x="502" y="188"/>
                    <a:pt x="500" y="188"/>
                  </a:cubicBezTo>
                  <a:cubicBezTo>
                    <a:pt x="498" y="188"/>
                    <a:pt x="493" y="185"/>
                    <a:pt x="490" y="183"/>
                  </a:cubicBezTo>
                  <a:cubicBezTo>
                    <a:pt x="487" y="182"/>
                    <a:pt x="478" y="184"/>
                    <a:pt x="476" y="182"/>
                  </a:cubicBezTo>
                  <a:cubicBezTo>
                    <a:pt x="474" y="180"/>
                    <a:pt x="477" y="178"/>
                    <a:pt x="475" y="177"/>
                  </a:cubicBezTo>
                  <a:cubicBezTo>
                    <a:pt x="474" y="175"/>
                    <a:pt x="475" y="172"/>
                    <a:pt x="477" y="168"/>
                  </a:cubicBezTo>
                  <a:cubicBezTo>
                    <a:pt x="480" y="165"/>
                    <a:pt x="477" y="159"/>
                    <a:pt x="474" y="158"/>
                  </a:cubicBezTo>
                  <a:cubicBezTo>
                    <a:pt x="470" y="157"/>
                    <a:pt x="471" y="160"/>
                    <a:pt x="471" y="161"/>
                  </a:cubicBezTo>
                  <a:cubicBezTo>
                    <a:pt x="472" y="162"/>
                    <a:pt x="472" y="167"/>
                    <a:pt x="469" y="170"/>
                  </a:cubicBezTo>
                  <a:cubicBezTo>
                    <a:pt x="467" y="173"/>
                    <a:pt x="459" y="173"/>
                    <a:pt x="459" y="175"/>
                  </a:cubicBezTo>
                  <a:cubicBezTo>
                    <a:pt x="459" y="177"/>
                    <a:pt x="454" y="179"/>
                    <a:pt x="456" y="180"/>
                  </a:cubicBezTo>
                  <a:cubicBezTo>
                    <a:pt x="458" y="182"/>
                    <a:pt x="464" y="190"/>
                    <a:pt x="465" y="192"/>
                  </a:cubicBezTo>
                  <a:cubicBezTo>
                    <a:pt x="466" y="194"/>
                    <a:pt x="459" y="202"/>
                    <a:pt x="461" y="206"/>
                  </a:cubicBezTo>
                  <a:cubicBezTo>
                    <a:pt x="462" y="211"/>
                    <a:pt x="460" y="213"/>
                    <a:pt x="461" y="215"/>
                  </a:cubicBezTo>
                  <a:cubicBezTo>
                    <a:pt x="462" y="217"/>
                    <a:pt x="465" y="215"/>
                    <a:pt x="467" y="216"/>
                  </a:cubicBezTo>
                  <a:cubicBezTo>
                    <a:pt x="469" y="217"/>
                    <a:pt x="473" y="215"/>
                    <a:pt x="477" y="214"/>
                  </a:cubicBezTo>
                  <a:cubicBezTo>
                    <a:pt x="482" y="213"/>
                    <a:pt x="490" y="218"/>
                    <a:pt x="493" y="219"/>
                  </a:cubicBezTo>
                  <a:cubicBezTo>
                    <a:pt x="496" y="221"/>
                    <a:pt x="495" y="223"/>
                    <a:pt x="496" y="226"/>
                  </a:cubicBezTo>
                  <a:cubicBezTo>
                    <a:pt x="498" y="228"/>
                    <a:pt x="493" y="228"/>
                    <a:pt x="493" y="232"/>
                  </a:cubicBezTo>
                  <a:cubicBezTo>
                    <a:pt x="493" y="236"/>
                    <a:pt x="502" y="237"/>
                    <a:pt x="502" y="238"/>
                  </a:cubicBezTo>
                  <a:cubicBezTo>
                    <a:pt x="503" y="240"/>
                    <a:pt x="496" y="239"/>
                    <a:pt x="493" y="238"/>
                  </a:cubicBezTo>
                  <a:cubicBezTo>
                    <a:pt x="490" y="237"/>
                    <a:pt x="490" y="233"/>
                    <a:pt x="489" y="232"/>
                  </a:cubicBezTo>
                  <a:cubicBezTo>
                    <a:pt x="488" y="232"/>
                    <a:pt x="491" y="229"/>
                    <a:pt x="491" y="226"/>
                  </a:cubicBezTo>
                  <a:cubicBezTo>
                    <a:pt x="491" y="224"/>
                    <a:pt x="488" y="222"/>
                    <a:pt x="487" y="221"/>
                  </a:cubicBezTo>
                  <a:cubicBezTo>
                    <a:pt x="486" y="219"/>
                    <a:pt x="484" y="217"/>
                    <a:pt x="482" y="217"/>
                  </a:cubicBezTo>
                  <a:cubicBezTo>
                    <a:pt x="479" y="218"/>
                    <a:pt x="471" y="219"/>
                    <a:pt x="469" y="221"/>
                  </a:cubicBezTo>
                  <a:cubicBezTo>
                    <a:pt x="466" y="223"/>
                    <a:pt x="469" y="229"/>
                    <a:pt x="470" y="233"/>
                  </a:cubicBezTo>
                  <a:cubicBezTo>
                    <a:pt x="472" y="236"/>
                    <a:pt x="463" y="240"/>
                    <a:pt x="463" y="242"/>
                  </a:cubicBezTo>
                  <a:cubicBezTo>
                    <a:pt x="464" y="245"/>
                    <a:pt x="461" y="246"/>
                    <a:pt x="457" y="248"/>
                  </a:cubicBezTo>
                  <a:cubicBezTo>
                    <a:pt x="453" y="250"/>
                    <a:pt x="449" y="252"/>
                    <a:pt x="449" y="255"/>
                  </a:cubicBezTo>
                  <a:cubicBezTo>
                    <a:pt x="449" y="258"/>
                    <a:pt x="444" y="256"/>
                    <a:pt x="442" y="255"/>
                  </a:cubicBezTo>
                  <a:cubicBezTo>
                    <a:pt x="439" y="253"/>
                    <a:pt x="436" y="256"/>
                    <a:pt x="432" y="256"/>
                  </a:cubicBezTo>
                  <a:cubicBezTo>
                    <a:pt x="428" y="255"/>
                    <a:pt x="428" y="252"/>
                    <a:pt x="425" y="253"/>
                  </a:cubicBezTo>
                  <a:cubicBezTo>
                    <a:pt x="422" y="255"/>
                    <a:pt x="420" y="252"/>
                    <a:pt x="421" y="250"/>
                  </a:cubicBezTo>
                  <a:cubicBezTo>
                    <a:pt x="422" y="248"/>
                    <a:pt x="425" y="249"/>
                    <a:pt x="426" y="251"/>
                  </a:cubicBezTo>
                  <a:cubicBezTo>
                    <a:pt x="426" y="253"/>
                    <a:pt x="428" y="252"/>
                    <a:pt x="431" y="250"/>
                  </a:cubicBezTo>
                  <a:cubicBezTo>
                    <a:pt x="433" y="249"/>
                    <a:pt x="432" y="252"/>
                    <a:pt x="435" y="252"/>
                  </a:cubicBezTo>
                  <a:cubicBezTo>
                    <a:pt x="439" y="253"/>
                    <a:pt x="437" y="251"/>
                    <a:pt x="440" y="251"/>
                  </a:cubicBezTo>
                  <a:cubicBezTo>
                    <a:pt x="442" y="251"/>
                    <a:pt x="443" y="250"/>
                    <a:pt x="442" y="249"/>
                  </a:cubicBezTo>
                  <a:cubicBezTo>
                    <a:pt x="441" y="247"/>
                    <a:pt x="444" y="246"/>
                    <a:pt x="445" y="246"/>
                  </a:cubicBezTo>
                  <a:cubicBezTo>
                    <a:pt x="447" y="245"/>
                    <a:pt x="446" y="242"/>
                    <a:pt x="448" y="241"/>
                  </a:cubicBezTo>
                  <a:cubicBezTo>
                    <a:pt x="450" y="240"/>
                    <a:pt x="449" y="239"/>
                    <a:pt x="450" y="239"/>
                  </a:cubicBezTo>
                  <a:cubicBezTo>
                    <a:pt x="452" y="238"/>
                    <a:pt x="453" y="236"/>
                    <a:pt x="454" y="236"/>
                  </a:cubicBezTo>
                  <a:cubicBezTo>
                    <a:pt x="456" y="236"/>
                    <a:pt x="457" y="233"/>
                    <a:pt x="456" y="232"/>
                  </a:cubicBezTo>
                  <a:cubicBezTo>
                    <a:pt x="455" y="230"/>
                    <a:pt x="457" y="227"/>
                    <a:pt x="458" y="226"/>
                  </a:cubicBezTo>
                  <a:cubicBezTo>
                    <a:pt x="460" y="226"/>
                    <a:pt x="460" y="224"/>
                    <a:pt x="458" y="223"/>
                  </a:cubicBezTo>
                  <a:cubicBezTo>
                    <a:pt x="457" y="222"/>
                    <a:pt x="451" y="218"/>
                    <a:pt x="452" y="216"/>
                  </a:cubicBezTo>
                  <a:cubicBezTo>
                    <a:pt x="452" y="213"/>
                    <a:pt x="451" y="209"/>
                    <a:pt x="452" y="207"/>
                  </a:cubicBezTo>
                  <a:cubicBezTo>
                    <a:pt x="452" y="205"/>
                    <a:pt x="452" y="202"/>
                    <a:pt x="451" y="199"/>
                  </a:cubicBezTo>
                  <a:cubicBezTo>
                    <a:pt x="451" y="197"/>
                    <a:pt x="453" y="195"/>
                    <a:pt x="454" y="190"/>
                  </a:cubicBezTo>
                  <a:cubicBezTo>
                    <a:pt x="454" y="186"/>
                    <a:pt x="449" y="182"/>
                    <a:pt x="447" y="181"/>
                  </a:cubicBezTo>
                  <a:cubicBezTo>
                    <a:pt x="444" y="180"/>
                    <a:pt x="446" y="178"/>
                    <a:pt x="449" y="175"/>
                  </a:cubicBezTo>
                  <a:cubicBezTo>
                    <a:pt x="453" y="172"/>
                    <a:pt x="453" y="162"/>
                    <a:pt x="453" y="160"/>
                  </a:cubicBezTo>
                  <a:cubicBezTo>
                    <a:pt x="453" y="158"/>
                    <a:pt x="445" y="156"/>
                    <a:pt x="443" y="157"/>
                  </a:cubicBezTo>
                  <a:cubicBezTo>
                    <a:pt x="440" y="157"/>
                    <a:pt x="429" y="156"/>
                    <a:pt x="427" y="156"/>
                  </a:cubicBezTo>
                  <a:cubicBezTo>
                    <a:pt x="424" y="155"/>
                    <a:pt x="423" y="158"/>
                    <a:pt x="422" y="161"/>
                  </a:cubicBezTo>
                  <a:cubicBezTo>
                    <a:pt x="421" y="163"/>
                    <a:pt x="418" y="167"/>
                    <a:pt x="416" y="173"/>
                  </a:cubicBezTo>
                  <a:cubicBezTo>
                    <a:pt x="415" y="178"/>
                    <a:pt x="408" y="180"/>
                    <a:pt x="405" y="181"/>
                  </a:cubicBezTo>
                  <a:cubicBezTo>
                    <a:pt x="402" y="182"/>
                    <a:pt x="400" y="187"/>
                    <a:pt x="402" y="189"/>
                  </a:cubicBezTo>
                  <a:cubicBezTo>
                    <a:pt x="403" y="191"/>
                    <a:pt x="405" y="189"/>
                    <a:pt x="406" y="190"/>
                  </a:cubicBezTo>
                  <a:cubicBezTo>
                    <a:pt x="408" y="190"/>
                    <a:pt x="406" y="196"/>
                    <a:pt x="405" y="196"/>
                  </a:cubicBezTo>
                  <a:cubicBezTo>
                    <a:pt x="404" y="197"/>
                    <a:pt x="407" y="199"/>
                    <a:pt x="405" y="200"/>
                  </a:cubicBezTo>
                  <a:cubicBezTo>
                    <a:pt x="403" y="202"/>
                    <a:pt x="401" y="205"/>
                    <a:pt x="402" y="206"/>
                  </a:cubicBezTo>
                  <a:cubicBezTo>
                    <a:pt x="403" y="208"/>
                    <a:pt x="409" y="208"/>
                    <a:pt x="412" y="210"/>
                  </a:cubicBezTo>
                  <a:cubicBezTo>
                    <a:pt x="414" y="211"/>
                    <a:pt x="413" y="214"/>
                    <a:pt x="415" y="217"/>
                  </a:cubicBezTo>
                  <a:cubicBezTo>
                    <a:pt x="417" y="219"/>
                    <a:pt x="420" y="218"/>
                    <a:pt x="421" y="219"/>
                  </a:cubicBezTo>
                  <a:cubicBezTo>
                    <a:pt x="422" y="221"/>
                    <a:pt x="417" y="227"/>
                    <a:pt x="415" y="228"/>
                  </a:cubicBezTo>
                  <a:cubicBezTo>
                    <a:pt x="414" y="228"/>
                    <a:pt x="407" y="221"/>
                    <a:pt x="405" y="220"/>
                  </a:cubicBezTo>
                  <a:cubicBezTo>
                    <a:pt x="403" y="218"/>
                    <a:pt x="395" y="216"/>
                    <a:pt x="392" y="214"/>
                  </a:cubicBezTo>
                  <a:cubicBezTo>
                    <a:pt x="388" y="212"/>
                    <a:pt x="385" y="212"/>
                    <a:pt x="380" y="209"/>
                  </a:cubicBezTo>
                  <a:cubicBezTo>
                    <a:pt x="376" y="206"/>
                    <a:pt x="373" y="205"/>
                    <a:pt x="365" y="205"/>
                  </a:cubicBezTo>
                  <a:cubicBezTo>
                    <a:pt x="357" y="205"/>
                    <a:pt x="352" y="203"/>
                    <a:pt x="349" y="204"/>
                  </a:cubicBezTo>
                  <a:cubicBezTo>
                    <a:pt x="347" y="204"/>
                    <a:pt x="348" y="201"/>
                    <a:pt x="343" y="199"/>
                  </a:cubicBezTo>
                  <a:cubicBezTo>
                    <a:pt x="339" y="197"/>
                    <a:pt x="336" y="194"/>
                    <a:pt x="333" y="196"/>
                  </a:cubicBezTo>
                  <a:cubicBezTo>
                    <a:pt x="330" y="197"/>
                    <a:pt x="331" y="202"/>
                    <a:pt x="335" y="203"/>
                  </a:cubicBezTo>
                  <a:cubicBezTo>
                    <a:pt x="339" y="203"/>
                    <a:pt x="337" y="205"/>
                    <a:pt x="342" y="205"/>
                  </a:cubicBezTo>
                  <a:cubicBezTo>
                    <a:pt x="346" y="205"/>
                    <a:pt x="347" y="206"/>
                    <a:pt x="347" y="209"/>
                  </a:cubicBezTo>
                  <a:cubicBezTo>
                    <a:pt x="347" y="212"/>
                    <a:pt x="349" y="214"/>
                    <a:pt x="351" y="216"/>
                  </a:cubicBezTo>
                  <a:cubicBezTo>
                    <a:pt x="353" y="218"/>
                    <a:pt x="352" y="221"/>
                    <a:pt x="348" y="221"/>
                  </a:cubicBezTo>
                  <a:cubicBezTo>
                    <a:pt x="345" y="221"/>
                    <a:pt x="341" y="221"/>
                    <a:pt x="343" y="223"/>
                  </a:cubicBezTo>
                  <a:cubicBezTo>
                    <a:pt x="344" y="226"/>
                    <a:pt x="342" y="226"/>
                    <a:pt x="338" y="225"/>
                  </a:cubicBezTo>
                  <a:cubicBezTo>
                    <a:pt x="335" y="224"/>
                    <a:pt x="337" y="222"/>
                    <a:pt x="338" y="220"/>
                  </a:cubicBezTo>
                  <a:cubicBezTo>
                    <a:pt x="340" y="219"/>
                    <a:pt x="335" y="217"/>
                    <a:pt x="333" y="216"/>
                  </a:cubicBezTo>
                  <a:cubicBezTo>
                    <a:pt x="331" y="216"/>
                    <a:pt x="322" y="222"/>
                    <a:pt x="320" y="223"/>
                  </a:cubicBezTo>
                  <a:cubicBezTo>
                    <a:pt x="318" y="224"/>
                    <a:pt x="312" y="221"/>
                    <a:pt x="306" y="223"/>
                  </a:cubicBezTo>
                  <a:cubicBezTo>
                    <a:pt x="300" y="224"/>
                    <a:pt x="300" y="229"/>
                    <a:pt x="298" y="229"/>
                  </a:cubicBezTo>
                  <a:cubicBezTo>
                    <a:pt x="296" y="228"/>
                    <a:pt x="289" y="229"/>
                    <a:pt x="287" y="228"/>
                  </a:cubicBezTo>
                  <a:cubicBezTo>
                    <a:pt x="284" y="226"/>
                    <a:pt x="286" y="225"/>
                    <a:pt x="289" y="225"/>
                  </a:cubicBezTo>
                  <a:cubicBezTo>
                    <a:pt x="291" y="226"/>
                    <a:pt x="292" y="225"/>
                    <a:pt x="291" y="223"/>
                  </a:cubicBezTo>
                  <a:cubicBezTo>
                    <a:pt x="289" y="221"/>
                    <a:pt x="293" y="218"/>
                    <a:pt x="293" y="217"/>
                  </a:cubicBezTo>
                  <a:cubicBezTo>
                    <a:pt x="293" y="216"/>
                    <a:pt x="283" y="219"/>
                    <a:pt x="281" y="221"/>
                  </a:cubicBezTo>
                  <a:cubicBezTo>
                    <a:pt x="280" y="222"/>
                    <a:pt x="281" y="224"/>
                    <a:pt x="280" y="225"/>
                  </a:cubicBezTo>
                  <a:cubicBezTo>
                    <a:pt x="278" y="226"/>
                    <a:pt x="278" y="224"/>
                    <a:pt x="276" y="223"/>
                  </a:cubicBezTo>
                  <a:cubicBezTo>
                    <a:pt x="274" y="222"/>
                    <a:pt x="259" y="226"/>
                    <a:pt x="257" y="229"/>
                  </a:cubicBezTo>
                  <a:cubicBezTo>
                    <a:pt x="254" y="232"/>
                    <a:pt x="249" y="232"/>
                    <a:pt x="249" y="234"/>
                  </a:cubicBezTo>
                  <a:cubicBezTo>
                    <a:pt x="249" y="236"/>
                    <a:pt x="242" y="235"/>
                    <a:pt x="239" y="237"/>
                  </a:cubicBezTo>
                  <a:cubicBezTo>
                    <a:pt x="237" y="238"/>
                    <a:pt x="238" y="243"/>
                    <a:pt x="237" y="245"/>
                  </a:cubicBezTo>
                  <a:cubicBezTo>
                    <a:pt x="236" y="248"/>
                    <a:pt x="226" y="247"/>
                    <a:pt x="223" y="247"/>
                  </a:cubicBezTo>
                  <a:cubicBezTo>
                    <a:pt x="220" y="247"/>
                    <a:pt x="219" y="241"/>
                    <a:pt x="216" y="241"/>
                  </a:cubicBezTo>
                  <a:cubicBezTo>
                    <a:pt x="214" y="241"/>
                    <a:pt x="215" y="237"/>
                    <a:pt x="216" y="236"/>
                  </a:cubicBezTo>
                  <a:cubicBezTo>
                    <a:pt x="217" y="234"/>
                    <a:pt x="219" y="235"/>
                    <a:pt x="222" y="233"/>
                  </a:cubicBezTo>
                  <a:cubicBezTo>
                    <a:pt x="225" y="231"/>
                    <a:pt x="228" y="234"/>
                    <a:pt x="229" y="233"/>
                  </a:cubicBezTo>
                  <a:cubicBezTo>
                    <a:pt x="231" y="232"/>
                    <a:pt x="225" y="228"/>
                    <a:pt x="224" y="225"/>
                  </a:cubicBezTo>
                  <a:cubicBezTo>
                    <a:pt x="224" y="222"/>
                    <a:pt x="217" y="221"/>
                    <a:pt x="214" y="222"/>
                  </a:cubicBezTo>
                  <a:cubicBezTo>
                    <a:pt x="210" y="223"/>
                    <a:pt x="206" y="222"/>
                    <a:pt x="203" y="221"/>
                  </a:cubicBezTo>
                  <a:cubicBezTo>
                    <a:pt x="201" y="220"/>
                    <a:pt x="201" y="223"/>
                    <a:pt x="205" y="224"/>
                  </a:cubicBezTo>
                  <a:cubicBezTo>
                    <a:pt x="209" y="225"/>
                    <a:pt x="207" y="228"/>
                    <a:pt x="207" y="230"/>
                  </a:cubicBezTo>
                  <a:cubicBezTo>
                    <a:pt x="208" y="232"/>
                    <a:pt x="206" y="236"/>
                    <a:pt x="204" y="239"/>
                  </a:cubicBezTo>
                  <a:cubicBezTo>
                    <a:pt x="202" y="242"/>
                    <a:pt x="203" y="242"/>
                    <a:pt x="207" y="242"/>
                  </a:cubicBezTo>
                  <a:cubicBezTo>
                    <a:pt x="210" y="242"/>
                    <a:pt x="210" y="246"/>
                    <a:pt x="210" y="250"/>
                  </a:cubicBezTo>
                  <a:cubicBezTo>
                    <a:pt x="210" y="253"/>
                    <a:pt x="207" y="254"/>
                    <a:pt x="207" y="256"/>
                  </a:cubicBezTo>
                  <a:cubicBezTo>
                    <a:pt x="207" y="259"/>
                    <a:pt x="204" y="255"/>
                    <a:pt x="204" y="256"/>
                  </a:cubicBezTo>
                  <a:cubicBezTo>
                    <a:pt x="203" y="257"/>
                    <a:pt x="202" y="256"/>
                    <a:pt x="201" y="254"/>
                  </a:cubicBezTo>
                  <a:cubicBezTo>
                    <a:pt x="201" y="252"/>
                    <a:pt x="195" y="253"/>
                    <a:pt x="193" y="252"/>
                  </a:cubicBezTo>
                  <a:cubicBezTo>
                    <a:pt x="190" y="251"/>
                    <a:pt x="189" y="252"/>
                    <a:pt x="187" y="255"/>
                  </a:cubicBezTo>
                  <a:cubicBezTo>
                    <a:pt x="186" y="257"/>
                    <a:pt x="182" y="258"/>
                    <a:pt x="180" y="258"/>
                  </a:cubicBezTo>
                  <a:cubicBezTo>
                    <a:pt x="177" y="258"/>
                    <a:pt x="174" y="262"/>
                    <a:pt x="172" y="264"/>
                  </a:cubicBezTo>
                  <a:cubicBezTo>
                    <a:pt x="169" y="265"/>
                    <a:pt x="169" y="268"/>
                    <a:pt x="172" y="271"/>
                  </a:cubicBezTo>
                  <a:cubicBezTo>
                    <a:pt x="175" y="274"/>
                    <a:pt x="176" y="276"/>
                    <a:pt x="176" y="278"/>
                  </a:cubicBezTo>
                  <a:cubicBezTo>
                    <a:pt x="175" y="279"/>
                    <a:pt x="167" y="279"/>
                    <a:pt x="166" y="277"/>
                  </a:cubicBezTo>
                  <a:cubicBezTo>
                    <a:pt x="164" y="275"/>
                    <a:pt x="159" y="275"/>
                    <a:pt x="157" y="275"/>
                  </a:cubicBezTo>
                  <a:cubicBezTo>
                    <a:pt x="155" y="275"/>
                    <a:pt x="150" y="269"/>
                    <a:pt x="147" y="269"/>
                  </a:cubicBezTo>
                  <a:cubicBezTo>
                    <a:pt x="145" y="269"/>
                    <a:pt x="143" y="272"/>
                    <a:pt x="142" y="274"/>
                  </a:cubicBezTo>
                  <a:cubicBezTo>
                    <a:pt x="141" y="276"/>
                    <a:pt x="143" y="276"/>
                    <a:pt x="145" y="279"/>
                  </a:cubicBezTo>
                  <a:cubicBezTo>
                    <a:pt x="146" y="282"/>
                    <a:pt x="151" y="282"/>
                    <a:pt x="153" y="282"/>
                  </a:cubicBezTo>
                  <a:cubicBezTo>
                    <a:pt x="155" y="282"/>
                    <a:pt x="154" y="285"/>
                    <a:pt x="154" y="287"/>
                  </a:cubicBezTo>
                  <a:cubicBezTo>
                    <a:pt x="153" y="288"/>
                    <a:pt x="149" y="289"/>
                    <a:pt x="147" y="288"/>
                  </a:cubicBezTo>
                  <a:cubicBezTo>
                    <a:pt x="146" y="286"/>
                    <a:pt x="141" y="288"/>
                    <a:pt x="141" y="286"/>
                  </a:cubicBezTo>
                  <a:cubicBezTo>
                    <a:pt x="141" y="284"/>
                    <a:pt x="137" y="281"/>
                    <a:pt x="133" y="281"/>
                  </a:cubicBezTo>
                  <a:cubicBezTo>
                    <a:pt x="129" y="282"/>
                    <a:pt x="128" y="280"/>
                    <a:pt x="129" y="277"/>
                  </a:cubicBezTo>
                  <a:cubicBezTo>
                    <a:pt x="129" y="274"/>
                    <a:pt x="127" y="272"/>
                    <a:pt x="127" y="270"/>
                  </a:cubicBezTo>
                  <a:cubicBezTo>
                    <a:pt x="127" y="269"/>
                    <a:pt x="125" y="266"/>
                    <a:pt x="127" y="265"/>
                  </a:cubicBezTo>
                  <a:cubicBezTo>
                    <a:pt x="129" y="264"/>
                    <a:pt x="127" y="262"/>
                    <a:pt x="128" y="260"/>
                  </a:cubicBezTo>
                  <a:cubicBezTo>
                    <a:pt x="128" y="258"/>
                    <a:pt x="124" y="255"/>
                    <a:pt x="121" y="255"/>
                  </a:cubicBezTo>
                  <a:cubicBezTo>
                    <a:pt x="118" y="255"/>
                    <a:pt x="119" y="252"/>
                    <a:pt x="116" y="251"/>
                  </a:cubicBezTo>
                  <a:cubicBezTo>
                    <a:pt x="113" y="251"/>
                    <a:pt x="108" y="246"/>
                    <a:pt x="108" y="244"/>
                  </a:cubicBezTo>
                  <a:cubicBezTo>
                    <a:pt x="107" y="242"/>
                    <a:pt x="103" y="242"/>
                    <a:pt x="105" y="242"/>
                  </a:cubicBezTo>
                  <a:cubicBezTo>
                    <a:pt x="106" y="241"/>
                    <a:pt x="109" y="242"/>
                    <a:pt x="111" y="244"/>
                  </a:cubicBezTo>
                  <a:cubicBezTo>
                    <a:pt x="114" y="246"/>
                    <a:pt x="117" y="248"/>
                    <a:pt x="123" y="249"/>
                  </a:cubicBezTo>
                  <a:cubicBezTo>
                    <a:pt x="129" y="250"/>
                    <a:pt x="131" y="253"/>
                    <a:pt x="138" y="254"/>
                  </a:cubicBezTo>
                  <a:cubicBezTo>
                    <a:pt x="144" y="255"/>
                    <a:pt x="148" y="256"/>
                    <a:pt x="158" y="257"/>
                  </a:cubicBezTo>
                  <a:cubicBezTo>
                    <a:pt x="167" y="258"/>
                    <a:pt x="179" y="249"/>
                    <a:pt x="182" y="246"/>
                  </a:cubicBezTo>
                  <a:cubicBezTo>
                    <a:pt x="185" y="244"/>
                    <a:pt x="181" y="238"/>
                    <a:pt x="181" y="236"/>
                  </a:cubicBezTo>
                  <a:cubicBezTo>
                    <a:pt x="181" y="234"/>
                    <a:pt x="177" y="234"/>
                    <a:pt x="176" y="233"/>
                  </a:cubicBezTo>
                  <a:cubicBezTo>
                    <a:pt x="176" y="231"/>
                    <a:pt x="173" y="228"/>
                    <a:pt x="169" y="228"/>
                  </a:cubicBezTo>
                  <a:cubicBezTo>
                    <a:pt x="166" y="228"/>
                    <a:pt x="165" y="224"/>
                    <a:pt x="162" y="224"/>
                  </a:cubicBezTo>
                  <a:cubicBezTo>
                    <a:pt x="160" y="225"/>
                    <a:pt x="158" y="223"/>
                    <a:pt x="150" y="218"/>
                  </a:cubicBezTo>
                  <a:cubicBezTo>
                    <a:pt x="143" y="213"/>
                    <a:pt x="132" y="210"/>
                    <a:pt x="130" y="210"/>
                  </a:cubicBezTo>
                  <a:cubicBezTo>
                    <a:pt x="129" y="211"/>
                    <a:pt x="127" y="212"/>
                    <a:pt x="126" y="210"/>
                  </a:cubicBezTo>
                  <a:cubicBezTo>
                    <a:pt x="125" y="208"/>
                    <a:pt x="122" y="208"/>
                    <a:pt x="120" y="210"/>
                  </a:cubicBezTo>
                  <a:cubicBezTo>
                    <a:pt x="118" y="211"/>
                    <a:pt x="116" y="209"/>
                    <a:pt x="112" y="209"/>
                  </a:cubicBezTo>
                  <a:cubicBezTo>
                    <a:pt x="108" y="210"/>
                    <a:pt x="106" y="208"/>
                    <a:pt x="107" y="207"/>
                  </a:cubicBezTo>
                  <a:cubicBezTo>
                    <a:pt x="108" y="206"/>
                    <a:pt x="114" y="207"/>
                    <a:pt x="114" y="205"/>
                  </a:cubicBezTo>
                  <a:cubicBezTo>
                    <a:pt x="113" y="203"/>
                    <a:pt x="111" y="205"/>
                    <a:pt x="108" y="202"/>
                  </a:cubicBezTo>
                  <a:cubicBezTo>
                    <a:pt x="105" y="200"/>
                    <a:pt x="103" y="202"/>
                    <a:pt x="102" y="204"/>
                  </a:cubicBezTo>
                  <a:cubicBezTo>
                    <a:pt x="101" y="205"/>
                    <a:pt x="99" y="205"/>
                    <a:pt x="97" y="203"/>
                  </a:cubicBezTo>
                  <a:cubicBezTo>
                    <a:pt x="97" y="203"/>
                    <a:pt x="97" y="203"/>
                    <a:pt x="96" y="203"/>
                  </a:cubicBezTo>
                  <a:cubicBezTo>
                    <a:pt x="96" y="206"/>
                    <a:pt x="94" y="206"/>
                    <a:pt x="92" y="206"/>
                  </a:cubicBezTo>
                  <a:cubicBezTo>
                    <a:pt x="90" y="205"/>
                    <a:pt x="88" y="209"/>
                    <a:pt x="85" y="209"/>
                  </a:cubicBezTo>
                  <a:cubicBezTo>
                    <a:pt x="83" y="209"/>
                    <a:pt x="80" y="212"/>
                    <a:pt x="79" y="214"/>
                  </a:cubicBezTo>
                  <a:cubicBezTo>
                    <a:pt x="79" y="216"/>
                    <a:pt x="76" y="215"/>
                    <a:pt x="76" y="217"/>
                  </a:cubicBezTo>
                  <a:cubicBezTo>
                    <a:pt x="76" y="218"/>
                    <a:pt x="76" y="220"/>
                    <a:pt x="75" y="221"/>
                  </a:cubicBezTo>
                  <a:cubicBezTo>
                    <a:pt x="74" y="223"/>
                    <a:pt x="75" y="223"/>
                    <a:pt x="76" y="226"/>
                  </a:cubicBezTo>
                  <a:cubicBezTo>
                    <a:pt x="77" y="228"/>
                    <a:pt x="80" y="228"/>
                    <a:pt x="81" y="229"/>
                  </a:cubicBezTo>
                  <a:cubicBezTo>
                    <a:pt x="83" y="230"/>
                    <a:pt x="87" y="234"/>
                    <a:pt x="87" y="235"/>
                  </a:cubicBezTo>
                  <a:cubicBezTo>
                    <a:pt x="87" y="237"/>
                    <a:pt x="84" y="240"/>
                    <a:pt x="82" y="241"/>
                  </a:cubicBezTo>
                  <a:cubicBezTo>
                    <a:pt x="81" y="242"/>
                    <a:pt x="79" y="245"/>
                    <a:pt x="80" y="246"/>
                  </a:cubicBezTo>
                  <a:cubicBezTo>
                    <a:pt x="81" y="248"/>
                    <a:pt x="85" y="254"/>
                    <a:pt x="88" y="259"/>
                  </a:cubicBezTo>
                  <a:cubicBezTo>
                    <a:pt x="90" y="264"/>
                    <a:pt x="87" y="262"/>
                    <a:pt x="85" y="264"/>
                  </a:cubicBezTo>
                  <a:cubicBezTo>
                    <a:pt x="83" y="266"/>
                    <a:pt x="86" y="269"/>
                    <a:pt x="86" y="270"/>
                  </a:cubicBezTo>
                  <a:cubicBezTo>
                    <a:pt x="87" y="272"/>
                    <a:pt x="84" y="272"/>
                    <a:pt x="84" y="273"/>
                  </a:cubicBezTo>
                  <a:cubicBezTo>
                    <a:pt x="84" y="274"/>
                    <a:pt x="88" y="275"/>
                    <a:pt x="88" y="276"/>
                  </a:cubicBezTo>
                  <a:cubicBezTo>
                    <a:pt x="89" y="277"/>
                    <a:pt x="86" y="278"/>
                    <a:pt x="87" y="280"/>
                  </a:cubicBezTo>
                  <a:cubicBezTo>
                    <a:pt x="88" y="282"/>
                    <a:pt x="91" y="282"/>
                    <a:pt x="92" y="284"/>
                  </a:cubicBezTo>
                  <a:cubicBezTo>
                    <a:pt x="92" y="287"/>
                    <a:pt x="86" y="287"/>
                    <a:pt x="86" y="289"/>
                  </a:cubicBezTo>
                  <a:cubicBezTo>
                    <a:pt x="87" y="291"/>
                    <a:pt x="94" y="294"/>
                    <a:pt x="97" y="297"/>
                  </a:cubicBezTo>
                  <a:cubicBezTo>
                    <a:pt x="100" y="301"/>
                    <a:pt x="100" y="302"/>
                    <a:pt x="99" y="304"/>
                  </a:cubicBezTo>
                  <a:cubicBezTo>
                    <a:pt x="98" y="308"/>
                    <a:pt x="89" y="311"/>
                    <a:pt x="87" y="316"/>
                  </a:cubicBezTo>
                  <a:cubicBezTo>
                    <a:pt x="85" y="320"/>
                    <a:pt x="77" y="323"/>
                    <a:pt x="74" y="326"/>
                  </a:cubicBezTo>
                  <a:cubicBezTo>
                    <a:pt x="73" y="328"/>
                    <a:pt x="71" y="330"/>
                    <a:pt x="70" y="332"/>
                  </a:cubicBezTo>
                  <a:cubicBezTo>
                    <a:pt x="71" y="331"/>
                    <a:pt x="73" y="331"/>
                    <a:pt x="74" y="330"/>
                  </a:cubicBezTo>
                  <a:cubicBezTo>
                    <a:pt x="75" y="329"/>
                    <a:pt x="77" y="334"/>
                    <a:pt x="79" y="336"/>
                  </a:cubicBezTo>
                  <a:cubicBezTo>
                    <a:pt x="81" y="337"/>
                    <a:pt x="85" y="336"/>
                    <a:pt x="86" y="337"/>
                  </a:cubicBezTo>
                  <a:cubicBezTo>
                    <a:pt x="88" y="339"/>
                    <a:pt x="85" y="339"/>
                    <a:pt x="82" y="338"/>
                  </a:cubicBezTo>
                  <a:cubicBezTo>
                    <a:pt x="79" y="338"/>
                    <a:pt x="79" y="340"/>
                    <a:pt x="74" y="341"/>
                  </a:cubicBezTo>
                  <a:cubicBezTo>
                    <a:pt x="71" y="342"/>
                    <a:pt x="71" y="344"/>
                    <a:pt x="70" y="344"/>
                  </a:cubicBezTo>
                  <a:cubicBezTo>
                    <a:pt x="72" y="347"/>
                    <a:pt x="69" y="348"/>
                    <a:pt x="68" y="350"/>
                  </a:cubicBezTo>
                  <a:cubicBezTo>
                    <a:pt x="67" y="352"/>
                    <a:pt x="66" y="353"/>
                    <a:pt x="65" y="354"/>
                  </a:cubicBezTo>
                  <a:cubicBezTo>
                    <a:pt x="65" y="356"/>
                    <a:pt x="66" y="357"/>
                    <a:pt x="66" y="359"/>
                  </a:cubicBezTo>
                  <a:cubicBezTo>
                    <a:pt x="66" y="361"/>
                    <a:pt x="67" y="362"/>
                    <a:pt x="68" y="364"/>
                  </a:cubicBezTo>
                  <a:cubicBezTo>
                    <a:pt x="69" y="365"/>
                    <a:pt x="67" y="365"/>
                    <a:pt x="66" y="366"/>
                  </a:cubicBezTo>
                  <a:cubicBezTo>
                    <a:pt x="65" y="367"/>
                    <a:pt x="65" y="369"/>
                    <a:pt x="67" y="371"/>
                  </a:cubicBezTo>
                  <a:cubicBezTo>
                    <a:pt x="68" y="372"/>
                    <a:pt x="68" y="374"/>
                    <a:pt x="68" y="376"/>
                  </a:cubicBezTo>
                  <a:cubicBezTo>
                    <a:pt x="67" y="377"/>
                    <a:pt x="69" y="379"/>
                    <a:pt x="70" y="380"/>
                  </a:cubicBezTo>
                  <a:cubicBezTo>
                    <a:pt x="72" y="382"/>
                    <a:pt x="71" y="385"/>
                    <a:pt x="73" y="386"/>
                  </a:cubicBezTo>
                  <a:cubicBezTo>
                    <a:pt x="74" y="387"/>
                    <a:pt x="75" y="388"/>
                    <a:pt x="77" y="388"/>
                  </a:cubicBezTo>
                  <a:cubicBezTo>
                    <a:pt x="79" y="387"/>
                    <a:pt x="80" y="388"/>
                    <a:pt x="81" y="390"/>
                  </a:cubicBezTo>
                  <a:cubicBezTo>
                    <a:pt x="82" y="391"/>
                    <a:pt x="84" y="390"/>
                    <a:pt x="86" y="390"/>
                  </a:cubicBezTo>
                  <a:cubicBezTo>
                    <a:pt x="88" y="389"/>
                    <a:pt x="93" y="391"/>
                    <a:pt x="94" y="392"/>
                  </a:cubicBezTo>
                  <a:cubicBezTo>
                    <a:pt x="95" y="392"/>
                    <a:pt x="94" y="396"/>
                    <a:pt x="94" y="398"/>
                  </a:cubicBezTo>
                  <a:cubicBezTo>
                    <a:pt x="95" y="400"/>
                    <a:pt x="93" y="402"/>
                    <a:pt x="95" y="404"/>
                  </a:cubicBezTo>
                  <a:cubicBezTo>
                    <a:pt x="97" y="405"/>
                    <a:pt x="97" y="408"/>
                    <a:pt x="99" y="409"/>
                  </a:cubicBezTo>
                  <a:cubicBezTo>
                    <a:pt x="102" y="410"/>
                    <a:pt x="103" y="413"/>
                    <a:pt x="104" y="413"/>
                  </a:cubicBezTo>
                  <a:cubicBezTo>
                    <a:pt x="106" y="414"/>
                    <a:pt x="108" y="416"/>
                    <a:pt x="109" y="418"/>
                  </a:cubicBezTo>
                  <a:cubicBezTo>
                    <a:pt x="109" y="419"/>
                    <a:pt x="106" y="421"/>
                    <a:pt x="104" y="422"/>
                  </a:cubicBezTo>
                  <a:cubicBezTo>
                    <a:pt x="103" y="422"/>
                    <a:pt x="100" y="419"/>
                    <a:pt x="99" y="421"/>
                  </a:cubicBezTo>
                  <a:cubicBezTo>
                    <a:pt x="97" y="422"/>
                    <a:pt x="99" y="424"/>
                    <a:pt x="100" y="429"/>
                  </a:cubicBezTo>
                  <a:cubicBezTo>
                    <a:pt x="101" y="433"/>
                    <a:pt x="102" y="433"/>
                    <a:pt x="103" y="433"/>
                  </a:cubicBezTo>
                  <a:cubicBezTo>
                    <a:pt x="105" y="433"/>
                    <a:pt x="106" y="432"/>
                    <a:pt x="107" y="431"/>
                  </a:cubicBezTo>
                  <a:cubicBezTo>
                    <a:pt x="109" y="430"/>
                    <a:pt x="112" y="431"/>
                    <a:pt x="113" y="431"/>
                  </a:cubicBezTo>
                  <a:cubicBezTo>
                    <a:pt x="114" y="430"/>
                    <a:pt x="119" y="430"/>
                    <a:pt x="120" y="432"/>
                  </a:cubicBezTo>
                  <a:cubicBezTo>
                    <a:pt x="121" y="433"/>
                    <a:pt x="122" y="437"/>
                    <a:pt x="121" y="438"/>
                  </a:cubicBezTo>
                  <a:cubicBezTo>
                    <a:pt x="120" y="439"/>
                    <a:pt x="122" y="441"/>
                    <a:pt x="123" y="443"/>
                  </a:cubicBezTo>
                  <a:cubicBezTo>
                    <a:pt x="124" y="444"/>
                    <a:pt x="128" y="444"/>
                    <a:pt x="129" y="444"/>
                  </a:cubicBezTo>
                  <a:cubicBezTo>
                    <a:pt x="130" y="445"/>
                    <a:pt x="133" y="449"/>
                    <a:pt x="133" y="451"/>
                  </a:cubicBezTo>
                  <a:cubicBezTo>
                    <a:pt x="132" y="452"/>
                    <a:pt x="135" y="453"/>
                    <a:pt x="136" y="452"/>
                  </a:cubicBezTo>
                  <a:cubicBezTo>
                    <a:pt x="137" y="452"/>
                    <a:pt x="138" y="453"/>
                    <a:pt x="140" y="454"/>
                  </a:cubicBezTo>
                  <a:cubicBezTo>
                    <a:pt x="141" y="455"/>
                    <a:pt x="143" y="455"/>
                    <a:pt x="144" y="454"/>
                  </a:cubicBezTo>
                  <a:cubicBezTo>
                    <a:pt x="146" y="453"/>
                    <a:pt x="148" y="452"/>
                    <a:pt x="149" y="453"/>
                  </a:cubicBezTo>
                  <a:cubicBezTo>
                    <a:pt x="150" y="455"/>
                    <a:pt x="153" y="457"/>
                    <a:pt x="153" y="458"/>
                  </a:cubicBezTo>
                  <a:cubicBezTo>
                    <a:pt x="153" y="459"/>
                    <a:pt x="157" y="458"/>
                    <a:pt x="160" y="459"/>
                  </a:cubicBezTo>
                  <a:cubicBezTo>
                    <a:pt x="162" y="460"/>
                    <a:pt x="164" y="460"/>
                    <a:pt x="167" y="461"/>
                  </a:cubicBezTo>
                  <a:cubicBezTo>
                    <a:pt x="169" y="462"/>
                    <a:pt x="171" y="462"/>
                    <a:pt x="172" y="464"/>
                  </a:cubicBezTo>
                  <a:cubicBezTo>
                    <a:pt x="172" y="465"/>
                    <a:pt x="169" y="467"/>
                    <a:pt x="169" y="467"/>
                  </a:cubicBezTo>
                  <a:cubicBezTo>
                    <a:pt x="169" y="468"/>
                    <a:pt x="171" y="469"/>
                    <a:pt x="171" y="470"/>
                  </a:cubicBezTo>
                  <a:cubicBezTo>
                    <a:pt x="171" y="471"/>
                    <a:pt x="169" y="471"/>
                    <a:pt x="168" y="472"/>
                  </a:cubicBezTo>
                  <a:cubicBezTo>
                    <a:pt x="168" y="473"/>
                    <a:pt x="170" y="474"/>
                    <a:pt x="170" y="475"/>
                  </a:cubicBezTo>
                  <a:cubicBezTo>
                    <a:pt x="170" y="476"/>
                    <a:pt x="169" y="479"/>
                    <a:pt x="169" y="480"/>
                  </a:cubicBezTo>
                  <a:cubicBezTo>
                    <a:pt x="169" y="481"/>
                    <a:pt x="163" y="480"/>
                    <a:pt x="162" y="480"/>
                  </a:cubicBezTo>
                  <a:cubicBezTo>
                    <a:pt x="160" y="480"/>
                    <a:pt x="156" y="484"/>
                    <a:pt x="155" y="484"/>
                  </a:cubicBezTo>
                  <a:cubicBezTo>
                    <a:pt x="154" y="485"/>
                    <a:pt x="155" y="487"/>
                    <a:pt x="155" y="488"/>
                  </a:cubicBezTo>
                  <a:cubicBezTo>
                    <a:pt x="159" y="488"/>
                    <a:pt x="163" y="487"/>
                    <a:pt x="164" y="488"/>
                  </a:cubicBezTo>
                  <a:cubicBezTo>
                    <a:pt x="164" y="490"/>
                    <a:pt x="155" y="494"/>
                    <a:pt x="153" y="494"/>
                  </a:cubicBezTo>
                  <a:cubicBezTo>
                    <a:pt x="151" y="495"/>
                    <a:pt x="156" y="498"/>
                    <a:pt x="156" y="499"/>
                  </a:cubicBezTo>
                  <a:cubicBezTo>
                    <a:pt x="156" y="501"/>
                    <a:pt x="151" y="501"/>
                    <a:pt x="151" y="504"/>
                  </a:cubicBezTo>
                  <a:cubicBezTo>
                    <a:pt x="152" y="507"/>
                    <a:pt x="150" y="508"/>
                    <a:pt x="147" y="508"/>
                  </a:cubicBezTo>
                  <a:cubicBezTo>
                    <a:pt x="144" y="508"/>
                    <a:pt x="143" y="509"/>
                    <a:pt x="144" y="509"/>
                  </a:cubicBezTo>
                  <a:cubicBezTo>
                    <a:pt x="146" y="510"/>
                    <a:pt x="146" y="513"/>
                    <a:pt x="151" y="515"/>
                  </a:cubicBezTo>
                  <a:cubicBezTo>
                    <a:pt x="156" y="516"/>
                    <a:pt x="162" y="521"/>
                    <a:pt x="167" y="526"/>
                  </a:cubicBezTo>
                  <a:cubicBezTo>
                    <a:pt x="167" y="527"/>
                    <a:pt x="168" y="527"/>
                    <a:pt x="169" y="528"/>
                  </a:cubicBezTo>
                  <a:cubicBezTo>
                    <a:pt x="170" y="527"/>
                    <a:pt x="171" y="527"/>
                    <a:pt x="172" y="526"/>
                  </a:cubicBezTo>
                  <a:cubicBezTo>
                    <a:pt x="175" y="526"/>
                    <a:pt x="180" y="528"/>
                    <a:pt x="182" y="529"/>
                  </a:cubicBezTo>
                  <a:cubicBezTo>
                    <a:pt x="185" y="531"/>
                    <a:pt x="194" y="529"/>
                    <a:pt x="195" y="531"/>
                  </a:cubicBezTo>
                  <a:cubicBezTo>
                    <a:pt x="196" y="532"/>
                    <a:pt x="199" y="534"/>
                    <a:pt x="200" y="534"/>
                  </a:cubicBezTo>
                  <a:cubicBezTo>
                    <a:pt x="202" y="534"/>
                    <a:pt x="204" y="538"/>
                    <a:pt x="206" y="537"/>
                  </a:cubicBezTo>
                  <a:cubicBezTo>
                    <a:pt x="207" y="535"/>
                    <a:pt x="213" y="535"/>
                    <a:pt x="214" y="535"/>
                  </a:cubicBezTo>
                  <a:cubicBezTo>
                    <a:pt x="216" y="535"/>
                    <a:pt x="216" y="537"/>
                    <a:pt x="217" y="537"/>
                  </a:cubicBezTo>
                  <a:cubicBezTo>
                    <a:pt x="219" y="537"/>
                    <a:pt x="219" y="542"/>
                    <a:pt x="220" y="542"/>
                  </a:cubicBezTo>
                  <a:cubicBezTo>
                    <a:pt x="221" y="541"/>
                    <a:pt x="225" y="545"/>
                    <a:pt x="228" y="545"/>
                  </a:cubicBezTo>
                  <a:cubicBezTo>
                    <a:pt x="230" y="546"/>
                    <a:pt x="233" y="550"/>
                    <a:pt x="234" y="550"/>
                  </a:cubicBezTo>
                  <a:cubicBezTo>
                    <a:pt x="235" y="550"/>
                    <a:pt x="237" y="552"/>
                    <a:pt x="238" y="550"/>
                  </a:cubicBezTo>
                  <a:cubicBezTo>
                    <a:pt x="239" y="548"/>
                    <a:pt x="242" y="549"/>
                    <a:pt x="243" y="546"/>
                  </a:cubicBezTo>
                  <a:cubicBezTo>
                    <a:pt x="239" y="540"/>
                    <a:pt x="233" y="534"/>
                    <a:pt x="234" y="531"/>
                  </a:cubicBezTo>
                  <a:cubicBezTo>
                    <a:pt x="234" y="527"/>
                    <a:pt x="236" y="524"/>
                    <a:pt x="230" y="520"/>
                  </a:cubicBezTo>
                  <a:cubicBezTo>
                    <a:pt x="225" y="515"/>
                    <a:pt x="231" y="512"/>
                    <a:pt x="235" y="508"/>
                  </a:cubicBezTo>
                  <a:cubicBezTo>
                    <a:pt x="238" y="503"/>
                    <a:pt x="245" y="502"/>
                    <a:pt x="250" y="499"/>
                  </a:cubicBezTo>
                  <a:cubicBezTo>
                    <a:pt x="249" y="498"/>
                    <a:pt x="248" y="497"/>
                    <a:pt x="247" y="497"/>
                  </a:cubicBezTo>
                  <a:cubicBezTo>
                    <a:pt x="243" y="495"/>
                    <a:pt x="242" y="494"/>
                    <a:pt x="245" y="493"/>
                  </a:cubicBezTo>
                  <a:cubicBezTo>
                    <a:pt x="248" y="492"/>
                    <a:pt x="246" y="491"/>
                    <a:pt x="244" y="488"/>
                  </a:cubicBezTo>
                  <a:cubicBezTo>
                    <a:pt x="241" y="485"/>
                    <a:pt x="240" y="482"/>
                    <a:pt x="239" y="482"/>
                  </a:cubicBezTo>
                  <a:cubicBezTo>
                    <a:pt x="237" y="482"/>
                    <a:pt x="235" y="482"/>
                    <a:pt x="233" y="482"/>
                  </a:cubicBezTo>
                  <a:cubicBezTo>
                    <a:pt x="230" y="483"/>
                    <a:pt x="231" y="480"/>
                    <a:pt x="231" y="478"/>
                  </a:cubicBezTo>
                  <a:cubicBezTo>
                    <a:pt x="231" y="475"/>
                    <a:pt x="227" y="476"/>
                    <a:pt x="226" y="475"/>
                  </a:cubicBezTo>
                  <a:cubicBezTo>
                    <a:pt x="225" y="473"/>
                    <a:pt x="227" y="470"/>
                    <a:pt x="228" y="469"/>
                  </a:cubicBezTo>
                  <a:cubicBezTo>
                    <a:pt x="229" y="469"/>
                    <a:pt x="231" y="468"/>
                    <a:pt x="231" y="467"/>
                  </a:cubicBezTo>
                  <a:cubicBezTo>
                    <a:pt x="231" y="466"/>
                    <a:pt x="227" y="465"/>
                    <a:pt x="228" y="463"/>
                  </a:cubicBezTo>
                  <a:cubicBezTo>
                    <a:pt x="230" y="460"/>
                    <a:pt x="233" y="460"/>
                    <a:pt x="233" y="457"/>
                  </a:cubicBezTo>
                  <a:cubicBezTo>
                    <a:pt x="233" y="455"/>
                    <a:pt x="235" y="452"/>
                    <a:pt x="238" y="454"/>
                  </a:cubicBezTo>
                  <a:cubicBezTo>
                    <a:pt x="240" y="456"/>
                    <a:pt x="242" y="461"/>
                    <a:pt x="245" y="460"/>
                  </a:cubicBezTo>
                  <a:cubicBezTo>
                    <a:pt x="248" y="459"/>
                    <a:pt x="246" y="456"/>
                    <a:pt x="245" y="455"/>
                  </a:cubicBezTo>
                  <a:cubicBezTo>
                    <a:pt x="245" y="453"/>
                    <a:pt x="244" y="451"/>
                    <a:pt x="248" y="450"/>
                  </a:cubicBezTo>
                  <a:cubicBezTo>
                    <a:pt x="251" y="449"/>
                    <a:pt x="249" y="446"/>
                    <a:pt x="252" y="446"/>
                  </a:cubicBezTo>
                  <a:cubicBezTo>
                    <a:pt x="255" y="446"/>
                    <a:pt x="259" y="443"/>
                    <a:pt x="261" y="442"/>
                  </a:cubicBezTo>
                  <a:cubicBezTo>
                    <a:pt x="262" y="441"/>
                    <a:pt x="266" y="439"/>
                    <a:pt x="267" y="440"/>
                  </a:cubicBezTo>
                  <a:cubicBezTo>
                    <a:pt x="269" y="441"/>
                    <a:pt x="271" y="443"/>
                    <a:pt x="272" y="440"/>
                  </a:cubicBezTo>
                  <a:cubicBezTo>
                    <a:pt x="273" y="438"/>
                    <a:pt x="277" y="439"/>
                    <a:pt x="278" y="440"/>
                  </a:cubicBezTo>
                  <a:cubicBezTo>
                    <a:pt x="278" y="442"/>
                    <a:pt x="285" y="442"/>
                    <a:pt x="287" y="443"/>
                  </a:cubicBezTo>
                  <a:cubicBezTo>
                    <a:pt x="290" y="445"/>
                    <a:pt x="295" y="448"/>
                    <a:pt x="295" y="449"/>
                  </a:cubicBezTo>
                  <a:cubicBezTo>
                    <a:pt x="295" y="451"/>
                    <a:pt x="297" y="453"/>
                    <a:pt x="297" y="450"/>
                  </a:cubicBezTo>
                  <a:cubicBezTo>
                    <a:pt x="297" y="448"/>
                    <a:pt x="299" y="448"/>
                    <a:pt x="302" y="450"/>
                  </a:cubicBezTo>
                  <a:cubicBezTo>
                    <a:pt x="305" y="452"/>
                    <a:pt x="309" y="451"/>
                    <a:pt x="310" y="449"/>
                  </a:cubicBezTo>
                  <a:cubicBezTo>
                    <a:pt x="310" y="448"/>
                    <a:pt x="316" y="445"/>
                    <a:pt x="318" y="447"/>
                  </a:cubicBezTo>
                  <a:cubicBezTo>
                    <a:pt x="320" y="448"/>
                    <a:pt x="320" y="449"/>
                    <a:pt x="323" y="447"/>
                  </a:cubicBezTo>
                  <a:cubicBezTo>
                    <a:pt x="325" y="445"/>
                    <a:pt x="330" y="445"/>
                    <a:pt x="331" y="448"/>
                  </a:cubicBezTo>
                  <a:cubicBezTo>
                    <a:pt x="332" y="450"/>
                    <a:pt x="334" y="450"/>
                    <a:pt x="336" y="450"/>
                  </a:cubicBezTo>
                  <a:cubicBezTo>
                    <a:pt x="339" y="450"/>
                    <a:pt x="339" y="454"/>
                    <a:pt x="341" y="453"/>
                  </a:cubicBezTo>
                  <a:cubicBezTo>
                    <a:pt x="342" y="452"/>
                    <a:pt x="342" y="448"/>
                    <a:pt x="344" y="449"/>
                  </a:cubicBezTo>
                  <a:cubicBezTo>
                    <a:pt x="345" y="449"/>
                    <a:pt x="347" y="451"/>
                    <a:pt x="350" y="451"/>
                  </a:cubicBezTo>
                  <a:cubicBezTo>
                    <a:pt x="353" y="451"/>
                    <a:pt x="355" y="451"/>
                    <a:pt x="355" y="448"/>
                  </a:cubicBezTo>
                  <a:cubicBezTo>
                    <a:pt x="355" y="446"/>
                    <a:pt x="355" y="442"/>
                    <a:pt x="353" y="442"/>
                  </a:cubicBezTo>
                  <a:cubicBezTo>
                    <a:pt x="351" y="442"/>
                    <a:pt x="349" y="441"/>
                    <a:pt x="347" y="441"/>
                  </a:cubicBezTo>
                  <a:cubicBezTo>
                    <a:pt x="345" y="441"/>
                    <a:pt x="342" y="437"/>
                    <a:pt x="345" y="436"/>
                  </a:cubicBezTo>
                  <a:cubicBezTo>
                    <a:pt x="347" y="435"/>
                    <a:pt x="351" y="433"/>
                    <a:pt x="350" y="432"/>
                  </a:cubicBezTo>
                  <a:cubicBezTo>
                    <a:pt x="349" y="430"/>
                    <a:pt x="348" y="426"/>
                    <a:pt x="351" y="426"/>
                  </a:cubicBezTo>
                  <a:cubicBezTo>
                    <a:pt x="354" y="425"/>
                    <a:pt x="361" y="425"/>
                    <a:pt x="360" y="424"/>
                  </a:cubicBezTo>
                  <a:cubicBezTo>
                    <a:pt x="360" y="423"/>
                    <a:pt x="354" y="422"/>
                    <a:pt x="353" y="420"/>
                  </a:cubicBezTo>
                  <a:cubicBezTo>
                    <a:pt x="352" y="418"/>
                    <a:pt x="351" y="414"/>
                    <a:pt x="352" y="413"/>
                  </a:cubicBezTo>
                  <a:cubicBezTo>
                    <a:pt x="354" y="413"/>
                    <a:pt x="357" y="414"/>
                    <a:pt x="360" y="413"/>
                  </a:cubicBezTo>
                  <a:cubicBezTo>
                    <a:pt x="362" y="412"/>
                    <a:pt x="367" y="414"/>
                    <a:pt x="370" y="412"/>
                  </a:cubicBezTo>
                  <a:cubicBezTo>
                    <a:pt x="373" y="410"/>
                    <a:pt x="379" y="409"/>
                    <a:pt x="382" y="409"/>
                  </a:cubicBezTo>
                  <a:cubicBezTo>
                    <a:pt x="386" y="409"/>
                    <a:pt x="388" y="407"/>
                    <a:pt x="391" y="407"/>
                  </a:cubicBezTo>
                  <a:cubicBezTo>
                    <a:pt x="394" y="406"/>
                    <a:pt x="401" y="405"/>
                    <a:pt x="403" y="404"/>
                  </a:cubicBezTo>
                  <a:cubicBezTo>
                    <a:pt x="405" y="404"/>
                    <a:pt x="415" y="402"/>
                    <a:pt x="415" y="400"/>
                  </a:cubicBezTo>
                  <a:cubicBezTo>
                    <a:pt x="416" y="398"/>
                    <a:pt x="424" y="397"/>
                    <a:pt x="426" y="398"/>
                  </a:cubicBezTo>
                  <a:cubicBezTo>
                    <a:pt x="428" y="399"/>
                    <a:pt x="430" y="399"/>
                    <a:pt x="432" y="399"/>
                  </a:cubicBezTo>
                  <a:cubicBezTo>
                    <a:pt x="434" y="398"/>
                    <a:pt x="438" y="400"/>
                    <a:pt x="438" y="402"/>
                  </a:cubicBezTo>
                  <a:cubicBezTo>
                    <a:pt x="437" y="404"/>
                    <a:pt x="439" y="406"/>
                    <a:pt x="439" y="408"/>
                  </a:cubicBezTo>
                  <a:cubicBezTo>
                    <a:pt x="439" y="410"/>
                    <a:pt x="437" y="410"/>
                    <a:pt x="438" y="412"/>
                  </a:cubicBezTo>
                  <a:cubicBezTo>
                    <a:pt x="439" y="413"/>
                    <a:pt x="444" y="412"/>
                    <a:pt x="446" y="410"/>
                  </a:cubicBezTo>
                  <a:cubicBezTo>
                    <a:pt x="447" y="409"/>
                    <a:pt x="449" y="411"/>
                    <a:pt x="449" y="412"/>
                  </a:cubicBezTo>
                  <a:cubicBezTo>
                    <a:pt x="449" y="414"/>
                    <a:pt x="451" y="415"/>
                    <a:pt x="451" y="413"/>
                  </a:cubicBezTo>
                  <a:cubicBezTo>
                    <a:pt x="451" y="411"/>
                    <a:pt x="454" y="412"/>
                    <a:pt x="455" y="413"/>
                  </a:cubicBezTo>
                  <a:cubicBezTo>
                    <a:pt x="456" y="415"/>
                    <a:pt x="460" y="412"/>
                    <a:pt x="460" y="414"/>
                  </a:cubicBezTo>
                  <a:cubicBezTo>
                    <a:pt x="460" y="416"/>
                    <a:pt x="455" y="417"/>
                    <a:pt x="457" y="419"/>
                  </a:cubicBezTo>
                  <a:cubicBezTo>
                    <a:pt x="459" y="421"/>
                    <a:pt x="460" y="417"/>
                    <a:pt x="463" y="418"/>
                  </a:cubicBezTo>
                  <a:cubicBezTo>
                    <a:pt x="466" y="419"/>
                    <a:pt x="470" y="415"/>
                    <a:pt x="472" y="414"/>
                  </a:cubicBezTo>
                  <a:cubicBezTo>
                    <a:pt x="475" y="414"/>
                    <a:pt x="478" y="411"/>
                    <a:pt x="480" y="410"/>
                  </a:cubicBezTo>
                  <a:cubicBezTo>
                    <a:pt x="482" y="409"/>
                    <a:pt x="487" y="409"/>
                    <a:pt x="486" y="410"/>
                  </a:cubicBezTo>
                  <a:cubicBezTo>
                    <a:pt x="484" y="412"/>
                    <a:pt x="482" y="415"/>
                    <a:pt x="488" y="417"/>
                  </a:cubicBezTo>
                  <a:cubicBezTo>
                    <a:pt x="494" y="419"/>
                    <a:pt x="500" y="430"/>
                    <a:pt x="504" y="435"/>
                  </a:cubicBezTo>
                  <a:cubicBezTo>
                    <a:pt x="507" y="441"/>
                    <a:pt x="510" y="450"/>
                    <a:pt x="512" y="450"/>
                  </a:cubicBezTo>
                  <a:cubicBezTo>
                    <a:pt x="514" y="450"/>
                    <a:pt x="515" y="445"/>
                    <a:pt x="517" y="445"/>
                  </a:cubicBezTo>
                  <a:cubicBezTo>
                    <a:pt x="520" y="444"/>
                    <a:pt x="521" y="449"/>
                    <a:pt x="524" y="449"/>
                  </a:cubicBezTo>
                  <a:cubicBezTo>
                    <a:pt x="526" y="450"/>
                    <a:pt x="530" y="452"/>
                    <a:pt x="532" y="451"/>
                  </a:cubicBezTo>
                  <a:cubicBezTo>
                    <a:pt x="534" y="450"/>
                    <a:pt x="539" y="447"/>
                    <a:pt x="540" y="448"/>
                  </a:cubicBezTo>
                  <a:cubicBezTo>
                    <a:pt x="542" y="449"/>
                    <a:pt x="544" y="449"/>
                    <a:pt x="546" y="453"/>
                  </a:cubicBezTo>
                  <a:cubicBezTo>
                    <a:pt x="547" y="456"/>
                    <a:pt x="549" y="457"/>
                    <a:pt x="551" y="457"/>
                  </a:cubicBezTo>
                  <a:cubicBezTo>
                    <a:pt x="552" y="457"/>
                    <a:pt x="553" y="459"/>
                    <a:pt x="553" y="460"/>
                  </a:cubicBezTo>
                  <a:cubicBezTo>
                    <a:pt x="553" y="462"/>
                    <a:pt x="555" y="464"/>
                    <a:pt x="557" y="464"/>
                  </a:cubicBezTo>
                  <a:cubicBezTo>
                    <a:pt x="558" y="464"/>
                    <a:pt x="562" y="463"/>
                    <a:pt x="564" y="463"/>
                  </a:cubicBezTo>
                  <a:cubicBezTo>
                    <a:pt x="565" y="462"/>
                    <a:pt x="566" y="461"/>
                    <a:pt x="567" y="463"/>
                  </a:cubicBezTo>
                  <a:cubicBezTo>
                    <a:pt x="567" y="465"/>
                    <a:pt x="569" y="467"/>
                    <a:pt x="571" y="467"/>
                  </a:cubicBezTo>
                  <a:cubicBezTo>
                    <a:pt x="572" y="467"/>
                    <a:pt x="575" y="469"/>
                    <a:pt x="575" y="467"/>
                  </a:cubicBezTo>
                  <a:cubicBezTo>
                    <a:pt x="576" y="466"/>
                    <a:pt x="580" y="465"/>
                    <a:pt x="581" y="465"/>
                  </a:cubicBezTo>
                  <a:cubicBezTo>
                    <a:pt x="583" y="465"/>
                    <a:pt x="588" y="464"/>
                    <a:pt x="589" y="462"/>
                  </a:cubicBezTo>
                  <a:cubicBezTo>
                    <a:pt x="590" y="459"/>
                    <a:pt x="594" y="459"/>
                    <a:pt x="595" y="458"/>
                  </a:cubicBezTo>
                  <a:cubicBezTo>
                    <a:pt x="597" y="456"/>
                    <a:pt x="600" y="456"/>
                    <a:pt x="601" y="454"/>
                  </a:cubicBezTo>
                  <a:cubicBezTo>
                    <a:pt x="602" y="453"/>
                    <a:pt x="606" y="453"/>
                    <a:pt x="607" y="452"/>
                  </a:cubicBezTo>
                  <a:cubicBezTo>
                    <a:pt x="607" y="450"/>
                    <a:pt x="611" y="450"/>
                    <a:pt x="613" y="451"/>
                  </a:cubicBezTo>
                  <a:cubicBezTo>
                    <a:pt x="614" y="451"/>
                    <a:pt x="623" y="453"/>
                    <a:pt x="624" y="453"/>
                  </a:cubicBezTo>
                  <a:cubicBezTo>
                    <a:pt x="625" y="452"/>
                    <a:pt x="626" y="457"/>
                    <a:pt x="627" y="457"/>
                  </a:cubicBezTo>
                  <a:cubicBezTo>
                    <a:pt x="628" y="458"/>
                    <a:pt x="633" y="461"/>
                    <a:pt x="634" y="460"/>
                  </a:cubicBezTo>
                  <a:cubicBezTo>
                    <a:pt x="635" y="459"/>
                    <a:pt x="638" y="458"/>
                    <a:pt x="641" y="460"/>
                  </a:cubicBezTo>
                  <a:cubicBezTo>
                    <a:pt x="643" y="461"/>
                    <a:pt x="646" y="463"/>
                    <a:pt x="647" y="461"/>
                  </a:cubicBezTo>
                  <a:cubicBezTo>
                    <a:pt x="648" y="460"/>
                    <a:pt x="653" y="459"/>
                    <a:pt x="654" y="458"/>
                  </a:cubicBezTo>
                  <a:cubicBezTo>
                    <a:pt x="654" y="457"/>
                    <a:pt x="655" y="454"/>
                    <a:pt x="654" y="453"/>
                  </a:cubicBezTo>
                  <a:cubicBezTo>
                    <a:pt x="653" y="452"/>
                    <a:pt x="651" y="448"/>
                    <a:pt x="651" y="446"/>
                  </a:cubicBezTo>
                  <a:cubicBezTo>
                    <a:pt x="650" y="444"/>
                    <a:pt x="654" y="443"/>
                    <a:pt x="654" y="442"/>
                  </a:cubicBezTo>
                  <a:cubicBezTo>
                    <a:pt x="655" y="440"/>
                    <a:pt x="658" y="440"/>
                    <a:pt x="659" y="439"/>
                  </a:cubicBezTo>
                  <a:cubicBezTo>
                    <a:pt x="660" y="438"/>
                    <a:pt x="660" y="435"/>
                    <a:pt x="662" y="436"/>
                  </a:cubicBezTo>
                  <a:cubicBezTo>
                    <a:pt x="664" y="436"/>
                    <a:pt x="667" y="438"/>
                    <a:pt x="668" y="438"/>
                  </a:cubicBezTo>
                  <a:cubicBezTo>
                    <a:pt x="669" y="439"/>
                    <a:pt x="672" y="440"/>
                    <a:pt x="673" y="440"/>
                  </a:cubicBezTo>
                  <a:cubicBezTo>
                    <a:pt x="675" y="440"/>
                    <a:pt x="678" y="441"/>
                    <a:pt x="679" y="442"/>
                  </a:cubicBezTo>
                  <a:cubicBezTo>
                    <a:pt x="681" y="443"/>
                    <a:pt x="687" y="443"/>
                    <a:pt x="688" y="445"/>
                  </a:cubicBezTo>
                  <a:cubicBezTo>
                    <a:pt x="689" y="446"/>
                    <a:pt x="687" y="450"/>
                    <a:pt x="689" y="452"/>
                  </a:cubicBezTo>
                  <a:cubicBezTo>
                    <a:pt x="690" y="453"/>
                    <a:pt x="693" y="457"/>
                    <a:pt x="694" y="456"/>
                  </a:cubicBezTo>
                  <a:cubicBezTo>
                    <a:pt x="695" y="455"/>
                    <a:pt x="700" y="458"/>
                    <a:pt x="701" y="458"/>
                  </a:cubicBezTo>
                  <a:cubicBezTo>
                    <a:pt x="703" y="458"/>
                    <a:pt x="706" y="455"/>
                    <a:pt x="707" y="455"/>
                  </a:cubicBezTo>
                  <a:cubicBezTo>
                    <a:pt x="709" y="455"/>
                    <a:pt x="714" y="454"/>
                    <a:pt x="715" y="454"/>
                  </a:cubicBezTo>
                  <a:cubicBezTo>
                    <a:pt x="717" y="454"/>
                    <a:pt x="722" y="456"/>
                    <a:pt x="723" y="456"/>
                  </a:cubicBezTo>
                  <a:cubicBezTo>
                    <a:pt x="724" y="455"/>
                    <a:pt x="729" y="456"/>
                    <a:pt x="729" y="458"/>
                  </a:cubicBezTo>
                  <a:cubicBezTo>
                    <a:pt x="730" y="459"/>
                    <a:pt x="736" y="459"/>
                    <a:pt x="736" y="461"/>
                  </a:cubicBezTo>
                  <a:cubicBezTo>
                    <a:pt x="736" y="463"/>
                    <a:pt x="740" y="464"/>
                    <a:pt x="741" y="466"/>
                  </a:cubicBezTo>
                  <a:cubicBezTo>
                    <a:pt x="742" y="468"/>
                    <a:pt x="750" y="466"/>
                    <a:pt x="751" y="468"/>
                  </a:cubicBezTo>
                  <a:cubicBezTo>
                    <a:pt x="753" y="469"/>
                    <a:pt x="762" y="469"/>
                    <a:pt x="763" y="468"/>
                  </a:cubicBezTo>
                  <a:cubicBezTo>
                    <a:pt x="763" y="467"/>
                    <a:pt x="772" y="466"/>
                    <a:pt x="774" y="465"/>
                  </a:cubicBezTo>
                  <a:cubicBezTo>
                    <a:pt x="775" y="464"/>
                    <a:pt x="780" y="464"/>
                    <a:pt x="780" y="462"/>
                  </a:cubicBezTo>
                  <a:cubicBezTo>
                    <a:pt x="781" y="461"/>
                    <a:pt x="785" y="459"/>
                    <a:pt x="787" y="458"/>
                  </a:cubicBezTo>
                  <a:cubicBezTo>
                    <a:pt x="789" y="456"/>
                    <a:pt x="797" y="457"/>
                    <a:pt x="797" y="458"/>
                  </a:cubicBezTo>
                  <a:cubicBezTo>
                    <a:pt x="798" y="460"/>
                    <a:pt x="803" y="461"/>
                    <a:pt x="805" y="460"/>
                  </a:cubicBezTo>
                  <a:cubicBezTo>
                    <a:pt x="807" y="459"/>
                    <a:pt x="812" y="460"/>
                    <a:pt x="813" y="462"/>
                  </a:cubicBezTo>
                  <a:cubicBezTo>
                    <a:pt x="813" y="464"/>
                    <a:pt x="819" y="465"/>
                    <a:pt x="821" y="464"/>
                  </a:cubicBezTo>
                  <a:cubicBezTo>
                    <a:pt x="822" y="464"/>
                    <a:pt x="827" y="460"/>
                    <a:pt x="829" y="460"/>
                  </a:cubicBezTo>
                  <a:cubicBezTo>
                    <a:pt x="831" y="460"/>
                    <a:pt x="833" y="458"/>
                    <a:pt x="833" y="456"/>
                  </a:cubicBezTo>
                  <a:cubicBezTo>
                    <a:pt x="832" y="454"/>
                    <a:pt x="836" y="449"/>
                    <a:pt x="837" y="447"/>
                  </a:cubicBezTo>
                  <a:cubicBezTo>
                    <a:pt x="837" y="445"/>
                    <a:pt x="841" y="440"/>
                    <a:pt x="842" y="439"/>
                  </a:cubicBezTo>
                  <a:cubicBezTo>
                    <a:pt x="843" y="439"/>
                    <a:pt x="846" y="437"/>
                    <a:pt x="846" y="435"/>
                  </a:cubicBezTo>
                  <a:cubicBezTo>
                    <a:pt x="845" y="434"/>
                    <a:pt x="845" y="429"/>
                    <a:pt x="843" y="429"/>
                  </a:cubicBezTo>
                  <a:cubicBezTo>
                    <a:pt x="842" y="429"/>
                    <a:pt x="839" y="429"/>
                    <a:pt x="842" y="425"/>
                  </a:cubicBezTo>
                  <a:cubicBezTo>
                    <a:pt x="846" y="420"/>
                    <a:pt x="852" y="421"/>
                    <a:pt x="853" y="421"/>
                  </a:cubicBezTo>
                  <a:cubicBezTo>
                    <a:pt x="854" y="421"/>
                    <a:pt x="862" y="419"/>
                    <a:pt x="865" y="420"/>
                  </a:cubicBezTo>
                  <a:cubicBezTo>
                    <a:pt x="869" y="421"/>
                    <a:pt x="871" y="420"/>
                    <a:pt x="875" y="422"/>
                  </a:cubicBezTo>
                  <a:cubicBezTo>
                    <a:pt x="879" y="424"/>
                    <a:pt x="884" y="423"/>
                    <a:pt x="885" y="425"/>
                  </a:cubicBezTo>
                  <a:cubicBezTo>
                    <a:pt x="886" y="426"/>
                    <a:pt x="891" y="428"/>
                    <a:pt x="891" y="431"/>
                  </a:cubicBezTo>
                  <a:cubicBezTo>
                    <a:pt x="890" y="434"/>
                    <a:pt x="893" y="432"/>
                    <a:pt x="895" y="439"/>
                  </a:cubicBezTo>
                  <a:cubicBezTo>
                    <a:pt x="896" y="445"/>
                    <a:pt x="899" y="446"/>
                    <a:pt x="900" y="449"/>
                  </a:cubicBezTo>
                  <a:cubicBezTo>
                    <a:pt x="900" y="452"/>
                    <a:pt x="904" y="457"/>
                    <a:pt x="904" y="459"/>
                  </a:cubicBezTo>
                  <a:cubicBezTo>
                    <a:pt x="903" y="461"/>
                    <a:pt x="903" y="463"/>
                    <a:pt x="907" y="464"/>
                  </a:cubicBezTo>
                  <a:cubicBezTo>
                    <a:pt x="911" y="464"/>
                    <a:pt x="914" y="467"/>
                    <a:pt x="915" y="467"/>
                  </a:cubicBezTo>
                  <a:cubicBezTo>
                    <a:pt x="916" y="466"/>
                    <a:pt x="921" y="468"/>
                    <a:pt x="924" y="470"/>
                  </a:cubicBezTo>
                  <a:cubicBezTo>
                    <a:pt x="926" y="473"/>
                    <a:pt x="930" y="472"/>
                    <a:pt x="930" y="474"/>
                  </a:cubicBezTo>
                  <a:cubicBezTo>
                    <a:pt x="929" y="477"/>
                    <a:pt x="932" y="479"/>
                    <a:pt x="931" y="481"/>
                  </a:cubicBezTo>
                  <a:cubicBezTo>
                    <a:pt x="931" y="484"/>
                    <a:pt x="936" y="485"/>
                    <a:pt x="940" y="485"/>
                  </a:cubicBezTo>
                  <a:cubicBezTo>
                    <a:pt x="943" y="484"/>
                    <a:pt x="946" y="486"/>
                    <a:pt x="947" y="483"/>
                  </a:cubicBezTo>
                  <a:cubicBezTo>
                    <a:pt x="949" y="480"/>
                    <a:pt x="954" y="481"/>
                    <a:pt x="955" y="480"/>
                  </a:cubicBezTo>
                  <a:cubicBezTo>
                    <a:pt x="957" y="479"/>
                    <a:pt x="962" y="477"/>
                    <a:pt x="962" y="482"/>
                  </a:cubicBezTo>
                  <a:cubicBezTo>
                    <a:pt x="962" y="486"/>
                    <a:pt x="965" y="487"/>
                    <a:pt x="962" y="489"/>
                  </a:cubicBezTo>
                  <a:cubicBezTo>
                    <a:pt x="960" y="490"/>
                    <a:pt x="959" y="497"/>
                    <a:pt x="958" y="499"/>
                  </a:cubicBezTo>
                  <a:cubicBezTo>
                    <a:pt x="957" y="502"/>
                    <a:pt x="953" y="503"/>
                    <a:pt x="953" y="506"/>
                  </a:cubicBezTo>
                  <a:cubicBezTo>
                    <a:pt x="952" y="509"/>
                    <a:pt x="949" y="509"/>
                    <a:pt x="949" y="511"/>
                  </a:cubicBezTo>
                  <a:cubicBezTo>
                    <a:pt x="949" y="514"/>
                    <a:pt x="944" y="513"/>
                    <a:pt x="941" y="511"/>
                  </a:cubicBezTo>
                  <a:cubicBezTo>
                    <a:pt x="939" y="510"/>
                    <a:pt x="936" y="515"/>
                    <a:pt x="934" y="515"/>
                  </a:cubicBezTo>
                  <a:cubicBezTo>
                    <a:pt x="932" y="515"/>
                    <a:pt x="933" y="519"/>
                    <a:pt x="933" y="521"/>
                  </a:cubicBezTo>
                  <a:cubicBezTo>
                    <a:pt x="934" y="522"/>
                    <a:pt x="932" y="525"/>
                    <a:pt x="934" y="528"/>
                  </a:cubicBezTo>
                  <a:cubicBezTo>
                    <a:pt x="934" y="529"/>
                    <a:pt x="934" y="532"/>
                    <a:pt x="934" y="536"/>
                  </a:cubicBezTo>
                  <a:cubicBezTo>
                    <a:pt x="937" y="533"/>
                    <a:pt x="940" y="532"/>
                    <a:pt x="941" y="532"/>
                  </a:cubicBezTo>
                  <a:cubicBezTo>
                    <a:pt x="944" y="532"/>
                    <a:pt x="947" y="537"/>
                    <a:pt x="951" y="537"/>
                  </a:cubicBezTo>
                  <a:cubicBezTo>
                    <a:pt x="954" y="537"/>
                    <a:pt x="970" y="527"/>
                    <a:pt x="970" y="525"/>
                  </a:cubicBezTo>
                  <a:cubicBezTo>
                    <a:pt x="971" y="523"/>
                    <a:pt x="980" y="514"/>
                    <a:pt x="984" y="510"/>
                  </a:cubicBezTo>
                  <a:cubicBezTo>
                    <a:pt x="988" y="505"/>
                    <a:pt x="994" y="499"/>
                    <a:pt x="996" y="493"/>
                  </a:cubicBezTo>
                  <a:cubicBezTo>
                    <a:pt x="998" y="490"/>
                    <a:pt x="1004" y="484"/>
                    <a:pt x="1005" y="481"/>
                  </a:cubicBezTo>
                  <a:cubicBezTo>
                    <a:pt x="1007" y="479"/>
                    <a:pt x="1008" y="479"/>
                    <a:pt x="1011" y="473"/>
                  </a:cubicBezTo>
                  <a:cubicBezTo>
                    <a:pt x="1013" y="467"/>
                    <a:pt x="1013" y="452"/>
                    <a:pt x="1014" y="451"/>
                  </a:cubicBezTo>
                  <a:cubicBezTo>
                    <a:pt x="1015" y="450"/>
                    <a:pt x="1015" y="447"/>
                    <a:pt x="1016" y="445"/>
                  </a:cubicBezTo>
                  <a:cubicBezTo>
                    <a:pt x="1017" y="444"/>
                    <a:pt x="1016" y="442"/>
                    <a:pt x="1019" y="439"/>
                  </a:cubicBezTo>
                  <a:cubicBezTo>
                    <a:pt x="1021" y="437"/>
                    <a:pt x="1021" y="435"/>
                    <a:pt x="1020" y="434"/>
                  </a:cubicBezTo>
                  <a:cubicBezTo>
                    <a:pt x="1020" y="432"/>
                    <a:pt x="1020" y="429"/>
                    <a:pt x="1020" y="427"/>
                  </a:cubicBezTo>
                  <a:cubicBezTo>
                    <a:pt x="1019" y="426"/>
                    <a:pt x="1019" y="426"/>
                    <a:pt x="1021" y="425"/>
                  </a:cubicBezTo>
                  <a:cubicBezTo>
                    <a:pt x="1022" y="424"/>
                    <a:pt x="1020" y="422"/>
                    <a:pt x="1018" y="421"/>
                  </a:cubicBezTo>
                  <a:cubicBezTo>
                    <a:pt x="1016" y="420"/>
                    <a:pt x="1013" y="419"/>
                    <a:pt x="1013" y="417"/>
                  </a:cubicBezTo>
                  <a:cubicBezTo>
                    <a:pt x="1012" y="414"/>
                    <a:pt x="1009" y="411"/>
                    <a:pt x="1006" y="412"/>
                  </a:cubicBezTo>
                  <a:cubicBezTo>
                    <a:pt x="1003" y="412"/>
                    <a:pt x="998" y="410"/>
                    <a:pt x="999" y="412"/>
                  </a:cubicBezTo>
                  <a:cubicBezTo>
                    <a:pt x="999" y="414"/>
                    <a:pt x="999" y="415"/>
                    <a:pt x="997" y="415"/>
                  </a:cubicBezTo>
                  <a:cubicBezTo>
                    <a:pt x="996" y="414"/>
                    <a:pt x="995" y="416"/>
                    <a:pt x="994" y="418"/>
                  </a:cubicBezTo>
                  <a:cubicBezTo>
                    <a:pt x="992" y="420"/>
                    <a:pt x="986" y="421"/>
                    <a:pt x="989" y="418"/>
                  </a:cubicBezTo>
                  <a:cubicBezTo>
                    <a:pt x="991" y="416"/>
                    <a:pt x="988" y="416"/>
                    <a:pt x="988" y="413"/>
                  </a:cubicBezTo>
                  <a:cubicBezTo>
                    <a:pt x="989" y="411"/>
                    <a:pt x="991" y="408"/>
                    <a:pt x="988" y="410"/>
                  </a:cubicBezTo>
                  <a:cubicBezTo>
                    <a:pt x="985" y="412"/>
                    <a:pt x="985" y="416"/>
                    <a:pt x="983" y="416"/>
                  </a:cubicBezTo>
                  <a:cubicBezTo>
                    <a:pt x="981" y="417"/>
                    <a:pt x="981" y="409"/>
                    <a:pt x="982" y="407"/>
                  </a:cubicBezTo>
                  <a:cubicBezTo>
                    <a:pt x="983" y="406"/>
                    <a:pt x="978" y="408"/>
                    <a:pt x="972" y="407"/>
                  </a:cubicBezTo>
                  <a:cubicBezTo>
                    <a:pt x="967" y="407"/>
                    <a:pt x="969" y="403"/>
                    <a:pt x="973" y="401"/>
                  </a:cubicBezTo>
                  <a:cubicBezTo>
                    <a:pt x="977" y="399"/>
                    <a:pt x="976" y="397"/>
                    <a:pt x="978" y="396"/>
                  </a:cubicBezTo>
                  <a:cubicBezTo>
                    <a:pt x="980" y="395"/>
                    <a:pt x="986" y="391"/>
                    <a:pt x="989" y="389"/>
                  </a:cubicBezTo>
                  <a:cubicBezTo>
                    <a:pt x="992" y="388"/>
                    <a:pt x="993" y="385"/>
                    <a:pt x="994" y="383"/>
                  </a:cubicBezTo>
                  <a:cubicBezTo>
                    <a:pt x="995" y="381"/>
                    <a:pt x="1001" y="379"/>
                    <a:pt x="1006" y="374"/>
                  </a:cubicBezTo>
                  <a:cubicBezTo>
                    <a:pt x="1011" y="370"/>
                    <a:pt x="1014" y="367"/>
                    <a:pt x="1015" y="365"/>
                  </a:cubicBezTo>
                  <a:cubicBezTo>
                    <a:pt x="1016" y="362"/>
                    <a:pt x="1024" y="359"/>
                    <a:pt x="1024" y="357"/>
                  </a:cubicBezTo>
                  <a:cubicBezTo>
                    <a:pt x="1025" y="355"/>
                    <a:pt x="1034" y="350"/>
                    <a:pt x="1040" y="349"/>
                  </a:cubicBezTo>
                  <a:cubicBezTo>
                    <a:pt x="1047" y="347"/>
                    <a:pt x="1057" y="349"/>
                    <a:pt x="1059" y="351"/>
                  </a:cubicBezTo>
                  <a:cubicBezTo>
                    <a:pt x="1060" y="353"/>
                    <a:pt x="1062" y="352"/>
                    <a:pt x="1063" y="351"/>
                  </a:cubicBezTo>
                  <a:cubicBezTo>
                    <a:pt x="1064" y="350"/>
                    <a:pt x="1066" y="350"/>
                    <a:pt x="1071" y="351"/>
                  </a:cubicBezTo>
                  <a:cubicBezTo>
                    <a:pt x="1075" y="351"/>
                    <a:pt x="1076" y="349"/>
                    <a:pt x="1079" y="350"/>
                  </a:cubicBezTo>
                  <a:cubicBezTo>
                    <a:pt x="1082" y="350"/>
                    <a:pt x="1084" y="351"/>
                    <a:pt x="1086" y="348"/>
                  </a:cubicBezTo>
                  <a:cubicBezTo>
                    <a:pt x="1088" y="344"/>
                    <a:pt x="1096" y="345"/>
                    <a:pt x="1098" y="346"/>
                  </a:cubicBezTo>
                  <a:cubicBezTo>
                    <a:pt x="1099" y="348"/>
                    <a:pt x="1101" y="349"/>
                    <a:pt x="1104" y="347"/>
                  </a:cubicBezTo>
                  <a:cubicBezTo>
                    <a:pt x="1107" y="345"/>
                    <a:pt x="1107" y="350"/>
                    <a:pt x="1110" y="350"/>
                  </a:cubicBezTo>
                  <a:cubicBezTo>
                    <a:pt x="1113" y="351"/>
                    <a:pt x="1111" y="353"/>
                    <a:pt x="1108" y="353"/>
                  </a:cubicBezTo>
                  <a:cubicBezTo>
                    <a:pt x="1106" y="353"/>
                    <a:pt x="1103" y="354"/>
                    <a:pt x="1106" y="356"/>
                  </a:cubicBezTo>
                  <a:cubicBezTo>
                    <a:pt x="1108" y="358"/>
                    <a:pt x="1112" y="354"/>
                    <a:pt x="1114" y="355"/>
                  </a:cubicBezTo>
                  <a:cubicBezTo>
                    <a:pt x="1116" y="355"/>
                    <a:pt x="1120" y="355"/>
                    <a:pt x="1123" y="353"/>
                  </a:cubicBezTo>
                  <a:cubicBezTo>
                    <a:pt x="1126" y="351"/>
                    <a:pt x="1127" y="355"/>
                    <a:pt x="1129" y="353"/>
                  </a:cubicBezTo>
                  <a:cubicBezTo>
                    <a:pt x="1131" y="351"/>
                    <a:pt x="1135" y="351"/>
                    <a:pt x="1138" y="351"/>
                  </a:cubicBezTo>
                  <a:cubicBezTo>
                    <a:pt x="1140" y="351"/>
                    <a:pt x="1138" y="348"/>
                    <a:pt x="1134" y="348"/>
                  </a:cubicBezTo>
                  <a:cubicBezTo>
                    <a:pt x="1130" y="348"/>
                    <a:pt x="1131" y="346"/>
                    <a:pt x="1134" y="341"/>
                  </a:cubicBezTo>
                  <a:cubicBezTo>
                    <a:pt x="1137" y="336"/>
                    <a:pt x="1142" y="333"/>
                    <a:pt x="1146" y="330"/>
                  </a:cubicBezTo>
                  <a:cubicBezTo>
                    <a:pt x="1150" y="327"/>
                    <a:pt x="1152" y="329"/>
                    <a:pt x="1152" y="327"/>
                  </a:cubicBezTo>
                  <a:cubicBezTo>
                    <a:pt x="1152" y="325"/>
                    <a:pt x="1154" y="319"/>
                    <a:pt x="1157" y="319"/>
                  </a:cubicBezTo>
                  <a:cubicBezTo>
                    <a:pt x="1159" y="319"/>
                    <a:pt x="1166" y="320"/>
                    <a:pt x="1170" y="318"/>
                  </a:cubicBezTo>
                  <a:cubicBezTo>
                    <a:pt x="1175" y="315"/>
                    <a:pt x="1174" y="319"/>
                    <a:pt x="1176" y="320"/>
                  </a:cubicBezTo>
                  <a:cubicBezTo>
                    <a:pt x="1178" y="321"/>
                    <a:pt x="1180" y="316"/>
                    <a:pt x="1182" y="318"/>
                  </a:cubicBezTo>
                  <a:cubicBezTo>
                    <a:pt x="1184" y="319"/>
                    <a:pt x="1179" y="322"/>
                    <a:pt x="1178" y="326"/>
                  </a:cubicBezTo>
                  <a:cubicBezTo>
                    <a:pt x="1177" y="329"/>
                    <a:pt x="1181" y="328"/>
                    <a:pt x="1183" y="329"/>
                  </a:cubicBezTo>
                  <a:cubicBezTo>
                    <a:pt x="1185" y="330"/>
                    <a:pt x="1180" y="331"/>
                    <a:pt x="1181" y="332"/>
                  </a:cubicBezTo>
                  <a:cubicBezTo>
                    <a:pt x="1181" y="333"/>
                    <a:pt x="1185" y="333"/>
                    <a:pt x="1191" y="328"/>
                  </a:cubicBezTo>
                  <a:cubicBezTo>
                    <a:pt x="1196" y="322"/>
                    <a:pt x="1201" y="321"/>
                    <a:pt x="1205" y="321"/>
                  </a:cubicBezTo>
                  <a:cubicBezTo>
                    <a:pt x="1208" y="322"/>
                    <a:pt x="1206" y="318"/>
                    <a:pt x="1206" y="313"/>
                  </a:cubicBezTo>
                  <a:cubicBezTo>
                    <a:pt x="1207" y="308"/>
                    <a:pt x="1217" y="306"/>
                    <a:pt x="1221" y="308"/>
                  </a:cubicBezTo>
                  <a:cubicBezTo>
                    <a:pt x="1224" y="309"/>
                    <a:pt x="1224" y="311"/>
                    <a:pt x="1221" y="310"/>
                  </a:cubicBezTo>
                  <a:cubicBezTo>
                    <a:pt x="1217" y="309"/>
                    <a:pt x="1214" y="312"/>
                    <a:pt x="1214" y="316"/>
                  </a:cubicBezTo>
                  <a:cubicBezTo>
                    <a:pt x="1214" y="320"/>
                    <a:pt x="1211" y="322"/>
                    <a:pt x="1213" y="323"/>
                  </a:cubicBezTo>
                  <a:cubicBezTo>
                    <a:pt x="1215" y="325"/>
                    <a:pt x="1211" y="325"/>
                    <a:pt x="1210" y="327"/>
                  </a:cubicBezTo>
                  <a:cubicBezTo>
                    <a:pt x="1210" y="329"/>
                    <a:pt x="1210" y="330"/>
                    <a:pt x="1208" y="331"/>
                  </a:cubicBezTo>
                  <a:cubicBezTo>
                    <a:pt x="1206" y="332"/>
                    <a:pt x="1197" y="333"/>
                    <a:pt x="1197" y="336"/>
                  </a:cubicBezTo>
                  <a:cubicBezTo>
                    <a:pt x="1197" y="339"/>
                    <a:pt x="1192" y="339"/>
                    <a:pt x="1190" y="343"/>
                  </a:cubicBezTo>
                  <a:cubicBezTo>
                    <a:pt x="1188" y="347"/>
                    <a:pt x="1180" y="350"/>
                    <a:pt x="1175" y="358"/>
                  </a:cubicBezTo>
                  <a:cubicBezTo>
                    <a:pt x="1169" y="366"/>
                    <a:pt x="1161" y="366"/>
                    <a:pt x="1161" y="367"/>
                  </a:cubicBezTo>
                  <a:cubicBezTo>
                    <a:pt x="1161" y="369"/>
                    <a:pt x="1155" y="369"/>
                    <a:pt x="1153" y="369"/>
                  </a:cubicBezTo>
                  <a:cubicBezTo>
                    <a:pt x="1151" y="369"/>
                    <a:pt x="1155" y="374"/>
                    <a:pt x="1150" y="379"/>
                  </a:cubicBezTo>
                  <a:cubicBezTo>
                    <a:pt x="1145" y="384"/>
                    <a:pt x="1142" y="391"/>
                    <a:pt x="1142" y="398"/>
                  </a:cubicBezTo>
                  <a:cubicBezTo>
                    <a:pt x="1142" y="405"/>
                    <a:pt x="1145" y="426"/>
                    <a:pt x="1147" y="429"/>
                  </a:cubicBezTo>
                  <a:cubicBezTo>
                    <a:pt x="1149" y="433"/>
                    <a:pt x="1148" y="442"/>
                    <a:pt x="1150" y="444"/>
                  </a:cubicBezTo>
                  <a:cubicBezTo>
                    <a:pt x="1151" y="446"/>
                    <a:pt x="1151" y="449"/>
                    <a:pt x="1152" y="450"/>
                  </a:cubicBezTo>
                  <a:cubicBezTo>
                    <a:pt x="1153" y="451"/>
                    <a:pt x="1157" y="445"/>
                    <a:pt x="1161" y="442"/>
                  </a:cubicBezTo>
                  <a:cubicBezTo>
                    <a:pt x="1164" y="440"/>
                    <a:pt x="1163" y="439"/>
                    <a:pt x="1165" y="437"/>
                  </a:cubicBezTo>
                  <a:cubicBezTo>
                    <a:pt x="1167" y="436"/>
                    <a:pt x="1166" y="430"/>
                    <a:pt x="1167" y="429"/>
                  </a:cubicBezTo>
                  <a:cubicBezTo>
                    <a:pt x="1167" y="427"/>
                    <a:pt x="1171" y="427"/>
                    <a:pt x="1172" y="425"/>
                  </a:cubicBezTo>
                  <a:cubicBezTo>
                    <a:pt x="1174" y="423"/>
                    <a:pt x="1177" y="424"/>
                    <a:pt x="1179" y="424"/>
                  </a:cubicBezTo>
                  <a:cubicBezTo>
                    <a:pt x="1180" y="423"/>
                    <a:pt x="1179" y="419"/>
                    <a:pt x="1178" y="417"/>
                  </a:cubicBezTo>
                  <a:cubicBezTo>
                    <a:pt x="1177" y="414"/>
                    <a:pt x="1183" y="411"/>
                    <a:pt x="1186" y="409"/>
                  </a:cubicBezTo>
                  <a:cubicBezTo>
                    <a:pt x="1189" y="407"/>
                    <a:pt x="1193" y="410"/>
                    <a:pt x="1196" y="407"/>
                  </a:cubicBezTo>
                  <a:cubicBezTo>
                    <a:pt x="1199" y="404"/>
                    <a:pt x="1196" y="400"/>
                    <a:pt x="1195" y="399"/>
                  </a:cubicBezTo>
                  <a:cubicBezTo>
                    <a:pt x="1193" y="397"/>
                    <a:pt x="1198" y="389"/>
                    <a:pt x="1201" y="389"/>
                  </a:cubicBezTo>
                  <a:cubicBezTo>
                    <a:pt x="1203" y="388"/>
                    <a:pt x="1205" y="390"/>
                    <a:pt x="1207" y="388"/>
                  </a:cubicBezTo>
                  <a:cubicBezTo>
                    <a:pt x="1209" y="386"/>
                    <a:pt x="1205" y="382"/>
                    <a:pt x="1203" y="383"/>
                  </a:cubicBezTo>
                  <a:cubicBezTo>
                    <a:pt x="1201" y="383"/>
                    <a:pt x="1201" y="376"/>
                    <a:pt x="1205" y="373"/>
                  </a:cubicBezTo>
                  <a:cubicBezTo>
                    <a:pt x="1209" y="370"/>
                    <a:pt x="1207" y="369"/>
                    <a:pt x="1205" y="369"/>
                  </a:cubicBezTo>
                  <a:cubicBezTo>
                    <a:pt x="1202" y="368"/>
                    <a:pt x="1201" y="369"/>
                    <a:pt x="1199" y="369"/>
                  </a:cubicBezTo>
                  <a:cubicBezTo>
                    <a:pt x="1197" y="369"/>
                    <a:pt x="1195" y="365"/>
                    <a:pt x="1198" y="360"/>
                  </a:cubicBezTo>
                  <a:cubicBezTo>
                    <a:pt x="1201" y="356"/>
                    <a:pt x="1205" y="357"/>
                    <a:pt x="1205" y="353"/>
                  </a:cubicBezTo>
                  <a:cubicBezTo>
                    <a:pt x="1206" y="349"/>
                    <a:pt x="1210" y="344"/>
                    <a:pt x="1212" y="342"/>
                  </a:cubicBezTo>
                  <a:cubicBezTo>
                    <a:pt x="1213" y="340"/>
                    <a:pt x="1217" y="342"/>
                    <a:pt x="1219" y="342"/>
                  </a:cubicBezTo>
                  <a:cubicBezTo>
                    <a:pt x="1221" y="342"/>
                    <a:pt x="1220" y="345"/>
                    <a:pt x="1222" y="343"/>
                  </a:cubicBezTo>
                  <a:cubicBezTo>
                    <a:pt x="1224" y="342"/>
                    <a:pt x="1228" y="335"/>
                    <a:pt x="1231" y="335"/>
                  </a:cubicBezTo>
                  <a:cubicBezTo>
                    <a:pt x="1234" y="335"/>
                    <a:pt x="1232" y="340"/>
                    <a:pt x="1232" y="343"/>
                  </a:cubicBezTo>
                  <a:cubicBezTo>
                    <a:pt x="1233" y="345"/>
                    <a:pt x="1235" y="342"/>
                    <a:pt x="1240" y="338"/>
                  </a:cubicBezTo>
                  <a:cubicBezTo>
                    <a:pt x="1246" y="334"/>
                    <a:pt x="1258" y="335"/>
                    <a:pt x="1261" y="337"/>
                  </a:cubicBezTo>
                  <a:cubicBezTo>
                    <a:pt x="1265" y="338"/>
                    <a:pt x="1266" y="342"/>
                    <a:pt x="1268" y="342"/>
                  </a:cubicBezTo>
                  <a:cubicBezTo>
                    <a:pt x="1271" y="341"/>
                    <a:pt x="1268" y="338"/>
                    <a:pt x="1271" y="337"/>
                  </a:cubicBezTo>
                  <a:cubicBezTo>
                    <a:pt x="1274" y="336"/>
                    <a:pt x="1279" y="333"/>
                    <a:pt x="1283" y="330"/>
                  </a:cubicBezTo>
                  <a:cubicBezTo>
                    <a:pt x="1287" y="327"/>
                    <a:pt x="1286" y="329"/>
                    <a:pt x="1288" y="327"/>
                  </a:cubicBezTo>
                  <a:cubicBezTo>
                    <a:pt x="1290" y="324"/>
                    <a:pt x="1292" y="325"/>
                    <a:pt x="1293" y="324"/>
                  </a:cubicBezTo>
                  <a:cubicBezTo>
                    <a:pt x="1294" y="322"/>
                    <a:pt x="1299" y="319"/>
                    <a:pt x="1307" y="317"/>
                  </a:cubicBezTo>
                  <a:cubicBezTo>
                    <a:pt x="1315" y="315"/>
                    <a:pt x="1325" y="310"/>
                    <a:pt x="1325" y="309"/>
                  </a:cubicBezTo>
                  <a:cubicBezTo>
                    <a:pt x="1324" y="307"/>
                    <a:pt x="1328" y="306"/>
                    <a:pt x="1328" y="308"/>
                  </a:cubicBezTo>
                  <a:cubicBezTo>
                    <a:pt x="1329" y="309"/>
                    <a:pt x="1331" y="309"/>
                    <a:pt x="1336" y="310"/>
                  </a:cubicBezTo>
                  <a:cubicBezTo>
                    <a:pt x="1340" y="311"/>
                    <a:pt x="1342" y="312"/>
                    <a:pt x="1345" y="309"/>
                  </a:cubicBezTo>
                  <a:cubicBezTo>
                    <a:pt x="1348" y="306"/>
                    <a:pt x="1344" y="305"/>
                    <a:pt x="1345" y="302"/>
                  </a:cubicBezTo>
                  <a:cubicBezTo>
                    <a:pt x="1345" y="300"/>
                    <a:pt x="1339" y="297"/>
                    <a:pt x="1340" y="294"/>
                  </a:cubicBezTo>
                  <a:cubicBezTo>
                    <a:pt x="1340" y="292"/>
                    <a:pt x="1335" y="285"/>
                    <a:pt x="1334" y="286"/>
                  </a:cubicBezTo>
                  <a:cubicBezTo>
                    <a:pt x="1332" y="288"/>
                    <a:pt x="1329" y="285"/>
                    <a:pt x="1329" y="283"/>
                  </a:cubicBezTo>
                  <a:cubicBezTo>
                    <a:pt x="1329" y="281"/>
                    <a:pt x="1329" y="279"/>
                    <a:pt x="1326" y="280"/>
                  </a:cubicBezTo>
                  <a:cubicBezTo>
                    <a:pt x="1324" y="282"/>
                    <a:pt x="1320" y="281"/>
                    <a:pt x="1319" y="279"/>
                  </a:cubicBezTo>
                  <a:cubicBezTo>
                    <a:pt x="1319" y="276"/>
                    <a:pt x="1324" y="275"/>
                    <a:pt x="1328" y="276"/>
                  </a:cubicBezTo>
                  <a:cubicBezTo>
                    <a:pt x="1331" y="278"/>
                    <a:pt x="1330" y="279"/>
                    <a:pt x="1332" y="280"/>
                  </a:cubicBezTo>
                  <a:cubicBezTo>
                    <a:pt x="1334" y="282"/>
                    <a:pt x="1339" y="281"/>
                    <a:pt x="1342" y="280"/>
                  </a:cubicBezTo>
                  <a:cubicBezTo>
                    <a:pt x="1344" y="279"/>
                    <a:pt x="1352" y="276"/>
                    <a:pt x="1353" y="274"/>
                  </a:cubicBezTo>
                  <a:cubicBezTo>
                    <a:pt x="1354" y="272"/>
                    <a:pt x="1353" y="271"/>
                    <a:pt x="1355" y="270"/>
                  </a:cubicBezTo>
                  <a:cubicBezTo>
                    <a:pt x="1358" y="269"/>
                    <a:pt x="1356" y="266"/>
                    <a:pt x="1354" y="265"/>
                  </a:cubicBezTo>
                  <a:cubicBezTo>
                    <a:pt x="1352" y="264"/>
                    <a:pt x="1352" y="261"/>
                    <a:pt x="1354" y="261"/>
                  </a:cubicBezTo>
                  <a:cubicBezTo>
                    <a:pt x="1357" y="261"/>
                    <a:pt x="1356" y="258"/>
                    <a:pt x="1358" y="258"/>
                  </a:cubicBezTo>
                  <a:cubicBezTo>
                    <a:pt x="1359" y="258"/>
                    <a:pt x="1359" y="259"/>
                    <a:pt x="1362" y="258"/>
                  </a:cubicBezTo>
                  <a:cubicBezTo>
                    <a:pt x="1365" y="256"/>
                    <a:pt x="1362" y="260"/>
                    <a:pt x="1361" y="262"/>
                  </a:cubicBezTo>
                  <a:cubicBezTo>
                    <a:pt x="1360" y="265"/>
                    <a:pt x="1363" y="267"/>
                    <a:pt x="1364" y="268"/>
                  </a:cubicBezTo>
                  <a:cubicBezTo>
                    <a:pt x="1364" y="269"/>
                    <a:pt x="1370" y="270"/>
                    <a:pt x="1373" y="268"/>
                  </a:cubicBezTo>
                  <a:cubicBezTo>
                    <a:pt x="1376" y="267"/>
                    <a:pt x="1385" y="270"/>
                    <a:pt x="1386" y="272"/>
                  </a:cubicBezTo>
                  <a:cubicBezTo>
                    <a:pt x="1386" y="275"/>
                    <a:pt x="1388" y="278"/>
                    <a:pt x="1392" y="280"/>
                  </a:cubicBezTo>
                  <a:cubicBezTo>
                    <a:pt x="1396" y="282"/>
                    <a:pt x="1399" y="281"/>
                    <a:pt x="1400" y="283"/>
                  </a:cubicBezTo>
                  <a:cubicBezTo>
                    <a:pt x="1401" y="285"/>
                    <a:pt x="1402" y="286"/>
                    <a:pt x="1405" y="285"/>
                  </a:cubicBezTo>
                  <a:cubicBezTo>
                    <a:pt x="1407" y="285"/>
                    <a:pt x="1408" y="287"/>
                    <a:pt x="1410" y="286"/>
                  </a:cubicBezTo>
                  <a:cubicBezTo>
                    <a:pt x="1411" y="284"/>
                    <a:pt x="1412" y="286"/>
                    <a:pt x="1414" y="285"/>
                  </a:cubicBezTo>
                  <a:cubicBezTo>
                    <a:pt x="1416" y="283"/>
                    <a:pt x="1410" y="281"/>
                    <a:pt x="1411" y="280"/>
                  </a:cubicBezTo>
                  <a:cubicBezTo>
                    <a:pt x="1411" y="278"/>
                    <a:pt x="1413" y="281"/>
                    <a:pt x="1415" y="281"/>
                  </a:cubicBezTo>
                  <a:cubicBezTo>
                    <a:pt x="1417" y="281"/>
                    <a:pt x="1414" y="277"/>
                    <a:pt x="1416" y="277"/>
                  </a:cubicBezTo>
                  <a:cubicBezTo>
                    <a:pt x="1417" y="276"/>
                    <a:pt x="1416" y="269"/>
                    <a:pt x="1414" y="269"/>
                  </a:cubicBezTo>
                  <a:cubicBezTo>
                    <a:pt x="1413" y="268"/>
                    <a:pt x="1414" y="265"/>
                    <a:pt x="1417" y="268"/>
                  </a:cubicBezTo>
                  <a:cubicBezTo>
                    <a:pt x="1420" y="270"/>
                    <a:pt x="1424" y="270"/>
                    <a:pt x="1426" y="270"/>
                  </a:cubicBezTo>
                  <a:cubicBezTo>
                    <a:pt x="1428" y="270"/>
                    <a:pt x="1426" y="268"/>
                    <a:pt x="1424" y="267"/>
                  </a:cubicBezTo>
                  <a:cubicBezTo>
                    <a:pt x="1422" y="267"/>
                    <a:pt x="1425" y="265"/>
                    <a:pt x="1426" y="266"/>
                  </a:cubicBezTo>
                  <a:cubicBezTo>
                    <a:pt x="1428" y="268"/>
                    <a:pt x="1431" y="268"/>
                    <a:pt x="1431" y="267"/>
                  </a:cubicBezTo>
                  <a:cubicBezTo>
                    <a:pt x="1431" y="265"/>
                    <a:pt x="1433" y="262"/>
                    <a:pt x="1435" y="262"/>
                  </a:cubicBezTo>
                  <a:cubicBezTo>
                    <a:pt x="1438" y="262"/>
                    <a:pt x="1439" y="261"/>
                    <a:pt x="1436" y="260"/>
                  </a:cubicBezTo>
                  <a:close/>
                  <a:moveTo>
                    <a:pt x="742" y="423"/>
                  </a:moveTo>
                  <a:cubicBezTo>
                    <a:pt x="735" y="430"/>
                    <a:pt x="721" y="431"/>
                    <a:pt x="721" y="436"/>
                  </a:cubicBezTo>
                  <a:cubicBezTo>
                    <a:pt x="721" y="442"/>
                    <a:pt x="703" y="444"/>
                    <a:pt x="702" y="442"/>
                  </a:cubicBezTo>
                  <a:cubicBezTo>
                    <a:pt x="701" y="440"/>
                    <a:pt x="715" y="439"/>
                    <a:pt x="718" y="432"/>
                  </a:cubicBezTo>
                  <a:cubicBezTo>
                    <a:pt x="721" y="424"/>
                    <a:pt x="734" y="421"/>
                    <a:pt x="740" y="411"/>
                  </a:cubicBezTo>
                  <a:cubicBezTo>
                    <a:pt x="745" y="404"/>
                    <a:pt x="749" y="393"/>
                    <a:pt x="751" y="393"/>
                  </a:cubicBezTo>
                  <a:cubicBezTo>
                    <a:pt x="754" y="394"/>
                    <a:pt x="749" y="417"/>
                    <a:pt x="742" y="423"/>
                  </a:cubicBezTo>
                  <a:close/>
                  <a:moveTo>
                    <a:pt x="774" y="131"/>
                  </a:moveTo>
                  <a:cubicBezTo>
                    <a:pt x="773" y="133"/>
                    <a:pt x="767" y="133"/>
                    <a:pt x="769" y="135"/>
                  </a:cubicBezTo>
                  <a:cubicBezTo>
                    <a:pt x="771" y="138"/>
                    <a:pt x="784" y="136"/>
                    <a:pt x="784" y="132"/>
                  </a:cubicBezTo>
                  <a:cubicBezTo>
                    <a:pt x="784" y="128"/>
                    <a:pt x="775" y="129"/>
                    <a:pt x="774" y="131"/>
                  </a:cubicBezTo>
                  <a:close/>
                  <a:moveTo>
                    <a:pt x="320" y="8"/>
                  </a:moveTo>
                  <a:cubicBezTo>
                    <a:pt x="326" y="8"/>
                    <a:pt x="324" y="4"/>
                    <a:pt x="328" y="5"/>
                  </a:cubicBezTo>
                  <a:cubicBezTo>
                    <a:pt x="332" y="5"/>
                    <a:pt x="338" y="5"/>
                    <a:pt x="336" y="2"/>
                  </a:cubicBezTo>
                  <a:cubicBezTo>
                    <a:pt x="334" y="0"/>
                    <a:pt x="319" y="1"/>
                    <a:pt x="321" y="3"/>
                  </a:cubicBezTo>
                  <a:cubicBezTo>
                    <a:pt x="322" y="5"/>
                    <a:pt x="309" y="4"/>
                    <a:pt x="309" y="5"/>
                  </a:cubicBezTo>
                  <a:cubicBezTo>
                    <a:pt x="310" y="6"/>
                    <a:pt x="314" y="8"/>
                    <a:pt x="320" y="8"/>
                  </a:cubicBezTo>
                  <a:close/>
                  <a:moveTo>
                    <a:pt x="289" y="25"/>
                  </a:moveTo>
                  <a:cubicBezTo>
                    <a:pt x="289" y="21"/>
                    <a:pt x="276" y="25"/>
                    <a:pt x="279" y="26"/>
                  </a:cubicBezTo>
                  <a:cubicBezTo>
                    <a:pt x="281" y="27"/>
                    <a:pt x="289" y="29"/>
                    <a:pt x="289" y="25"/>
                  </a:cubicBezTo>
                  <a:close/>
                  <a:moveTo>
                    <a:pt x="321" y="21"/>
                  </a:moveTo>
                  <a:cubicBezTo>
                    <a:pt x="322" y="23"/>
                    <a:pt x="320" y="24"/>
                    <a:pt x="315" y="24"/>
                  </a:cubicBezTo>
                  <a:cubicBezTo>
                    <a:pt x="310" y="24"/>
                    <a:pt x="308" y="26"/>
                    <a:pt x="310" y="29"/>
                  </a:cubicBezTo>
                  <a:cubicBezTo>
                    <a:pt x="313" y="31"/>
                    <a:pt x="326" y="30"/>
                    <a:pt x="329" y="27"/>
                  </a:cubicBezTo>
                  <a:cubicBezTo>
                    <a:pt x="331" y="24"/>
                    <a:pt x="337" y="27"/>
                    <a:pt x="338" y="24"/>
                  </a:cubicBezTo>
                  <a:cubicBezTo>
                    <a:pt x="339" y="21"/>
                    <a:pt x="321" y="19"/>
                    <a:pt x="321" y="21"/>
                  </a:cubicBezTo>
                  <a:close/>
                  <a:moveTo>
                    <a:pt x="364" y="17"/>
                  </a:moveTo>
                  <a:cubicBezTo>
                    <a:pt x="366" y="14"/>
                    <a:pt x="361" y="14"/>
                    <a:pt x="360" y="12"/>
                  </a:cubicBezTo>
                  <a:cubicBezTo>
                    <a:pt x="360" y="10"/>
                    <a:pt x="346" y="9"/>
                    <a:pt x="347" y="12"/>
                  </a:cubicBezTo>
                  <a:cubicBezTo>
                    <a:pt x="347" y="14"/>
                    <a:pt x="337" y="17"/>
                    <a:pt x="340" y="20"/>
                  </a:cubicBezTo>
                  <a:cubicBezTo>
                    <a:pt x="346" y="24"/>
                    <a:pt x="362" y="19"/>
                    <a:pt x="364" y="17"/>
                  </a:cubicBezTo>
                  <a:close/>
                  <a:moveTo>
                    <a:pt x="324" y="13"/>
                  </a:moveTo>
                  <a:cubicBezTo>
                    <a:pt x="325" y="7"/>
                    <a:pt x="316" y="12"/>
                    <a:pt x="310" y="9"/>
                  </a:cubicBezTo>
                  <a:cubicBezTo>
                    <a:pt x="304" y="6"/>
                    <a:pt x="300" y="6"/>
                    <a:pt x="304" y="10"/>
                  </a:cubicBezTo>
                  <a:cubicBezTo>
                    <a:pt x="306" y="12"/>
                    <a:pt x="293" y="13"/>
                    <a:pt x="295" y="15"/>
                  </a:cubicBezTo>
                  <a:cubicBezTo>
                    <a:pt x="300" y="20"/>
                    <a:pt x="324" y="18"/>
                    <a:pt x="324" y="13"/>
                  </a:cubicBezTo>
                  <a:close/>
                  <a:moveTo>
                    <a:pt x="287" y="151"/>
                  </a:moveTo>
                  <a:cubicBezTo>
                    <a:pt x="288" y="153"/>
                    <a:pt x="286" y="155"/>
                    <a:pt x="281" y="155"/>
                  </a:cubicBezTo>
                  <a:cubicBezTo>
                    <a:pt x="277" y="155"/>
                    <a:pt x="284" y="158"/>
                    <a:pt x="284" y="161"/>
                  </a:cubicBezTo>
                  <a:cubicBezTo>
                    <a:pt x="285" y="164"/>
                    <a:pt x="279" y="162"/>
                    <a:pt x="279" y="166"/>
                  </a:cubicBezTo>
                  <a:cubicBezTo>
                    <a:pt x="279" y="170"/>
                    <a:pt x="270" y="166"/>
                    <a:pt x="269" y="171"/>
                  </a:cubicBezTo>
                  <a:cubicBezTo>
                    <a:pt x="267" y="177"/>
                    <a:pt x="273" y="176"/>
                    <a:pt x="277" y="176"/>
                  </a:cubicBezTo>
                  <a:cubicBezTo>
                    <a:pt x="281" y="177"/>
                    <a:pt x="276" y="180"/>
                    <a:pt x="279" y="182"/>
                  </a:cubicBezTo>
                  <a:cubicBezTo>
                    <a:pt x="282" y="185"/>
                    <a:pt x="284" y="184"/>
                    <a:pt x="282" y="180"/>
                  </a:cubicBezTo>
                  <a:cubicBezTo>
                    <a:pt x="280" y="176"/>
                    <a:pt x="292" y="181"/>
                    <a:pt x="289" y="184"/>
                  </a:cubicBezTo>
                  <a:cubicBezTo>
                    <a:pt x="285" y="188"/>
                    <a:pt x="295" y="190"/>
                    <a:pt x="299" y="190"/>
                  </a:cubicBezTo>
                  <a:cubicBezTo>
                    <a:pt x="304" y="191"/>
                    <a:pt x="321" y="194"/>
                    <a:pt x="321" y="190"/>
                  </a:cubicBezTo>
                  <a:cubicBezTo>
                    <a:pt x="321" y="188"/>
                    <a:pt x="315" y="186"/>
                    <a:pt x="310" y="180"/>
                  </a:cubicBezTo>
                  <a:cubicBezTo>
                    <a:pt x="305" y="175"/>
                    <a:pt x="301" y="166"/>
                    <a:pt x="307" y="162"/>
                  </a:cubicBezTo>
                  <a:cubicBezTo>
                    <a:pt x="313" y="158"/>
                    <a:pt x="308" y="157"/>
                    <a:pt x="314" y="152"/>
                  </a:cubicBezTo>
                  <a:cubicBezTo>
                    <a:pt x="319" y="148"/>
                    <a:pt x="316" y="144"/>
                    <a:pt x="321" y="144"/>
                  </a:cubicBezTo>
                  <a:cubicBezTo>
                    <a:pt x="326" y="143"/>
                    <a:pt x="320" y="139"/>
                    <a:pt x="325" y="138"/>
                  </a:cubicBezTo>
                  <a:cubicBezTo>
                    <a:pt x="330" y="137"/>
                    <a:pt x="331" y="132"/>
                    <a:pt x="331" y="130"/>
                  </a:cubicBezTo>
                  <a:cubicBezTo>
                    <a:pt x="330" y="128"/>
                    <a:pt x="336" y="130"/>
                    <a:pt x="339" y="127"/>
                  </a:cubicBezTo>
                  <a:cubicBezTo>
                    <a:pt x="341" y="124"/>
                    <a:pt x="348" y="126"/>
                    <a:pt x="350" y="122"/>
                  </a:cubicBezTo>
                  <a:cubicBezTo>
                    <a:pt x="352" y="118"/>
                    <a:pt x="380" y="108"/>
                    <a:pt x="397" y="104"/>
                  </a:cubicBezTo>
                  <a:cubicBezTo>
                    <a:pt x="413" y="100"/>
                    <a:pt x="424" y="94"/>
                    <a:pt x="418" y="89"/>
                  </a:cubicBezTo>
                  <a:cubicBezTo>
                    <a:pt x="413" y="85"/>
                    <a:pt x="396" y="91"/>
                    <a:pt x="392" y="94"/>
                  </a:cubicBezTo>
                  <a:cubicBezTo>
                    <a:pt x="388" y="97"/>
                    <a:pt x="383" y="95"/>
                    <a:pt x="379" y="97"/>
                  </a:cubicBezTo>
                  <a:cubicBezTo>
                    <a:pt x="375" y="100"/>
                    <a:pt x="366" y="102"/>
                    <a:pt x="362" y="99"/>
                  </a:cubicBezTo>
                  <a:cubicBezTo>
                    <a:pt x="358" y="96"/>
                    <a:pt x="353" y="102"/>
                    <a:pt x="350" y="102"/>
                  </a:cubicBezTo>
                  <a:cubicBezTo>
                    <a:pt x="346" y="102"/>
                    <a:pt x="343" y="105"/>
                    <a:pt x="339" y="105"/>
                  </a:cubicBezTo>
                  <a:cubicBezTo>
                    <a:pt x="336" y="105"/>
                    <a:pt x="329" y="108"/>
                    <a:pt x="328" y="110"/>
                  </a:cubicBezTo>
                  <a:cubicBezTo>
                    <a:pt x="328" y="112"/>
                    <a:pt x="322" y="111"/>
                    <a:pt x="322" y="114"/>
                  </a:cubicBezTo>
                  <a:cubicBezTo>
                    <a:pt x="322" y="116"/>
                    <a:pt x="317" y="118"/>
                    <a:pt x="314" y="116"/>
                  </a:cubicBezTo>
                  <a:cubicBezTo>
                    <a:pt x="312" y="114"/>
                    <a:pt x="309" y="119"/>
                    <a:pt x="313" y="122"/>
                  </a:cubicBezTo>
                  <a:cubicBezTo>
                    <a:pt x="316" y="125"/>
                    <a:pt x="306" y="125"/>
                    <a:pt x="308" y="127"/>
                  </a:cubicBezTo>
                  <a:cubicBezTo>
                    <a:pt x="310" y="129"/>
                    <a:pt x="304" y="130"/>
                    <a:pt x="305" y="133"/>
                  </a:cubicBezTo>
                  <a:cubicBezTo>
                    <a:pt x="307" y="135"/>
                    <a:pt x="302" y="136"/>
                    <a:pt x="298" y="136"/>
                  </a:cubicBezTo>
                  <a:cubicBezTo>
                    <a:pt x="294" y="137"/>
                    <a:pt x="292" y="142"/>
                    <a:pt x="297" y="142"/>
                  </a:cubicBezTo>
                  <a:cubicBezTo>
                    <a:pt x="302" y="143"/>
                    <a:pt x="294" y="143"/>
                    <a:pt x="295" y="147"/>
                  </a:cubicBezTo>
                  <a:cubicBezTo>
                    <a:pt x="295" y="151"/>
                    <a:pt x="287" y="148"/>
                    <a:pt x="287" y="151"/>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64">
              <a:extLst>
                <a:ext uri="{FF2B5EF4-FFF2-40B4-BE49-F238E27FC236}">
                  <a16:creationId xmlns:a16="http://schemas.microsoft.com/office/drawing/2014/main" id="{1A4E7F58-2BB4-4072-9DBD-DFBB95E55523}"/>
                </a:ext>
              </a:extLst>
            </p:cNvPr>
            <p:cNvSpPr>
              <a:spLocks/>
            </p:cNvSpPr>
            <p:nvPr/>
          </p:nvSpPr>
          <p:spPr bwMode="auto">
            <a:xfrm>
              <a:off x="3831564" y="4280354"/>
              <a:ext cx="270828" cy="308236"/>
            </a:xfrm>
            <a:custGeom>
              <a:avLst/>
              <a:gdLst>
                <a:gd name="T0" fmla="*/ 138 w 155"/>
                <a:gd name="T1" fmla="*/ 76 h 162"/>
                <a:gd name="T2" fmla="*/ 138 w 155"/>
                <a:gd name="T3" fmla="*/ 70 h 162"/>
                <a:gd name="T4" fmla="*/ 136 w 155"/>
                <a:gd name="T5" fmla="*/ 68 h 162"/>
                <a:gd name="T6" fmla="*/ 140 w 155"/>
                <a:gd name="T7" fmla="*/ 60 h 162"/>
                <a:gd name="T8" fmla="*/ 142 w 155"/>
                <a:gd name="T9" fmla="*/ 53 h 162"/>
                <a:gd name="T10" fmla="*/ 146 w 155"/>
                <a:gd name="T11" fmla="*/ 40 h 162"/>
                <a:gd name="T12" fmla="*/ 152 w 155"/>
                <a:gd name="T13" fmla="*/ 33 h 162"/>
                <a:gd name="T14" fmla="*/ 152 w 155"/>
                <a:gd name="T15" fmla="*/ 24 h 162"/>
                <a:gd name="T16" fmla="*/ 153 w 155"/>
                <a:gd name="T17" fmla="*/ 17 h 162"/>
                <a:gd name="T18" fmla="*/ 139 w 155"/>
                <a:gd name="T19" fmla="*/ 10 h 162"/>
                <a:gd name="T20" fmla="*/ 129 w 155"/>
                <a:gd name="T21" fmla="*/ 9 h 162"/>
                <a:gd name="T22" fmla="*/ 123 w 155"/>
                <a:gd name="T23" fmla="*/ 3 h 162"/>
                <a:gd name="T24" fmla="*/ 117 w 155"/>
                <a:gd name="T25" fmla="*/ 4 h 162"/>
                <a:gd name="T26" fmla="*/ 101 w 155"/>
                <a:gd name="T27" fmla="*/ 4 h 162"/>
                <a:gd name="T28" fmla="*/ 85 w 155"/>
                <a:gd name="T29" fmla="*/ 7 h 162"/>
                <a:gd name="T30" fmla="*/ 67 w 155"/>
                <a:gd name="T31" fmla="*/ 9 h 162"/>
                <a:gd name="T32" fmla="*/ 51 w 155"/>
                <a:gd name="T33" fmla="*/ 11 h 162"/>
                <a:gd name="T34" fmla="*/ 50 w 155"/>
                <a:gd name="T35" fmla="*/ 26 h 162"/>
                <a:gd name="T36" fmla="*/ 40 w 155"/>
                <a:gd name="T37" fmla="*/ 52 h 162"/>
                <a:gd name="T38" fmla="*/ 33 w 155"/>
                <a:gd name="T39" fmla="*/ 76 h 162"/>
                <a:gd name="T40" fmla="*/ 24 w 155"/>
                <a:gd name="T41" fmla="*/ 87 h 162"/>
                <a:gd name="T42" fmla="*/ 14 w 155"/>
                <a:gd name="T43" fmla="*/ 87 h 162"/>
                <a:gd name="T44" fmla="*/ 0 w 155"/>
                <a:gd name="T45" fmla="*/ 90 h 162"/>
                <a:gd name="T46" fmla="*/ 4 w 155"/>
                <a:gd name="T47" fmla="*/ 101 h 162"/>
                <a:gd name="T48" fmla="*/ 36 w 155"/>
                <a:gd name="T49" fmla="*/ 98 h 162"/>
                <a:gd name="T50" fmla="*/ 40 w 155"/>
                <a:gd name="T51" fmla="*/ 111 h 162"/>
                <a:gd name="T52" fmla="*/ 57 w 155"/>
                <a:gd name="T53" fmla="*/ 115 h 162"/>
                <a:gd name="T54" fmla="*/ 67 w 155"/>
                <a:gd name="T55" fmla="*/ 108 h 162"/>
                <a:gd name="T56" fmla="*/ 77 w 155"/>
                <a:gd name="T57" fmla="*/ 111 h 162"/>
                <a:gd name="T58" fmla="*/ 77 w 155"/>
                <a:gd name="T59" fmla="*/ 129 h 162"/>
                <a:gd name="T60" fmla="*/ 81 w 155"/>
                <a:gd name="T61" fmla="*/ 143 h 162"/>
                <a:gd name="T62" fmla="*/ 93 w 155"/>
                <a:gd name="T63" fmla="*/ 140 h 162"/>
                <a:gd name="T64" fmla="*/ 98 w 155"/>
                <a:gd name="T65" fmla="*/ 142 h 162"/>
                <a:gd name="T66" fmla="*/ 105 w 155"/>
                <a:gd name="T67" fmla="*/ 143 h 162"/>
                <a:gd name="T68" fmla="*/ 115 w 155"/>
                <a:gd name="T69" fmla="*/ 150 h 162"/>
                <a:gd name="T70" fmla="*/ 122 w 155"/>
                <a:gd name="T71" fmla="*/ 147 h 162"/>
                <a:gd name="T72" fmla="*/ 133 w 155"/>
                <a:gd name="T73" fmla="*/ 154 h 162"/>
                <a:gd name="T74" fmla="*/ 142 w 155"/>
                <a:gd name="T75" fmla="*/ 161 h 162"/>
                <a:gd name="T76" fmla="*/ 142 w 155"/>
                <a:gd name="T77" fmla="*/ 151 h 162"/>
                <a:gd name="T78" fmla="*/ 131 w 155"/>
                <a:gd name="T79" fmla="*/ 146 h 162"/>
                <a:gd name="T80" fmla="*/ 133 w 155"/>
                <a:gd name="T81" fmla="*/ 129 h 162"/>
                <a:gd name="T82" fmla="*/ 137 w 155"/>
                <a:gd name="T83" fmla="*/ 119 h 162"/>
                <a:gd name="T84" fmla="*/ 147 w 155"/>
                <a:gd name="T85" fmla="*/ 117 h 162"/>
                <a:gd name="T86" fmla="*/ 142 w 155"/>
                <a:gd name="T87" fmla="*/ 10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5" h="162">
                  <a:moveTo>
                    <a:pt x="142" y="107"/>
                  </a:moveTo>
                  <a:cubicBezTo>
                    <a:pt x="137" y="105"/>
                    <a:pt x="136" y="77"/>
                    <a:pt x="138" y="76"/>
                  </a:cubicBezTo>
                  <a:cubicBezTo>
                    <a:pt x="138" y="76"/>
                    <a:pt x="138" y="76"/>
                    <a:pt x="139" y="77"/>
                  </a:cubicBezTo>
                  <a:cubicBezTo>
                    <a:pt x="138" y="70"/>
                    <a:pt x="138" y="70"/>
                    <a:pt x="138" y="70"/>
                  </a:cubicBezTo>
                  <a:cubicBezTo>
                    <a:pt x="138" y="70"/>
                    <a:pt x="138" y="70"/>
                    <a:pt x="138" y="70"/>
                  </a:cubicBezTo>
                  <a:cubicBezTo>
                    <a:pt x="137" y="70"/>
                    <a:pt x="136" y="69"/>
                    <a:pt x="136" y="68"/>
                  </a:cubicBezTo>
                  <a:cubicBezTo>
                    <a:pt x="136" y="65"/>
                    <a:pt x="138" y="65"/>
                    <a:pt x="138" y="65"/>
                  </a:cubicBezTo>
                  <a:cubicBezTo>
                    <a:pt x="138" y="65"/>
                    <a:pt x="137" y="61"/>
                    <a:pt x="140" y="60"/>
                  </a:cubicBezTo>
                  <a:cubicBezTo>
                    <a:pt x="140" y="60"/>
                    <a:pt x="140" y="59"/>
                    <a:pt x="141" y="59"/>
                  </a:cubicBezTo>
                  <a:cubicBezTo>
                    <a:pt x="142" y="58"/>
                    <a:pt x="142" y="55"/>
                    <a:pt x="142" y="53"/>
                  </a:cubicBezTo>
                  <a:cubicBezTo>
                    <a:pt x="142" y="51"/>
                    <a:pt x="143" y="48"/>
                    <a:pt x="143" y="46"/>
                  </a:cubicBezTo>
                  <a:cubicBezTo>
                    <a:pt x="144" y="44"/>
                    <a:pt x="144" y="41"/>
                    <a:pt x="146" y="40"/>
                  </a:cubicBezTo>
                  <a:cubicBezTo>
                    <a:pt x="147" y="39"/>
                    <a:pt x="147" y="36"/>
                    <a:pt x="149" y="35"/>
                  </a:cubicBezTo>
                  <a:cubicBezTo>
                    <a:pt x="151" y="34"/>
                    <a:pt x="152" y="34"/>
                    <a:pt x="152" y="33"/>
                  </a:cubicBezTo>
                  <a:cubicBezTo>
                    <a:pt x="152" y="31"/>
                    <a:pt x="155" y="30"/>
                    <a:pt x="155" y="28"/>
                  </a:cubicBezTo>
                  <a:cubicBezTo>
                    <a:pt x="155" y="27"/>
                    <a:pt x="152" y="26"/>
                    <a:pt x="152" y="24"/>
                  </a:cubicBezTo>
                  <a:cubicBezTo>
                    <a:pt x="152" y="22"/>
                    <a:pt x="153" y="17"/>
                    <a:pt x="153" y="17"/>
                  </a:cubicBezTo>
                  <a:cubicBezTo>
                    <a:pt x="153" y="17"/>
                    <a:pt x="153" y="17"/>
                    <a:pt x="153" y="17"/>
                  </a:cubicBezTo>
                  <a:cubicBezTo>
                    <a:pt x="149" y="13"/>
                    <a:pt x="144" y="9"/>
                    <a:pt x="143" y="9"/>
                  </a:cubicBezTo>
                  <a:cubicBezTo>
                    <a:pt x="141" y="8"/>
                    <a:pt x="139" y="10"/>
                    <a:pt x="139" y="10"/>
                  </a:cubicBezTo>
                  <a:cubicBezTo>
                    <a:pt x="139" y="10"/>
                    <a:pt x="136" y="7"/>
                    <a:pt x="134" y="9"/>
                  </a:cubicBezTo>
                  <a:cubicBezTo>
                    <a:pt x="132" y="11"/>
                    <a:pt x="129" y="9"/>
                    <a:pt x="129" y="9"/>
                  </a:cubicBezTo>
                  <a:cubicBezTo>
                    <a:pt x="129" y="9"/>
                    <a:pt x="126" y="8"/>
                    <a:pt x="125" y="5"/>
                  </a:cubicBezTo>
                  <a:cubicBezTo>
                    <a:pt x="125" y="4"/>
                    <a:pt x="124" y="3"/>
                    <a:pt x="123" y="3"/>
                  </a:cubicBezTo>
                  <a:cubicBezTo>
                    <a:pt x="123" y="3"/>
                    <a:pt x="123" y="3"/>
                    <a:pt x="123" y="3"/>
                  </a:cubicBezTo>
                  <a:cubicBezTo>
                    <a:pt x="117" y="4"/>
                    <a:pt x="117" y="4"/>
                    <a:pt x="117" y="4"/>
                  </a:cubicBezTo>
                  <a:cubicBezTo>
                    <a:pt x="117" y="4"/>
                    <a:pt x="109" y="0"/>
                    <a:pt x="108" y="3"/>
                  </a:cubicBezTo>
                  <a:cubicBezTo>
                    <a:pt x="106" y="6"/>
                    <a:pt x="105" y="4"/>
                    <a:pt x="101" y="4"/>
                  </a:cubicBezTo>
                  <a:cubicBezTo>
                    <a:pt x="97" y="4"/>
                    <a:pt x="94" y="6"/>
                    <a:pt x="92" y="7"/>
                  </a:cubicBezTo>
                  <a:cubicBezTo>
                    <a:pt x="90" y="8"/>
                    <a:pt x="87" y="6"/>
                    <a:pt x="85" y="7"/>
                  </a:cubicBezTo>
                  <a:cubicBezTo>
                    <a:pt x="84" y="8"/>
                    <a:pt x="83" y="12"/>
                    <a:pt x="83" y="12"/>
                  </a:cubicBezTo>
                  <a:cubicBezTo>
                    <a:pt x="67" y="9"/>
                    <a:pt x="67" y="9"/>
                    <a:pt x="67" y="9"/>
                  </a:cubicBezTo>
                  <a:cubicBezTo>
                    <a:pt x="67" y="9"/>
                    <a:pt x="64" y="5"/>
                    <a:pt x="60" y="5"/>
                  </a:cubicBezTo>
                  <a:cubicBezTo>
                    <a:pt x="56" y="5"/>
                    <a:pt x="51" y="11"/>
                    <a:pt x="51" y="11"/>
                  </a:cubicBezTo>
                  <a:cubicBezTo>
                    <a:pt x="51" y="17"/>
                    <a:pt x="51" y="17"/>
                    <a:pt x="51" y="17"/>
                  </a:cubicBezTo>
                  <a:cubicBezTo>
                    <a:pt x="52" y="20"/>
                    <a:pt x="51" y="24"/>
                    <a:pt x="50" y="26"/>
                  </a:cubicBezTo>
                  <a:cubicBezTo>
                    <a:pt x="48" y="28"/>
                    <a:pt x="47" y="29"/>
                    <a:pt x="47" y="35"/>
                  </a:cubicBezTo>
                  <a:cubicBezTo>
                    <a:pt x="47" y="40"/>
                    <a:pt x="40" y="48"/>
                    <a:pt x="40" y="52"/>
                  </a:cubicBezTo>
                  <a:cubicBezTo>
                    <a:pt x="40" y="57"/>
                    <a:pt x="33" y="59"/>
                    <a:pt x="33" y="62"/>
                  </a:cubicBezTo>
                  <a:cubicBezTo>
                    <a:pt x="33" y="64"/>
                    <a:pt x="33" y="70"/>
                    <a:pt x="33" y="76"/>
                  </a:cubicBezTo>
                  <a:cubicBezTo>
                    <a:pt x="33" y="82"/>
                    <a:pt x="30" y="77"/>
                    <a:pt x="30" y="82"/>
                  </a:cubicBezTo>
                  <a:cubicBezTo>
                    <a:pt x="30" y="87"/>
                    <a:pt x="27" y="84"/>
                    <a:pt x="24" y="87"/>
                  </a:cubicBezTo>
                  <a:cubicBezTo>
                    <a:pt x="22" y="89"/>
                    <a:pt x="21" y="90"/>
                    <a:pt x="21" y="87"/>
                  </a:cubicBezTo>
                  <a:cubicBezTo>
                    <a:pt x="21" y="85"/>
                    <a:pt x="17" y="84"/>
                    <a:pt x="14" y="87"/>
                  </a:cubicBezTo>
                  <a:cubicBezTo>
                    <a:pt x="11" y="89"/>
                    <a:pt x="10" y="87"/>
                    <a:pt x="8" y="86"/>
                  </a:cubicBezTo>
                  <a:cubicBezTo>
                    <a:pt x="7" y="86"/>
                    <a:pt x="4" y="88"/>
                    <a:pt x="0" y="90"/>
                  </a:cubicBezTo>
                  <a:cubicBezTo>
                    <a:pt x="2" y="94"/>
                    <a:pt x="3" y="97"/>
                    <a:pt x="3" y="100"/>
                  </a:cubicBezTo>
                  <a:cubicBezTo>
                    <a:pt x="3" y="100"/>
                    <a:pt x="3" y="100"/>
                    <a:pt x="4" y="101"/>
                  </a:cubicBezTo>
                  <a:cubicBezTo>
                    <a:pt x="5" y="99"/>
                    <a:pt x="7" y="98"/>
                    <a:pt x="8" y="98"/>
                  </a:cubicBezTo>
                  <a:cubicBezTo>
                    <a:pt x="11" y="98"/>
                    <a:pt x="36" y="98"/>
                    <a:pt x="36" y="98"/>
                  </a:cubicBezTo>
                  <a:cubicBezTo>
                    <a:pt x="36" y="98"/>
                    <a:pt x="38" y="102"/>
                    <a:pt x="37" y="105"/>
                  </a:cubicBezTo>
                  <a:cubicBezTo>
                    <a:pt x="36" y="108"/>
                    <a:pt x="39" y="107"/>
                    <a:pt x="40" y="111"/>
                  </a:cubicBezTo>
                  <a:cubicBezTo>
                    <a:pt x="42" y="116"/>
                    <a:pt x="44" y="118"/>
                    <a:pt x="47" y="117"/>
                  </a:cubicBezTo>
                  <a:cubicBezTo>
                    <a:pt x="51" y="115"/>
                    <a:pt x="56" y="115"/>
                    <a:pt x="57" y="115"/>
                  </a:cubicBezTo>
                  <a:cubicBezTo>
                    <a:pt x="59" y="115"/>
                    <a:pt x="58" y="109"/>
                    <a:pt x="61" y="108"/>
                  </a:cubicBezTo>
                  <a:cubicBezTo>
                    <a:pt x="63" y="107"/>
                    <a:pt x="67" y="108"/>
                    <a:pt x="67" y="108"/>
                  </a:cubicBezTo>
                  <a:cubicBezTo>
                    <a:pt x="67" y="108"/>
                    <a:pt x="68" y="110"/>
                    <a:pt x="71" y="110"/>
                  </a:cubicBezTo>
                  <a:cubicBezTo>
                    <a:pt x="75" y="110"/>
                    <a:pt x="77" y="108"/>
                    <a:pt x="77" y="111"/>
                  </a:cubicBezTo>
                  <a:cubicBezTo>
                    <a:pt x="77" y="113"/>
                    <a:pt x="77" y="116"/>
                    <a:pt x="78" y="117"/>
                  </a:cubicBezTo>
                  <a:cubicBezTo>
                    <a:pt x="80" y="118"/>
                    <a:pt x="76" y="128"/>
                    <a:pt x="77" y="129"/>
                  </a:cubicBezTo>
                  <a:cubicBezTo>
                    <a:pt x="79" y="131"/>
                    <a:pt x="82" y="134"/>
                    <a:pt x="81" y="136"/>
                  </a:cubicBezTo>
                  <a:cubicBezTo>
                    <a:pt x="81" y="138"/>
                    <a:pt x="80" y="142"/>
                    <a:pt x="81" y="143"/>
                  </a:cubicBezTo>
                  <a:cubicBezTo>
                    <a:pt x="83" y="143"/>
                    <a:pt x="83" y="141"/>
                    <a:pt x="86" y="141"/>
                  </a:cubicBezTo>
                  <a:cubicBezTo>
                    <a:pt x="89" y="141"/>
                    <a:pt x="91" y="141"/>
                    <a:pt x="93" y="140"/>
                  </a:cubicBezTo>
                  <a:cubicBezTo>
                    <a:pt x="94" y="139"/>
                    <a:pt x="95" y="140"/>
                    <a:pt x="96" y="140"/>
                  </a:cubicBezTo>
                  <a:cubicBezTo>
                    <a:pt x="97" y="140"/>
                    <a:pt x="98" y="142"/>
                    <a:pt x="98" y="142"/>
                  </a:cubicBezTo>
                  <a:cubicBezTo>
                    <a:pt x="98" y="142"/>
                    <a:pt x="99" y="145"/>
                    <a:pt x="100" y="144"/>
                  </a:cubicBezTo>
                  <a:cubicBezTo>
                    <a:pt x="102" y="143"/>
                    <a:pt x="106" y="142"/>
                    <a:pt x="105" y="143"/>
                  </a:cubicBezTo>
                  <a:cubicBezTo>
                    <a:pt x="105" y="145"/>
                    <a:pt x="106" y="148"/>
                    <a:pt x="108" y="148"/>
                  </a:cubicBezTo>
                  <a:cubicBezTo>
                    <a:pt x="109" y="147"/>
                    <a:pt x="113" y="150"/>
                    <a:pt x="115" y="150"/>
                  </a:cubicBezTo>
                  <a:cubicBezTo>
                    <a:pt x="117" y="150"/>
                    <a:pt x="119" y="150"/>
                    <a:pt x="119" y="149"/>
                  </a:cubicBezTo>
                  <a:cubicBezTo>
                    <a:pt x="119" y="148"/>
                    <a:pt x="121" y="146"/>
                    <a:pt x="122" y="147"/>
                  </a:cubicBezTo>
                  <a:cubicBezTo>
                    <a:pt x="123" y="149"/>
                    <a:pt x="124" y="152"/>
                    <a:pt x="126" y="152"/>
                  </a:cubicBezTo>
                  <a:cubicBezTo>
                    <a:pt x="128" y="152"/>
                    <a:pt x="133" y="152"/>
                    <a:pt x="133" y="154"/>
                  </a:cubicBezTo>
                  <a:cubicBezTo>
                    <a:pt x="133" y="155"/>
                    <a:pt x="134" y="159"/>
                    <a:pt x="136" y="161"/>
                  </a:cubicBezTo>
                  <a:cubicBezTo>
                    <a:pt x="138" y="162"/>
                    <a:pt x="142" y="161"/>
                    <a:pt x="142" y="161"/>
                  </a:cubicBezTo>
                  <a:cubicBezTo>
                    <a:pt x="142" y="161"/>
                    <a:pt x="143" y="160"/>
                    <a:pt x="143" y="157"/>
                  </a:cubicBezTo>
                  <a:cubicBezTo>
                    <a:pt x="143" y="154"/>
                    <a:pt x="143" y="151"/>
                    <a:pt x="142" y="151"/>
                  </a:cubicBezTo>
                  <a:cubicBezTo>
                    <a:pt x="141" y="151"/>
                    <a:pt x="139" y="154"/>
                    <a:pt x="137" y="153"/>
                  </a:cubicBezTo>
                  <a:cubicBezTo>
                    <a:pt x="134" y="152"/>
                    <a:pt x="132" y="147"/>
                    <a:pt x="131" y="146"/>
                  </a:cubicBezTo>
                  <a:cubicBezTo>
                    <a:pt x="130" y="145"/>
                    <a:pt x="133" y="141"/>
                    <a:pt x="133" y="138"/>
                  </a:cubicBezTo>
                  <a:cubicBezTo>
                    <a:pt x="133" y="136"/>
                    <a:pt x="135" y="130"/>
                    <a:pt x="133" y="129"/>
                  </a:cubicBezTo>
                  <a:cubicBezTo>
                    <a:pt x="132" y="128"/>
                    <a:pt x="133" y="126"/>
                    <a:pt x="135" y="124"/>
                  </a:cubicBezTo>
                  <a:cubicBezTo>
                    <a:pt x="136" y="123"/>
                    <a:pt x="134" y="119"/>
                    <a:pt x="137" y="119"/>
                  </a:cubicBezTo>
                  <a:cubicBezTo>
                    <a:pt x="140" y="119"/>
                    <a:pt x="145" y="119"/>
                    <a:pt x="147" y="117"/>
                  </a:cubicBezTo>
                  <a:cubicBezTo>
                    <a:pt x="147" y="117"/>
                    <a:pt x="147" y="117"/>
                    <a:pt x="147" y="117"/>
                  </a:cubicBezTo>
                  <a:cubicBezTo>
                    <a:pt x="147" y="117"/>
                    <a:pt x="148" y="116"/>
                    <a:pt x="148" y="116"/>
                  </a:cubicBezTo>
                  <a:cubicBezTo>
                    <a:pt x="146" y="113"/>
                    <a:pt x="144" y="108"/>
                    <a:pt x="142" y="10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65">
              <a:extLst>
                <a:ext uri="{FF2B5EF4-FFF2-40B4-BE49-F238E27FC236}">
                  <a16:creationId xmlns:a16="http://schemas.microsoft.com/office/drawing/2014/main" id="{190B2698-06E4-4A91-B5EE-59603062B25D}"/>
                </a:ext>
              </a:extLst>
            </p:cNvPr>
            <p:cNvSpPr>
              <a:spLocks/>
            </p:cNvSpPr>
            <p:nvPr/>
          </p:nvSpPr>
          <p:spPr bwMode="auto">
            <a:xfrm>
              <a:off x="4073259" y="4409766"/>
              <a:ext cx="22659" cy="31765"/>
            </a:xfrm>
            <a:custGeom>
              <a:avLst/>
              <a:gdLst>
                <a:gd name="T0" fmla="*/ 1 w 13"/>
                <a:gd name="T1" fmla="*/ 9 h 17"/>
                <a:gd name="T2" fmla="*/ 3 w 13"/>
                <a:gd name="T3" fmla="*/ 17 h 17"/>
                <a:gd name="T4" fmla="*/ 6 w 13"/>
                <a:gd name="T5" fmla="*/ 15 h 17"/>
                <a:gd name="T6" fmla="*/ 13 w 13"/>
                <a:gd name="T7" fmla="*/ 5 h 17"/>
                <a:gd name="T8" fmla="*/ 11 w 13"/>
                <a:gd name="T9" fmla="*/ 4 h 17"/>
                <a:gd name="T10" fmla="*/ 11 w 13"/>
                <a:gd name="T11" fmla="*/ 0 h 17"/>
                <a:gd name="T12" fmla="*/ 7 w 13"/>
                <a:gd name="T13" fmla="*/ 0 h 17"/>
                <a:gd name="T14" fmla="*/ 2 w 13"/>
                <a:gd name="T15" fmla="*/ 2 h 17"/>
                <a:gd name="T16" fmla="*/ 0 w 13"/>
                <a:gd name="T17" fmla="*/ 2 h 17"/>
                <a:gd name="T18" fmla="*/ 0 w 13"/>
                <a:gd name="T19" fmla="*/ 2 h 17"/>
                <a:gd name="T20" fmla="*/ 1 w 13"/>
                <a:gd name="T2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7">
                  <a:moveTo>
                    <a:pt x="1" y="9"/>
                  </a:moveTo>
                  <a:cubicBezTo>
                    <a:pt x="1" y="10"/>
                    <a:pt x="2" y="14"/>
                    <a:pt x="3" y="17"/>
                  </a:cubicBezTo>
                  <a:cubicBezTo>
                    <a:pt x="4" y="16"/>
                    <a:pt x="6" y="16"/>
                    <a:pt x="6" y="15"/>
                  </a:cubicBezTo>
                  <a:cubicBezTo>
                    <a:pt x="8" y="14"/>
                    <a:pt x="13" y="5"/>
                    <a:pt x="13" y="5"/>
                  </a:cubicBezTo>
                  <a:cubicBezTo>
                    <a:pt x="11" y="4"/>
                    <a:pt x="11" y="4"/>
                    <a:pt x="11" y="4"/>
                  </a:cubicBezTo>
                  <a:cubicBezTo>
                    <a:pt x="11" y="4"/>
                    <a:pt x="11" y="2"/>
                    <a:pt x="11" y="0"/>
                  </a:cubicBezTo>
                  <a:cubicBezTo>
                    <a:pt x="9" y="0"/>
                    <a:pt x="7" y="0"/>
                    <a:pt x="7" y="0"/>
                  </a:cubicBezTo>
                  <a:cubicBezTo>
                    <a:pt x="7" y="0"/>
                    <a:pt x="7" y="3"/>
                    <a:pt x="2" y="2"/>
                  </a:cubicBezTo>
                  <a:cubicBezTo>
                    <a:pt x="2" y="2"/>
                    <a:pt x="1" y="2"/>
                    <a:pt x="0" y="2"/>
                  </a:cubicBezTo>
                  <a:cubicBezTo>
                    <a:pt x="0" y="2"/>
                    <a:pt x="0" y="2"/>
                    <a:pt x="0" y="2"/>
                  </a:cubicBezTo>
                  <a:lnTo>
                    <a:pt x="1" y="9"/>
                  </a:ln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66">
              <a:extLst>
                <a:ext uri="{FF2B5EF4-FFF2-40B4-BE49-F238E27FC236}">
                  <a16:creationId xmlns:a16="http://schemas.microsoft.com/office/drawing/2014/main" id="{AF90A878-B207-4D4F-A973-74D90B7AB9FC}"/>
                </a:ext>
              </a:extLst>
            </p:cNvPr>
            <p:cNvSpPr>
              <a:spLocks/>
            </p:cNvSpPr>
            <p:nvPr/>
          </p:nvSpPr>
          <p:spPr bwMode="auto">
            <a:xfrm>
              <a:off x="4087286" y="4540355"/>
              <a:ext cx="156455" cy="274119"/>
            </a:xfrm>
            <a:custGeom>
              <a:avLst/>
              <a:gdLst>
                <a:gd name="T0" fmla="*/ 89 w 90"/>
                <a:gd name="T1" fmla="*/ 37 h 144"/>
                <a:gd name="T2" fmla="*/ 87 w 90"/>
                <a:gd name="T3" fmla="*/ 21 h 144"/>
                <a:gd name="T4" fmla="*/ 86 w 90"/>
                <a:gd name="T5" fmla="*/ 1 h 144"/>
                <a:gd name="T6" fmla="*/ 86 w 90"/>
                <a:gd name="T7" fmla="*/ 0 h 144"/>
                <a:gd name="T8" fmla="*/ 77 w 90"/>
                <a:gd name="T9" fmla="*/ 5 h 144"/>
                <a:gd name="T10" fmla="*/ 71 w 90"/>
                <a:gd name="T11" fmla="*/ 6 h 144"/>
                <a:gd name="T12" fmla="*/ 66 w 90"/>
                <a:gd name="T13" fmla="*/ 6 h 144"/>
                <a:gd name="T14" fmla="*/ 64 w 90"/>
                <a:gd name="T15" fmla="*/ 9 h 144"/>
                <a:gd name="T16" fmla="*/ 59 w 90"/>
                <a:gd name="T17" fmla="*/ 10 h 144"/>
                <a:gd name="T18" fmla="*/ 51 w 90"/>
                <a:gd name="T19" fmla="*/ 11 h 144"/>
                <a:gd name="T20" fmla="*/ 49 w 90"/>
                <a:gd name="T21" fmla="*/ 8 h 144"/>
                <a:gd name="T22" fmla="*/ 44 w 90"/>
                <a:gd name="T23" fmla="*/ 9 h 144"/>
                <a:gd name="T24" fmla="*/ 39 w 90"/>
                <a:gd name="T25" fmla="*/ 9 h 144"/>
                <a:gd name="T26" fmla="*/ 39 w 90"/>
                <a:gd name="T27" fmla="*/ 12 h 144"/>
                <a:gd name="T28" fmla="*/ 42 w 90"/>
                <a:gd name="T29" fmla="*/ 30 h 144"/>
                <a:gd name="T30" fmla="*/ 47 w 90"/>
                <a:gd name="T31" fmla="*/ 35 h 144"/>
                <a:gd name="T32" fmla="*/ 48 w 90"/>
                <a:gd name="T33" fmla="*/ 43 h 144"/>
                <a:gd name="T34" fmla="*/ 43 w 90"/>
                <a:gd name="T35" fmla="*/ 49 h 144"/>
                <a:gd name="T36" fmla="*/ 42 w 90"/>
                <a:gd name="T37" fmla="*/ 56 h 144"/>
                <a:gd name="T38" fmla="*/ 34 w 90"/>
                <a:gd name="T39" fmla="*/ 46 h 144"/>
                <a:gd name="T40" fmla="*/ 36 w 90"/>
                <a:gd name="T41" fmla="*/ 35 h 144"/>
                <a:gd name="T42" fmla="*/ 29 w 90"/>
                <a:gd name="T43" fmla="*/ 34 h 144"/>
                <a:gd name="T44" fmla="*/ 24 w 90"/>
                <a:gd name="T45" fmla="*/ 30 h 144"/>
                <a:gd name="T46" fmla="*/ 0 w 90"/>
                <a:gd name="T47" fmla="*/ 39 h 144"/>
                <a:gd name="T48" fmla="*/ 2 w 90"/>
                <a:gd name="T49" fmla="*/ 45 h 144"/>
                <a:gd name="T50" fmla="*/ 1 w 90"/>
                <a:gd name="T51" fmla="*/ 45 h 144"/>
                <a:gd name="T52" fmla="*/ 3 w 90"/>
                <a:gd name="T53" fmla="*/ 48 h 144"/>
                <a:gd name="T54" fmla="*/ 14 w 90"/>
                <a:gd name="T55" fmla="*/ 50 h 144"/>
                <a:gd name="T56" fmla="*/ 23 w 90"/>
                <a:gd name="T57" fmla="*/ 54 h 144"/>
                <a:gd name="T58" fmla="*/ 24 w 90"/>
                <a:gd name="T59" fmla="*/ 67 h 144"/>
                <a:gd name="T60" fmla="*/ 21 w 90"/>
                <a:gd name="T61" fmla="*/ 74 h 144"/>
                <a:gd name="T62" fmla="*/ 24 w 90"/>
                <a:gd name="T63" fmla="*/ 80 h 144"/>
                <a:gd name="T64" fmla="*/ 19 w 90"/>
                <a:gd name="T65" fmla="*/ 87 h 144"/>
                <a:gd name="T66" fmla="*/ 17 w 90"/>
                <a:gd name="T67" fmla="*/ 95 h 144"/>
                <a:gd name="T68" fmla="*/ 9 w 90"/>
                <a:gd name="T69" fmla="*/ 103 h 144"/>
                <a:gd name="T70" fmla="*/ 9 w 90"/>
                <a:gd name="T71" fmla="*/ 104 h 144"/>
                <a:gd name="T72" fmla="*/ 14 w 90"/>
                <a:gd name="T73" fmla="*/ 119 h 144"/>
                <a:gd name="T74" fmla="*/ 15 w 90"/>
                <a:gd name="T75" fmla="*/ 135 h 144"/>
                <a:gd name="T76" fmla="*/ 16 w 90"/>
                <a:gd name="T77" fmla="*/ 144 h 144"/>
                <a:gd name="T78" fmla="*/ 22 w 90"/>
                <a:gd name="T79" fmla="*/ 144 h 144"/>
                <a:gd name="T80" fmla="*/ 23 w 90"/>
                <a:gd name="T81" fmla="*/ 140 h 144"/>
                <a:gd name="T82" fmla="*/ 19 w 90"/>
                <a:gd name="T83" fmla="*/ 137 h 144"/>
                <a:gd name="T84" fmla="*/ 32 w 90"/>
                <a:gd name="T85" fmla="*/ 127 h 144"/>
                <a:gd name="T86" fmla="*/ 43 w 90"/>
                <a:gd name="T87" fmla="*/ 120 h 144"/>
                <a:gd name="T88" fmla="*/ 44 w 90"/>
                <a:gd name="T89" fmla="*/ 108 h 144"/>
                <a:gd name="T90" fmla="*/ 42 w 90"/>
                <a:gd name="T91" fmla="*/ 97 h 144"/>
                <a:gd name="T92" fmla="*/ 38 w 90"/>
                <a:gd name="T93" fmla="*/ 87 h 144"/>
                <a:gd name="T94" fmla="*/ 40 w 90"/>
                <a:gd name="T95" fmla="*/ 80 h 144"/>
                <a:gd name="T96" fmla="*/ 44 w 90"/>
                <a:gd name="T97" fmla="*/ 76 h 144"/>
                <a:gd name="T98" fmla="*/ 51 w 90"/>
                <a:gd name="T99" fmla="*/ 71 h 144"/>
                <a:gd name="T100" fmla="*/ 59 w 90"/>
                <a:gd name="T101" fmla="*/ 62 h 144"/>
                <a:gd name="T102" fmla="*/ 76 w 90"/>
                <a:gd name="T103" fmla="*/ 55 h 144"/>
                <a:gd name="T104" fmla="*/ 89 w 90"/>
                <a:gd name="T105" fmla="*/ 3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144">
                  <a:moveTo>
                    <a:pt x="89" y="37"/>
                  </a:moveTo>
                  <a:cubicBezTo>
                    <a:pt x="88" y="35"/>
                    <a:pt x="87" y="25"/>
                    <a:pt x="87" y="21"/>
                  </a:cubicBezTo>
                  <a:cubicBezTo>
                    <a:pt x="88" y="17"/>
                    <a:pt x="86" y="6"/>
                    <a:pt x="86" y="1"/>
                  </a:cubicBezTo>
                  <a:cubicBezTo>
                    <a:pt x="86" y="0"/>
                    <a:pt x="86" y="0"/>
                    <a:pt x="86" y="0"/>
                  </a:cubicBezTo>
                  <a:cubicBezTo>
                    <a:pt x="82" y="2"/>
                    <a:pt x="78" y="4"/>
                    <a:pt x="77" y="5"/>
                  </a:cubicBezTo>
                  <a:cubicBezTo>
                    <a:pt x="77" y="6"/>
                    <a:pt x="73" y="5"/>
                    <a:pt x="71" y="6"/>
                  </a:cubicBezTo>
                  <a:cubicBezTo>
                    <a:pt x="69" y="8"/>
                    <a:pt x="68" y="7"/>
                    <a:pt x="66" y="6"/>
                  </a:cubicBezTo>
                  <a:cubicBezTo>
                    <a:pt x="65" y="6"/>
                    <a:pt x="64" y="8"/>
                    <a:pt x="64" y="9"/>
                  </a:cubicBezTo>
                  <a:cubicBezTo>
                    <a:pt x="63" y="11"/>
                    <a:pt x="60" y="10"/>
                    <a:pt x="59" y="10"/>
                  </a:cubicBezTo>
                  <a:cubicBezTo>
                    <a:pt x="57" y="10"/>
                    <a:pt x="53" y="11"/>
                    <a:pt x="51" y="11"/>
                  </a:cubicBezTo>
                  <a:cubicBezTo>
                    <a:pt x="50" y="11"/>
                    <a:pt x="51" y="9"/>
                    <a:pt x="49" y="8"/>
                  </a:cubicBezTo>
                  <a:cubicBezTo>
                    <a:pt x="47" y="8"/>
                    <a:pt x="45" y="9"/>
                    <a:pt x="44" y="9"/>
                  </a:cubicBezTo>
                  <a:cubicBezTo>
                    <a:pt x="43" y="9"/>
                    <a:pt x="41" y="9"/>
                    <a:pt x="39" y="9"/>
                  </a:cubicBezTo>
                  <a:cubicBezTo>
                    <a:pt x="39" y="10"/>
                    <a:pt x="39" y="11"/>
                    <a:pt x="39" y="12"/>
                  </a:cubicBezTo>
                  <a:cubicBezTo>
                    <a:pt x="37" y="16"/>
                    <a:pt x="42" y="26"/>
                    <a:pt x="42" y="30"/>
                  </a:cubicBezTo>
                  <a:cubicBezTo>
                    <a:pt x="44" y="31"/>
                    <a:pt x="46" y="33"/>
                    <a:pt x="47" y="35"/>
                  </a:cubicBezTo>
                  <a:cubicBezTo>
                    <a:pt x="50" y="37"/>
                    <a:pt x="47" y="37"/>
                    <a:pt x="48" y="43"/>
                  </a:cubicBezTo>
                  <a:cubicBezTo>
                    <a:pt x="48" y="49"/>
                    <a:pt x="45" y="47"/>
                    <a:pt x="43" y="49"/>
                  </a:cubicBezTo>
                  <a:cubicBezTo>
                    <a:pt x="41" y="51"/>
                    <a:pt x="43" y="55"/>
                    <a:pt x="42" y="56"/>
                  </a:cubicBezTo>
                  <a:cubicBezTo>
                    <a:pt x="42" y="58"/>
                    <a:pt x="35" y="48"/>
                    <a:pt x="34" y="46"/>
                  </a:cubicBezTo>
                  <a:cubicBezTo>
                    <a:pt x="34" y="45"/>
                    <a:pt x="37" y="39"/>
                    <a:pt x="36" y="35"/>
                  </a:cubicBezTo>
                  <a:cubicBezTo>
                    <a:pt x="35" y="32"/>
                    <a:pt x="31" y="34"/>
                    <a:pt x="29" y="34"/>
                  </a:cubicBezTo>
                  <a:cubicBezTo>
                    <a:pt x="28" y="34"/>
                    <a:pt x="24" y="30"/>
                    <a:pt x="24" y="30"/>
                  </a:cubicBezTo>
                  <a:cubicBezTo>
                    <a:pt x="23" y="30"/>
                    <a:pt x="0" y="39"/>
                    <a:pt x="0" y="39"/>
                  </a:cubicBezTo>
                  <a:cubicBezTo>
                    <a:pt x="2" y="45"/>
                    <a:pt x="2" y="45"/>
                    <a:pt x="2" y="45"/>
                  </a:cubicBezTo>
                  <a:cubicBezTo>
                    <a:pt x="1" y="45"/>
                    <a:pt x="1" y="45"/>
                    <a:pt x="1" y="45"/>
                  </a:cubicBezTo>
                  <a:cubicBezTo>
                    <a:pt x="3" y="48"/>
                    <a:pt x="3" y="48"/>
                    <a:pt x="3" y="48"/>
                  </a:cubicBezTo>
                  <a:cubicBezTo>
                    <a:pt x="3" y="48"/>
                    <a:pt x="10" y="48"/>
                    <a:pt x="14" y="50"/>
                  </a:cubicBezTo>
                  <a:cubicBezTo>
                    <a:pt x="17" y="52"/>
                    <a:pt x="22" y="53"/>
                    <a:pt x="23" y="54"/>
                  </a:cubicBezTo>
                  <a:cubicBezTo>
                    <a:pt x="24" y="54"/>
                    <a:pt x="23" y="63"/>
                    <a:pt x="24" y="67"/>
                  </a:cubicBezTo>
                  <a:cubicBezTo>
                    <a:pt x="24" y="71"/>
                    <a:pt x="19" y="72"/>
                    <a:pt x="21" y="74"/>
                  </a:cubicBezTo>
                  <a:cubicBezTo>
                    <a:pt x="24" y="76"/>
                    <a:pt x="22" y="80"/>
                    <a:pt x="24" y="80"/>
                  </a:cubicBezTo>
                  <a:cubicBezTo>
                    <a:pt x="25" y="81"/>
                    <a:pt x="21" y="86"/>
                    <a:pt x="19" y="87"/>
                  </a:cubicBezTo>
                  <a:cubicBezTo>
                    <a:pt x="18" y="88"/>
                    <a:pt x="19" y="92"/>
                    <a:pt x="17" y="95"/>
                  </a:cubicBezTo>
                  <a:cubicBezTo>
                    <a:pt x="16" y="97"/>
                    <a:pt x="12" y="101"/>
                    <a:pt x="9" y="103"/>
                  </a:cubicBezTo>
                  <a:cubicBezTo>
                    <a:pt x="9" y="104"/>
                    <a:pt x="9" y="104"/>
                    <a:pt x="9" y="104"/>
                  </a:cubicBezTo>
                  <a:cubicBezTo>
                    <a:pt x="10" y="105"/>
                    <a:pt x="12" y="118"/>
                    <a:pt x="14" y="119"/>
                  </a:cubicBezTo>
                  <a:cubicBezTo>
                    <a:pt x="17" y="121"/>
                    <a:pt x="15" y="134"/>
                    <a:pt x="15" y="135"/>
                  </a:cubicBezTo>
                  <a:cubicBezTo>
                    <a:pt x="15" y="136"/>
                    <a:pt x="16" y="144"/>
                    <a:pt x="16" y="144"/>
                  </a:cubicBezTo>
                  <a:cubicBezTo>
                    <a:pt x="16" y="144"/>
                    <a:pt x="19" y="144"/>
                    <a:pt x="22" y="144"/>
                  </a:cubicBezTo>
                  <a:cubicBezTo>
                    <a:pt x="22" y="142"/>
                    <a:pt x="23" y="141"/>
                    <a:pt x="23" y="140"/>
                  </a:cubicBezTo>
                  <a:cubicBezTo>
                    <a:pt x="23" y="136"/>
                    <a:pt x="20" y="139"/>
                    <a:pt x="19" y="137"/>
                  </a:cubicBezTo>
                  <a:cubicBezTo>
                    <a:pt x="18" y="134"/>
                    <a:pt x="25" y="129"/>
                    <a:pt x="32" y="127"/>
                  </a:cubicBezTo>
                  <a:cubicBezTo>
                    <a:pt x="40" y="124"/>
                    <a:pt x="42" y="123"/>
                    <a:pt x="43" y="120"/>
                  </a:cubicBezTo>
                  <a:cubicBezTo>
                    <a:pt x="44" y="118"/>
                    <a:pt x="43" y="111"/>
                    <a:pt x="44" y="108"/>
                  </a:cubicBezTo>
                  <a:cubicBezTo>
                    <a:pt x="45" y="105"/>
                    <a:pt x="43" y="104"/>
                    <a:pt x="42" y="97"/>
                  </a:cubicBezTo>
                  <a:cubicBezTo>
                    <a:pt x="42" y="91"/>
                    <a:pt x="39" y="90"/>
                    <a:pt x="38" y="87"/>
                  </a:cubicBezTo>
                  <a:cubicBezTo>
                    <a:pt x="37" y="83"/>
                    <a:pt x="38" y="81"/>
                    <a:pt x="40" y="80"/>
                  </a:cubicBezTo>
                  <a:cubicBezTo>
                    <a:pt x="42" y="80"/>
                    <a:pt x="42" y="79"/>
                    <a:pt x="44" y="76"/>
                  </a:cubicBezTo>
                  <a:cubicBezTo>
                    <a:pt x="45" y="73"/>
                    <a:pt x="47" y="74"/>
                    <a:pt x="51" y="71"/>
                  </a:cubicBezTo>
                  <a:cubicBezTo>
                    <a:pt x="54" y="69"/>
                    <a:pt x="54" y="66"/>
                    <a:pt x="59" y="62"/>
                  </a:cubicBezTo>
                  <a:cubicBezTo>
                    <a:pt x="65" y="58"/>
                    <a:pt x="71" y="58"/>
                    <a:pt x="76" y="55"/>
                  </a:cubicBezTo>
                  <a:cubicBezTo>
                    <a:pt x="81" y="52"/>
                    <a:pt x="90" y="39"/>
                    <a:pt x="89" y="37"/>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67">
              <a:extLst>
                <a:ext uri="{FF2B5EF4-FFF2-40B4-BE49-F238E27FC236}">
                  <a16:creationId xmlns:a16="http://schemas.microsoft.com/office/drawing/2014/main" id="{8873830B-807F-4741-AF65-4BFBD1F78B82}"/>
                </a:ext>
              </a:extLst>
            </p:cNvPr>
            <p:cNvSpPr>
              <a:spLocks/>
            </p:cNvSpPr>
            <p:nvPr/>
          </p:nvSpPr>
          <p:spPr bwMode="auto">
            <a:xfrm>
              <a:off x="4078654" y="4385060"/>
              <a:ext cx="158613" cy="176471"/>
            </a:xfrm>
            <a:custGeom>
              <a:avLst/>
              <a:gdLst>
                <a:gd name="T0" fmla="*/ 85 w 91"/>
                <a:gd name="T1" fmla="*/ 75 h 93"/>
                <a:gd name="T2" fmla="*/ 82 w 91"/>
                <a:gd name="T3" fmla="*/ 66 h 93"/>
                <a:gd name="T4" fmla="*/ 81 w 91"/>
                <a:gd name="T5" fmla="*/ 59 h 93"/>
                <a:gd name="T6" fmla="*/ 83 w 91"/>
                <a:gd name="T7" fmla="*/ 53 h 93"/>
                <a:gd name="T8" fmla="*/ 78 w 91"/>
                <a:gd name="T9" fmla="*/ 46 h 93"/>
                <a:gd name="T10" fmla="*/ 82 w 91"/>
                <a:gd name="T11" fmla="*/ 33 h 93"/>
                <a:gd name="T12" fmla="*/ 68 w 91"/>
                <a:gd name="T13" fmla="*/ 23 h 93"/>
                <a:gd name="T14" fmla="*/ 68 w 91"/>
                <a:gd name="T15" fmla="*/ 18 h 93"/>
                <a:gd name="T16" fmla="*/ 37 w 91"/>
                <a:gd name="T17" fmla="*/ 1 h 93"/>
                <a:gd name="T18" fmla="*/ 33 w 91"/>
                <a:gd name="T19" fmla="*/ 9 h 93"/>
                <a:gd name="T20" fmla="*/ 33 w 91"/>
                <a:gd name="T21" fmla="*/ 14 h 93"/>
                <a:gd name="T22" fmla="*/ 19 w 91"/>
                <a:gd name="T23" fmla="*/ 13 h 93"/>
                <a:gd name="T24" fmla="*/ 19 w 91"/>
                <a:gd name="T25" fmla="*/ 0 h 93"/>
                <a:gd name="T26" fmla="*/ 12 w 91"/>
                <a:gd name="T27" fmla="*/ 1 h 93"/>
                <a:gd name="T28" fmla="*/ 8 w 91"/>
                <a:gd name="T29" fmla="*/ 2 h 93"/>
                <a:gd name="T30" fmla="*/ 10 w 91"/>
                <a:gd name="T31" fmla="*/ 5 h 93"/>
                <a:gd name="T32" fmla="*/ 11 w 91"/>
                <a:gd name="T33" fmla="*/ 11 h 93"/>
                <a:gd name="T34" fmla="*/ 8 w 91"/>
                <a:gd name="T35" fmla="*/ 13 h 93"/>
                <a:gd name="T36" fmla="*/ 8 w 91"/>
                <a:gd name="T37" fmla="*/ 17 h 93"/>
                <a:gd name="T38" fmla="*/ 10 w 91"/>
                <a:gd name="T39" fmla="*/ 18 h 93"/>
                <a:gd name="T40" fmla="*/ 3 w 91"/>
                <a:gd name="T41" fmla="*/ 28 h 93"/>
                <a:gd name="T42" fmla="*/ 0 w 91"/>
                <a:gd name="T43" fmla="*/ 30 h 93"/>
                <a:gd name="T44" fmla="*/ 5 w 91"/>
                <a:gd name="T45" fmla="*/ 46 h 93"/>
                <a:gd name="T46" fmla="*/ 9 w 91"/>
                <a:gd name="T47" fmla="*/ 58 h 93"/>
                <a:gd name="T48" fmla="*/ 11 w 91"/>
                <a:gd name="T49" fmla="*/ 64 h 93"/>
                <a:gd name="T50" fmla="*/ 7 w 91"/>
                <a:gd name="T51" fmla="*/ 61 h 93"/>
                <a:gd name="T52" fmla="*/ 6 w 91"/>
                <a:gd name="T53" fmla="*/ 62 h 93"/>
                <a:gd name="T54" fmla="*/ 6 w 91"/>
                <a:gd name="T55" fmla="*/ 62 h 93"/>
                <a:gd name="T56" fmla="*/ 12 w 91"/>
                <a:gd name="T57" fmla="*/ 66 h 93"/>
                <a:gd name="T58" fmla="*/ 20 w 91"/>
                <a:gd name="T59" fmla="*/ 69 h 93"/>
                <a:gd name="T60" fmla="*/ 30 w 91"/>
                <a:gd name="T61" fmla="*/ 74 h 93"/>
                <a:gd name="T62" fmla="*/ 31 w 91"/>
                <a:gd name="T63" fmla="*/ 74 h 93"/>
                <a:gd name="T64" fmla="*/ 37 w 91"/>
                <a:gd name="T65" fmla="*/ 74 h 93"/>
                <a:gd name="T66" fmla="*/ 38 w 91"/>
                <a:gd name="T67" fmla="*/ 74 h 93"/>
                <a:gd name="T68" fmla="*/ 44 w 91"/>
                <a:gd name="T69" fmla="*/ 91 h 93"/>
                <a:gd name="T70" fmla="*/ 49 w 91"/>
                <a:gd name="T71" fmla="*/ 91 h 93"/>
                <a:gd name="T72" fmla="*/ 54 w 91"/>
                <a:gd name="T73" fmla="*/ 90 h 93"/>
                <a:gd name="T74" fmla="*/ 56 w 91"/>
                <a:gd name="T75" fmla="*/ 93 h 93"/>
                <a:gd name="T76" fmla="*/ 64 w 91"/>
                <a:gd name="T77" fmla="*/ 92 h 93"/>
                <a:gd name="T78" fmla="*/ 69 w 91"/>
                <a:gd name="T79" fmla="*/ 91 h 93"/>
                <a:gd name="T80" fmla="*/ 71 w 91"/>
                <a:gd name="T81" fmla="*/ 88 h 93"/>
                <a:gd name="T82" fmla="*/ 76 w 91"/>
                <a:gd name="T83" fmla="*/ 88 h 93"/>
                <a:gd name="T84" fmla="*/ 82 w 91"/>
                <a:gd name="T85" fmla="*/ 87 h 93"/>
                <a:gd name="T86" fmla="*/ 91 w 91"/>
                <a:gd name="T87" fmla="*/ 82 h 93"/>
                <a:gd name="T88" fmla="*/ 85 w 91"/>
                <a:gd name="T89" fmla="*/ 7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93">
                  <a:moveTo>
                    <a:pt x="85" y="75"/>
                  </a:moveTo>
                  <a:cubicBezTo>
                    <a:pt x="85" y="69"/>
                    <a:pt x="82" y="69"/>
                    <a:pt x="82" y="66"/>
                  </a:cubicBezTo>
                  <a:cubicBezTo>
                    <a:pt x="82" y="62"/>
                    <a:pt x="83" y="59"/>
                    <a:pt x="81" y="59"/>
                  </a:cubicBezTo>
                  <a:cubicBezTo>
                    <a:pt x="80" y="59"/>
                    <a:pt x="81" y="56"/>
                    <a:pt x="83" y="53"/>
                  </a:cubicBezTo>
                  <a:cubicBezTo>
                    <a:pt x="85" y="50"/>
                    <a:pt x="79" y="49"/>
                    <a:pt x="78" y="46"/>
                  </a:cubicBezTo>
                  <a:cubicBezTo>
                    <a:pt x="78" y="44"/>
                    <a:pt x="80" y="39"/>
                    <a:pt x="82" y="33"/>
                  </a:cubicBezTo>
                  <a:cubicBezTo>
                    <a:pt x="75" y="28"/>
                    <a:pt x="68" y="23"/>
                    <a:pt x="68" y="23"/>
                  </a:cubicBezTo>
                  <a:cubicBezTo>
                    <a:pt x="68" y="18"/>
                    <a:pt x="68" y="18"/>
                    <a:pt x="68" y="18"/>
                  </a:cubicBezTo>
                  <a:cubicBezTo>
                    <a:pt x="37" y="1"/>
                    <a:pt x="37" y="1"/>
                    <a:pt x="37" y="1"/>
                  </a:cubicBezTo>
                  <a:cubicBezTo>
                    <a:pt x="36" y="5"/>
                    <a:pt x="35" y="8"/>
                    <a:pt x="33" y="9"/>
                  </a:cubicBezTo>
                  <a:cubicBezTo>
                    <a:pt x="30" y="10"/>
                    <a:pt x="36" y="13"/>
                    <a:pt x="33" y="14"/>
                  </a:cubicBezTo>
                  <a:cubicBezTo>
                    <a:pt x="30" y="14"/>
                    <a:pt x="24" y="11"/>
                    <a:pt x="19" y="13"/>
                  </a:cubicBezTo>
                  <a:cubicBezTo>
                    <a:pt x="16" y="14"/>
                    <a:pt x="17" y="7"/>
                    <a:pt x="19" y="0"/>
                  </a:cubicBezTo>
                  <a:cubicBezTo>
                    <a:pt x="12" y="1"/>
                    <a:pt x="12" y="1"/>
                    <a:pt x="12" y="1"/>
                  </a:cubicBezTo>
                  <a:cubicBezTo>
                    <a:pt x="12" y="1"/>
                    <a:pt x="10" y="1"/>
                    <a:pt x="8" y="2"/>
                  </a:cubicBezTo>
                  <a:cubicBezTo>
                    <a:pt x="10" y="5"/>
                    <a:pt x="10" y="5"/>
                    <a:pt x="10" y="5"/>
                  </a:cubicBezTo>
                  <a:cubicBezTo>
                    <a:pt x="10" y="5"/>
                    <a:pt x="12" y="9"/>
                    <a:pt x="11" y="11"/>
                  </a:cubicBezTo>
                  <a:cubicBezTo>
                    <a:pt x="11" y="12"/>
                    <a:pt x="9" y="12"/>
                    <a:pt x="8" y="13"/>
                  </a:cubicBezTo>
                  <a:cubicBezTo>
                    <a:pt x="8" y="15"/>
                    <a:pt x="8" y="17"/>
                    <a:pt x="8" y="17"/>
                  </a:cubicBezTo>
                  <a:cubicBezTo>
                    <a:pt x="10" y="18"/>
                    <a:pt x="10" y="18"/>
                    <a:pt x="10" y="18"/>
                  </a:cubicBezTo>
                  <a:cubicBezTo>
                    <a:pt x="10" y="18"/>
                    <a:pt x="5" y="27"/>
                    <a:pt x="3" y="28"/>
                  </a:cubicBezTo>
                  <a:cubicBezTo>
                    <a:pt x="3" y="29"/>
                    <a:pt x="1" y="29"/>
                    <a:pt x="0" y="30"/>
                  </a:cubicBezTo>
                  <a:cubicBezTo>
                    <a:pt x="1" y="37"/>
                    <a:pt x="3" y="44"/>
                    <a:pt x="5" y="46"/>
                  </a:cubicBezTo>
                  <a:cubicBezTo>
                    <a:pt x="9" y="50"/>
                    <a:pt x="8" y="55"/>
                    <a:pt x="9" y="58"/>
                  </a:cubicBezTo>
                  <a:cubicBezTo>
                    <a:pt x="10" y="60"/>
                    <a:pt x="14" y="63"/>
                    <a:pt x="11" y="64"/>
                  </a:cubicBezTo>
                  <a:cubicBezTo>
                    <a:pt x="10" y="65"/>
                    <a:pt x="8" y="63"/>
                    <a:pt x="7" y="61"/>
                  </a:cubicBezTo>
                  <a:cubicBezTo>
                    <a:pt x="7" y="61"/>
                    <a:pt x="6" y="62"/>
                    <a:pt x="6" y="62"/>
                  </a:cubicBezTo>
                  <a:cubicBezTo>
                    <a:pt x="6" y="62"/>
                    <a:pt x="6" y="62"/>
                    <a:pt x="6" y="62"/>
                  </a:cubicBezTo>
                  <a:cubicBezTo>
                    <a:pt x="8" y="64"/>
                    <a:pt x="11" y="66"/>
                    <a:pt x="12" y="66"/>
                  </a:cubicBezTo>
                  <a:cubicBezTo>
                    <a:pt x="14" y="66"/>
                    <a:pt x="18" y="68"/>
                    <a:pt x="20" y="69"/>
                  </a:cubicBezTo>
                  <a:cubicBezTo>
                    <a:pt x="22" y="69"/>
                    <a:pt x="30" y="72"/>
                    <a:pt x="30" y="74"/>
                  </a:cubicBezTo>
                  <a:cubicBezTo>
                    <a:pt x="31" y="74"/>
                    <a:pt x="31" y="74"/>
                    <a:pt x="31" y="74"/>
                  </a:cubicBezTo>
                  <a:cubicBezTo>
                    <a:pt x="33" y="74"/>
                    <a:pt x="35" y="74"/>
                    <a:pt x="37" y="74"/>
                  </a:cubicBezTo>
                  <a:cubicBezTo>
                    <a:pt x="37" y="74"/>
                    <a:pt x="37" y="74"/>
                    <a:pt x="38" y="74"/>
                  </a:cubicBezTo>
                  <a:cubicBezTo>
                    <a:pt x="41" y="74"/>
                    <a:pt x="44" y="85"/>
                    <a:pt x="44" y="91"/>
                  </a:cubicBezTo>
                  <a:cubicBezTo>
                    <a:pt x="46" y="91"/>
                    <a:pt x="48" y="91"/>
                    <a:pt x="49" y="91"/>
                  </a:cubicBezTo>
                  <a:cubicBezTo>
                    <a:pt x="50" y="91"/>
                    <a:pt x="52" y="90"/>
                    <a:pt x="54" y="90"/>
                  </a:cubicBezTo>
                  <a:cubicBezTo>
                    <a:pt x="56" y="91"/>
                    <a:pt x="55" y="93"/>
                    <a:pt x="56" y="93"/>
                  </a:cubicBezTo>
                  <a:cubicBezTo>
                    <a:pt x="58" y="93"/>
                    <a:pt x="62" y="92"/>
                    <a:pt x="64" y="92"/>
                  </a:cubicBezTo>
                  <a:cubicBezTo>
                    <a:pt x="65" y="92"/>
                    <a:pt x="68" y="93"/>
                    <a:pt x="69" y="91"/>
                  </a:cubicBezTo>
                  <a:cubicBezTo>
                    <a:pt x="69" y="90"/>
                    <a:pt x="70" y="88"/>
                    <a:pt x="71" y="88"/>
                  </a:cubicBezTo>
                  <a:cubicBezTo>
                    <a:pt x="73" y="89"/>
                    <a:pt x="74" y="90"/>
                    <a:pt x="76" y="88"/>
                  </a:cubicBezTo>
                  <a:cubicBezTo>
                    <a:pt x="78" y="87"/>
                    <a:pt x="82" y="88"/>
                    <a:pt x="82" y="87"/>
                  </a:cubicBezTo>
                  <a:cubicBezTo>
                    <a:pt x="83" y="86"/>
                    <a:pt x="87" y="84"/>
                    <a:pt x="91" y="82"/>
                  </a:cubicBezTo>
                  <a:cubicBezTo>
                    <a:pt x="91" y="77"/>
                    <a:pt x="86" y="80"/>
                    <a:pt x="85" y="7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68">
              <a:extLst>
                <a:ext uri="{FF2B5EF4-FFF2-40B4-BE49-F238E27FC236}">
                  <a16:creationId xmlns:a16="http://schemas.microsoft.com/office/drawing/2014/main" id="{997F3EA5-A9DA-4C49-A52D-7F0D4E726A22}"/>
                </a:ext>
              </a:extLst>
            </p:cNvPr>
            <p:cNvSpPr>
              <a:spLocks/>
            </p:cNvSpPr>
            <p:nvPr/>
          </p:nvSpPr>
          <p:spPr bwMode="auto">
            <a:xfrm>
              <a:off x="4125051" y="4526237"/>
              <a:ext cx="49634" cy="124706"/>
            </a:xfrm>
            <a:custGeom>
              <a:avLst/>
              <a:gdLst>
                <a:gd name="T0" fmla="*/ 25 w 28"/>
                <a:gd name="T1" fmla="*/ 43 h 66"/>
                <a:gd name="T2" fmla="*/ 20 w 28"/>
                <a:gd name="T3" fmla="*/ 38 h 66"/>
                <a:gd name="T4" fmla="*/ 20 w 28"/>
                <a:gd name="T5" fmla="*/ 39 h 66"/>
                <a:gd name="T6" fmla="*/ 11 w 28"/>
                <a:gd name="T7" fmla="*/ 26 h 66"/>
                <a:gd name="T8" fmla="*/ 12 w 28"/>
                <a:gd name="T9" fmla="*/ 11 h 66"/>
                <a:gd name="T10" fmla="*/ 10 w 28"/>
                <a:gd name="T11" fmla="*/ 0 h 66"/>
                <a:gd name="T12" fmla="*/ 4 w 28"/>
                <a:gd name="T13" fmla="*/ 0 h 66"/>
                <a:gd name="T14" fmla="*/ 7 w 28"/>
                <a:gd name="T15" fmla="*/ 9 h 66"/>
                <a:gd name="T16" fmla="*/ 4 w 28"/>
                <a:gd name="T17" fmla="*/ 10 h 66"/>
                <a:gd name="T18" fmla="*/ 5 w 28"/>
                <a:gd name="T19" fmla="*/ 24 h 66"/>
                <a:gd name="T20" fmla="*/ 1 w 28"/>
                <a:gd name="T21" fmla="*/ 26 h 66"/>
                <a:gd name="T22" fmla="*/ 0 w 28"/>
                <a:gd name="T23" fmla="*/ 34 h 66"/>
                <a:gd name="T24" fmla="*/ 2 w 28"/>
                <a:gd name="T25" fmla="*/ 38 h 66"/>
                <a:gd name="T26" fmla="*/ 2 w 28"/>
                <a:gd name="T27" fmla="*/ 38 h 66"/>
                <a:gd name="T28" fmla="*/ 7 w 28"/>
                <a:gd name="T29" fmla="*/ 42 h 66"/>
                <a:gd name="T30" fmla="*/ 14 w 28"/>
                <a:gd name="T31" fmla="*/ 43 h 66"/>
                <a:gd name="T32" fmla="*/ 12 w 28"/>
                <a:gd name="T33" fmla="*/ 54 h 66"/>
                <a:gd name="T34" fmla="*/ 20 w 28"/>
                <a:gd name="T35" fmla="*/ 64 h 66"/>
                <a:gd name="T36" fmla="*/ 21 w 28"/>
                <a:gd name="T37" fmla="*/ 57 h 66"/>
                <a:gd name="T38" fmla="*/ 26 w 28"/>
                <a:gd name="T39" fmla="*/ 51 h 66"/>
                <a:gd name="T40" fmla="*/ 25 w 28"/>
                <a:gd name="T4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66">
                  <a:moveTo>
                    <a:pt x="25" y="43"/>
                  </a:moveTo>
                  <a:cubicBezTo>
                    <a:pt x="24" y="41"/>
                    <a:pt x="22" y="39"/>
                    <a:pt x="20" y="38"/>
                  </a:cubicBezTo>
                  <a:cubicBezTo>
                    <a:pt x="20" y="38"/>
                    <a:pt x="20" y="39"/>
                    <a:pt x="20" y="39"/>
                  </a:cubicBezTo>
                  <a:cubicBezTo>
                    <a:pt x="18" y="42"/>
                    <a:pt x="12" y="32"/>
                    <a:pt x="11" y="26"/>
                  </a:cubicBezTo>
                  <a:cubicBezTo>
                    <a:pt x="10" y="20"/>
                    <a:pt x="14" y="17"/>
                    <a:pt x="12" y="11"/>
                  </a:cubicBezTo>
                  <a:cubicBezTo>
                    <a:pt x="10" y="6"/>
                    <a:pt x="8" y="2"/>
                    <a:pt x="10" y="0"/>
                  </a:cubicBezTo>
                  <a:cubicBezTo>
                    <a:pt x="8" y="0"/>
                    <a:pt x="6" y="0"/>
                    <a:pt x="4" y="0"/>
                  </a:cubicBezTo>
                  <a:cubicBezTo>
                    <a:pt x="5" y="3"/>
                    <a:pt x="7" y="7"/>
                    <a:pt x="7" y="9"/>
                  </a:cubicBezTo>
                  <a:cubicBezTo>
                    <a:pt x="7" y="10"/>
                    <a:pt x="5" y="8"/>
                    <a:pt x="4" y="10"/>
                  </a:cubicBezTo>
                  <a:cubicBezTo>
                    <a:pt x="3" y="12"/>
                    <a:pt x="3" y="22"/>
                    <a:pt x="5" y="24"/>
                  </a:cubicBezTo>
                  <a:cubicBezTo>
                    <a:pt x="7" y="26"/>
                    <a:pt x="1" y="25"/>
                    <a:pt x="1" y="26"/>
                  </a:cubicBezTo>
                  <a:cubicBezTo>
                    <a:pt x="1" y="28"/>
                    <a:pt x="1" y="34"/>
                    <a:pt x="0" y="34"/>
                  </a:cubicBezTo>
                  <a:cubicBezTo>
                    <a:pt x="0" y="35"/>
                    <a:pt x="1" y="36"/>
                    <a:pt x="2" y="38"/>
                  </a:cubicBezTo>
                  <a:cubicBezTo>
                    <a:pt x="2" y="38"/>
                    <a:pt x="2" y="38"/>
                    <a:pt x="2" y="38"/>
                  </a:cubicBezTo>
                  <a:cubicBezTo>
                    <a:pt x="2" y="38"/>
                    <a:pt x="6" y="42"/>
                    <a:pt x="7" y="42"/>
                  </a:cubicBezTo>
                  <a:cubicBezTo>
                    <a:pt x="9" y="42"/>
                    <a:pt x="13" y="40"/>
                    <a:pt x="14" y="43"/>
                  </a:cubicBezTo>
                  <a:cubicBezTo>
                    <a:pt x="15" y="47"/>
                    <a:pt x="12" y="53"/>
                    <a:pt x="12" y="54"/>
                  </a:cubicBezTo>
                  <a:cubicBezTo>
                    <a:pt x="13" y="56"/>
                    <a:pt x="20" y="66"/>
                    <a:pt x="20" y="64"/>
                  </a:cubicBezTo>
                  <a:cubicBezTo>
                    <a:pt x="21" y="63"/>
                    <a:pt x="19" y="59"/>
                    <a:pt x="21" y="57"/>
                  </a:cubicBezTo>
                  <a:cubicBezTo>
                    <a:pt x="23" y="55"/>
                    <a:pt x="26" y="57"/>
                    <a:pt x="26" y="51"/>
                  </a:cubicBezTo>
                  <a:cubicBezTo>
                    <a:pt x="25" y="45"/>
                    <a:pt x="28" y="45"/>
                    <a:pt x="25" y="4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69">
              <a:extLst>
                <a:ext uri="{FF2B5EF4-FFF2-40B4-BE49-F238E27FC236}">
                  <a16:creationId xmlns:a16="http://schemas.microsoft.com/office/drawing/2014/main" id="{F9F04CD0-C40F-46AC-AD95-627F476D8E3C}"/>
                </a:ext>
              </a:extLst>
            </p:cNvPr>
            <p:cNvSpPr>
              <a:spLocks/>
            </p:cNvSpPr>
            <p:nvPr/>
          </p:nvSpPr>
          <p:spPr bwMode="auto">
            <a:xfrm>
              <a:off x="6055374" y="4705061"/>
              <a:ext cx="49634" cy="41177"/>
            </a:xfrm>
            <a:custGeom>
              <a:avLst/>
              <a:gdLst>
                <a:gd name="T0" fmla="*/ 0 w 28"/>
                <a:gd name="T1" fmla="*/ 3 h 22"/>
                <a:gd name="T2" fmla="*/ 25 w 28"/>
                <a:gd name="T3" fmla="*/ 20 h 22"/>
                <a:gd name="T4" fmla="*/ 0 w 28"/>
                <a:gd name="T5" fmla="*/ 3 h 22"/>
              </a:gdLst>
              <a:ahLst/>
              <a:cxnLst>
                <a:cxn ang="0">
                  <a:pos x="T0" y="T1"/>
                </a:cxn>
                <a:cxn ang="0">
                  <a:pos x="T2" y="T3"/>
                </a:cxn>
                <a:cxn ang="0">
                  <a:pos x="T4" y="T5"/>
                </a:cxn>
              </a:cxnLst>
              <a:rect l="0" t="0" r="r" b="b"/>
              <a:pathLst>
                <a:path w="28" h="22">
                  <a:moveTo>
                    <a:pt x="0" y="3"/>
                  </a:moveTo>
                  <a:cubicBezTo>
                    <a:pt x="0" y="0"/>
                    <a:pt x="28" y="18"/>
                    <a:pt x="25" y="20"/>
                  </a:cubicBezTo>
                  <a:cubicBezTo>
                    <a:pt x="22" y="22"/>
                    <a:pt x="1" y="6"/>
                    <a:pt x="0" y="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70">
              <a:extLst>
                <a:ext uri="{FF2B5EF4-FFF2-40B4-BE49-F238E27FC236}">
                  <a16:creationId xmlns:a16="http://schemas.microsoft.com/office/drawing/2014/main" id="{15EAE917-4698-495B-A6D1-132C6CFC8138}"/>
                </a:ext>
              </a:extLst>
            </p:cNvPr>
            <p:cNvSpPr>
              <a:spLocks/>
            </p:cNvSpPr>
            <p:nvPr/>
          </p:nvSpPr>
          <p:spPr bwMode="auto">
            <a:xfrm>
              <a:off x="4647285" y="3670940"/>
              <a:ext cx="112216" cy="84706"/>
            </a:xfrm>
            <a:custGeom>
              <a:avLst/>
              <a:gdLst>
                <a:gd name="T0" fmla="*/ 52 w 64"/>
                <a:gd name="T1" fmla="*/ 35 h 44"/>
                <a:gd name="T2" fmla="*/ 56 w 64"/>
                <a:gd name="T3" fmla="*/ 38 h 44"/>
                <a:gd name="T4" fmla="*/ 62 w 64"/>
                <a:gd name="T5" fmla="*/ 40 h 44"/>
                <a:gd name="T6" fmla="*/ 64 w 64"/>
                <a:gd name="T7" fmla="*/ 39 h 44"/>
                <a:gd name="T8" fmla="*/ 63 w 64"/>
                <a:gd name="T9" fmla="*/ 28 h 44"/>
                <a:gd name="T10" fmla="*/ 54 w 64"/>
                <a:gd name="T11" fmla="*/ 23 h 44"/>
                <a:gd name="T12" fmla="*/ 53 w 64"/>
                <a:gd name="T13" fmla="*/ 15 h 44"/>
                <a:gd name="T14" fmla="*/ 42 w 64"/>
                <a:gd name="T15" fmla="*/ 16 h 44"/>
                <a:gd name="T16" fmla="*/ 35 w 64"/>
                <a:gd name="T17" fmla="*/ 15 h 44"/>
                <a:gd name="T18" fmla="*/ 27 w 64"/>
                <a:gd name="T19" fmla="*/ 14 h 44"/>
                <a:gd name="T20" fmla="*/ 15 w 64"/>
                <a:gd name="T21" fmla="*/ 13 h 44"/>
                <a:gd name="T22" fmla="*/ 21 w 64"/>
                <a:gd name="T23" fmla="*/ 8 h 44"/>
                <a:gd name="T24" fmla="*/ 24 w 64"/>
                <a:gd name="T25" fmla="*/ 8 h 44"/>
                <a:gd name="T26" fmla="*/ 27 w 64"/>
                <a:gd name="T27" fmla="*/ 1 h 44"/>
                <a:gd name="T28" fmla="*/ 21 w 64"/>
                <a:gd name="T29" fmla="*/ 3 h 44"/>
                <a:gd name="T30" fmla="*/ 15 w 64"/>
                <a:gd name="T31" fmla="*/ 4 h 44"/>
                <a:gd name="T32" fmla="*/ 11 w 64"/>
                <a:gd name="T33" fmla="*/ 9 h 44"/>
                <a:gd name="T34" fmla="*/ 8 w 64"/>
                <a:gd name="T35" fmla="*/ 13 h 44"/>
                <a:gd name="T36" fmla="*/ 0 w 64"/>
                <a:gd name="T37" fmla="*/ 16 h 44"/>
                <a:gd name="T38" fmla="*/ 5 w 64"/>
                <a:gd name="T39" fmla="*/ 23 h 44"/>
                <a:gd name="T40" fmla="*/ 6 w 64"/>
                <a:gd name="T41" fmla="*/ 30 h 44"/>
                <a:gd name="T42" fmla="*/ 3 w 64"/>
                <a:gd name="T43" fmla="*/ 39 h 44"/>
                <a:gd name="T44" fmla="*/ 7 w 64"/>
                <a:gd name="T45" fmla="*/ 40 h 44"/>
                <a:gd name="T46" fmla="*/ 15 w 64"/>
                <a:gd name="T47" fmla="*/ 37 h 44"/>
                <a:gd name="T48" fmla="*/ 23 w 64"/>
                <a:gd name="T49" fmla="*/ 33 h 44"/>
                <a:gd name="T50" fmla="*/ 31 w 64"/>
                <a:gd name="T51" fmla="*/ 26 h 44"/>
                <a:gd name="T52" fmla="*/ 34 w 64"/>
                <a:gd name="T53" fmla="*/ 33 h 44"/>
                <a:gd name="T54" fmla="*/ 35 w 64"/>
                <a:gd name="T55" fmla="*/ 43 h 44"/>
                <a:gd name="T56" fmla="*/ 39 w 64"/>
                <a:gd name="T57" fmla="*/ 43 h 44"/>
                <a:gd name="T58" fmla="*/ 43 w 64"/>
                <a:gd name="T59" fmla="*/ 42 h 44"/>
                <a:gd name="T60" fmla="*/ 52 w 64"/>
                <a:gd name="T61"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44">
                  <a:moveTo>
                    <a:pt x="52" y="35"/>
                  </a:moveTo>
                  <a:cubicBezTo>
                    <a:pt x="54" y="37"/>
                    <a:pt x="54" y="38"/>
                    <a:pt x="56" y="38"/>
                  </a:cubicBezTo>
                  <a:cubicBezTo>
                    <a:pt x="57" y="38"/>
                    <a:pt x="60" y="38"/>
                    <a:pt x="62" y="40"/>
                  </a:cubicBezTo>
                  <a:cubicBezTo>
                    <a:pt x="63" y="39"/>
                    <a:pt x="64" y="39"/>
                    <a:pt x="64" y="39"/>
                  </a:cubicBezTo>
                  <a:cubicBezTo>
                    <a:pt x="64" y="39"/>
                    <a:pt x="63" y="31"/>
                    <a:pt x="63" y="28"/>
                  </a:cubicBezTo>
                  <a:cubicBezTo>
                    <a:pt x="62" y="25"/>
                    <a:pt x="54" y="23"/>
                    <a:pt x="54" y="23"/>
                  </a:cubicBezTo>
                  <a:cubicBezTo>
                    <a:pt x="53" y="15"/>
                    <a:pt x="53" y="15"/>
                    <a:pt x="53" y="15"/>
                  </a:cubicBezTo>
                  <a:cubicBezTo>
                    <a:pt x="53" y="15"/>
                    <a:pt x="44" y="17"/>
                    <a:pt x="42" y="16"/>
                  </a:cubicBezTo>
                  <a:cubicBezTo>
                    <a:pt x="40" y="15"/>
                    <a:pt x="37" y="17"/>
                    <a:pt x="35" y="15"/>
                  </a:cubicBezTo>
                  <a:cubicBezTo>
                    <a:pt x="33" y="12"/>
                    <a:pt x="30" y="16"/>
                    <a:pt x="27" y="14"/>
                  </a:cubicBezTo>
                  <a:cubicBezTo>
                    <a:pt x="24" y="12"/>
                    <a:pt x="16" y="15"/>
                    <a:pt x="15" y="13"/>
                  </a:cubicBezTo>
                  <a:cubicBezTo>
                    <a:pt x="15" y="12"/>
                    <a:pt x="19" y="8"/>
                    <a:pt x="21" y="8"/>
                  </a:cubicBezTo>
                  <a:cubicBezTo>
                    <a:pt x="22" y="8"/>
                    <a:pt x="23" y="8"/>
                    <a:pt x="24" y="8"/>
                  </a:cubicBezTo>
                  <a:cubicBezTo>
                    <a:pt x="25" y="7"/>
                    <a:pt x="28" y="2"/>
                    <a:pt x="27" y="1"/>
                  </a:cubicBezTo>
                  <a:cubicBezTo>
                    <a:pt x="26" y="0"/>
                    <a:pt x="23" y="1"/>
                    <a:pt x="21" y="3"/>
                  </a:cubicBezTo>
                  <a:cubicBezTo>
                    <a:pt x="19" y="4"/>
                    <a:pt x="16" y="2"/>
                    <a:pt x="15" y="4"/>
                  </a:cubicBezTo>
                  <a:cubicBezTo>
                    <a:pt x="14" y="6"/>
                    <a:pt x="13" y="9"/>
                    <a:pt x="11" y="9"/>
                  </a:cubicBezTo>
                  <a:cubicBezTo>
                    <a:pt x="9" y="9"/>
                    <a:pt x="10" y="12"/>
                    <a:pt x="8" y="13"/>
                  </a:cubicBezTo>
                  <a:cubicBezTo>
                    <a:pt x="6" y="14"/>
                    <a:pt x="1" y="14"/>
                    <a:pt x="0" y="16"/>
                  </a:cubicBezTo>
                  <a:cubicBezTo>
                    <a:pt x="0" y="19"/>
                    <a:pt x="6" y="20"/>
                    <a:pt x="5" y="23"/>
                  </a:cubicBezTo>
                  <a:cubicBezTo>
                    <a:pt x="5" y="26"/>
                    <a:pt x="9" y="29"/>
                    <a:pt x="6" y="30"/>
                  </a:cubicBezTo>
                  <a:cubicBezTo>
                    <a:pt x="4" y="32"/>
                    <a:pt x="3" y="34"/>
                    <a:pt x="3" y="39"/>
                  </a:cubicBezTo>
                  <a:cubicBezTo>
                    <a:pt x="4" y="40"/>
                    <a:pt x="6" y="41"/>
                    <a:pt x="7" y="40"/>
                  </a:cubicBezTo>
                  <a:cubicBezTo>
                    <a:pt x="8" y="37"/>
                    <a:pt x="15" y="40"/>
                    <a:pt x="15" y="37"/>
                  </a:cubicBezTo>
                  <a:cubicBezTo>
                    <a:pt x="15" y="35"/>
                    <a:pt x="23" y="36"/>
                    <a:pt x="23" y="33"/>
                  </a:cubicBezTo>
                  <a:cubicBezTo>
                    <a:pt x="23" y="31"/>
                    <a:pt x="28" y="26"/>
                    <a:pt x="31" y="26"/>
                  </a:cubicBezTo>
                  <a:cubicBezTo>
                    <a:pt x="34" y="26"/>
                    <a:pt x="31" y="31"/>
                    <a:pt x="34" y="33"/>
                  </a:cubicBezTo>
                  <a:cubicBezTo>
                    <a:pt x="38" y="35"/>
                    <a:pt x="33" y="41"/>
                    <a:pt x="35" y="43"/>
                  </a:cubicBezTo>
                  <a:cubicBezTo>
                    <a:pt x="35" y="44"/>
                    <a:pt x="37" y="44"/>
                    <a:pt x="39" y="43"/>
                  </a:cubicBezTo>
                  <a:cubicBezTo>
                    <a:pt x="40" y="43"/>
                    <a:pt x="42" y="42"/>
                    <a:pt x="43" y="42"/>
                  </a:cubicBezTo>
                  <a:cubicBezTo>
                    <a:pt x="46" y="39"/>
                    <a:pt x="51" y="35"/>
                    <a:pt x="52" y="35"/>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71">
              <a:extLst>
                <a:ext uri="{FF2B5EF4-FFF2-40B4-BE49-F238E27FC236}">
                  <a16:creationId xmlns:a16="http://schemas.microsoft.com/office/drawing/2014/main" id="{823D6A7C-EA76-4B58-9319-01741DACC430}"/>
                </a:ext>
              </a:extLst>
            </p:cNvPr>
            <p:cNvSpPr>
              <a:spLocks/>
            </p:cNvSpPr>
            <p:nvPr/>
          </p:nvSpPr>
          <p:spPr bwMode="auto">
            <a:xfrm>
              <a:off x="2491452" y="3953294"/>
              <a:ext cx="12948" cy="28235"/>
            </a:xfrm>
            <a:custGeom>
              <a:avLst/>
              <a:gdLst>
                <a:gd name="T0" fmla="*/ 6 w 7"/>
                <a:gd name="T1" fmla="*/ 14 h 15"/>
                <a:gd name="T2" fmla="*/ 3 w 7"/>
                <a:gd name="T3" fmla="*/ 11 h 15"/>
                <a:gd name="T4" fmla="*/ 0 w 7"/>
                <a:gd name="T5" fmla="*/ 5 h 15"/>
                <a:gd name="T6" fmla="*/ 3 w 7"/>
                <a:gd name="T7" fmla="*/ 3 h 15"/>
                <a:gd name="T8" fmla="*/ 4 w 7"/>
                <a:gd name="T9" fmla="*/ 9 h 15"/>
                <a:gd name="T10" fmla="*/ 6 w 7"/>
                <a:gd name="T11" fmla="*/ 14 h 15"/>
              </a:gdLst>
              <a:ahLst/>
              <a:cxnLst>
                <a:cxn ang="0">
                  <a:pos x="T0" y="T1"/>
                </a:cxn>
                <a:cxn ang="0">
                  <a:pos x="T2" y="T3"/>
                </a:cxn>
                <a:cxn ang="0">
                  <a:pos x="T4" y="T5"/>
                </a:cxn>
                <a:cxn ang="0">
                  <a:pos x="T6" y="T7"/>
                </a:cxn>
                <a:cxn ang="0">
                  <a:pos x="T8" y="T9"/>
                </a:cxn>
                <a:cxn ang="0">
                  <a:pos x="T10" y="T11"/>
                </a:cxn>
              </a:cxnLst>
              <a:rect l="0" t="0" r="r" b="b"/>
              <a:pathLst>
                <a:path w="7" h="15">
                  <a:moveTo>
                    <a:pt x="6" y="14"/>
                  </a:moveTo>
                  <a:cubicBezTo>
                    <a:pt x="6" y="15"/>
                    <a:pt x="3" y="13"/>
                    <a:pt x="3" y="11"/>
                  </a:cubicBezTo>
                  <a:cubicBezTo>
                    <a:pt x="3" y="9"/>
                    <a:pt x="0" y="9"/>
                    <a:pt x="0" y="5"/>
                  </a:cubicBezTo>
                  <a:cubicBezTo>
                    <a:pt x="0" y="2"/>
                    <a:pt x="1" y="0"/>
                    <a:pt x="3" y="3"/>
                  </a:cubicBezTo>
                  <a:cubicBezTo>
                    <a:pt x="5" y="6"/>
                    <a:pt x="3" y="8"/>
                    <a:pt x="4" y="9"/>
                  </a:cubicBezTo>
                  <a:cubicBezTo>
                    <a:pt x="4" y="10"/>
                    <a:pt x="7" y="12"/>
                    <a:pt x="6" y="1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72">
              <a:extLst>
                <a:ext uri="{FF2B5EF4-FFF2-40B4-BE49-F238E27FC236}">
                  <a16:creationId xmlns:a16="http://schemas.microsoft.com/office/drawing/2014/main" id="{FC5CFA48-7E79-4FD0-9B73-D77DF1AEDBD0}"/>
                </a:ext>
              </a:extLst>
            </p:cNvPr>
            <p:cNvSpPr>
              <a:spLocks/>
            </p:cNvSpPr>
            <p:nvPr/>
          </p:nvSpPr>
          <p:spPr bwMode="auto">
            <a:xfrm>
              <a:off x="2734225" y="4194472"/>
              <a:ext cx="18343" cy="17647"/>
            </a:xfrm>
            <a:custGeom>
              <a:avLst/>
              <a:gdLst>
                <a:gd name="T0" fmla="*/ 2 w 10"/>
                <a:gd name="T1" fmla="*/ 8 h 9"/>
                <a:gd name="T2" fmla="*/ 1 w 10"/>
                <a:gd name="T3" fmla="*/ 4 h 9"/>
                <a:gd name="T4" fmla="*/ 8 w 10"/>
                <a:gd name="T5" fmla="*/ 2 h 9"/>
                <a:gd name="T6" fmla="*/ 8 w 10"/>
                <a:gd name="T7" fmla="*/ 7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0" y="7"/>
                    <a:pt x="3" y="5"/>
                    <a:pt x="1" y="4"/>
                  </a:cubicBezTo>
                  <a:cubicBezTo>
                    <a:pt x="0" y="3"/>
                    <a:pt x="6" y="0"/>
                    <a:pt x="8" y="2"/>
                  </a:cubicBezTo>
                  <a:cubicBezTo>
                    <a:pt x="9" y="4"/>
                    <a:pt x="10" y="6"/>
                    <a:pt x="8" y="7"/>
                  </a:cubicBezTo>
                  <a:cubicBezTo>
                    <a:pt x="6" y="8"/>
                    <a:pt x="3" y="9"/>
                    <a:pt x="2" y="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73">
              <a:extLst>
                <a:ext uri="{FF2B5EF4-FFF2-40B4-BE49-F238E27FC236}">
                  <a16:creationId xmlns:a16="http://schemas.microsoft.com/office/drawing/2014/main" id="{17CB8BB0-C072-4EF7-BCFE-9E01FEC85B12}"/>
                </a:ext>
              </a:extLst>
            </p:cNvPr>
            <p:cNvSpPr>
              <a:spLocks/>
            </p:cNvSpPr>
            <p:nvPr/>
          </p:nvSpPr>
          <p:spPr bwMode="auto">
            <a:xfrm>
              <a:off x="4284743" y="3663882"/>
              <a:ext cx="50713" cy="45883"/>
            </a:xfrm>
            <a:custGeom>
              <a:avLst/>
              <a:gdLst>
                <a:gd name="T0" fmla="*/ 27 w 29"/>
                <a:gd name="T1" fmla="*/ 19 h 24"/>
                <a:gd name="T2" fmla="*/ 22 w 29"/>
                <a:gd name="T3" fmla="*/ 12 h 24"/>
                <a:gd name="T4" fmla="*/ 19 w 29"/>
                <a:gd name="T5" fmla="*/ 6 h 24"/>
                <a:gd name="T6" fmla="*/ 16 w 29"/>
                <a:gd name="T7" fmla="*/ 1 h 24"/>
                <a:gd name="T8" fmla="*/ 9 w 29"/>
                <a:gd name="T9" fmla="*/ 0 h 24"/>
                <a:gd name="T10" fmla="*/ 0 w 29"/>
                <a:gd name="T11" fmla="*/ 2 h 24"/>
                <a:gd name="T12" fmla="*/ 2 w 29"/>
                <a:gd name="T13" fmla="*/ 8 h 24"/>
                <a:gd name="T14" fmla="*/ 9 w 29"/>
                <a:gd name="T15" fmla="*/ 11 h 24"/>
                <a:gd name="T16" fmla="*/ 10 w 29"/>
                <a:gd name="T17" fmla="*/ 14 h 24"/>
                <a:gd name="T18" fmla="*/ 11 w 29"/>
                <a:gd name="T19" fmla="*/ 14 h 24"/>
                <a:gd name="T20" fmla="*/ 13 w 29"/>
                <a:gd name="T21" fmla="*/ 16 h 24"/>
                <a:gd name="T22" fmla="*/ 17 w 29"/>
                <a:gd name="T23" fmla="*/ 18 h 24"/>
                <a:gd name="T24" fmla="*/ 21 w 29"/>
                <a:gd name="T25" fmla="*/ 19 h 24"/>
                <a:gd name="T26" fmla="*/ 23 w 29"/>
                <a:gd name="T27" fmla="*/ 24 h 24"/>
                <a:gd name="T28" fmla="*/ 29 w 29"/>
                <a:gd name="T29" fmla="*/ 23 h 24"/>
                <a:gd name="T30" fmla="*/ 27 w 29"/>
                <a:gd name="T3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4">
                  <a:moveTo>
                    <a:pt x="27" y="19"/>
                  </a:moveTo>
                  <a:cubicBezTo>
                    <a:pt x="27" y="17"/>
                    <a:pt x="22" y="15"/>
                    <a:pt x="22" y="12"/>
                  </a:cubicBezTo>
                  <a:cubicBezTo>
                    <a:pt x="22" y="10"/>
                    <a:pt x="18" y="8"/>
                    <a:pt x="19" y="6"/>
                  </a:cubicBezTo>
                  <a:cubicBezTo>
                    <a:pt x="19" y="4"/>
                    <a:pt x="17" y="2"/>
                    <a:pt x="16" y="1"/>
                  </a:cubicBezTo>
                  <a:cubicBezTo>
                    <a:pt x="14" y="0"/>
                    <a:pt x="11" y="0"/>
                    <a:pt x="9" y="0"/>
                  </a:cubicBezTo>
                  <a:cubicBezTo>
                    <a:pt x="6" y="0"/>
                    <a:pt x="3" y="1"/>
                    <a:pt x="0" y="2"/>
                  </a:cubicBezTo>
                  <a:cubicBezTo>
                    <a:pt x="2" y="4"/>
                    <a:pt x="1" y="5"/>
                    <a:pt x="2" y="8"/>
                  </a:cubicBezTo>
                  <a:cubicBezTo>
                    <a:pt x="4" y="12"/>
                    <a:pt x="7" y="10"/>
                    <a:pt x="9" y="11"/>
                  </a:cubicBezTo>
                  <a:cubicBezTo>
                    <a:pt x="9" y="12"/>
                    <a:pt x="10" y="13"/>
                    <a:pt x="10" y="14"/>
                  </a:cubicBezTo>
                  <a:cubicBezTo>
                    <a:pt x="10" y="14"/>
                    <a:pt x="11" y="14"/>
                    <a:pt x="11" y="14"/>
                  </a:cubicBezTo>
                  <a:cubicBezTo>
                    <a:pt x="12" y="15"/>
                    <a:pt x="13" y="15"/>
                    <a:pt x="13" y="16"/>
                  </a:cubicBezTo>
                  <a:cubicBezTo>
                    <a:pt x="15" y="17"/>
                    <a:pt x="17" y="18"/>
                    <a:pt x="17" y="18"/>
                  </a:cubicBezTo>
                  <a:cubicBezTo>
                    <a:pt x="18" y="19"/>
                    <a:pt x="19" y="17"/>
                    <a:pt x="21" y="19"/>
                  </a:cubicBezTo>
                  <a:cubicBezTo>
                    <a:pt x="23" y="22"/>
                    <a:pt x="23" y="22"/>
                    <a:pt x="23" y="24"/>
                  </a:cubicBezTo>
                  <a:cubicBezTo>
                    <a:pt x="25" y="24"/>
                    <a:pt x="27" y="24"/>
                    <a:pt x="29" y="23"/>
                  </a:cubicBezTo>
                  <a:cubicBezTo>
                    <a:pt x="28" y="21"/>
                    <a:pt x="27" y="20"/>
                    <a:pt x="27" y="1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74">
              <a:extLst>
                <a:ext uri="{FF2B5EF4-FFF2-40B4-BE49-F238E27FC236}">
                  <a16:creationId xmlns:a16="http://schemas.microsoft.com/office/drawing/2014/main" id="{91103546-F688-4293-A296-01C09227EF67}"/>
                </a:ext>
              </a:extLst>
            </p:cNvPr>
            <p:cNvSpPr>
              <a:spLocks noEditPoints="1"/>
            </p:cNvSpPr>
            <p:nvPr/>
          </p:nvSpPr>
          <p:spPr bwMode="auto">
            <a:xfrm>
              <a:off x="4307401" y="3652117"/>
              <a:ext cx="73372" cy="67059"/>
            </a:xfrm>
            <a:custGeom>
              <a:avLst/>
              <a:gdLst>
                <a:gd name="T0" fmla="*/ 40 w 42"/>
                <a:gd name="T1" fmla="*/ 12 h 35"/>
                <a:gd name="T2" fmla="*/ 32 w 42"/>
                <a:gd name="T3" fmla="*/ 2 h 35"/>
                <a:gd name="T4" fmla="*/ 27 w 42"/>
                <a:gd name="T5" fmla="*/ 6 h 35"/>
                <a:gd name="T6" fmla="*/ 23 w 42"/>
                <a:gd name="T7" fmla="*/ 6 h 35"/>
                <a:gd name="T8" fmla="*/ 17 w 42"/>
                <a:gd name="T9" fmla="*/ 1 h 35"/>
                <a:gd name="T10" fmla="*/ 14 w 42"/>
                <a:gd name="T11" fmla="*/ 0 h 35"/>
                <a:gd name="T12" fmla="*/ 12 w 42"/>
                <a:gd name="T13" fmla="*/ 3 h 35"/>
                <a:gd name="T14" fmla="*/ 15 w 42"/>
                <a:gd name="T15" fmla="*/ 7 h 35"/>
                <a:gd name="T16" fmla="*/ 9 w 42"/>
                <a:gd name="T17" fmla="*/ 7 h 35"/>
                <a:gd name="T18" fmla="*/ 3 w 42"/>
                <a:gd name="T19" fmla="*/ 5 h 35"/>
                <a:gd name="T20" fmla="*/ 6 w 42"/>
                <a:gd name="T21" fmla="*/ 12 h 35"/>
                <a:gd name="T22" fmla="*/ 9 w 42"/>
                <a:gd name="T23" fmla="*/ 18 h 35"/>
                <a:gd name="T24" fmla="*/ 14 w 42"/>
                <a:gd name="T25" fmla="*/ 25 h 35"/>
                <a:gd name="T26" fmla="*/ 16 w 42"/>
                <a:gd name="T27" fmla="*/ 29 h 35"/>
                <a:gd name="T28" fmla="*/ 26 w 42"/>
                <a:gd name="T29" fmla="*/ 23 h 35"/>
                <a:gd name="T30" fmla="*/ 27 w 42"/>
                <a:gd name="T31" fmla="*/ 30 h 35"/>
                <a:gd name="T32" fmla="*/ 33 w 42"/>
                <a:gd name="T33" fmla="*/ 35 h 35"/>
                <a:gd name="T34" fmla="*/ 35 w 42"/>
                <a:gd name="T35" fmla="*/ 30 h 35"/>
                <a:gd name="T36" fmla="*/ 40 w 42"/>
                <a:gd name="T37" fmla="*/ 12 h 35"/>
                <a:gd name="T38" fmla="*/ 4 w 42"/>
                <a:gd name="T39" fmla="*/ 24 h 35"/>
                <a:gd name="T40" fmla="*/ 0 w 42"/>
                <a:gd name="T41" fmla="*/ 22 h 35"/>
                <a:gd name="T42" fmla="*/ 3 w 42"/>
                <a:gd name="T43" fmla="*/ 27 h 35"/>
                <a:gd name="T44" fmla="*/ 9 w 42"/>
                <a:gd name="T45" fmla="*/ 30 h 35"/>
                <a:gd name="T46" fmla="*/ 10 w 42"/>
                <a:gd name="T47" fmla="*/ 30 h 35"/>
                <a:gd name="T48" fmla="*/ 8 w 42"/>
                <a:gd name="T49" fmla="*/ 25 h 35"/>
                <a:gd name="T50" fmla="*/ 4 w 42"/>
                <a:gd name="T51"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35">
                  <a:moveTo>
                    <a:pt x="40" y="12"/>
                  </a:moveTo>
                  <a:cubicBezTo>
                    <a:pt x="39" y="10"/>
                    <a:pt x="36" y="6"/>
                    <a:pt x="32" y="2"/>
                  </a:cubicBezTo>
                  <a:cubicBezTo>
                    <a:pt x="31" y="5"/>
                    <a:pt x="28" y="4"/>
                    <a:pt x="27" y="6"/>
                  </a:cubicBezTo>
                  <a:cubicBezTo>
                    <a:pt x="26" y="8"/>
                    <a:pt x="24" y="6"/>
                    <a:pt x="23" y="6"/>
                  </a:cubicBezTo>
                  <a:cubicBezTo>
                    <a:pt x="22" y="6"/>
                    <a:pt x="19" y="2"/>
                    <a:pt x="17" y="1"/>
                  </a:cubicBezTo>
                  <a:cubicBezTo>
                    <a:pt x="16" y="1"/>
                    <a:pt x="15" y="1"/>
                    <a:pt x="14" y="0"/>
                  </a:cubicBezTo>
                  <a:cubicBezTo>
                    <a:pt x="13" y="2"/>
                    <a:pt x="12" y="3"/>
                    <a:pt x="12" y="3"/>
                  </a:cubicBezTo>
                  <a:cubicBezTo>
                    <a:pt x="13" y="5"/>
                    <a:pt x="16" y="6"/>
                    <a:pt x="15" y="7"/>
                  </a:cubicBezTo>
                  <a:cubicBezTo>
                    <a:pt x="14" y="8"/>
                    <a:pt x="10" y="8"/>
                    <a:pt x="9" y="7"/>
                  </a:cubicBezTo>
                  <a:cubicBezTo>
                    <a:pt x="7" y="5"/>
                    <a:pt x="4" y="3"/>
                    <a:pt x="3" y="5"/>
                  </a:cubicBezTo>
                  <a:cubicBezTo>
                    <a:pt x="2" y="6"/>
                    <a:pt x="6" y="10"/>
                    <a:pt x="6" y="12"/>
                  </a:cubicBezTo>
                  <a:cubicBezTo>
                    <a:pt x="5" y="14"/>
                    <a:pt x="9" y="16"/>
                    <a:pt x="9" y="18"/>
                  </a:cubicBezTo>
                  <a:cubicBezTo>
                    <a:pt x="9" y="21"/>
                    <a:pt x="14" y="23"/>
                    <a:pt x="14" y="25"/>
                  </a:cubicBezTo>
                  <a:cubicBezTo>
                    <a:pt x="14" y="26"/>
                    <a:pt x="15" y="27"/>
                    <a:pt x="16" y="29"/>
                  </a:cubicBezTo>
                  <a:cubicBezTo>
                    <a:pt x="20" y="27"/>
                    <a:pt x="23" y="24"/>
                    <a:pt x="26" y="23"/>
                  </a:cubicBezTo>
                  <a:cubicBezTo>
                    <a:pt x="30" y="21"/>
                    <a:pt x="28" y="29"/>
                    <a:pt x="27" y="30"/>
                  </a:cubicBezTo>
                  <a:cubicBezTo>
                    <a:pt x="27" y="31"/>
                    <a:pt x="30" y="33"/>
                    <a:pt x="33" y="35"/>
                  </a:cubicBezTo>
                  <a:cubicBezTo>
                    <a:pt x="33" y="33"/>
                    <a:pt x="34" y="31"/>
                    <a:pt x="35" y="30"/>
                  </a:cubicBezTo>
                  <a:cubicBezTo>
                    <a:pt x="39" y="24"/>
                    <a:pt x="42" y="16"/>
                    <a:pt x="40" y="12"/>
                  </a:cubicBezTo>
                  <a:close/>
                  <a:moveTo>
                    <a:pt x="4" y="24"/>
                  </a:moveTo>
                  <a:cubicBezTo>
                    <a:pt x="4" y="24"/>
                    <a:pt x="2" y="23"/>
                    <a:pt x="0" y="22"/>
                  </a:cubicBezTo>
                  <a:cubicBezTo>
                    <a:pt x="1" y="24"/>
                    <a:pt x="1" y="26"/>
                    <a:pt x="3" y="27"/>
                  </a:cubicBezTo>
                  <a:cubicBezTo>
                    <a:pt x="7" y="28"/>
                    <a:pt x="1" y="29"/>
                    <a:pt x="9" y="30"/>
                  </a:cubicBezTo>
                  <a:cubicBezTo>
                    <a:pt x="9" y="30"/>
                    <a:pt x="10" y="30"/>
                    <a:pt x="10" y="30"/>
                  </a:cubicBezTo>
                  <a:cubicBezTo>
                    <a:pt x="10" y="28"/>
                    <a:pt x="10" y="28"/>
                    <a:pt x="8" y="25"/>
                  </a:cubicBezTo>
                  <a:cubicBezTo>
                    <a:pt x="6" y="23"/>
                    <a:pt x="5" y="25"/>
                    <a:pt x="4" y="24"/>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75">
              <a:extLst>
                <a:ext uri="{FF2B5EF4-FFF2-40B4-BE49-F238E27FC236}">
                  <a16:creationId xmlns:a16="http://schemas.microsoft.com/office/drawing/2014/main" id="{E43D48CC-442B-4558-AAE0-06A364CC05DE}"/>
                </a:ext>
              </a:extLst>
            </p:cNvPr>
            <p:cNvSpPr>
              <a:spLocks/>
            </p:cNvSpPr>
            <p:nvPr/>
          </p:nvSpPr>
          <p:spPr bwMode="auto">
            <a:xfrm>
              <a:off x="4541544" y="3720352"/>
              <a:ext cx="211483" cy="164706"/>
            </a:xfrm>
            <a:custGeom>
              <a:avLst/>
              <a:gdLst>
                <a:gd name="T0" fmla="*/ 117 w 121"/>
                <a:gd name="T1" fmla="*/ 12 h 86"/>
                <a:gd name="T2" fmla="*/ 113 w 121"/>
                <a:gd name="T3" fmla="*/ 9 h 86"/>
                <a:gd name="T4" fmla="*/ 104 w 121"/>
                <a:gd name="T5" fmla="*/ 16 h 86"/>
                <a:gd name="T6" fmla="*/ 100 w 121"/>
                <a:gd name="T7" fmla="*/ 17 h 86"/>
                <a:gd name="T8" fmla="*/ 96 w 121"/>
                <a:gd name="T9" fmla="*/ 17 h 86"/>
                <a:gd name="T10" fmla="*/ 95 w 121"/>
                <a:gd name="T11" fmla="*/ 7 h 86"/>
                <a:gd name="T12" fmla="*/ 92 w 121"/>
                <a:gd name="T13" fmla="*/ 0 h 86"/>
                <a:gd name="T14" fmla="*/ 84 w 121"/>
                <a:gd name="T15" fmla="*/ 7 h 86"/>
                <a:gd name="T16" fmla="*/ 76 w 121"/>
                <a:gd name="T17" fmla="*/ 11 h 86"/>
                <a:gd name="T18" fmla="*/ 68 w 121"/>
                <a:gd name="T19" fmla="*/ 14 h 86"/>
                <a:gd name="T20" fmla="*/ 60 w 121"/>
                <a:gd name="T21" fmla="*/ 12 h 86"/>
                <a:gd name="T22" fmla="*/ 54 w 121"/>
                <a:gd name="T23" fmla="*/ 9 h 86"/>
                <a:gd name="T24" fmla="*/ 47 w 121"/>
                <a:gd name="T25" fmla="*/ 8 h 86"/>
                <a:gd name="T26" fmla="*/ 40 w 121"/>
                <a:gd name="T27" fmla="*/ 12 h 86"/>
                <a:gd name="T28" fmla="*/ 35 w 121"/>
                <a:gd name="T29" fmla="*/ 20 h 86"/>
                <a:gd name="T30" fmla="*/ 23 w 121"/>
                <a:gd name="T31" fmla="*/ 27 h 86"/>
                <a:gd name="T32" fmla="*/ 16 w 121"/>
                <a:gd name="T33" fmla="*/ 30 h 86"/>
                <a:gd name="T34" fmla="*/ 10 w 121"/>
                <a:gd name="T35" fmla="*/ 28 h 86"/>
                <a:gd name="T36" fmla="*/ 6 w 121"/>
                <a:gd name="T37" fmla="*/ 32 h 86"/>
                <a:gd name="T38" fmla="*/ 3 w 121"/>
                <a:gd name="T39" fmla="*/ 39 h 86"/>
                <a:gd name="T40" fmla="*/ 2 w 121"/>
                <a:gd name="T41" fmla="*/ 46 h 86"/>
                <a:gd name="T42" fmla="*/ 2 w 121"/>
                <a:gd name="T43" fmla="*/ 55 h 86"/>
                <a:gd name="T44" fmla="*/ 3 w 121"/>
                <a:gd name="T45" fmla="*/ 65 h 86"/>
                <a:gd name="T46" fmla="*/ 11 w 121"/>
                <a:gd name="T47" fmla="*/ 69 h 86"/>
                <a:gd name="T48" fmla="*/ 3 w 121"/>
                <a:gd name="T49" fmla="*/ 81 h 86"/>
                <a:gd name="T50" fmla="*/ 4 w 121"/>
                <a:gd name="T51" fmla="*/ 84 h 86"/>
                <a:gd name="T52" fmla="*/ 17 w 121"/>
                <a:gd name="T53" fmla="*/ 85 h 86"/>
                <a:gd name="T54" fmla="*/ 51 w 121"/>
                <a:gd name="T55" fmla="*/ 81 h 86"/>
                <a:gd name="T56" fmla="*/ 50 w 121"/>
                <a:gd name="T57" fmla="*/ 73 h 86"/>
                <a:gd name="T58" fmla="*/ 57 w 121"/>
                <a:gd name="T59" fmla="*/ 69 h 86"/>
                <a:gd name="T60" fmla="*/ 63 w 121"/>
                <a:gd name="T61" fmla="*/ 67 h 86"/>
                <a:gd name="T62" fmla="*/ 72 w 121"/>
                <a:gd name="T63" fmla="*/ 64 h 86"/>
                <a:gd name="T64" fmla="*/ 76 w 121"/>
                <a:gd name="T65" fmla="*/ 60 h 86"/>
                <a:gd name="T66" fmla="*/ 79 w 121"/>
                <a:gd name="T67" fmla="*/ 51 h 86"/>
                <a:gd name="T68" fmla="*/ 84 w 121"/>
                <a:gd name="T69" fmla="*/ 48 h 86"/>
                <a:gd name="T70" fmla="*/ 82 w 121"/>
                <a:gd name="T71" fmla="*/ 42 h 86"/>
                <a:gd name="T72" fmla="*/ 91 w 121"/>
                <a:gd name="T73" fmla="*/ 43 h 86"/>
                <a:gd name="T74" fmla="*/ 92 w 121"/>
                <a:gd name="T75" fmla="*/ 36 h 86"/>
                <a:gd name="T76" fmla="*/ 96 w 121"/>
                <a:gd name="T77" fmla="*/ 30 h 86"/>
                <a:gd name="T78" fmla="*/ 94 w 121"/>
                <a:gd name="T79" fmla="*/ 25 h 86"/>
                <a:gd name="T80" fmla="*/ 95 w 121"/>
                <a:gd name="T81" fmla="*/ 21 h 86"/>
                <a:gd name="T82" fmla="*/ 97 w 121"/>
                <a:gd name="T83" fmla="*/ 20 h 86"/>
                <a:gd name="T84" fmla="*/ 101 w 121"/>
                <a:gd name="T85" fmla="*/ 19 h 86"/>
                <a:gd name="T86" fmla="*/ 112 w 121"/>
                <a:gd name="T87" fmla="*/ 15 h 86"/>
                <a:gd name="T88" fmla="*/ 121 w 121"/>
                <a:gd name="T89" fmla="*/ 13 h 86"/>
                <a:gd name="T90" fmla="*/ 117 w 121"/>
                <a:gd name="T91"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86">
                  <a:moveTo>
                    <a:pt x="117" y="12"/>
                  </a:moveTo>
                  <a:cubicBezTo>
                    <a:pt x="115" y="12"/>
                    <a:pt x="115" y="11"/>
                    <a:pt x="113" y="9"/>
                  </a:cubicBezTo>
                  <a:cubicBezTo>
                    <a:pt x="112" y="9"/>
                    <a:pt x="107" y="13"/>
                    <a:pt x="104" y="16"/>
                  </a:cubicBezTo>
                  <a:cubicBezTo>
                    <a:pt x="103" y="16"/>
                    <a:pt x="101" y="17"/>
                    <a:pt x="100" y="17"/>
                  </a:cubicBezTo>
                  <a:cubicBezTo>
                    <a:pt x="98" y="18"/>
                    <a:pt x="97" y="18"/>
                    <a:pt x="96" y="17"/>
                  </a:cubicBezTo>
                  <a:cubicBezTo>
                    <a:pt x="94" y="15"/>
                    <a:pt x="99" y="9"/>
                    <a:pt x="95" y="7"/>
                  </a:cubicBezTo>
                  <a:cubicBezTo>
                    <a:pt x="92" y="5"/>
                    <a:pt x="95" y="0"/>
                    <a:pt x="92" y="0"/>
                  </a:cubicBezTo>
                  <a:cubicBezTo>
                    <a:pt x="89" y="0"/>
                    <a:pt x="84" y="5"/>
                    <a:pt x="84" y="7"/>
                  </a:cubicBezTo>
                  <a:cubicBezTo>
                    <a:pt x="84" y="10"/>
                    <a:pt x="76" y="9"/>
                    <a:pt x="76" y="11"/>
                  </a:cubicBezTo>
                  <a:cubicBezTo>
                    <a:pt x="76" y="14"/>
                    <a:pt x="69" y="11"/>
                    <a:pt x="68" y="14"/>
                  </a:cubicBezTo>
                  <a:cubicBezTo>
                    <a:pt x="66" y="16"/>
                    <a:pt x="63" y="12"/>
                    <a:pt x="60" y="12"/>
                  </a:cubicBezTo>
                  <a:cubicBezTo>
                    <a:pt x="58" y="12"/>
                    <a:pt x="57" y="8"/>
                    <a:pt x="54" y="9"/>
                  </a:cubicBezTo>
                  <a:cubicBezTo>
                    <a:pt x="51" y="10"/>
                    <a:pt x="49" y="8"/>
                    <a:pt x="47" y="8"/>
                  </a:cubicBezTo>
                  <a:cubicBezTo>
                    <a:pt x="44" y="8"/>
                    <a:pt x="43" y="13"/>
                    <a:pt x="40" y="12"/>
                  </a:cubicBezTo>
                  <a:cubicBezTo>
                    <a:pt x="37" y="11"/>
                    <a:pt x="36" y="17"/>
                    <a:pt x="35" y="20"/>
                  </a:cubicBezTo>
                  <a:cubicBezTo>
                    <a:pt x="34" y="23"/>
                    <a:pt x="23" y="23"/>
                    <a:pt x="23" y="27"/>
                  </a:cubicBezTo>
                  <a:cubicBezTo>
                    <a:pt x="23" y="31"/>
                    <a:pt x="16" y="32"/>
                    <a:pt x="16" y="30"/>
                  </a:cubicBezTo>
                  <a:cubicBezTo>
                    <a:pt x="15" y="27"/>
                    <a:pt x="11" y="29"/>
                    <a:pt x="10" y="28"/>
                  </a:cubicBezTo>
                  <a:cubicBezTo>
                    <a:pt x="9" y="27"/>
                    <a:pt x="6" y="29"/>
                    <a:pt x="6" y="32"/>
                  </a:cubicBezTo>
                  <a:cubicBezTo>
                    <a:pt x="6" y="35"/>
                    <a:pt x="3" y="37"/>
                    <a:pt x="3" y="39"/>
                  </a:cubicBezTo>
                  <a:cubicBezTo>
                    <a:pt x="2" y="40"/>
                    <a:pt x="0" y="44"/>
                    <a:pt x="2" y="46"/>
                  </a:cubicBezTo>
                  <a:cubicBezTo>
                    <a:pt x="3" y="48"/>
                    <a:pt x="0" y="51"/>
                    <a:pt x="2" y="55"/>
                  </a:cubicBezTo>
                  <a:cubicBezTo>
                    <a:pt x="3" y="59"/>
                    <a:pt x="2" y="63"/>
                    <a:pt x="3" y="65"/>
                  </a:cubicBezTo>
                  <a:cubicBezTo>
                    <a:pt x="4" y="66"/>
                    <a:pt x="10" y="65"/>
                    <a:pt x="11" y="69"/>
                  </a:cubicBezTo>
                  <a:cubicBezTo>
                    <a:pt x="13" y="73"/>
                    <a:pt x="3" y="79"/>
                    <a:pt x="3" y="81"/>
                  </a:cubicBezTo>
                  <a:cubicBezTo>
                    <a:pt x="3" y="82"/>
                    <a:pt x="3" y="83"/>
                    <a:pt x="4" y="84"/>
                  </a:cubicBezTo>
                  <a:cubicBezTo>
                    <a:pt x="8" y="84"/>
                    <a:pt x="13" y="84"/>
                    <a:pt x="17" y="85"/>
                  </a:cubicBezTo>
                  <a:cubicBezTo>
                    <a:pt x="23" y="86"/>
                    <a:pt x="51" y="82"/>
                    <a:pt x="51" y="81"/>
                  </a:cubicBezTo>
                  <a:cubicBezTo>
                    <a:pt x="52" y="80"/>
                    <a:pt x="50" y="74"/>
                    <a:pt x="50" y="73"/>
                  </a:cubicBezTo>
                  <a:cubicBezTo>
                    <a:pt x="51" y="71"/>
                    <a:pt x="54" y="68"/>
                    <a:pt x="57" y="69"/>
                  </a:cubicBezTo>
                  <a:cubicBezTo>
                    <a:pt x="60" y="69"/>
                    <a:pt x="63" y="69"/>
                    <a:pt x="63" y="67"/>
                  </a:cubicBezTo>
                  <a:cubicBezTo>
                    <a:pt x="63" y="65"/>
                    <a:pt x="71" y="62"/>
                    <a:pt x="72" y="64"/>
                  </a:cubicBezTo>
                  <a:cubicBezTo>
                    <a:pt x="73" y="66"/>
                    <a:pt x="76" y="65"/>
                    <a:pt x="76" y="60"/>
                  </a:cubicBezTo>
                  <a:cubicBezTo>
                    <a:pt x="76" y="55"/>
                    <a:pt x="76" y="52"/>
                    <a:pt x="79" y="51"/>
                  </a:cubicBezTo>
                  <a:cubicBezTo>
                    <a:pt x="82" y="51"/>
                    <a:pt x="85" y="49"/>
                    <a:pt x="84" y="48"/>
                  </a:cubicBezTo>
                  <a:cubicBezTo>
                    <a:pt x="84" y="46"/>
                    <a:pt x="81" y="43"/>
                    <a:pt x="82" y="42"/>
                  </a:cubicBezTo>
                  <a:cubicBezTo>
                    <a:pt x="83" y="41"/>
                    <a:pt x="90" y="45"/>
                    <a:pt x="91" y="43"/>
                  </a:cubicBezTo>
                  <a:cubicBezTo>
                    <a:pt x="92" y="40"/>
                    <a:pt x="90" y="38"/>
                    <a:pt x="92" y="36"/>
                  </a:cubicBezTo>
                  <a:cubicBezTo>
                    <a:pt x="93" y="34"/>
                    <a:pt x="96" y="32"/>
                    <a:pt x="96" y="30"/>
                  </a:cubicBezTo>
                  <a:cubicBezTo>
                    <a:pt x="95" y="28"/>
                    <a:pt x="96" y="27"/>
                    <a:pt x="94" y="25"/>
                  </a:cubicBezTo>
                  <a:cubicBezTo>
                    <a:pt x="92" y="23"/>
                    <a:pt x="93" y="21"/>
                    <a:pt x="95" y="21"/>
                  </a:cubicBezTo>
                  <a:cubicBezTo>
                    <a:pt x="96" y="21"/>
                    <a:pt x="96" y="20"/>
                    <a:pt x="97" y="20"/>
                  </a:cubicBezTo>
                  <a:cubicBezTo>
                    <a:pt x="98" y="20"/>
                    <a:pt x="100" y="20"/>
                    <a:pt x="101" y="19"/>
                  </a:cubicBezTo>
                  <a:cubicBezTo>
                    <a:pt x="104" y="16"/>
                    <a:pt x="110" y="14"/>
                    <a:pt x="112" y="15"/>
                  </a:cubicBezTo>
                  <a:cubicBezTo>
                    <a:pt x="114" y="16"/>
                    <a:pt x="118" y="15"/>
                    <a:pt x="121" y="13"/>
                  </a:cubicBezTo>
                  <a:cubicBezTo>
                    <a:pt x="119" y="12"/>
                    <a:pt x="118" y="12"/>
                    <a:pt x="117" y="1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76">
              <a:extLst>
                <a:ext uri="{FF2B5EF4-FFF2-40B4-BE49-F238E27FC236}">
                  <a16:creationId xmlns:a16="http://schemas.microsoft.com/office/drawing/2014/main" id="{B410ECEC-8B94-452F-AAF0-2730B864ACE1}"/>
                </a:ext>
              </a:extLst>
            </p:cNvPr>
            <p:cNvSpPr>
              <a:spLocks/>
            </p:cNvSpPr>
            <p:nvPr/>
          </p:nvSpPr>
          <p:spPr bwMode="auto">
            <a:xfrm>
              <a:off x="4548017" y="3745059"/>
              <a:ext cx="244932" cy="238825"/>
            </a:xfrm>
            <a:custGeom>
              <a:avLst/>
              <a:gdLst>
                <a:gd name="T0" fmla="*/ 129 w 140"/>
                <a:gd name="T1" fmla="*/ 6 h 125"/>
                <a:gd name="T2" fmla="*/ 119 w 140"/>
                <a:gd name="T3" fmla="*/ 1 h 125"/>
                <a:gd name="T4" fmla="*/ 108 w 140"/>
                <a:gd name="T5" fmla="*/ 2 h 125"/>
                <a:gd name="T6" fmla="*/ 93 w 140"/>
                <a:gd name="T7" fmla="*/ 7 h 125"/>
                <a:gd name="T8" fmla="*/ 90 w 140"/>
                <a:gd name="T9" fmla="*/ 12 h 125"/>
                <a:gd name="T10" fmla="*/ 88 w 140"/>
                <a:gd name="T11" fmla="*/ 23 h 125"/>
                <a:gd name="T12" fmla="*/ 78 w 140"/>
                <a:gd name="T13" fmla="*/ 29 h 125"/>
                <a:gd name="T14" fmla="*/ 75 w 140"/>
                <a:gd name="T15" fmla="*/ 38 h 125"/>
                <a:gd name="T16" fmla="*/ 68 w 140"/>
                <a:gd name="T17" fmla="*/ 51 h 125"/>
                <a:gd name="T18" fmla="*/ 53 w 140"/>
                <a:gd name="T19" fmla="*/ 56 h 125"/>
                <a:gd name="T20" fmla="*/ 47 w 140"/>
                <a:gd name="T21" fmla="*/ 68 h 125"/>
                <a:gd name="T22" fmla="*/ 0 w 140"/>
                <a:gd name="T23" fmla="*/ 71 h 125"/>
                <a:gd name="T24" fmla="*/ 13 w 140"/>
                <a:gd name="T25" fmla="*/ 83 h 125"/>
                <a:gd name="T26" fmla="*/ 19 w 140"/>
                <a:gd name="T27" fmla="*/ 98 h 125"/>
                <a:gd name="T28" fmla="*/ 6 w 140"/>
                <a:gd name="T29" fmla="*/ 109 h 125"/>
                <a:gd name="T30" fmla="*/ 22 w 140"/>
                <a:gd name="T31" fmla="*/ 110 h 125"/>
                <a:gd name="T32" fmla="*/ 42 w 140"/>
                <a:gd name="T33" fmla="*/ 109 h 125"/>
                <a:gd name="T34" fmla="*/ 53 w 140"/>
                <a:gd name="T35" fmla="*/ 116 h 125"/>
                <a:gd name="T36" fmla="*/ 62 w 140"/>
                <a:gd name="T37" fmla="*/ 125 h 125"/>
                <a:gd name="T38" fmla="*/ 63 w 140"/>
                <a:gd name="T39" fmla="*/ 125 h 125"/>
                <a:gd name="T40" fmla="*/ 79 w 140"/>
                <a:gd name="T41" fmla="*/ 119 h 125"/>
                <a:gd name="T42" fmla="*/ 82 w 140"/>
                <a:gd name="T43" fmla="*/ 110 h 125"/>
                <a:gd name="T44" fmla="*/ 73 w 140"/>
                <a:gd name="T45" fmla="*/ 95 h 125"/>
                <a:gd name="T46" fmla="*/ 86 w 140"/>
                <a:gd name="T47" fmla="*/ 88 h 125"/>
                <a:gd name="T48" fmla="*/ 96 w 140"/>
                <a:gd name="T49" fmla="*/ 81 h 125"/>
                <a:gd name="T50" fmla="*/ 107 w 140"/>
                <a:gd name="T51" fmla="*/ 68 h 125"/>
                <a:gd name="T52" fmla="*/ 116 w 140"/>
                <a:gd name="T53" fmla="*/ 59 h 125"/>
                <a:gd name="T54" fmla="*/ 122 w 140"/>
                <a:gd name="T55" fmla="*/ 47 h 125"/>
                <a:gd name="T56" fmla="*/ 113 w 140"/>
                <a:gd name="T57" fmla="*/ 35 h 125"/>
                <a:gd name="T58" fmla="*/ 116 w 140"/>
                <a:gd name="T59" fmla="*/ 22 h 125"/>
                <a:gd name="T60" fmla="*/ 137 w 140"/>
                <a:gd name="T61" fmla="*/ 21 h 125"/>
                <a:gd name="T62" fmla="*/ 133 w 140"/>
                <a:gd name="T63" fmla="*/ 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25">
                  <a:moveTo>
                    <a:pt x="133" y="13"/>
                  </a:moveTo>
                  <a:cubicBezTo>
                    <a:pt x="129" y="11"/>
                    <a:pt x="129" y="8"/>
                    <a:pt x="129" y="6"/>
                  </a:cubicBezTo>
                  <a:cubicBezTo>
                    <a:pt x="129" y="5"/>
                    <a:pt x="124" y="3"/>
                    <a:pt x="121" y="0"/>
                  </a:cubicBezTo>
                  <a:cubicBezTo>
                    <a:pt x="121" y="0"/>
                    <a:pt x="120" y="0"/>
                    <a:pt x="119" y="1"/>
                  </a:cubicBezTo>
                  <a:cubicBezTo>
                    <a:pt x="118" y="0"/>
                    <a:pt x="118" y="0"/>
                    <a:pt x="117" y="0"/>
                  </a:cubicBezTo>
                  <a:cubicBezTo>
                    <a:pt x="114" y="2"/>
                    <a:pt x="110" y="3"/>
                    <a:pt x="108" y="2"/>
                  </a:cubicBezTo>
                  <a:cubicBezTo>
                    <a:pt x="106" y="1"/>
                    <a:pt x="100" y="3"/>
                    <a:pt x="97" y="6"/>
                  </a:cubicBezTo>
                  <a:cubicBezTo>
                    <a:pt x="96" y="7"/>
                    <a:pt x="94" y="7"/>
                    <a:pt x="93" y="7"/>
                  </a:cubicBezTo>
                  <a:cubicBezTo>
                    <a:pt x="92" y="7"/>
                    <a:pt x="92" y="8"/>
                    <a:pt x="91" y="8"/>
                  </a:cubicBezTo>
                  <a:cubicBezTo>
                    <a:pt x="89" y="8"/>
                    <a:pt x="88" y="10"/>
                    <a:pt x="90" y="12"/>
                  </a:cubicBezTo>
                  <a:cubicBezTo>
                    <a:pt x="92" y="14"/>
                    <a:pt x="91" y="15"/>
                    <a:pt x="92" y="17"/>
                  </a:cubicBezTo>
                  <a:cubicBezTo>
                    <a:pt x="92" y="19"/>
                    <a:pt x="89" y="21"/>
                    <a:pt x="88" y="23"/>
                  </a:cubicBezTo>
                  <a:cubicBezTo>
                    <a:pt x="86" y="25"/>
                    <a:pt x="88" y="27"/>
                    <a:pt x="87" y="30"/>
                  </a:cubicBezTo>
                  <a:cubicBezTo>
                    <a:pt x="86" y="32"/>
                    <a:pt x="79" y="28"/>
                    <a:pt x="78" y="29"/>
                  </a:cubicBezTo>
                  <a:cubicBezTo>
                    <a:pt x="77" y="30"/>
                    <a:pt x="80" y="33"/>
                    <a:pt x="80" y="35"/>
                  </a:cubicBezTo>
                  <a:cubicBezTo>
                    <a:pt x="81" y="36"/>
                    <a:pt x="78" y="38"/>
                    <a:pt x="75" y="38"/>
                  </a:cubicBezTo>
                  <a:cubicBezTo>
                    <a:pt x="72" y="39"/>
                    <a:pt x="72" y="42"/>
                    <a:pt x="72" y="47"/>
                  </a:cubicBezTo>
                  <a:cubicBezTo>
                    <a:pt x="72" y="52"/>
                    <a:pt x="69" y="53"/>
                    <a:pt x="68" y="51"/>
                  </a:cubicBezTo>
                  <a:cubicBezTo>
                    <a:pt x="67" y="49"/>
                    <a:pt x="59" y="52"/>
                    <a:pt x="59" y="54"/>
                  </a:cubicBezTo>
                  <a:cubicBezTo>
                    <a:pt x="59" y="56"/>
                    <a:pt x="56" y="56"/>
                    <a:pt x="53" y="56"/>
                  </a:cubicBezTo>
                  <a:cubicBezTo>
                    <a:pt x="50" y="55"/>
                    <a:pt x="47" y="58"/>
                    <a:pt x="46" y="60"/>
                  </a:cubicBezTo>
                  <a:cubicBezTo>
                    <a:pt x="46" y="61"/>
                    <a:pt x="48" y="67"/>
                    <a:pt x="47" y="68"/>
                  </a:cubicBezTo>
                  <a:cubicBezTo>
                    <a:pt x="47" y="69"/>
                    <a:pt x="19" y="73"/>
                    <a:pt x="13" y="72"/>
                  </a:cubicBezTo>
                  <a:cubicBezTo>
                    <a:pt x="9" y="71"/>
                    <a:pt x="4" y="71"/>
                    <a:pt x="0" y="71"/>
                  </a:cubicBezTo>
                  <a:cubicBezTo>
                    <a:pt x="2" y="72"/>
                    <a:pt x="4" y="74"/>
                    <a:pt x="4" y="75"/>
                  </a:cubicBezTo>
                  <a:cubicBezTo>
                    <a:pt x="5" y="78"/>
                    <a:pt x="9" y="81"/>
                    <a:pt x="13" y="83"/>
                  </a:cubicBezTo>
                  <a:cubicBezTo>
                    <a:pt x="17" y="84"/>
                    <a:pt x="15" y="91"/>
                    <a:pt x="17" y="92"/>
                  </a:cubicBezTo>
                  <a:cubicBezTo>
                    <a:pt x="19" y="93"/>
                    <a:pt x="22" y="98"/>
                    <a:pt x="19" y="98"/>
                  </a:cubicBezTo>
                  <a:cubicBezTo>
                    <a:pt x="16" y="99"/>
                    <a:pt x="14" y="99"/>
                    <a:pt x="11" y="101"/>
                  </a:cubicBezTo>
                  <a:cubicBezTo>
                    <a:pt x="9" y="102"/>
                    <a:pt x="6" y="105"/>
                    <a:pt x="6" y="109"/>
                  </a:cubicBezTo>
                  <a:cubicBezTo>
                    <a:pt x="6" y="110"/>
                    <a:pt x="6" y="110"/>
                    <a:pt x="6" y="111"/>
                  </a:cubicBezTo>
                  <a:cubicBezTo>
                    <a:pt x="13" y="111"/>
                    <a:pt x="21" y="111"/>
                    <a:pt x="22" y="110"/>
                  </a:cubicBezTo>
                  <a:cubicBezTo>
                    <a:pt x="23" y="109"/>
                    <a:pt x="26" y="108"/>
                    <a:pt x="28" y="109"/>
                  </a:cubicBezTo>
                  <a:cubicBezTo>
                    <a:pt x="30" y="110"/>
                    <a:pt x="39" y="111"/>
                    <a:pt x="42" y="109"/>
                  </a:cubicBezTo>
                  <a:cubicBezTo>
                    <a:pt x="46" y="107"/>
                    <a:pt x="49" y="109"/>
                    <a:pt x="49" y="111"/>
                  </a:cubicBezTo>
                  <a:cubicBezTo>
                    <a:pt x="49" y="113"/>
                    <a:pt x="51" y="114"/>
                    <a:pt x="53" y="116"/>
                  </a:cubicBezTo>
                  <a:cubicBezTo>
                    <a:pt x="54" y="117"/>
                    <a:pt x="53" y="119"/>
                    <a:pt x="54" y="121"/>
                  </a:cubicBezTo>
                  <a:cubicBezTo>
                    <a:pt x="55" y="123"/>
                    <a:pt x="58" y="123"/>
                    <a:pt x="62" y="125"/>
                  </a:cubicBezTo>
                  <a:cubicBezTo>
                    <a:pt x="62" y="125"/>
                    <a:pt x="63" y="125"/>
                    <a:pt x="63" y="125"/>
                  </a:cubicBezTo>
                  <a:cubicBezTo>
                    <a:pt x="63" y="125"/>
                    <a:pt x="63" y="125"/>
                    <a:pt x="63" y="125"/>
                  </a:cubicBezTo>
                  <a:cubicBezTo>
                    <a:pt x="65" y="123"/>
                    <a:pt x="66" y="119"/>
                    <a:pt x="71" y="120"/>
                  </a:cubicBezTo>
                  <a:cubicBezTo>
                    <a:pt x="76" y="121"/>
                    <a:pt x="76" y="119"/>
                    <a:pt x="79" y="119"/>
                  </a:cubicBezTo>
                  <a:cubicBezTo>
                    <a:pt x="82" y="120"/>
                    <a:pt x="84" y="120"/>
                    <a:pt x="85" y="118"/>
                  </a:cubicBezTo>
                  <a:cubicBezTo>
                    <a:pt x="87" y="116"/>
                    <a:pt x="84" y="112"/>
                    <a:pt x="82" y="110"/>
                  </a:cubicBezTo>
                  <a:cubicBezTo>
                    <a:pt x="81" y="108"/>
                    <a:pt x="78" y="105"/>
                    <a:pt x="79" y="101"/>
                  </a:cubicBezTo>
                  <a:cubicBezTo>
                    <a:pt x="79" y="98"/>
                    <a:pt x="73" y="98"/>
                    <a:pt x="73" y="95"/>
                  </a:cubicBezTo>
                  <a:cubicBezTo>
                    <a:pt x="73" y="93"/>
                    <a:pt x="79" y="88"/>
                    <a:pt x="80" y="87"/>
                  </a:cubicBezTo>
                  <a:cubicBezTo>
                    <a:pt x="81" y="86"/>
                    <a:pt x="85" y="90"/>
                    <a:pt x="86" y="88"/>
                  </a:cubicBezTo>
                  <a:cubicBezTo>
                    <a:pt x="87" y="86"/>
                    <a:pt x="90" y="87"/>
                    <a:pt x="92" y="88"/>
                  </a:cubicBezTo>
                  <a:cubicBezTo>
                    <a:pt x="93" y="88"/>
                    <a:pt x="96" y="84"/>
                    <a:pt x="96" y="81"/>
                  </a:cubicBezTo>
                  <a:cubicBezTo>
                    <a:pt x="97" y="78"/>
                    <a:pt x="102" y="78"/>
                    <a:pt x="103" y="77"/>
                  </a:cubicBezTo>
                  <a:cubicBezTo>
                    <a:pt x="104" y="76"/>
                    <a:pt x="106" y="69"/>
                    <a:pt x="107" y="68"/>
                  </a:cubicBezTo>
                  <a:cubicBezTo>
                    <a:pt x="107" y="67"/>
                    <a:pt x="112" y="68"/>
                    <a:pt x="112" y="64"/>
                  </a:cubicBezTo>
                  <a:cubicBezTo>
                    <a:pt x="112" y="60"/>
                    <a:pt x="114" y="60"/>
                    <a:pt x="116" y="59"/>
                  </a:cubicBezTo>
                  <a:cubicBezTo>
                    <a:pt x="118" y="59"/>
                    <a:pt x="117" y="56"/>
                    <a:pt x="117" y="53"/>
                  </a:cubicBezTo>
                  <a:cubicBezTo>
                    <a:pt x="118" y="50"/>
                    <a:pt x="119" y="47"/>
                    <a:pt x="122" y="47"/>
                  </a:cubicBezTo>
                  <a:cubicBezTo>
                    <a:pt x="124" y="46"/>
                    <a:pt x="121" y="42"/>
                    <a:pt x="118" y="43"/>
                  </a:cubicBezTo>
                  <a:cubicBezTo>
                    <a:pt x="115" y="44"/>
                    <a:pt x="113" y="35"/>
                    <a:pt x="113" y="35"/>
                  </a:cubicBezTo>
                  <a:cubicBezTo>
                    <a:pt x="113" y="35"/>
                    <a:pt x="113" y="28"/>
                    <a:pt x="111" y="27"/>
                  </a:cubicBezTo>
                  <a:cubicBezTo>
                    <a:pt x="110" y="26"/>
                    <a:pt x="112" y="22"/>
                    <a:pt x="116" y="22"/>
                  </a:cubicBezTo>
                  <a:cubicBezTo>
                    <a:pt x="119" y="22"/>
                    <a:pt x="126" y="26"/>
                    <a:pt x="128" y="25"/>
                  </a:cubicBezTo>
                  <a:cubicBezTo>
                    <a:pt x="131" y="23"/>
                    <a:pt x="135" y="22"/>
                    <a:pt x="137" y="21"/>
                  </a:cubicBezTo>
                  <a:cubicBezTo>
                    <a:pt x="138" y="21"/>
                    <a:pt x="139" y="18"/>
                    <a:pt x="140" y="16"/>
                  </a:cubicBezTo>
                  <a:cubicBezTo>
                    <a:pt x="138" y="15"/>
                    <a:pt x="136" y="14"/>
                    <a:pt x="133" y="13"/>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77">
              <a:extLst>
                <a:ext uri="{FF2B5EF4-FFF2-40B4-BE49-F238E27FC236}">
                  <a16:creationId xmlns:a16="http://schemas.microsoft.com/office/drawing/2014/main" id="{87A4603A-B7F2-49A8-A30D-9AED72F913DB}"/>
                </a:ext>
              </a:extLst>
            </p:cNvPr>
            <p:cNvSpPr>
              <a:spLocks noEditPoints="1"/>
            </p:cNvSpPr>
            <p:nvPr/>
          </p:nvSpPr>
          <p:spPr bwMode="auto">
            <a:xfrm>
              <a:off x="5035724" y="4278001"/>
              <a:ext cx="677609" cy="268236"/>
            </a:xfrm>
            <a:custGeom>
              <a:avLst/>
              <a:gdLst>
                <a:gd name="T0" fmla="*/ 29 w 388"/>
                <a:gd name="T1" fmla="*/ 60 h 141"/>
                <a:gd name="T2" fmla="*/ 110 w 388"/>
                <a:gd name="T3" fmla="*/ 75 h 141"/>
                <a:gd name="T4" fmla="*/ 16 w 388"/>
                <a:gd name="T5" fmla="*/ 38 h 141"/>
                <a:gd name="T6" fmla="*/ 208 w 388"/>
                <a:gd name="T7" fmla="*/ 100 h 141"/>
                <a:gd name="T8" fmla="*/ 217 w 388"/>
                <a:gd name="T9" fmla="*/ 80 h 141"/>
                <a:gd name="T10" fmla="*/ 229 w 388"/>
                <a:gd name="T11" fmla="*/ 83 h 141"/>
                <a:gd name="T12" fmla="*/ 237 w 388"/>
                <a:gd name="T13" fmla="*/ 57 h 141"/>
                <a:gd name="T14" fmla="*/ 237 w 388"/>
                <a:gd name="T15" fmla="*/ 47 h 141"/>
                <a:gd name="T16" fmla="*/ 222 w 388"/>
                <a:gd name="T17" fmla="*/ 40 h 141"/>
                <a:gd name="T18" fmla="*/ 199 w 388"/>
                <a:gd name="T19" fmla="*/ 73 h 141"/>
                <a:gd name="T20" fmla="*/ 92 w 388"/>
                <a:gd name="T21" fmla="*/ 79 h 141"/>
                <a:gd name="T22" fmla="*/ 89 w 388"/>
                <a:gd name="T23" fmla="*/ 65 h 141"/>
                <a:gd name="T24" fmla="*/ 86 w 388"/>
                <a:gd name="T25" fmla="*/ 71 h 141"/>
                <a:gd name="T26" fmla="*/ 71 w 388"/>
                <a:gd name="T27" fmla="*/ 53 h 141"/>
                <a:gd name="T28" fmla="*/ 58 w 388"/>
                <a:gd name="T29" fmla="*/ 37 h 141"/>
                <a:gd name="T30" fmla="*/ 39 w 388"/>
                <a:gd name="T31" fmla="*/ 25 h 141"/>
                <a:gd name="T32" fmla="*/ 2 w 388"/>
                <a:gd name="T33" fmla="*/ 3 h 141"/>
                <a:gd name="T34" fmla="*/ 34 w 388"/>
                <a:gd name="T35" fmla="*/ 48 h 141"/>
                <a:gd name="T36" fmla="*/ 74 w 388"/>
                <a:gd name="T37" fmla="*/ 95 h 141"/>
                <a:gd name="T38" fmla="*/ 91 w 388"/>
                <a:gd name="T39" fmla="*/ 87 h 141"/>
                <a:gd name="T40" fmla="*/ 279 w 388"/>
                <a:gd name="T41" fmla="*/ 39 h 141"/>
                <a:gd name="T42" fmla="*/ 281 w 388"/>
                <a:gd name="T43" fmla="*/ 48 h 141"/>
                <a:gd name="T44" fmla="*/ 260 w 388"/>
                <a:gd name="T45" fmla="*/ 79 h 141"/>
                <a:gd name="T46" fmla="*/ 207 w 388"/>
                <a:gd name="T47" fmla="*/ 125 h 141"/>
                <a:gd name="T48" fmla="*/ 241 w 388"/>
                <a:gd name="T49" fmla="*/ 121 h 141"/>
                <a:gd name="T50" fmla="*/ 289 w 388"/>
                <a:gd name="T51" fmla="*/ 80 h 141"/>
                <a:gd name="T52" fmla="*/ 163 w 388"/>
                <a:gd name="T53" fmla="*/ 118 h 141"/>
                <a:gd name="T54" fmla="*/ 147 w 388"/>
                <a:gd name="T55" fmla="*/ 110 h 141"/>
                <a:gd name="T56" fmla="*/ 92 w 388"/>
                <a:gd name="T57" fmla="*/ 103 h 141"/>
                <a:gd name="T58" fmla="*/ 98 w 388"/>
                <a:gd name="T59" fmla="*/ 114 h 141"/>
                <a:gd name="T60" fmla="*/ 150 w 388"/>
                <a:gd name="T61" fmla="*/ 123 h 141"/>
                <a:gd name="T62" fmla="*/ 163 w 388"/>
                <a:gd name="T63" fmla="*/ 118 h 141"/>
                <a:gd name="T64" fmla="*/ 338 w 388"/>
                <a:gd name="T65" fmla="*/ 79 h 141"/>
                <a:gd name="T66" fmla="*/ 302 w 388"/>
                <a:gd name="T67" fmla="*/ 61 h 141"/>
                <a:gd name="T68" fmla="*/ 325 w 388"/>
                <a:gd name="T69" fmla="*/ 70 h 141"/>
                <a:gd name="T70" fmla="*/ 312 w 388"/>
                <a:gd name="T71" fmla="*/ 75 h 141"/>
                <a:gd name="T72" fmla="*/ 332 w 388"/>
                <a:gd name="T73" fmla="*/ 85 h 141"/>
                <a:gd name="T74" fmla="*/ 367 w 388"/>
                <a:gd name="T75" fmla="*/ 107 h 141"/>
                <a:gd name="T76" fmla="*/ 379 w 388"/>
                <a:gd name="T77" fmla="*/ 120 h 141"/>
                <a:gd name="T78" fmla="*/ 359 w 388"/>
                <a:gd name="T79" fmla="*/ 64 h 141"/>
                <a:gd name="T80" fmla="*/ 247 w 388"/>
                <a:gd name="T81" fmla="*/ 130 h 141"/>
                <a:gd name="T82" fmla="*/ 251 w 388"/>
                <a:gd name="T83" fmla="*/ 132 h 141"/>
                <a:gd name="T84" fmla="*/ 254 w 388"/>
                <a:gd name="T85" fmla="*/ 130 h 141"/>
                <a:gd name="T86" fmla="*/ 187 w 388"/>
                <a:gd name="T87" fmla="*/ 50 h 141"/>
                <a:gd name="T88" fmla="*/ 191 w 388"/>
                <a:gd name="T89" fmla="*/ 29 h 141"/>
                <a:gd name="T90" fmla="*/ 190 w 388"/>
                <a:gd name="T91" fmla="*/ 15 h 141"/>
                <a:gd name="T92" fmla="*/ 168 w 388"/>
                <a:gd name="T93" fmla="*/ 26 h 141"/>
                <a:gd name="T94" fmla="*/ 150 w 388"/>
                <a:gd name="T95" fmla="*/ 38 h 141"/>
                <a:gd name="T96" fmla="*/ 124 w 388"/>
                <a:gd name="T97" fmla="*/ 39 h 141"/>
                <a:gd name="T98" fmla="*/ 115 w 388"/>
                <a:gd name="T99" fmla="*/ 45 h 141"/>
                <a:gd name="T100" fmla="*/ 134 w 388"/>
                <a:gd name="T101" fmla="*/ 77 h 141"/>
                <a:gd name="T102" fmla="*/ 163 w 388"/>
                <a:gd name="T103" fmla="*/ 83 h 141"/>
                <a:gd name="T104" fmla="*/ 200 w 388"/>
                <a:gd name="T105" fmla="*/ 133 h 141"/>
                <a:gd name="T106" fmla="*/ 200 w 388"/>
                <a:gd name="T107" fmla="*/ 133 h 141"/>
                <a:gd name="T108" fmla="*/ 176 w 388"/>
                <a:gd name="T109" fmla="*/ 126 h 141"/>
                <a:gd name="T110" fmla="*/ 188 w 388"/>
                <a:gd name="T111" fmla="*/ 12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141">
                  <a:moveTo>
                    <a:pt x="29" y="60"/>
                  </a:moveTo>
                  <a:cubicBezTo>
                    <a:pt x="28" y="61"/>
                    <a:pt x="31" y="66"/>
                    <a:pt x="33" y="65"/>
                  </a:cubicBezTo>
                  <a:cubicBezTo>
                    <a:pt x="34" y="63"/>
                    <a:pt x="30" y="56"/>
                    <a:pt x="29" y="60"/>
                  </a:cubicBezTo>
                  <a:close/>
                  <a:moveTo>
                    <a:pt x="110" y="75"/>
                  </a:moveTo>
                  <a:cubicBezTo>
                    <a:pt x="110" y="73"/>
                    <a:pt x="104" y="74"/>
                    <a:pt x="105" y="77"/>
                  </a:cubicBezTo>
                  <a:cubicBezTo>
                    <a:pt x="107" y="80"/>
                    <a:pt x="110" y="77"/>
                    <a:pt x="110" y="75"/>
                  </a:cubicBezTo>
                  <a:close/>
                  <a:moveTo>
                    <a:pt x="16" y="38"/>
                  </a:moveTo>
                  <a:cubicBezTo>
                    <a:pt x="16" y="41"/>
                    <a:pt x="19" y="48"/>
                    <a:pt x="22" y="45"/>
                  </a:cubicBezTo>
                  <a:cubicBezTo>
                    <a:pt x="25" y="42"/>
                    <a:pt x="17" y="36"/>
                    <a:pt x="16" y="38"/>
                  </a:cubicBezTo>
                  <a:close/>
                  <a:moveTo>
                    <a:pt x="204" y="81"/>
                  </a:moveTo>
                  <a:cubicBezTo>
                    <a:pt x="208" y="81"/>
                    <a:pt x="208" y="87"/>
                    <a:pt x="207" y="90"/>
                  </a:cubicBezTo>
                  <a:cubicBezTo>
                    <a:pt x="206" y="93"/>
                    <a:pt x="205" y="101"/>
                    <a:pt x="208" y="100"/>
                  </a:cubicBezTo>
                  <a:cubicBezTo>
                    <a:pt x="212" y="98"/>
                    <a:pt x="214" y="93"/>
                    <a:pt x="212" y="91"/>
                  </a:cubicBezTo>
                  <a:cubicBezTo>
                    <a:pt x="210" y="90"/>
                    <a:pt x="210" y="79"/>
                    <a:pt x="211" y="76"/>
                  </a:cubicBezTo>
                  <a:cubicBezTo>
                    <a:pt x="212" y="73"/>
                    <a:pt x="219" y="75"/>
                    <a:pt x="217" y="80"/>
                  </a:cubicBezTo>
                  <a:cubicBezTo>
                    <a:pt x="214" y="84"/>
                    <a:pt x="221" y="83"/>
                    <a:pt x="221" y="88"/>
                  </a:cubicBezTo>
                  <a:cubicBezTo>
                    <a:pt x="221" y="93"/>
                    <a:pt x="224" y="90"/>
                    <a:pt x="228" y="89"/>
                  </a:cubicBezTo>
                  <a:cubicBezTo>
                    <a:pt x="232" y="88"/>
                    <a:pt x="232" y="85"/>
                    <a:pt x="229" y="83"/>
                  </a:cubicBezTo>
                  <a:cubicBezTo>
                    <a:pt x="226" y="80"/>
                    <a:pt x="231" y="75"/>
                    <a:pt x="227" y="73"/>
                  </a:cubicBezTo>
                  <a:cubicBezTo>
                    <a:pt x="224" y="70"/>
                    <a:pt x="221" y="67"/>
                    <a:pt x="224" y="66"/>
                  </a:cubicBezTo>
                  <a:cubicBezTo>
                    <a:pt x="228" y="65"/>
                    <a:pt x="238" y="59"/>
                    <a:pt x="237" y="57"/>
                  </a:cubicBezTo>
                  <a:cubicBezTo>
                    <a:pt x="236" y="54"/>
                    <a:pt x="221" y="57"/>
                    <a:pt x="220" y="62"/>
                  </a:cubicBezTo>
                  <a:cubicBezTo>
                    <a:pt x="219" y="66"/>
                    <a:pt x="208" y="61"/>
                    <a:pt x="210" y="53"/>
                  </a:cubicBezTo>
                  <a:cubicBezTo>
                    <a:pt x="211" y="46"/>
                    <a:pt x="231" y="44"/>
                    <a:pt x="237" y="47"/>
                  </a:cubicBezTo>
                  <a:cubicBezTo>
                    <a:pt x="243" y="50"/>
                    <a:pt x="250" y="43"/>
                    <a:pt x="252" y="38"/>
                  </a:cubicBezTo>
                  <a:cubicBezTo>
                    <a:pt x="254" y="34"/>
                    <a:pt x="247" y="39"/>
                    <a:pt x="243" y="42"/>
                  </a:cubicBezTo>
                  <a:cubicBezTo>
                    <a:pt x="239" y="45"/>
                    <a:pt x="228" y="42"/>
                    <a:pt x="222" y="40"/>
                  </a:cubicBezTo>
                  <a:cubicBezTo>
                    <a:pt x="216" y="38"/>
                    <a:pt x="217" y="43"/>
                    <a:pt x="212" y="44"/>
                  </a:cubicBezTo>
                  <a:cubicBezTo>
                    <a:pt x="207" y="45"/>
                    <a:pt x="208" y="55"/>
                    <a:pt x="206" y="56"/>
                  </a:cubicBezTo>
                  <a:cubicBezTo>
                    <a:pt x="204" y="58"/>
                    <a:pt x="204" y="65"/>
                    <a:pt x="199" y="73"/>
                  </a:cubicBezTo>
                  <a:cubicBezTo>
                    <a:pt x="195" y="80"/>
                    <a:pt x="201" y="81"/>
                    <a:pt x="204" y="81"/>
                  </a:cubicBezTo>
                  <a:close/>
                  <a:moveTo>
                    <a:pt x="91" y="87"/>
                  </a:moveTo>
                  <a:cubicBezTo>
                    <a:pt x="90" y="84"/>
                    <a:pt x="92" y="81"/>
                    <a:pt x="92" y="79"/>
                  </a:cubicBezTo>
                  <a:cubicBezTo>
                    <a:pt x="92" y="77"/>
                    <a:pt x="93" y="76"/>
                    <a:pt x="95" y="77"/>
                  </a:cubicBezTo>
                  <a:cubicBezTo>
                    <a:pt x="98" y="77"/>
                    <a:pt x="97" y="72"/>
                    <a:pt x="96" y="72"/>
                  </a:cubicBezTo>
                  <a:cubicBezTo>
                    <a:pt x="94" y="71"/>
                    <a:pt x="93" y="65"/>
                    <a:pt x="89" y="65"/>
                  </a:cubicBezTo>
                  <a:cubicBezTo>
                    <a:pt x="84" y="65"/>
                    <a:pt x="85" y="68"/>
                    <a:pt x="88" y="69"/>
                  </a:cubicBezTo>
                  <a:cubicBezTo>
                    <a:pt x="90" y="69"/>
                    <a:pt x="92" y="71"/>
                    <a:pt x="91" y="73"/>
                  </a:cubicBezTo>
                  <a:cubicBezTo>
                    <a:pt x="90" y="74"/>
                    <a:pt x="89" y="71"/>
                    <a:pt x="86" y="71"/>
                  </a:cubicBezTo>
                  <a:cubicBezTo>
                    <a:pt x="82" y="71"/>
                    <a:pt x="84" y="67"/>
                    <a:pt x="80" y="67"/>
                  </a:cubicBezTo>
                  <a:cubicBezTo>
                    <a:pt x="76" y="66"/>
                    <a:pt x="77" y="59"/>
                    <a:pt x="73" y="59"/>
                  </a:cubicBezTo>
                  <a:cubicBezTo>
                    <a:pt x="69" y="59"/>
                    <a:pt x="68" y="56"/>
                    <a:pt x="71" y="53"/>
                  </a:cubicBezTo>
                  <a:cubicBezTo>
                    <a:pt x="74" y="51"/>
                    <a:pt x="67" y="48"/>
                    <a:pt x="67" y="45"/>
                  </a:cubicBezTo>
                  <a:cubicBezTo>
                    <a:pt x="67" y="42"/>
                    <a:pt x="62" y="44"/>
                    <a:pt x="62" y="42"/>
                  </a:cubicBezTo>
                  <a:cubicBezTo>
                    <a:pt x="62" y="39"/>
                    <a:pt x="60" y="40"/>
                    <a:pt x="58" y="37"/>
                  </a:cubicBezTo>
                  <a:cubicBezTo>
                    <a:pt x="56" y="34"/>
                    <a:pt x="55" y="37"/>
                    <a:pt x="53" y="35"/>
                  </a:cubicBezTo>
                  <a:cubicBezTo>
                    <a:pt x="51" y="33"/>
                    <a:pt x="48" y="31"/>
                    <a:pt x="46" y="32"/>
                  </a:cubicBezTo>
                  <a:cubicBezTo>
                    <a:pt x="45" y="33"/>
                    <a:pt x="41" y="29"/>
                    <a:pt x="39" y="25"/>
                  </a:cubicBezTo>
                  <a:cubicBezTo>
                    <a:pt x="38" y="22"/>
                    <a:pt x="27" y="17"/>
                    <a:pt x="25" y="12"/>
                  </a:cubicBezTo>
                  <a:cubicBezTo>
                    <a:pt x="24" y="8"/>
                    <a:pt x="20" y="6"/>
                    <a:pt x="13" y="7"/>
                  </a:cubicBezTo>
                  <a:cubicBezTo>
                    <a:pt x="6" y="7"/>
                    <a:pt x="4" y="0"/>
                    <a:pt x="2" y="3"/>
                  </a:cubicBezTo>
                  <a:cubicBezTo>
                    <a:pt x="0" y="8"/>
                    <a:pt x="9" y="17"/>
                    <a:pt x="13" y="20"/>
                  </a:cubicBezTo>
                  <a:cubicBezTo>
                    <a:pt x="18" y="22"/>
                    <a:pt x="20" y="31"/>
                    <a:pt x="25" y="31"/>
                  </a:cubicBezTo>
                  <a:cubicBezTo>
                    <a:pt x="30" y="32"/>
                    <a:pt x="30" y="48"/>
                    <a:pt x="34" y="48"/>
                  </a:cubicBezTo>
                  <a:cubicBezTo>
                    <a:pt x="38" y="49"/>
                    <a:pt x="46" y="61"/>
                    <a:pt x="47" y="68"/>
                  </a:cubicBezTo>
                  <a:cubicBezTo>
                    <a:pt x="48" y="74"/>
                    <a:pt x="56" y="78"/>
                    <a:pt x="59" y="82"/>
                  </a:cubicBezTo>
                  <a:cubicBezTo>
                    <a:pt x="62" y="87"/>
                    <a:pt x="73" y="93"/>
                    <a:pt x="74" y="95"/>
                  </a:cubicBezTo>
                  <a:cubicBezTo>
                    <a:pt x="76" y="97"/>
                    <a:pt x="77" y="102"/>
                    <a:pt x="79" y="100"/>
                  </a:cubicBezTo>
                  <a:cubicBezTo>
                    <a:pt x="80" y="97"/>
                    <a:pt x="85" y="100"/>
                    <a:pt x="88" y="100"/>
                  </a:cubicBezTo>
                  <a:cubicBezTo>
                    <a:pt x="90" y="100"/>
                    <a:pt x="91" y="91"/>
                    <a:pt x="91" y="87"/>
                  </a:cubicBezTo>
                  <a:close/>
                  <a:moveTo>
                    <a:pt x="281" y="48"/>
                  </a:moveTo>
                  <a:cubicBezTo>
                    <a:pt x="286" y="48"/>
                    <a:pt x="284" y="45"/>
                    <a:pt x="284" y="41"/>
                  </a:cubicBezTo>
                  <a:cubicBezTo>
                    <a:pt x="284" y="38"/>
                    <a:pt x="279" y="41"/>
                    <a:pt x="279" y="39"/>
                  </a:cubicBezTo>
                  <a:cubicBezTo>
                    <a:pt x="279" y="37"/>
                    <a:pt x="277" y="30"/>
                    <a:pt x="273" y="36"/>
                  </a:cubicBezTo>
                  <a:cubicBezTo>
                    <a:pt x="269" y="41"/>
                    <a:pt x="274" y="55"/>
                    <a:pt x="278" y="54"/>
                  </a:cubicBezTo>
                  <a:cubicBezTo>
                    <a:pt x="280" y="54"/>
                    <a:pt x="275" y="47"/>
                    <a:pt x="281" y="48"/>
                  </a:cubicBezTo>
                  <a:close/>
                  <a:moveTo>
                    <a:pt x="260" y="79"/>
                  </a:moveTo>
                  <a:cubicBezTo>
                    <a:pt x="261" y="83"/>
                    <a:pt x="269" y="85"/>
                    <a:pt x="271" y="82"/>
                  </a:cubicBezTo>
                  <a:cubicBezTo>
                    <a:pt x="273" y="78"/>
                    <a:pt x="259" y="74"/>
                    <a:pt x="260" y="79"/>
                  </a:cubicBezTo>
                  <a:close/>
                  <a:moveTo>
                    <a:pt x="241" y="121"/>
                  </a:moveTo>
                  <a:cubicBezTo>
                    <a:pt x="234" y="120"/>
                    <a:pt x="229" y="125"/>
                    <a:pt x="223" y="122"/>
                  </a:cubicBezTo>
                  <a:cubicBezTo>
                    <a:pt x="216" y="120"/>
                    <a:pt x="206" y="122"/>
                    <a:pt x="207" y="125"/>
                  </a:cubicBezTo>
                  <a:cubicBezTo>
                    <a:pt x="208" y="127"/>
                    <a:pt x="214" y="127"/>
                    <a:pt x="221" y="127"/>
                  </a:cubicBezTo>
                  <a:cubicBezTo>
                    <a:pt x="227" y="127"/>
                    <a:pt x="233" y="124"/>
                    <a:pt x="238" y="123"/>
                  </a:cubicBezTo>
                  <a:cubicBezTo>
                    <a:pt x="242" y="123"/>
                    <a:pt x="247" y="122"/>
                    <a:pt x="241" y="121"/>
                  </a:cubicBezTo>
                  <a:close/>
                  <a:moveTo>
                    <a:pt x="294" y="75"/>
                  </a:moveTo>
                  <a:cubicBezTo>
                    <a:pt x="287" y="73"/>
                    <a:pt x="276" y="75"/>
                    <a:pt x="278" y="78"/>
                  </a:cubicBezTo>
                  <a:cubicBezTo>
                    <a:pt x="279" y="81"/>
                    <a:pt x="284" y="80"/>
                    <a:pt x="289" y="80"/>
                  </a:cubicBezTo>
                  <a:cubicBezTo>
                    <a:pt x="294" y="80"/>
                    <a:pt x="297" y="84"/>
                    <a:pt x="300" y="84"/>
                  </a:cubicBezTo>
                  <a:cubicBezTo>
                    <a:pt x="302" y="84"/>
                    <a:pt x="300" y="77"/>
                    <a:pt x="294" y="75"/>
                  </a:cubicBezTo>
                  <a:close/>
                  <a:moveTo>
                    <a:pt x="163" y="118"/>
                  </a:moveTo>
                  <a:cubicBezTo>
                    <a:pt x="163" y="115"/>
                    <a:pt x="153" y="118"/>
                    <a:pt x="148" y="116"/>
                  </a:cubicBezTo>
                  <a:cubicBezTo>
                    <a:pt x="143" y="114"/>
                    <a:pt x="153" y="112"/>
                    <a:pt x="157" y="110"/>
                  </a:cubicBezTo>
                  <a:cubicBezTo>
                    <a:pt x="160" y="108"/>
                    <a:pt x="155" y="107"/>
                    <a:pt x="147" y="110"/>
                  </a:cubicBezTo>
                  <a:cubicBezTo>
                    <a:pt x="139" y="112"/>
                    <a:pt x="129" y="104"/>
                    <a:pt x="129" y="108"/>
                  </a:cubicBezTo>
                  <a:cubicBezTo>
                    <a:pt x="129" y="111"/>
                    <a:pt x="115" y="106"/>
                    <a:pt x="111" y="104"/>
                  </a:cubicBezTo>
                  <a:cubicBezTo>
                    <a:pt x="108" y="101"/>
                    <a:pt x="94" y="98"/>
                    <a:pt x="92" y="103"/>
                  </a:cubicBezTo>
                  <a:cubicBezTo>
                    <a:pt x="89" y="108"/>
                    <a:pt x="86" y="103"/>
                    <a:pt x="88" y="108"/>
                  </a:cubicBezTo>
                  <a:cubicBezTo>
                    <a:pt x="88" y="111"/>
                    <a:pt x="92" y="109"/>
                    <a:pt x="94" y="109"/>
                  </a:cubicBezTo>
                  <a:cubicBezTo>
                    <a:pt x="96" y="109"/>
                    <a:pt x="95" y="113"/>
                    <a:pt x="98" y="114"/>
                  </a:cubicBezTo>
                  <a:cubicBezTo>
                    <a:pt x="102" y="114"/>
                    <a:pt x="112" y="117"/>
                    <a:pt x="113" y="115"/>
                  </a:cubicBezTo>
                  <a:cubicBezTo>
                    <a:pt x="114" y="113"/>
                    <a:pt x="124" y="115"/>
                    <a:pt x="129" y="119"/>
                  </a:cubicBezTo>
                  <a:cubicBezTo>
                    <a:pt x="134" y="123"/>
                    <a:pt x="146" y="123"/>
                    <a:pt x="150" y="123"/>
                  </a:cubicBezTo>
                  <a:cubicBezTo>
                    <a:pt x="155" y="122"/>
                    <a:pt x="160" y="126"/>
                    <a:pt x="161" y="123"/>
                  </a:cubicBezTo>
                  <a:cubicBezTo>
                    <a:pt x="163" y="121"/>
                    <a:pt x="166" y="127"/>
                    <a:pt x="171" y="123"/>
                  </a:cubicBezTo>
                  <a:cubicBezTo>
                    <a:pt x="176" y="120"/>
                    <a:pt x="163" y="121"/>
                    <a:pt x="163" y="118"/>
                  </a:cubicBezTo>
                  <a:close/>
                  <a:moveTo>
                    <a:pt x="359" y="64"/>
                  </a:moveTo>
                  <a:cubicBezTo>
                    <a:pt x="355" y="64"/>
                    <a:pt x="354" y="71"/>
                    <a:pt x="351" y="71"/>
                  </a:cubicBezTo>
                  <a:cubicBezTo>
                    <a:pt x="348" y="71"/>
                    <a:pt x="343" y="77"/>
                    <a:pt x="338" y="79"/>
                  </a:cubicBezTo>
                  <a:cubicBezTo>
                    <a:pt x="332" y="81"/>
                    <a:pt x="331" y="62"/>
                    <a:pt x="329" y="58"/>
                  </a:cubicBezTo>
                  <a:cubicBezTo>
                    <a:pt x="326" y="55"/>
                    <a:pt x="311" y="52"/>
                    <a:pt x="309" y="56"/>
                  </a:cubicBezTo>
                  <a:cubicBezTo>
                    <a:pt x="308" y="60"/>
                    <a:pt x="303" y="58"/>
                    <a:pt x="302" y="61"/>
                  </a:cubicBezTo>
                  <a:cubicBezTo>
                    <a:pt x="302" y="65"/>
                    <a:pt x="303" y="64"/>
                    <a:pt x="307" y="64"/>
                  </a:cubicBezTo>
                  <a:cubicBezTo>
                    <a:pt x="310" y="64"/>
                    <a:pt x="310" y="66"/>
                    <a:pt x="311" y="69"/>
                  </a:cubicBezTo>
                  <a:cubicBezTo>
                    <a:pt x="313" y="73"/>
                    <a:pt x="322" y="70"/>
                    <a:pt x="325" y="70"/>
                  </a:cubicBezTo>
                  <a:cubicBezTo>
                    <a:pt x="328" y="70"/>
                    <a:pt x="328" y="74"/>
                    <a:pt x="324" y="73"/>
                  </a:cubicBezTo>
                  <a:cubicBezTo>
                    <a:pt x="320" y="71"/>
                    <a:pt x="320" y="75"/>
                    <a:pt x="317" y="74"/>
                  </a:cubicBezTo>
                  <a:cubicBezTo>
                    <a:pt x="314" y="73"/>
                    <a:pt x="310" y="73"/>
                    <a:pt x="312" y="75"/>
                  </a:cubicBezTo>
                  <a:cubicBezTo>
                    <a:pt x="314" y="77"/>
                    <a:pt x="317" y="79"/>
                    <a:pt x="317" y="83"/>
                  </a:cubicBezTo>
                  <a:cubicBezTo>
                    <a:pt x="317" y="86"/>
                    <a:pt x="323" y="86"/>
                    <a:pt x="323" y="83"/>
                  </a:cubicBezTo>
                  <a:cubicBezTo>
                    <a:pt x="323" y="79"/>
                    <a:pt x="326" y="83"/>
                    <a:pt x="332" y="85"/>
                  </a:cubicBezTo>
                  <a:cubicBezTo>
                    <a:pt x="337" y="86"/>
                    <a:pt x="333" y="89"/>
                    <a:pt x="339" y="89"/>
                  </a:cubicBezTo>
                  <a:cubicBezTo>
                    <a:pt x="345" y="89"/>
                    <a:pt x="358" y="93"/>
                    <a:pt x="363" y="97"/>
                  </a:cubicBezTo>
                  <a:cubicBezTo>
                    <a:pt x="368" y="101"/>
                    <a:pt x="364" y="103"/>
                    <a:pt x="367" y="107"/>
                  </a:cubicBezTo>
                  <a:cubicBezTo>
                    <a:pt x="371" y="110"/>
                    <a:pt x="372" y="114"/>
                    <a:pt x="367" y="114"/>
                  </a:cubicBezTo>
                  <a:cubicBezTo>
                    <a:pt x="363" y="114"/>
                    <a:pt x="358" y="119"/>
                    <a:pt x="359" y="121"/>
                  </a:cubicBezTo>
                  <a:cubicBezTo>
                    <a:pt x="360" y="123"/>
                    <a:pt x="375" y="120"/>
                    <a:pt x="379" y="120"/>
                  </a:cubicBezTo>
                  <a:cubicBezTo>
                    <a:pt x="381" y="120"/>
                    <a:pt x="383" y="124"/>
                    <a:pt x="388" y="127"/>
                  </a:cubicBezTo>
                  <a:cubicBezTo>
                    <a:pt x="388" y="74"/>
                    <a:pt x="388" y="74"/>
                    <a:pt x="388" y="74"/>
                  </a:cubicBezTo>
                  <a:cubicBezTo>
                    <a:pt x="377" y="70"/>
                    <a:pt x="362" y="64"/>
                    <a:pt x="359" y="64"/>
                  </a:cubicBezTo>
                  <a:close/>
                  <a:moveTo>
                    <a:pt x="251" y="127"/>
                  </a:moveTo>
                  <a:cubicBezTo>
                    <a:pt x="250" y="127"/>
                    <a:pt x="249" y="128"/>
                    <a:pt x="248" y="128"/>
                  </a:cubicBezTo>
                  <a:cubicBezTo>
                    <a:pt x="248" y="129"/>
                    <a:pt x="248" y="130"/>
                    <a:pt x="247" y="130"/>
                  </a:cubicBezTo>
                  <a:cubicBezTo>
                    <a:pt x="246" y="131"/>
                    <a:pt x="245" y="130"/>
                    <a:pt x="244" y="129"/>
                  </a:cubicBezTo>
                  <a:cubicBezTo>
                    <a:pt x="239" y="131"/>
                    <a:pt x="237" y="137"/>
                    <a:pt x="240" y="139"/>
                  </a:cubicBezTo>
                  <a:cubicBezTo>
                    <a:pt x="243" y="140"/>
                    <a:pt x="248" y="136"/>
                    <a:pt x="251" y="132"/>
                  </a:cubicBezTo>
                  <a:cubicBezTo>
                    <a:pt x="251" y="132"/>
                    <a:pt x="252" y="131"/>
                    <a:pt x="252" y="131"/>
                  </a:cubicBezTo>
                  <a:cubicBezTo>
                    <a:pt x="252" y="131"/>
                    <a:pt x="252" y="131"/>
                    <a:pt x="253" y="130"/>
                  </a:cubicBezTo>
                  <a:cubicBezTo>
                    <a:pt x="253" y="130"/>
                    <a:pt x="253" y="130"/>
                    <a:pt x="254" y="130"/>
                  </a:cubicBezTo>
                  <a:cubicBezTo>
                    <a:pt x="253" y="129"/>
                    <a:pt x="252" y="128"/>
                    <a:pt x="251" y="127"/>
                  </a:cubicBezTo>
                  <a:close/>
                  <a:moveTo>
                    <a:pt x="182" y="63"/>
                  </a:moveTo>
                  <a:cubicBezTo>
                    <a:pt x="186" y="60"/>
                    <a:pt x="187" y="55"/>
                    <a:pt x="187" y="50"/>
                  </a:cubicBezTo>
                  <a:cubicBezTo>
                    <a:pt x="186" y="45"/>
                    <a:pt x="198" y="45"/>
                    <a:pt x="199" y="43"/>
                  </a:cubicBezTo>
                  <a:cubicBezTo>
                    <a:pt x="201" y="41"/>
                    <a:pt x="197" y="37"/>
                    <a:pt x="194" y="36"/>
                  </a:cubicBezTo>
                  <a:cubicBezTo>
                    <a:pt x="190" y="34"/>
                    <a:pt x="193" y="31"/>
                    <a:pt x="191" y="29"/>
                  </a:cubicBezTo>
                  <a:cubicBezTo>
                    <a:pt x="189" y="27"/>
                    <a:pt x="185" y="22"/>
                    <a:pt x="188" y="22"/>
                  </a:cubicBezTo>
                  <a:cubicBezTo>
                    <a:pt x="191" y="22"/>
                    <a:pt x="186" y="17"/>
                    <a:pt x="189" y="16"/>
                  </a:cubicBezTo>
                  <a:cubicBezTo>
                    <a:pt x="189" y="15"/>
                    <a:pt x="189" y="15"/>
                    <a:pt x="190" y="15"/>
                  </a:cubicBezTo>
                  <a:cubicBezTo>
                    <a:pt x="188" y="14"/>
                    <a:pt x="187" y="14"/>
                    <a:pt x="186" y="14"/>
                  </a:cubicBezTo>
                  <a:cubicBezTo>
                    <a:pt x="182" y="14"/>
                    <a:pt x="172" y="13"/>
                    <a:pt x="173" y="19"/>
                  </a:cubicBezTo>
                  <a:cubicBezTo>
                    <a:pt x="173" y="25"/>
                    <a:pt x="167" y="23"/>
                    <a:pt x="168" y="26"/>
                  </a:cubicBezTo>
                  <a:cubicBezTo>
                    <a:pt x="168" y="30"/>
                    <a:pt x="165" y="30"/>
                    <a:pt x="165" y="34"/>
                  </a:cubicBezTo>
                  <a:cubicBezTo>
                    <a:pt x="166" y="39"/>
                    <a:pt x="163" y="37"/>
                    <a:pt x="158" y="39"/>
                  </a:cubicBezTo>
                  <a:cubicBezTo>
                    <a:pt x="153" y="42"/>
                    <a:pt x="155" y="38"/>
                    <a:pt x="150" y="38"/>
                  </a:cubicBezTo>
                  <a:cubicBezTo>
                    <a:pt x="145" y="38"/>
                    <a:pt x="145" y="40"/>
                    <a:pt x="142" y="41"/>
                  </a:cubicBezTo>
                  <a:cubicBezTo>
                    <a:pt x="139" y="42"/>
                    <a:pt x="133" y="41"/>
                    <a:pt x="131" y="42"/>
                  </a:cubicBezTo>
                  <a:cubicBezTo>
                    <a:pt x="129" y="44"/>
                    <a:pt x="126" y="39"/>
                    <a:pt x="124" y="39"/>
                  </a:cubicBezTo>
                  <a:cubicBezTo>
                    <a:pt x="123" y="39"/>
                    <a:pt x="122" y="36"/>
                    <a:pt x="121" y="34"/>
                  </a:cubicBezTo>
                  <a:cubicBezTo>
                    <a:pt x="121" y="33"/>
                    <a:pt x="120" y="33"/>
                    <a:pt x="120" y="33"/>
                  </a:cubicBezTo>
                  <a:cubicBezTo>
                    <a:pt x="117" y="34"/>
                    <a:pt x="112" y="42"/>
                    <a:pt x="115" y="45"/>
                  </a:cubicBezTo>
                  <a:cubicBezTo>
                    <a:pt x="118" y="49"/>
                    <a:pt x="117" y="54"/>
                    <a:pt x="119" y="57"/>
                  </a:cubicBezTo>
                  <a:cubicBezTo>
                    <a:pt x="121" y="60"/>
                    <a:pt x="126" y="60"/>
                    <a:pt x="126" y="65"/>
                  </a:cubicBezTo>
                  <a:cubicBezTo>
                    <a:pt x="126" y="71"/>
                    <a:pt x="131" y="79"/>
                    <a:pt x="134" y="77"/>
                  </a:cubicBezTo>
                  <a:cubicBezTo>
                    <a:pt x="138" y="74"/>
                    <a:pt x="140" y="78"/>
                    <a:pt x="141" y="80"/>
                  </a:cubicBezTo>
                  <a:cubicBezTo>
                    <a:pt x="142" y="82"/>
                    <a:pt x="150" y="78"/>
                    <a:pt x="152" y="79"/>
                  </a:cubicBezTo>
                  <a:cubicBezTo>
                    <a:pt x="155" y="79"/>
                    <a:pt x="163" y="81"/>
                    <a:pt x="163" y="83"/>
                  </a:cubicBezTo>
                  <a:cubicBezTo>
                    <a:pt x="164" y="86"/>
                    <a:pt x="170" y="83"/>
                    <a:pt x="175" y="82"/>
                  </a:cubicBezTo>
                  <a:cubicBezTo>
                    <a:pt x="180" y="80"/>
                    <a:pt x="177" y="66"/>
                    <a:pt x="182" y="63"/>
                  </a:cubicBezTo>
                  <a:close/>
                  <a:moveTo>
                    <a:pt x="200" y="133"/>
                  </a:moveTo>
                  <a:cubicBezTo>
                    <a:pt x="202" y="135"/>
                    <a:pt x="206" y="135"/>
                    <a:pt x="208" y="136"/>
                  </a:cubicBezTo>
                  <a:cubicBezTo>
                    <a:pt x="210" y="138"/>
                    <a:pt x="216" y="141"/>
                    <a:pt x="216" y="137"/>
                  </a:cubicBezTo>
                  <a:cubicBezTo>
                    <a:pt x="216" y="133"/>
                    <a:pt x="199" y="130"/>
                    <a:pt x="200" y="133"/>
                  </a:cubicBezTo>
                  <a:close/>
                  <a:moveTo>
                    <a:pt x="188" y="120"/>
                  </a:moveTo>
                  <a:cubicBezTo>
                    <a:pt x="187" y="123"/>
                    <a:pt x="183" y="123"/>
                    <a:pt x="180" y="121"/>
                  </a:cubicBezTo>
                  <a:cubicBezTo>
                    <a:pt x="178" y="120"/>
                    <a:pt x="175" y="124"/>
                    <a:pt x="176" y="126"/>
                  </a:cubicBezTo>
                  <a:cubicBezTo>
                    <a:pt x="177" y="127"/>
                    <a:pt x="182" y="131"/>
                    <a:pt x="188" y="128"/>
                  </a:cubicBezTo>
                  <a:cubicBezTo>
                    <a:pt x="195" y="125"/>
                    <a:pt x="199" y="128"/>
                    <a:pt x="200" y="124"/>
                  </a:cubicBezTo>
                  <a:cubicBezTo>
                    <a:pt x="202" y="121"/>
                    <a:pt x="189" y="118"/>
                    <a:pt x="188" y="12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78">
              <a:extLst>
                <a:ext uri="{FF2B5EF4-FFF2-40B4-BE49-F238E27FC236}">
                  <a16:creationId xmlns:a16="http://schemas.microsoft.com/office/drawing/2014/main" id="{603A5F2C-BCC8-4E29-9677-1740082B5E03}"/>
                </a:ext>
              </a:extLst>
            </p:cNvPr>
            <p:cNvSpPr>
              <a:spLocks noEditPoints="1"/>
            </p:cNvSpPr>
            <p:nvPr/>
          </p:nvSpPr>
          <p:spPr bwMode="auto">
            <a:xfrm>
              <a:off x="5461927" y="4506237"/>
              <a:ext cx="48555" cy="21177"/>
            </a:xfrm>
            <a:custGeom>
              <a:avLst/>
              <a:gdLst>
                <a:gd name="T0" fmla="*/ 3 w 28"/>
                <a:gd name="T1" fmla="*/ 8 h 11"/>
                <a:gd name="T2" fmla="*/ 0 w 28"/>
                <a:gd name="T3" fmla="*/ 9 h 11"/>
                <a:gd name="T4" fmla="*/ 3 w 28"/>
                <a:gd name="T5" fmla="*/ 10 h 11"/>
                <a:gd name="T6" fmla="*/ 4 w 28"/>
                <a:gd name="T7" fmla="*/ 8 h 11"/>
                <a:gd name="T8" fmla="*/ 3 w 28"/>
                <a:gd name="T9" fmla="*/ 8 h 11"/>
                <a:gd name="T10" fmla="*/ 3 w 28"/>
                <a:gd name="T11" fmla="*/ 8 h 11"/>
                <a:gd name="T12" fmla="*/ 15 w 28"/>
                <a:gd name="T13" fmla="*/ 2 h 11"/>
                <a:gd name="T14" fmla="*/ 8 w 28"/>
                <a:gd name="T15" fmla="*/ 6 h 11"/>
                <a:gd name="T16" fmla="*/ 7 w 28"/>
                <a:gd name="T17" fmla="*/ 7 h 11"/>
                <a:gd name="T18" fmla="*/ 10 w 28"/>
                <a:gd name="T19" fmla="*/ 10 h 11"/>
                <a:gd name="T20" fmla="*/ 27 w 28"/>
                <a:gd name="T21" fmla="*/ 2 h 11"/>
                <a:gd name="T22" fmla="*/ 15 w 28"/>
                <a:gd name="T2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1">
                  <a:moveTo>
                    <a:pt x="3" y="8"/>
                  </a:moveTo>
                  <a:cubicBezTo>
                    <a:pt x="2" y="8"/>
                    <a:pt x="1" y="9"/>
                    <a:pt x="0" y="9"/>
                  </a:cubicBezTo>
                  <a:cubicBezTo>
                    <a:pt x="1" y="10"/>
                    <a:pt x="2" y="11"/>
                    <a:pt x="3" y="10"/>
                  </a:cubicBezTo>
                  <a:cubicBezTo>
                    <a:pt x="4" y="10"/>
                    <a:pt x="4" y="9"/>
                    <a:pt x="4" y="8"/>
                  </a:cubicBezTo>
                  <a:cubicBezTo>
                    <a:pt x="4" y="8"/>
                    <a:pt x="3" y="8"/>
                    <a:pt x="3" y="8"/>
                  </a:cubicBezTo>
                  <a:cubicBezTo>
                    <a:pt x="3" y="8"/>
                    <a:pt x="3" y="8"/>
                    <a:pt x="3" y="8"/>
                  </a:cubicBezTo>
                  <a:close/>
                  <a:moveTo>
                    <a:pt x="15" y="2"/>
                  </a:moveTo>
                  <a:cubicBezTo>
                    <a:pt x="11" y="2"/>
                    <a:pt x="10" y="4"/>
                    <a:pt x="8" y="6"/>
                  </a:cubicBezTo>
                  <a:cubicBezTo>
                    <a:pt x="7" y="7"/>
                    <a:pt x="7" y="7"/>
                    <a:pt x="7" y="7"/>
                  </a:cubicBezTo>
                  <a:cubicBezTo>
                    <a:pt x="8" y="8"/>
                    <a:pt x="9" y="9"/>
                    <a:pt x="10" y="10"/>
                  </a:cubicBezTo>
                  <a:cubicBezTo>
                    <a:pt x="14" y="7"/>
                    <a:pt x="27" y="3"/>
                    <a:pt x="27" y="2"/>
                  </a:cubicBezTo>
                  <a:cubicBezTo>
                    <a:pt x="28" y="0"/>
                    <a:pt x="20" y="2"/>
                    <a:pt x="15" y="2"/>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79">
              <a:extLst>
                <a:ext uri="{FF2B5EF4-FFF2-40B4-BE49-F238E27FC236}">
                  <a16:creationId xmlns:a16="http://schemas.microsoft.com/office/drawing/2014/main" id="{BF1E3C64-1339-4F97-9338-1F7B0ED1E50F}"/>
                </a:ext>
              </a:extLst>
            </p:cNvPr>
            <p:cNvSpPr>
              <a:spLocks noEditPoints="1"/>
            </p:cNvSpPr>
            <p:nvPr/>
          </p:nvSpPr>
          <p:spPr bwMode="auto">
            <a:xfrm>
              <a:off x="3751719" y="3549764"/>
              <a:ext cx="169403" cy="200001"/>
            </a:xfrm>
            <a:custGeom>
              <a:avLst/>
              <a:gdLst>
                <a:gd name="T0" fmla="*/ 68 w 97"/>
                <a:gd name="T1" fmla="*/ 91 h 105"/>
                <a:gd name="T2" fmla="*/ 58 w 97"/>
                <a:gd name="T3" fmla="*/ 91 h 105"/>
                <a:gd name="T4" fmla="*/ 50 w 97"/>
                <a:gd name="T5" fmla="*/ 95 h 105"/>
                <a:gd name="T6" fmla="*/ 59 w 97"/>
                <a:gd name="T7" fmla="*/ 99 h 105"/>
                <a:gd name="T8" fmla="*/ 69 w 97"/>
                <a:gd name="T9" fmla="*/ 105 h 105"/>
                <a:gd name="T10" fmla="*/ 71 w 97"/>
                <a:gd name="T11" fmla="*/ 100 h 105"/>
                <a:gd name="T12" fmla="*/ 74 w 97"/>
                <a:gd name="T13" fmla="*/ 92 h 105"/>
                <a:gd name="T14" fmla="*/ 68 w 97"/>
                <a:gd name="T15" fmla="*/ 91 h 105"/>
                <a:gd name="T16" fmla="*/ 20 w 97"/>
                <a:gd name="T17" fmla="*/ 63 h 105"/>
                <a:gd name="T18" fmla="*/ 13 w 97"/>
                <a:gd name="T19" fmla="*/ 64 h 105"/>
                <a:gd name="T20" fmla="*/ 17 w 97"/>
                <a:gd name="T21" fmla="*/ 75 h 105"/>
                <a:gd name="T22" fmla="*/ 20 w 97"/>
                <a:gd name="T23" fmla="*/ 83 h 105"/>
                <a:gd name="T24" fmla="*/ 26 w 97"/>
                <a:gd name="T25" fmla="*/ 80 h 105"/>
                <a:gd name="T26" fmla="*/ 27 w 97"/>
                <a:gd name="T27" fmla="*/ 66 h 105"/>
                <a:gd name="T28" fmla="*/ 20 w 97"/>
                <a:gd name="T29" fmla="*/ 63 h 105"/>
                <a:gd name="T30" fmla="*/ 81 w 97"/>
                <a:gd name="T31" fmla="*/ 59 h 105"/>
                <a:gd name="T32" fmla="*/ 74 w 97"/>
                <a:gd name="T33" fmla="*/ 54 h 105"/>
                <a:gd name="T34" fmla="*/ 61 w 97"/>
                <a:gd name="T35" fmla="*/ 41 h 105"/>
                <a:gd name="T36" fmla="*/ 49 w 97"/>
                <a:gd name="T37" fmla="*/ 28 h 105"/>
                <a:gd name="T38" fmla="*/ 50 w 97"/>
                <a:gd name="T39" fmla="*/ 20 h 105"/>
                <a:gd name="T40" fmla="*/ 53 w 97"/>
                <a:gd name="T41" fmla="*/ 15 h 105"/>
                <a:gd name="T42" fmla="*/ 54 w 97"/>
                <a:gd name="T43" fmla="*/ 4 h 105"/>
                <a:gd name="T44" fmla="*/ 49 w 97"/>
                <a:gd name="T45" fmla="*/ 3 h 105"/>
                <a:gd name="T46" fmla="*/ 48 w 97"/>
                <a:gd name="T47" fmla="*/ 0 h 105"/>
                <a:gd name="T48" fmla="*/ 41 w 97"/>
                <a:gd name="T49" fmla="*/ 1 h 105"/>
                <a:gd name="T50" fmla="*/ 36 w 97"/>
                <a:gd name="T51" fmla="*/ 2 h 105"/>
                <a:gd name="T52" fmla="*/ 35 w 97"/>
                <a:gd name="T53" fmla="*/ 2 h 105"/>
                <a:gd name="T54" fmla="*/ 33 w 97"/>
                <a:gd name="T55" fmla="*/ 3 h 105"/>
                <a:gd name="T56" fmla="*/ 32 w 97"/>
                <a:gd name="T57" fmla="*/ 5 h 105"/>
                <a:gd name="T58" fmla="*/ 29 w 97"/>
                <a:gd name="T59" fmla="*/ 6 h 105"/>
                <a:gd name="T60" fmla="*/ 25 w 97"/>
                <a:gd name="T61" fmla="*/ 7 h 105"/>
                <a:gd name="T62" fmla="*/ 22 w 97"/>
                <a:gd name="T63" fmla="*/ 9 h 105"/>
                <a:gd name="T64" fmla="*/ 20 w 97"/>
                <a:gd name="T65" fmla="*/ 12 h 105"/>
                <a:gd name="T66" fmla="*/ 15 w 97"/>
                <a:gd name="T67" fmla="*/ 6 h 105"/>
                <a:gd name="T68" fmla="*/ 11 w 97"/>
                <a:gd name="T69" fmla="*/ 12 h 105"/>
                <a:gd name="T70" fmla="*/ 4 w 97"/>
                <a:gd name="T71" fmla="*/ 13 h 105"/>
                <a:gd name="T72" fmla="*/ 5 w 97"/>
                <a:gd name="T73" fmla="*/ 17 h 105"/>
                <a:gd name="T74" fmla="*/ 3 w 97"/>
                <a:gd name="T75" fmla="*/ 20 h 105"/>
                <a:gd name="T76" fmla="*/ 2 w 97"/>
                <a:gd name="T77" fmla="*/ 22 h 105"/>
                <a:gd name="T78" fmla="*/ 4 w 97"/>
                <a:gd name="T79" fmla="*/ 26 h 105"/>
                <a:gd name="T80" fmla="*/ 6 w 97"/>
                <a:gd name="T81" fmla="*/ 30 h 105"/>
                <a:gd name="T82" fmla="*/ 10 w 97"/>
                <a:gd name="T83" fmla="*/ 32 h 105"/>
                <a:gd name="T84" fmla="*/ 9 w 97"/>
                <a:gd name="T85" fmla="*/ 35 h 105"/>
                <a:gd name="T86" fmla="*/ 13 w 97"/>
                <a:gd name="T87" fmla="*/ 33 h 105"/>
                <a:gd name="T88" fmla="*/ 19 w 97"/>
                <a:gd name="T89" fmla="*/ 28 h 105"/>
                <a:gd name="T90" fmla="*/ 31 w 97"/>
                <a:gd name="T91" fmla="*/ 33 h 105"/>
                <a:gd name="T92" fmla="*/ 33 w 97"/>
                <a:gd name="T93" fmla="*/ 38 h 105"/>
                <a:gd name="T94" fmla="*/ 41 w 97"/>
                <a:gd name="T95" fmla="*/ 49 h 105"/>
                <a:gd name="T96" fmla="*/ 53 w 97"/>
                <a:gd name="T97" fmla="*/ 58 h 105"/>
                <a:gd name="T98" fmla="*/ 61 w 97"/>
                <a:gd name="T99" fmla="*/ 62 h 105"/>
                <a:gd name="T100" fmla="*/ 68 w 97"/>
                <a:gd name="T101" fmla="*/ 67 h 105"/>
                <a:gd name="T102" fmla="*/ 74 w 97"/>
                <a:gd name="T103" fmla="*/ 72 h 105"/>
                <a:gd name="T104" fmla="*/ 77 w 97"/>
                <a:gd name="T105" fmla="*/ 77 h 105"/>
                <a:gd name="T106" fmla="*/ 77 w 97"/>
                <a:gd name="T107" fmla="*/ 86 h 105"/>
                <a:gd name="T108" fmla="*/ 78 w 97"/>
                <a:gd name="T109" fmla="*/ 93 h 105"/>
                <a:gd name="T110" fmla="*/ 82 w 97"/>
                <a:gd name="T111" fmla="*/ 86 h 105"/>
                <a:gd name="T112" fmla="*/ 87 w 97"/>
                <a:gd name="T113" fmla="*/ 81 h 105"/>
                <a:gd name="T114" fmla="*/ 83 w 97"/>
                <a:gd name="T115" fmla="*/ 74 h 105"/>
                <a:gd name="T116" fmla="*/ 91 w 97"/>
                <a:gd name="T117" fmla="*/ 70 h 105"/>
                <a:gd name="T118" fmla="*/ 97 w 97"/>
                <a:gd name="T119" fmla="*/ 71 h 105"/>
                <a:gd name="T120" fmla="*/ 81 w 97"/>
                <a:gd name="T121" fmla="*/ 5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 h="105">
                  <a:moveTo>
                    <a:pt x="68" y="91"/>
                  </a:moveTo>
                  <a:cubicBezTo>
                    <a:pt x="63" y="92"/>
                    <a:pt x="61" y="93"/>
                    <a:pt x="58" y="91"/>
                  </a:cubicBezTo>
                  <a:cubicBezTo>
                    <a:pt x="55" y="90"/>
                    <a:pt x="50" y="93"/>
                    <a:pt x="50" y="95"/>
                  </a:cubicBezTo>
                  <a:cubicBezTo>
                    <a:pt x="51" y="96"/>
                    <a:pt x="53" y="98"/>
                    <a:pt x="59" y="99"/>
                  </a:cubicBezTo>
                  <a:cubicBezTo>
                    <a:pt x="65" y="101"/>
                    <a:pt x="66" y="105"/>
                    <a:pt x="69" y="105"/>
                  </a:cubicBezTo>
                  <a:cubicBezTo>
                    <a:pt x="71" y="105"/>
                    <a:pt x="72" y="103"/>
                    <a:pt x="71" y="100"/>
                  </a:cubicBezTo>
                  <a:cubicBezTo>
                    <a:pt x="70" y="96"/>
                    <a:pt x="74" y="92"/>
                    <a:pt x="74" y="92"/>
                  </a:cubicBezTo>
                  <a:cubicBezTo>
                    <a:pt x="75" y="91"/>
                    <a:pt x="73" y="90"/>
                    <a:pt x="68" y="91"/>
                  </a:cubicBezTo>
                  <a:close/>
                  <a:moveTo>
                    <a:pt x="20" y="63"/>
                  </a:moveTo>
                  <a:cubicBezTo>
                    <a:pt x="17" y="65"/>
                    <a:pt x="15" y="63"/>
                    <a:pt x="13" y="64"/>
                  </a:cubicBezTo>
                  <a:cubicBezTo>
                    <a:pt x="12" y="67"/>
                    <a:pt x="18" y="70"/>
                    <a:pt x="17" y="75"/>
                  </a:cubicBezTo>
                  <a:cubicBezTo>
                    <a:pt x="15" y="80"/>
                    <a:pt x="17" y="86"/>
                    <a:pt x="20" y="83"/>
                  </a:cubicBezTo>
                  <a:cubicBezTo>
                    <a:pt x="23" y="80"/>
                    <a:pt x="24" y="82"/>
                    <a:pt x="26" y="80"/>
                  </a:cubicBezTo>
                  <a:cubicBezTo>
                    <a:pt x="28" y="78"/>
                    <a:pt x="26" y="70"/>
                    <a:pt x="27" y="66"/>
                  </a:cubicBezTo>
                  <a:cubicBezTo>
                    <a:pt x="28" y="62"/>
                    <a:pt x="22" y="61"/>
                    <a:pt x="20" y="63"/>
                  </a:cubicBezTo>
                  <a:close/>
                  <a:moveTo>
                    <a:pt x="81" y="59"/>
                  </a:moveTo>
                  <a:cubicBezTo>
                    <a:pt x="77" y="57"/>
                    <a:pt x="79" y="54"/>
                    <a:pt x="74" y="54"/>
                  </a:cubicBezTo>
                  <a:cubicBezTo>
                    <a:pt x="69" y="54"/>
                    <a:pt x="63" y="48"/>
                    <a:pt x="61" y="41"/>
                  </a:cubicBezTo>
                  <a:cubicBezTo>
                    <a:pt x="59" y="33"/>
                    <a:pt x="51" y="33"/>
                    <a:pt x="49" y="28"/>
                  </a:cubicBezTo>
                  <a:cubicBezTo>
                    <a:pt x="47" y="24"/>
                    <a:pt x="51" y="24"/>
                    <a:pt x="50" y="20"/>
                  </a:cubicBezTo>
                  <a:cubicBezTo>
                    <a:pt x="49" y="18"/>
                    <a:pt x="51" y="16"/>
                    <a:pt x="53" y="15"/>
                  </a:cubicBezTo>
                  <a:cubicBezTo>
                    <a:pt x="53" y="11"/>
                    <a:pt x="53" y="7"/>
                    <a:pt x="54" y="4"/>
                  </a:cubicBezTo>
                  <a:cubicBezTo>
                    <a:pt x="52" y="4"/>
                    <a:pt x="50" y="4"/>
                    <a:pt x="49" y="3"/>
                  </a:cubicBezTo>
                  <a:cubicBezTo>
                    <a:pt x="48" y="3"/>
                    <a:pt x="48" y="0"/>
                    <a:pt x="48" y="0"/>
                  </a:cubicBezTo>
                  <a:cubicBezTo>
                    <a:pt x="47" y="0"/>
                    <a:pt x="42" y="0"/>
                    <a:pt x="41" y="1"/>
                  </a:cubicBezTo>
                  <a:cubicBezTo>
                    <a:pt x="40" y="2"/>
                    <a:pt x="37" y="3"/>
                    <a:pt x="36" y="2"/>
                  </a:cubicBezTo>
                  <a:cubicBezTo>
                    <a:pt x="35" y="2"/>
                    <a:pt x="35" y="2"/>
                    <a:pt x="35" y="2"/>
                  </a:cubicBezTo>
                  <a:cubicBezTo>
                    <a:pt x="33" y="3"/>
                    <a:pt x="33" y="3"/>
                    <a:pt x="33" y="3"/>
                  </a:cubicBezTo>
                  <a:cubicBezTo>
                    <a:pt x="33" y="3"/>
                    <a:pt x="33" y="5"/>
                    <a:pt x="32" y="5"/>
                  </a:cubicBezTo>
                  <a:cubicBezTo>
                    <a:pt x="31" y="5"/>
                    <a:pt x="29" y="4"/>
                    <a:pt x="29" y="6"/>
                  </a:cubicBezTo>
                  <a:cubicBezTo>
                    <a:pt x="29" y="8"/>
                    <a:pt x="27" y="7"/>
                    <a:pt x="25" y="7"/>
                  </a:cubicBezTo>
                  <a:cubicBezTo>
                    <a:pt x="24" y="7"/>
                    <a:pt x="22" y="7"/>
                    <a:pt x="22" y="9"/>
                  </a:cubicBezTo>
                  <a:cubicBezTo>
                    <a:pt x="22" y="10"/>
                    <a:pt x="22" y="14"/>
                    <a:pt x="20" y="12"/>
                  </a:cubicBezTo>
                  <a:cubicBezTo>
                    <a:pt x="18" y="10"/>
                    <a:pt x="16" y="6"/>
                    <a:pt x="15" y="6"/>
                  </a:cubicBezTo>
                  <a:cubicBezTo>
                    <a:pt x="15" y="7"/>
                    <a:pt x="13" y="12"/>
                    <a:pt x="11" y="12"/>
                  </a:cubicBezTo>
                  <a:cubicBezTo>
                    <a:pt x="10" y="12"/>
                    <a:pt x="7" y="12"/>
                    <a:pt x="4" y="13"/>
                  </a:cubicBezTo>
                  <a:cubicBezTo>
                    <a:pt x="3" y="15"/>
                    <a:pt x="4" y="16"/>
                    <a:pt x="5" y="17"/>
                  </a:cubicBezTo>
                  <a:cubicBezTo>
                    <a:pt x="6" y="17"/>
                    <a:pt x="4" y="19"/>
                    <a:pt x="3" y="20"/>
                  </a:cubicBezTo>
                  <a:cubicBezTo>
                    <a:pt x="2" y="21"/>
                    <a:pt x="0" y="20"/>
                    <a:pt x="2" y="22"/>
                  </a:cubicBezTo>
                  <a:cubicBezTo>
                    <a:pt x="3" y="24"/>
                    <a:pt x="5" y="24"/>
                    <a:pt x="4" y="26"/>
                  </a:cubicBezTo>
                  <a:cubicBezTo>
                    <a:pt x="3" y="28"/>
                    <a:pt x="4" y="30"/>
                    <a:pt x="6" y="30"/>
                  </a:cubicBezTo>
                  <a:cubicBezTo>
                    <a:pt x="8" y="31"/>
                    <a:pt x="10" y="30"/>
                    <a:pt x="10" y="32"/>
                  </a:cubicBezTo>
                  <a:cubicBezTo>
                    <a:pt x="10" y="33"/>
                    <a:pt x="9" y="34"/>
                    <a:pt x="9" y="35"/>
                  </a:cubicBezTo>
                  <a:cubicBezTo>
                    <a:pt x="10" y="34"/>
                    <a:pt x="12" y="34"/>
                    <a:pt x="13" y="33"/>
                  </a:cubicBezTo>
                  <a:cubicBezTo>
                    <a:pt x="16" y="32"/>
                    <a:pt x="14" y="30"/>
                    <a:pt x="19" y="28"/>
                  </a:cubicBezTo>
                  <a:cubicBezTo>
                    <a:pt x="23" y="27"/>
                    <a:pt x="29" y="31"/>
                    <a:pt x="31" y="33"/>
                  </a:cubicBezTo>
                  <a:cubicBezTo>
                    <a:pt x="32" y="36"/>
                    <a:pt x="33" y="36"/>
                    <a:pt x="33" y="38"/>
                  </a:cubicBezTo>
                  <a:cubicBezTo>
                    <a:pt x="34" y="41"/>
                    <a:pt x="35" y="45"/>
                    <a:pt x="41" y="49"/>
                  </a:cubicBezTo>
                  <a:cubicBezTo>
                    <a:pt x="47" y="52"/>
                    <a:pt x="50" y="57"/>
                    <a:pt x="53" y="58"/>
                  </a:cubicBezTo>
                  <a:cubicBezTo>
                    <a:pt x="56" y="60"/>
                    <a:pt x="59" y="60"/>
                    <a:pt x="61" y="62"/>
                  </a:cubicBezTo>
                  <a:cubicBezTo>
                    <a:pt x="63" y="64"/>
                    <a:pt x="65" y="65"/>
                    <a:pt x="68" y="67"/>
                  </a:cubicBezTo>
                  <a:cubicBezTo>
                    <a:pt x="71" y="68"/>
                    <a:pt x="71" y="71"/>
                    <a:pt x="74" y="72"/>
                  </a:cubicBezTo>
                  <a:cubicBezTo>
                    <a:pt x="77" y="72"/>
                    <a:pt x="75" y="75"/>
                    <a:pt x="77" y="77"/>
                  </a:cubicBezTo>
                  <a:cubicBezTo>
                    <a:pt x="79" y="79"/>
                    <a:pt x="79" y="83"/>
                    <a:pt x="77" y="86"/>
                  </a:cubicBezTo>
                  <a:cubicBezTo>
                    <a:pt x="75" y="88"/>
                    <a:pt x="76" y="93"/>
                    <a:pt x="78" y="93"/>
                  </a:cubicBezTo>
                  <a:cubicBezTo>
                    <a:pt x="79" y="93"/>
                    <a:pt x="81" y="88"/>
                    <a:pt x="82" y="86"/>
                  </a:cubicBezTo>
                  <a:cubicBezTo>
                    <a:pt x="82" y="83"/>
                    <a:pt x="85" y="83"/>
                    <a:pt x="87" y="81"/>
                  </a:cubicBezTo>
                  <a:cubicBezTo>
                    <a:pt x="89" y="78"/>
                    <a:pt x="84" y="77"/>
                    <a:pt x="83" y="74"/>
                  </a:cubicBezTo>
                  <a:cubicBezTo>
                    <a:pt x="82" y="71"/>
                    <a:pt x="87" y="68"/>
                    <a:pt x="91" y="70"/>
                  </a:cubicBezTo>
                  <a:cubicBezTo>
                    <a:pt x="95" y="73"/>
                    <a:pt x="97" y="75"/>
                    <a:pt x="97" y="71"/>
                  </a:cubicBezTo>
                  <a:cubicBezTo>
                    <a:pt x="97" y="67"/>
                    <a:pt x="84" y="61"/>
                    <a:pt x="81" y="59"/>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80">
              <a:extLst>
                <a:ext uri="{FF2B5EF4-FFF2-40B4-BE49-F238E27FC236}">
                  <a16:creationId xmlns:a16="http://schemas.microsoft.com/office/drawing/2014/main" id="{24BE1CCC-B29B-4AD7-9BB8-B13DF031BB86}"/>
                </a:ext>
              </a:extLst>
            </p:cNvPr>
            <p:cNvSpPr>
              <a:spLocks/>
            </p:cNvSpPr>
            <p:nvPr/>
          </p:nvSpPr>
          <p:spPr bwMode="auto">
            <a:xfrm>
              <a:off x="3921121" y="3621529"/>
              <a:ext cx="19422" cy="27059"/>
            </a:xfrm>
            <a:custGeom>
              <a:avLst/>
              <a:gdLst>
                <a:gd name="T0" fmla="*/ 4 w 11"/>
                <a:gd name="T1" fmla="*/ 0 h 14"/>
                <a:gd name="T2" fmla="*/ 1 w 11"/>
                <a:gd name="T3" fmla="*/ 7 h 14"/>
                <a:gd name="T4" fmla="*/ 0 w 11"/>
                <a:gd name="T5" fmla="*/ 9 h 14"/>
                <a:gd name="T6" fmla="*/ 6 w 11"/>
                <a:gd name="T7" fmla="*/ 14 h 14"/>
                <a:gd name="T8" fmla="*/ 7 w 11"/>
                <a:gd name="T9" fmla="*/ 14 h 14"/>
                <a:gd name="T10" fmla="*/ 11 w 11"/>
                <a:gd name="T11" fmla="*/ 8 h 14"/>
                <a:gd name="T12" fmla="*/ 4 w 1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4" y="0"/>
                  </a:moveTo>
                  <a:cubicBezTo>
                    <a:pt x="2" y="3"/>
                    <a:pt x="1" y="6"/>
                    <a:pt x="1" y="7"/>
                  </a:cubicBezTo>
                  <a:cubicBezTo>
                    <a:pt x="1" y="7"/>
                    <a:pt x="1" y="8"/>
                    <a:pt x="0" y="9"/>
                  </a:cubicBezTo>
                  <a:cubicBezTo>
                    <a:pt x="3" y="11"/>
                    <a:pt x="5" y="13"/>
                    <a:pt x="6" y="14"/>
                  </a:cubicBezTo>
                  <a:cubicBezTo>
                    <a:pt x="6" y="14"/>
                    <a:pt x="7" y="14"/>
                    <a:pt x="7" y="14"/>
                  </a:cubicBezTo>
                  <a:cubicBezTo>
                    <a:pt x="7" y="11"/>
                    <a:pt x="9" y="8"/>
                    <a:pt x="11" y="8"/>
                  </a:cubicBezTo>
                  <a:cubicBezTo>
                    <a:pt x="9" y="6"/>
                    <a:pt x="6" y="2"/>
                    <a:pt x="4" y="0"/>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81">
              <a:extLst>
                <a:ext uri="{FF2B5EF4-FFF2-40B4-BE49-F238E27FC236}">
                  <a16:creationId xmlns:a16="http://schemas.microsoft.com/office/drawing/2014/main" id="{31E2372F-9979-4887-B94C-8AB1E595AE84}"/>
                </a:ext>
              </a:extLst>
            </p:cNvPr>
            <p:cNvSpPr>
              <a:spLocks/>
            </p:cNvSpPr>
            <p:nvPr/>
          </p:nvSpPr>
          <p:spPr bwMode="auto">
            <a:xfrm>
              <a:off x="3926516" y="3565058"/>
              <a:ext cx="60424" cy="80000"/>
            </a:xfrm>
            <a:custGeom>
              <a:avLst/>
              <a:gdLst>
                <a:gd name="T0" fmla="*/ 30 w 35"/>
                <a:gd name="T1" fmla="*/ 28 h 42"/>
                <a:gd name="T2" fmla="*/ 30 w 35"/>
                <a:gd name="T3" fmla="*/ 23 h 42"/>
                <a:gd name="T4" fmla="*/ 31 w 35"/>
                <a:gd name="T5" fmla="*/ 18 h 42"/>
                <a:gd name="T6" fmla="*/ 21 w 35"/>
                <a:gd name="T7" fmla="*/ 15 h 42"/>
                <a:gd name="T8" fmla="*/ 20 w 35"/>
                <a:gd name="T9" fmla="*/ 10 h 42"/>
                <a:gd name="T10" fmla="*/ 17 w 35"/>
                <a:gd name="T11" fmla="*/ 7 h 42"/>
                <a:gd name="T12" fmla="*/ 14 w 35"/>
                <a:gd name="T13" fmla="*/ 2 h 42"/>
                <a:gd name="T14" fmla="*/ 15 w 35"/>
                <a:gd name="T15" fmla="*/ 2 h 42"/>
                <a:gd name="T16" fmla="*/ 12 w 35"/>
                <a:gd name="T17" fmla="*/ 2 h 42"/>
                <a:gd name="T18" fmla="*/ 9 w 35"/>
                <a:gd name="T19" fmla="*/ 0 h 42"/>
                <a:gd name="T20" fmla="*/ 0 w 35"/>
                <a:gd name="T21" fmla="*/ 3 h 42"/>
                <a:gd name="T22" fmla="*/ 2 w 35"/>
                <a:gd name="T23" fmla="*/ 8 h 42"/>
                <a:gd name="T24" fmla="*/ 5 w 35"/>
                <a:gd name="T25" fmla="*/ 14 h 42"/>
                <a:gd name="T26" fmla="*/ 4 w 35"/>
                <a:gd name="T27" fmla="*/ 27 h 42"/>
                <a:gd name="T28" fmla="*/ 1 w 35"/>
                <a:gd name="T29" fmla="*/ 30 h 42"/>
                <a:gd name="T30" fmla="*/ 8 w 35"/>
                <a:gd name="T31" fmla="*/ 38 h 42"/>
                <a:gd name="T32" fmla="*/ 8 w 35"/>
                <a:gd name="T33" fmla="*/ 38 h 42"/>
                <a:gd name="T34" fmla="*/ 16 w 35"/>
                <a:gd name="T35" fmla="*/ 42 h 42"/>
                <a:gd name="T36" fmla="*/ 30 w 35"/>
                <a:gd name="T37" fmla="*/ 40 h 42"/>
                <a:gd name="T38" fmla="*/ 30 w 35"/>
                <a:gd name="T39" fmla="*/ 37 h 42"/>
                <a:gd name="T40" fmla="*/ 33 w 35"/>
                <a:gd name="T41" fmla="*/ 34 h 42"/>
                <a:gd name="T42" fmla="*/ 30 w 35"/>
                <a:gd name="T43"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42">
                  <a:moveTo>
                    <a:pt x="30" y="28"/>
                  </a:moveTo>
                  <a:cubicBezTo>
                    <a:pt x="29" y="27"/>
                    <a:pt x="29" y="24"/>
                    <a:pt x="30" y="23"/>
                  </a:cubicBezTo>
                  <a:cubicBezTo>
                    <a:pt x="32" y="22"/>
                    <a:pt x="31" y="20"/>
                    <a:pt x="31" y="18"/>
                  </a:cubicBezTo>
                  <a:cubicBezTo>
                    <a:pt x="31" y="16"/>
                    <a:pt x="23" y="16"/>
                    <a:pt x="21" y="15"/>
                  </a:cubicBezTo>
                  <a:cubicBezTo>
                    <a:pt x="20" y="15"/>
                    <a:pt x="22" y="10"/>
                    <a:pt x="20" y="10"/>
                  </a:cubicBezTo>
                  <a:cubicBezTo>
                    <a:pt x="18" y="10"/>
                    <a:pt x="17" y="9"/>
                    <a:pt x="17" y="7"/>
                  </a:cubicBezTo>
                  <a:cubicBezTo>
                    <a:pt x="17" y="6"/>
                    <a:pt x="14" y="3"/>
                    <a:pt x="14" y="2"/>
                  </a:cubicBezTo>
                  <a:cubicBezTo>
                    <a:pt x="14" y="2"/>
                    <a:pt x="15" y="2"/>
                    <a:pt x="15" y="2"/>
                  </a:cubicBezTo>
                  <a:cubicBezTo>
                    <a:pt x="13" y="2"/>
                    <a:pt x="13" y="2"/>
                    <a:pt x="12" y="2"/>
                  </a:cubicBezTo>
                  <a:cubicBezTo>
                    <a:pt x="11" y="1"/>
                    <a:pt x="9" y="0"/>
                    <a:pt x="9" y="0"/>
                  </a:cubicBezTo>
                  <a:cubicBezTo>
                    <a:pt x="9" y="0"/>
                    <a:pt x="3" y="2"/>
                    <a:pt x="0" y="3"/>
                  </a:cubicBezTo>
                  <a:cubicBezTo>
                    <a:pt x="0" y="5"/>
                    <a:pt x="1" y="8"/>
                    <a:pt x="2" y="8"/>
                  </a:cubicBezTo>
                  <a:cubicBezTo>
                    <a:pt x="5" y="9"/>
                    <a:pt x="4" y="12"/>
                    <a:pt x="5" y="14"/>
                  </a:cubicBezTo>
                  <a:cubicBezTo>
                    <a:pt x="6" y="17"/>
                    <a:pt x="5" y="27"/>
                    <a:pt x="4" y="27"/>
                  </a:cubicBezTo>
                  <a:cubicBezTo>
                    <a:pt x="4" y="27"/>
                    <a:pt x="2" y="29"/>
                    <a:pt x="1" y="30"/>
                  </a:cubicBezTo>
                  <a:cubicBezTo>
                    <a:pt x="3" y="32"/>
                    <a:pt x="6" y="36"/>
                    <a:pt x="8" y="38"/>
                  </a:cubicBezTo>
                  <a:cubicBezTo>
                    <a:pt x="8" y="38"/>
                    <a:pt x="8" y="38"/>
                    <a:pt x="8" y="38"/>
                  </a:cubicBezTo>
                  <a:cubicBezTo>
                    <a:pt x="9" y="38"/>
                    <a:pt x="16" y="42"/>
                    <a:pt x="16" y="42"/>
                  </a:cubicBezTo>
                  <a:cubicBezTo>
                    <a:pt x="16" y="42"/>
                    <a:pt x="24" y="41"/>
                    <a:pt x="30" y="40"/>
                  </a:cubicBezTo>
                  <a:cubicBezTo>
                    <a:pt x="30" y="39"/>
                    <a:pt x="30" y="38"/>
                    <a:pt x="30" y="37"/>
                  </a:cubicBezTo>
                  <a:cubicBezTo>
                    <a:pt x="30" y="36"/>
                    <a:pt x="31" y="34"/>
                    <a:pt x="33" y="34"/>
                  </a:cubicBezTo>
                  <a:cubicBezTo>
                    <a:pt x="35" y="34"/>
                    <a:pt x="32" y="30"/>
                    <a:pt x="30" y="28"/>
                  </a:cubicBezTo>
                  <a:close/>
                </a:path>
              </a:pathLst>
            </a:custGeom>
            <a:grp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80" name="map-location-pointer_17177">
            <a:extLst>
              <a:ext uri="{FF2B5EF4-FFF2-40B4-BE49-F238E27FC236}">
                <a16:creationId xmlns:a16="http://schemas.microsoft.com/office/drawing/2014/main" id="{2EDE4EAD-3BD9-436C-89D0-A05CABC4D3F1}"/>
              </a:ext>
            </a:extLst>
          </p:cNvPr>
          <p:cNvSpPr/>
          <p:nvPr/>
        </p:nvSpPr>
        <p:spPr>
          <a:xfrm>
            <a:off x="7538505" y="4519750"/>
            <a:ext cx="602912" cy="965917"/>
          </a:xfrm>
          <a:custGeom>
            <a:avLst/>
            <a:gdLst>
              <a:gd name="T0" fmla="*/ 1269 w 2823"/>
              <a:gd name="T1" fmla="*/ 4366 h 4529"/>
              <a:gd name="T2" fmla="*/ 1554 w 2823"/>
              <a:gd name="T3" fmla="*/ 4366 h 4529"/>
              <a:gd name="T4" fmla="*/ 2738 w 2823"/>
              <a:gd name="T5" fmla="*/ 1890 h 4529"/>
              <a:gd name="T6" fmla="*/ 2742 w 2823"/>
              <a:gd name="T7" fmla="*/ 1878 h 4529"/>
              <a:gd name="T8" fmla="*/ 2823 w 2823"/>
              <a:gd name="T9" fmla="*/ 1412 h 4529"/>
              <a:gd name="T10" fmla="*/ 1411 w 2823"/>
              <a:gd name="T11" fmla="*/ 0 h 4529"/>
              <a:gd name="T12" fmla="*/ 0 w 2823"/>
              <a:gd name="T13" fmla="*/ 1412 h 4529"/>
              <a:gd name="T14" fmla="*/ 41 w 2823"/>
              <a:gd name="T15" fmla="*/ 1746 h 4529"/>
              <a:gd name="T16" fmla="*/ 43 w 2823"/>
              <a:gd name="T17" fmla="*/ 1752 h 4529"/>
              <a:gd name="T18" fmla="*/ 1269 w 2823"/>
              <a:gd name="T19" fmla="*/ 4366 h 4529"/>
              <a:gd name="T20" fmla="*/ 1411 w 2823"/>
              <a:gd name="T21" fmla="*/ 615 h 4529"/>
              <a:gd name="T22" fmla="*/ 2207 w 2823"/>
              <a:gd name="T23" fmla="*/ 1412 h 4529"/>
              <a:gd name="T24" fmla="*/ 1411 w 2823"/>
              <a:gd name="T25" fmla="*/ 2208 h 4529"/>
              <a:gd name="T26" fmla="*/ 615 w 2823"/>
              <a:gd name="T27" fmla="*/ 1412 h 4529"/>
              <a:gd name="T28" fmla="*/ 1411 w 2823"/>
              <a:gd name="T29" fmla="*/ 615 h 4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3" h="4529">
                <a:moveTo>
                  <a:pt x="1269" y="4366"/>
                </a:moveTo>
                <a:cubicBezTo>
                  <a:pt x="1347" y="4529"/>
                  <a:pt x="1475" y="4529"/>
                  <a:pt x="1554" y="4366"/>
                </a:cubicBezTo>
                <a:cubicBezTo>
                  <a:pt x="1891" y="3666"/>
                  <a:pt x="2712" y="1961"/>
                  <a:pt x="2738" y="1890"/>
                </a:cubicBezTo>
                <a:lnTo>
                  <a:pt x="2742" y="1878"/>
                </a:lnTo>
                <a:cubicBezTo>
                  <a:pt x="2794" y="1732"/>
                  <a:pt x="2823" y="1575"/>
                  <a:pt x="2823" y="1412"/>
                </a:cubicBezTo>
                <a:cubicBezTo>
                  <a:pt x="2823" y="632"/>
                  <a:pt x="2191" y="0"/>
                  <a:pt x="1411" y="0"/>
                </a:cubicBezTo>
                <a:cubicBezTo>
                  <a:pt x="632" y="0"/>
                  <a:pt x="0" y="632"/>
                  <a:pt x="0" y="1412"/>
                </a:cubicBezTo>
                <a:cubicBezTo>
                  <a:pt x="0" y="1527"/>
                  <a:pt x="15" y="1639"/>
                  <a:pt x="41" y="1746"/>
                </a:cubicBezTo>
                <a:lnTo>
                  <a:pt x="43" y="1752"/>
                </a:lnTo>
                <a:cubicBezTo>
                  <a:pt x="79" y="1897"/>
                  <a:pt x="925" y="3656"/>
                  <a:pt x="1269" y="4366"/>
                </a:cubicBezTo>
                <a:close/>
                <a:moveTo>
                  <a:pt x="1411" y="615"/>
                </a:moveTo>
                <a:cubicBezTo>
                  <a:pt x="1851" y="615"/>
                  <a:pt x="2207" y="972"/>
                  <a:pt x="2207" y="1412"/>
                </a:cubicBezTo>
                <a:cubicBezTo>
                  <a:pt x="2207" y="1851"/>
                  <a:pt x="1851" y="2208"/>
                  <a:pt x="1411" y="2208"/>
                </a:cubicBezTo>
                <a:cubicBezTo>
                  <a:pt x="972" y="2208"/>
                  <a:pt x="615" y="1851"/>
                  <a:pt x="615" y="1412"/>
                </a:cubicBezTo>
                <a:cubicBezTo>
                  <a:pt x="615" y="972"/>
                  <a:pt x="972" y="615"/>
                  <a:pt x="1411" y="61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map-location-pointer_17177">
            <a:extLst>
              <a:ext uri="{FF2B5EF4-FFF2-40B4-BE49-F238E27FC236}">
                <a16:creationId xmlns:a16="http://schemas.microsoft.com/office/drawing/2014/main" id="{161A79E1-50FD-476D-AE42-6E1DEA0C52D9}"/>
              </a:ext>
            </a:extLst>
          </p:cNvPr>
          <p:cNvSpPr/>
          <p:nvPr/>
        </p:nvSpPr>
        <p:spPr>
          <a:xfrm>
            <a:off x="14286794" y="4849329"/>
            <a:ext cx="602912" cy="965917"/>
          </a:xfrm>
          <a:custGeom>
            <a:avLst/>
            <a:gdLst>
              <a:gd name="T0" fmla="*/ 1269 w 2823"/>
              <a:gd name="T1" fmla="*/ 4366 h 4529"/>
              <a:gd name="T2" fmla="*/ 1554 w 2823"/>
              <a:gd name="T3" fmla="*/ 4366 h 4529"/>
              <a:gd name="T4" fmla="*/ 2738 w 2823"/>
              <a:gd name="T5" fmla="*/ 1890 h 4529"/>
              <a:gd name="T6" fmla="*/ 2742 w 2823"/>
              <a:gd name="T7" fmla="*/ 1878 h 4529"/>
              <a:gd name="T8" fmla="*/ 2823 w 2823"/>
              <a:gd name="T9" fmla="*/ 1412 h 4529"/>
              <a:gd name="T10" fmla="*/ 1411 w 2823"/>
              <a:gd name="T11" fmla="*/ 0 h 4529"/>
              <a:gd name="T12" fmla="*/ 0 w 2823"/>
              <a:gd name="T13" fmla="*/ 1412 h 4529"/>
              <a:gd name="T14" fmla="*/ 41 w 2823"/>
              <a:gd name="T15" fmla="*/ 1746 h 4529"/>
              <a:gd name="T16" fmla="*/ 43 w 2823"/>
              <a:gd name="T17" fmla="*/ 1752 h 4529"/>
              <a:gd name="T18" fmla="*/ 1269 w 2823"/>
              <a:gd name="T19" fmla="*/ 4366 h 4529"/>
              <a:gd name="T20" fmla="*/ 1411 w 2823"/>
              <a:gd name="T21" fmla="*/ 615 h 4529"/>
              <a:gd name="T22" fmla="*/ 2207 w 2823"/>
              <a:gd name="T23" fmla="*/ 1412 h 4529"/>
              <a:gd name="T24" fmla="*/ 1411 w 2823"/>
              <a:gd name="T25" fmla="*/ 2208 h 4529"/>
              <a:gd name="T26" fmla="*/ 615 w 2823"/>
              <a:gd name="T27" fmla="*/ 1412 h 4529"/>
              <a:gd name="T28" fmla="*/ 1411 w 2823"/>
              <a:gd name="T29" fmla="*/ 615 h 4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3" h="4529">
                <a:moveTo>
                  <a:pt x="1269" y="4366"/>
                </a:moveTo>
                <a:cubicBezTo>
                  <a:pt x="1347" y="4529"/>
                  <a:pt x="1475" y="4529"/>
                  <a:pt x="1554" y="4366"/>
                </a:cubicBezTo>
                <a:cubicBezTo>
                  <a:pt x="1891" y="3666"/>
                  <a:pt x="2712" y="1961"/>
                  <a:pt x="2738" y="1890"/>
                </a:cubicBezTo>
                <a:lnTo>
                  <a:pt x="2742" y="1878"/>
                </a:lnTo>
                <a:cubicBezTo>
                  <a:pt x="2794" y="1732"/>
                  <a:pt x="2823" y="1575"/>
                  <a:pt x="2823" y="1412"/>
                </a:cubicBezTo>
                <a:cubicBezTo>
                  <a:pt x="2823" y="632"/>
                  <a:pt x="2191" y="0"/>
                  <a:pt x="1411" y="0"/>
                </a:cubicBezTo>
                <a:cubicBezTo>
                  <a:pt x="632" y="0"/>
                  <a:pt x="0" y="632"/>
                  <a:pt x="0" y="1412"/>
                </a:cubicBezTo>
                <a:cubicBezTo>
                  <a:pt x="0" y="1527"/>
                  <a:pt x="15" y="1639"/>
                  <a:pt x="41" y="1746"/>
                </a:cubicBezTo>
                <a:lnTo>
                  <a:pt x="43" y="1752"/>
                </a:lnTo>
                <a:cubicBezTo>
                  <a:pt x="79" y="1897"/>
                  <a:pt x="925" y="3656"/>
                  <a:pt x="1269" y="4366"/>
                </a:cubicBezTo>
                <a:close/>
                <a:moveTo>
                  <a:pt x="1411" y="615"/>
                </a:moveTo>
                <a:cubicBezTo>
                  <a:pt x="1851" y="615"/>
                  <a:pt x="2207" y="972"/>
                  <a:pt x="2207" y="1412"/>
                </a:cubicBezTo>
                <a:cubicBezTo>
                  <a:pt x="2207" y="1851"/>
                  <a:pt x="1851" y="2208"/>
                  <a:pt x="1411" y="2208"/>
                </a:cubicBezTo>
                <a:cubicBezTo>
                  <a:pt x="972" y="2208"/>
                  <a:pt x="615" y="1851"/>
                  <a:pt x="615" y="1412"/>
                </a:cubicBezTo>
                <a:cubicBezTo>
                  <a:pt x="615" y="972"/>
                  <a:pt x="972" y="615"/>
                  <a:pt x="1411" y="61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map-location-pointer_17177">
            <a:extLst>
              <a:ext uri="{FF2B5EF4-FFF2-40B4-BE49-F238E27FC236}">
                <a16:creationId xmlns:a16="http://schemas.microsoft.com/office/drawing/2014/main" id="{9AB3A6EA-D003-47DE-A3A2-341A0B6361F1}"/>
              </a:ext>
            </a:extLst>
          </p:cNvPr>
          <p:cNvSpPr/>
          <p:nvPr/>
        </p:nvSpPr>
        <p:spPr>
          <a:xfrm>
            <a:off x="11198674" y="4041534"/>
            <a:ext cx="602912" cy="965917"/>
          </a:xfrm>
          <a:custGeom>
            <a:avLst/>
            <a:gdLst>
              <a:gd name="T0" fmla="*/ 1269 w 2823"/>
              <a:gd name="T1" fmla="*/ 4366 h 4529"/>
              <a:gd name="T2" fmla="*/ 1554 w 2823"/>
              <a:gd name="T3" fmla="*/ 4366 h 4529"/>
              <a:gd name="T4" fmla="*/ 2738 w 2823"/>
              <a:gd name="T5" fmla="*/ 1890 h 4529"/>
              <a:gd name="T6" fmla="*/ 2742 w 2823"/>
              <a:gd name="T7" fmla="*/ 1878 h 4529"/>
              <a:gd name="T8" fmla="*/ 2823 w 2823"/>
              <a:gd name="T9" fmla="*/ 1412 h 4529"/>
              <a:gd name="T10" fmla="*/ 1411 w 2823"/>
              <a:gd name="T11" fmla="*/ 0 h 4529"/>
              <a:gd name="T12" fmla="*/ 0 w 2823"/>
              <a:gd name="T13" fmla="*/ 1412 h 4529"/>
              <a:gd name="T14" fmla="*/ 41 w 2823"/>
              <a:gd name="T15" fmla="*/ 1746 h 4529"/>
              <a:gd name="T16" fmla="*/ 43 w 2823"/>
              <a:gd name="T17" fmla="*/ 1752 h 4529"/>
              <a:gd name="T18" fmla="*/ 1269 w 2823"/>
              <a:gd name="T19" fmla="*/ 4366 h 4529"/>
              <a:gd name="T20" fmla="*/ 1411 w 2823"/>
              <a:gd name="T21" fmla="*/ 615 h 4529"/>
              <a:gd name="T22" fmla="*/ 2207 w 2823"/>
              <a:gd name="T23" fmla="*/ 1412 h 4529"/>
              <a:gd name="T24" fmla="*/ 1411 w 2823"/>
              <a:gd name="T25" fmla="*/ 2208 h 4529"/>
              <a:gd name="T26" fmla="*/ 615 w 2823"/>
              <a:gd name="T27" fmla="*/ 1412 h 4529"/>
              <a:gd name="T28" fmla="*/ 1411 w 2823"/>
              <a:gd name="T29" fmla="*/ 615 h 4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3" h="4529">
                <a:moveTo>
                  <a:pt x="1269" y="4366"/>
                </a:moveTo>
                <a:cubicBezTo>
                  <a:pt x="1347" y="4529"/>
                  <a:pt x="1475" y="4529"/>
                  <a:pt x="1554" y="4366"/>
                </a:cubicBezTo>
                <a:cubicBezTo>
                  <a:pt x="1891" y="3666"/>
                  <a:pt x="2712" y="1961"/>
                  <a:pt x="2738" y="1890"/>
                </a:cubicBezTo>
                <a:lnTo>
                  <a:pt x="2742" y="1878"/>
                </a:lnTo>
                <a:cubicBezTo>
                  <a:pt x="2794" y="1732"/>
                  <a:pt x="2823" y="1575"/>
                  <a:pt x="2823" y="1412"/>
                </a:cubicBezTo>
                <a:cubicBezTo>
                  <a:pt x="2823" y="632"/>
                  <a:pt x="2191" y="0"/>
                  <a:pt x="1411" y="0"/>
                </a:cubicBezTo>
                <a:cubicBezTo>
                  <a:pt x="632" y="0"/>
                  <a:pt x="0" y="632"/>
                  <a:pt x="0" y="1412"/>
                </a:cubicBezTo>
                <a:cubicBezTo>
                  <a:pt x="0" y="1527"/>
                  <a:pt x="15" y="1639"/>
                  <a:pt x="41" y="1746"/>
                </a:cubicBezTo>
                <a:lnTo>
                  <a:pt x="43" y="1752"/>
                </a:lnTo>
                <a:cubicBezTo>
                  <a:pt x="79" y="1897"/>
                  <a:pt x="925" y="3656"/>
                  <a:pt x="1269" y="4366"/>
                </a:cubicBezTo>
                <a:close/>
                <a:moveTo>
                  <a:pt x="1411" y="615"/>
                </a:moveTo>
                <a:cubicBezTo>
                  <a:pt x="1851" y="615"/>
                  <a:pt x="2207" y="972"/>
                  <a:pt x="2207" y="1412"/>
                </a:cubicBezTo>
                <a:cubicBezTo>
                  <a:pt x="2207" y="1851"/>
                  <a:pt x="1851" y="2208"/>
                  <a:pt x="1411" y="2208"/>
                </a:cubicBezTo>
                <a:cubicBezTo>
                  <a:pt x="972" y="2208"/>
                  <a:pt x="615" y="1851"/>
                  <a:pt x="615" y="1412"/>
                </a:cubicBezTo>
                <a:cubicBezTo>
                  <a:pt x="615" y="972"/>
                  <a:pt x="972" y="615"/>
                  <a:pt x="1411" y="61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CC87C50F-96AA-430D-B1A9-B4A2BCB98D50}"/>
              </a:ext>
            </a:extLst>
          </p:cNvPr>
          <p:cNvSpPr/>
          <p:nvPr/>
        </p:nvSpPr>
        <p:spPr>
          <a:xfrm>
            <a:off x="1768478" y="4368459"/>
            <a:ext cx="4117816" cy="1877052"/>
          </a:xfrm>
          <a:prstGeom prst="rect">
            <a:avLst/>
          </a:prstGeom>
        </p:spPr>
        <p:txBody>
          <a:bodyPr wrap="square">
            <a:spAutoFit/>
          </a:bodyPr>
          <a:lstStyle/>
          <a:p>
            <a:pPr>
              <a:lnSpc>
                <a:spcPct val="150000"/>
              </a:lnSpc>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design</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a:t>
            </a:r>
          </a:p>
        </p:txBody>
      </p:sp>
      <p:grpSp>
        <p:nvGrpSpPr>
          <p:cNvPr id="184" name="Group 183">
            <a:extLst>
              <a:ext uri="{FF2B5EF4-FFF2-40B4-BE49-F238E27FC236}">
                <a16:creationId xmlns:a16="http://schemas.microsoft.com/office/drawing/2014/main" id="{58A20318-806E-4ABF-AB22-75C2A764DDC7}"/>
              </a:ext>
            </a:extLst>
          </p:cNvPr>
          <p:cNvGrpSpPr/>
          <p:nvPr/>
        </p:nvGrpSpPr>
        <p:grpSpPr>
          <a:xfrm>
            <a:off x="1759472" y="6690353"/>
            <a:ext cx="3903698" cy="312804"/>
            <a:chOff x="10459964" y="6629683"/>
            <a:chExt cx="2714727" cy="312804"/>
          </a:xfrm>
        </p:grpSpPr>
        <p:cxnSp>
          <p:nvCxnSpPr>
            <p:cNvPr id="185" name="Straight Connector 184">
              <a:extLst>
                <a:ext uri="{FF2B5EF4-FFF2-40B4-BE49-F238E27FC236}">
                  <a16:creationId xmlns:a16="http://schemas.microsoft.com/office/drawing/2014/main" id="{1E3CFB99-16EF-459C-A864-67D53133F77B}"/>
                </a:ext>
              </a:extLst>
            </p:cNvPr>
            <p:cNvCxnSpPr>
              <a:cxnSpLocks/>
            </p:cNvCxnSpPr>
            <p:nvPr/>
          </p:nvCxnSpPr>
          <p:spPr>
            <a:xfrm>
              <a:off x="10541441" y="6942487"/>
              <a:ext cx="2633250" cy="0"/>
            </a:xfrm>
            <a:prstGeom prst="line">
              <a:avLst/>
            </a:prstGeom>
            <a:ln w="7620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BE17AC16-E7C2-4890-81A6-2F432913DDE9}"/>
                </a:ext>
              </a:extLst>
            </p:cNvPr>
            <p:cNvCxnSpPr>
              <a:cxnSpLocks/>
            </p:cNvCxnSpPr>
            <p:nvPr/>
          </p:nvCxnSpPr>
          <p:spPr>
            <a:xfrm>
              <a:off x="10541441" y="6942487"/>
              <a:ext cx="2058085" cy="0"/>
            </a:xfrm>
            <a:prstGeom prst="line">
              <a:avLst/>
            </a:prstGeom>
            <a:ln w="7620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87" name="TextBox 186">
              <a:extLst>
                <a:ext uri="{FF2B5EF4-FFF2-40B4-BE49-F238E27FC236}">
                  <a16:creationId xmlns:a16="http://schemas.microsoft.com/office/drawing/2014/main" id="{4EC5DF3C-F47F-48D3-8EED-8649D852A123}"/>
                </a:ext>
              </a:extLst>
            </p:cNvPr>
            <p:cNvSpPr txBox="1"/>
            <p:nvPr/>
          </p:nvSpPr>
          <p:spPr>
            <a:xfrm>
              <a:off x="10459964" y="6629683"/>
              <a:ext cx="844038" cy="307777"/>
            </a:xfrm>
            <a:prstGeom prst="rect">
              <a:avLst/>
            </a:prstGeom>
            <a:noFill/>
          </p:spPr>
          <p:txBody>
            <a:bodyPr wrap="square" rtlCol="0">
              <a:spAutoFit/>
            </a:bodyPr>
            <a:lstStyle/>
            <a:p>
              <a:r>
                <a:rPr lang="en-US" altLang="zh-CN" sz="1400">
                  <a:solidFill>
                    <a:schemeClr val="tx1">
                      <a:lumMod val="85000"/>
                      <a:lumOff val="15000"/>
                    </a:schemeClr>
                  </a:solidFill>
                  <a:ea typeface="Microsoft YaHei UI" panose="020B0503020204020204" pitchFamily="34" charset="-122"/>
                </a:rPr>
                <a:t>Photoshop</a:t>
              </a:r>
              <a:endParaRPr lang="zh-CN" altLang="en-US" sz="1400">
                <a:solidFill>
                  <a:schemeClr val="tx1">
                    <a:lumMod val="85000"/>
                    <a:lumOff val="15000"/>
                  </a:schemeClr>
                </a:solidFill>
                <a:ea typeface="Microsoft YaHei UI" panose="020B0503020204020204" pitchFamily="34" charset="-122"/>
              </a:endParaRPr>
            </a:p>
          </p:txBody>
        </p:sp>
        <p:sp>
          <p:nvSpPr>
            <p:cNvPr id="188" name="TextBox 73">
              <a:extLst>
                <a:ext uri="{FF2B5EF4-FFF2-40B4-BE49-F238E27FC236}">
                  <a16:creationId xmlns:a16="http://schemas.microsoft.com/office/drawing/2014/main" id="{DB44C2A9-A0D8-425C-98FD-3F70B9F81AA6}"/>
                </a:ext>
              </a:extLst>
            </p:cNvPr>
            <p:cNvSpPr txBox="1"/>
            <p:nvPr/>
          </p:nvSpPr>
          <p:spPr>
            <a:xfrm>
              <a:off x="12126503" y="6629683"/>
              <a:ext cx="523626" cy="307777"/>
            </a:xfrm>
            <a:prstGeom prst="rect">
              <a:avLst/>
            </a:prstGeom>
            <a:noFill/>
          </p:spPr>
          <p:txBody>
            <a:bodyPr wrap="square" rtlCol="0">
              <a:spAutoFit/>
            </a:bodyPr>
            <a:lstStyle/>
            <a:p>
              <a:pPr algn="r"/>
              <a:r>
                <a:rPr lang="en-US" altLang="zh-CN" sz="1400">
                  <a:solidFill>
                    <a:schemeClr val="tx1">
                      <a:lumMod val="85000"/>
                      <a:lumOff val="15000"/>
                    </a:schemeClr>
                  </a:solidFill>
                  <a:ea typeface="Microsoft YaHei UI" panose="020B0503020204020204" pitchFamily="34" charset="-122"/>
                </a:rPr>
                <a:t>82%</a:t>
              </a:r>
              <a:endParaRPr lang="zh-CN" altLang="en-US" sz="1400">
                <a:solidFill>
                  <a:schemeClr val="tx1">
                    <a:lumMod val="85000"/>
                    <a:lumOff val="15000"/>
                  </a:schemeClr>
                </a:solidFill>
                <a:ea typeface="Microsoft YaHei UI" panose="020B0503020204020204" pitchFamily="34" charset="-122"/>
              </a:endParaRPr>
            </a:p>
          </p:txBody>
        </p:sp>
      </p:grpSp>
      <p:grpSp>
        <p:nvGrpSpPr>
          <p:cNvPr id="189" name="Group 188">
            <a:extLst>
              <a:ext uri="{FF2B5EF4-FFF2-40B4-BE49-F238E27FC236}">
                <a16:creationId xmlns:a16="http://schemas.microsoft.com/office/drawing/2014/main" id="{3DAE3C2C-9DAD-4222-A5B2-61CE82C14C73}"/>
              </a:ext>
            </a:extLst>
          </p:cNvPr>
          <p:cNvGrpSpPr/>
          <p:nvPr/>
        </p:nvGrpSpPr>
        <p:grpSpPr>
          <a:xfrm>
            <a:off x="1759472" y="7218144"/>
            <a:ext cx="3903698" cy="312804"/>
            <a:chOff x="10459964" y="6629683"/>
            <a:chExt cx="2714727" cy="312804"/>
          </a:xfrm>
        </p:grpSpPr>
        <p:cxnSp>
          <p:nvCxnSpPr>
            <p:cNvPr id="190" name="Straight Connector 189">
              <a:extLst>
                <a:ext uri="{FF2B5EF4-FFF2-40B4-BE49-F238E27FC236}">
                  <a16:creationId xmlns:a16="http://schemas.microsoft.com/office/drawing/2014/main" id="{B5C39C11-4624-427C-9146-2706923C4E8D}"/>
                </a:ext>
              </a:extLst>
            </p:cNvPr>
            <p:cNvCxnSpPr/>
            <p:nvPr/>
          </p:nvCxnSpPr>
          <p:spPr>
            <a:xfrm>
              <a:off x="10541441" y="6942487"/>
              <a:ext cx="2633250" cy="0"/>
            </a:xfrm>
            <a:prstGeom prst="line">
              <a:avLst/>
            </a:prstGeom>
            <a:ln w="7620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8FE98BD4-0175-433D-8080-A81677B976A5}"/>
                </a:ext>
              </a:extLst>
            </p:cNvPr>
            <p:cNvCxnSpPr>
              <a:cxnSpLocks/>
            </p:cNvCxnSpPr>
            <p:nvPr/>
          </p:nvCxnSpPr>
          <p:spPr>
            <a:xfrm>
              <a:off x="10541441" y="6942487"/>
              <a:ext cx="2355308" cy="0"/>
            </a:xfrm>
            <a:prstGeom prst="line">
              <a:avLst/>
            </a:prstGeom>
            <a:ln w="7620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92" name="TextBox 191">
              <a:extLst>
                <a:ext uri="{FF2B5EF4-FFF2-40B4-BE49-F238E27FC236}">
                  <a16:creationId xmlns:a16="http://schemas.microsoft.com/office/drawing/2014/main" id="{60DE6FB0-336C-466A-82C8-F41B8F5BACC5}"/>
                </a:ext>
              </a:extLst>
            </p:cNvPr>
            <p:cNvSpPr txBox="1"/>
            <p:nvPr/>
          </p:nvSpPr>
          <p:spPr>
            <a:xfrm>
              <a:off x="10459964" y="6629683"/>
              <a:ext cx="844038" cy="307777"/>
            </a:xfrm>
            <a:prstGeom prst="rect">
              <a:avLst/>
            </a:prstGeom>
            <a:noFill/>
          </p:spPr>
          <p:txBody>
            <a:bodyPr wrap="square" rtlCol="0">
              <a:spAutoFit/>
            </a:bodyPr>
            <a:lstStyle/>
            <a:p>
              <a:r>
                <a:rPr lang="en-US" altLang="zh-CN" sz="1400">
                  <a:solidFill>
                    <a:schemeClr val="tx1">
                      <a:lumMod val="85000"/>
                      <a:lumOff val="15000"/>
                    </a:schemeClr>
                  </a:solidFill>
                  <a:ea typeface="Microsoft YaHei UI" panose="020B0503020204020204" pitchFamily="34" charset="-122"/>
                </a:rPr>
                <a:t>Illustrator</a:t>
              </a:r>
              <a:endParaRPr lang="zh-CN" altLang="en-US" sz="1400">
                <a:solidFill>
                  <a:schemeClr val="tx1">
                    <a:lumMod val="85000"/>
                    <a:lumOff val="15000"/>
                  </a:schemeClr>
                </a:solidFill>
                <a:ea typeface="Microsoft YaHei UI" panose="020B0503020204020204" pitchFamily="34" charset="-122"/>
              </a:endParaRPr>
            </a:p>
          </p:txBody>
        </p:sp>
        <p:sp>
          <p:nvSpPr>
            <p:cNvPr id="193" name="TextBox 73">
              <a:extLst>
                <a:ext uri="{FF2B5EF4-FFF2-40B4-BE49-F238E27FC236}">
                  <a16:creationId xmlns:a16="http://schemas.microsoft.com/office/drawing/2014/main" id="{55DB2E5E-25D5-43E2-948E-8DB4AB5D936A}"/>
                </a:ext>
              </a:extLst>
            </p:cNvPr>
            <p:cNvSpPr txBox="1"/>
            <p:nvPr/>
          </p:nvSpPr>
          <p:spPr>
            <a:xfrm>
              <a:off x="12418037" y="6629683"/>
              <a:ext cx="523626" cy="307777"/>
            </a:xfrm>
            <a:prstGeom prst="rect">
              <a:avLst/>
            </a:prstGeom>
            <a:noFill/>
          </p:spPr>
          <p:txBody>
            <a:bodyPr wrap="square" rtlCol="0">
              <a:spAutoFit/>
            </a:bodyPr>
            <a:lstStyle/>
            <a:p>
              <a:pPr algn="r"/>
              <a:r>
                <a:rPr lang="en-US" altLang="zh-CN" sz="1400">
                  <a:solidFill>
                    <a:schemeClr val="tx1">
                      <a:lumMod val="85000"/>
                      <a:lumOff val="15000"/>
                    </a:schemeClr>
                  </a:solidFill>
                  <a:ea typeface="Microsoft YaHei UI" panose="020B0503020204020204" pitchFamily="34" charset="-122"/>
                </a:rPr>
                <a:t>91%</a:t>
              </a:r>
              <a:endParaRPr lang="zh-CN" altLang="en-US" sz="1400">
                <a:solidFill>
                  <a:schemeClr val="tx1">
                    <a:lumMod val="85000"/>
                    <a:lumOff val="15000"/>
                  </a:schemeClr>
                </a:solidFill>
                <a:ea typeface="Microsoft YaHei UI" panose="020B0503020204020204" pitchFamily="34" charset="-122"/>
              </a:endParaRPr>
            </a:p>
          </p:txBody>
        </p:sp>
      </p:grpSp>
      <p:grpSp>
        <p:nvGrpSpPr>
          <p:cNvPr id="194" name="Group 193">
            <a:extLst>
              <a:ext uri="{FF2B5EF4-FFF2-40B4-BE49-F238E27FC236}">
                <a16:creationId xmlns:a16="http://schemas.microsoft.com/office/drawing/2014/main" id="{80DD395B-D49F-4EC5-A2CD-D22F03BC8F20}"/>
              </a:ext>
            </a:extLst>
          </p:cNvPr>
          <p:cNvGrpSpPr/>
          <p:nvPr/>
        </p:nvGrpSpPr>
        <p:grpSpPr>
          <a:xfrm>
            <a:off x="1759472" y="7745935"/>
            <a:ext cx="3903698" cy="312804"/>
            <a:chOff x="10459964" y="6629683"/>
            <a:chExt cx="2714727" cy="312804"/>
          </a:xfrm>
        </p:grpSpPr>
        <p:cxnSp>
          <p:nvCxnSpPr>
            <p:cNvPr id="195" name="Straight Connector 194">
              <a:extLst>
                <a:ext uri="{FF2B5EF4-FFF2-40B4-BE49-F238E27FC236}">
                  <a16:creationId xmlns:a16="http://schemas.microsoft.com/office/drawing/2014/main" id="{65A52401-25EB-4C58-8633-049F71400FCE}"/>
                </a:ext>
              </a:extLst>
            </p:cNvPr>
            <p:cNvCxnSpPr/>
            <p:nvPr/>
          </p:nvCxnSpPr>
          <p:spPr>
            <a:xfrm>
              <a:off x="10541441" y="6942487"/>
              <a:ext cx="2633250" cy="0"/>
            </a:xfrm>
            <a:prstGeom prst="line">
              <a:avLst/>
            </a:prstGeom>
            <a:ln w="7620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EA12A3ED-0B1F-4112-82C0-C7506E8BB751}"/>
                </a:ext>
              </a:extLst>
            </p:cNvPr>
            <p:cNvCxnSpPr>
              <a:cxnSpLocks/>
            </p:cNvCxnSpPr>
            <p:nvPr/>
          </p:nvCxnSpPr>
          <p:spPr>
            <a:xfrm>
              <a:off x="10541441" y="6942487"/>
              <a:ext cx="1673382" cy="0"/>
            </a:xfrm>
            <a:prstGeom prst="line">
              <a:avLst/>
            </a:prstGeom>
            <a:ln w="7620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97" name="TextBox 196">
              <a:extLst>
                <a:ext uri="{FF2B5EF4-FFF2-40B4-BE49-F238E27FC236}">
                  <a16:creationId xmlns:a16="http://schemas.microsoft.com/office/drawing/2014/main" id="{72A37145-1840-4389-BC22-0ACE7462FC0A}"/>
                </a:ext>
              </a:extLst>
            </p:cNvPr>
            <p:cNvSpPr txBox="1"/>
            <p:nvPr/>
          </p:nvSpPr>
          <p:spPr>
            <a:xfrm>
              <a:off x="10459964" y="6629683"/>
              <a:ext cx="844038" cy="307777"/>
            </a:xfrm>
            <a:prstGeom prst="rect">
              <a:avLst/>
            </a:prstGeom>
            <a:noFill/>
          </p:spPr>
          <p:txBody>
            <a:bodyPr wrap="square" rtlCol="0">
              <a:spAutoFit/>
            </a:bodyPr>
            <a:lstStyle/>
            <a:p>
              <a:r>
                <a:rPr lang="en-US" altLang="zh-CN" sz="1400" err="1">
                  <a:solidFill>
                    <a:schemeClr val="tx1">
                      <a:lumMod val="85000"/>
                      <a:lumOff val="15000"/>
                    </a:schemeClr>
                  </a:solidFill>
                  <a:ea typeface="Microsoft YaHei UI" panose="020B0503020204020204" pitchFamily="34" charset="-122"/>
                </a:rPr>
                <a:t>Wordpress</a:t>
              </a:r>
              <a:endParaRPr lang="zh-CN" altLang="en-US" sz="1400">
                <a:solidFill>
                  <a:schemeClr val="tx1">
                    <a:lumMod val="85000"/>
                    <a:lumOff val="15000"/>
                  </a:schemeClr>
                </a:solidFill>
                <a:ea typeface="Microsoft YaHei UI" panose="020B0503020204020204" pitchFamily="34" charset="-122"/>
              </a:endParaRPr>
            </a:p>
          </p:txBody>
        </p:sp>
        <p:sp>
          <p:nvSpPr>
            <p:cNvPr id="198" name="TextBox 73">
              <a:extLst>
                <a:ext uri="{FF2B5EF4-FFF2-40B4-BE49-F238E27FC236}">
                  <a16:creationId xmlns:a16="http://schemas.microsoft.com/office/drawing/2014/main" id="{672CA945-C65D-42F2-9685-35A265259D1F}"/>
                </a:ext>
              </a:extLst>
            </p:cNvPr>
            <p:cNvSpPr txBox="1"/>
            <p:nvPr/>
          </p:nvSpPr>
          <p:spPr>
            <a:xfrm>
              <a:off x="11734812" y="6629683"/>
              <a:ext cx="523626" cy="307777"/>
            </a:xfrm>
            <a:prstGeom prst="rect">
              <a:avLst/>
            </a:prstGeom>
            <a:noFill/>
          </p:spPr>
          <p:txBody>
            <a:bodyPr wrap="square" rtlCol="0">
              <a:spAutoFit/>
            </a:bodyPr>
            <a:lstStyle/>
            <a:p>
              <a:pPr algn="r"/>
              <a:r>
                <a:rPr lang="en-US" altLang="zh-CN" sz="1400">
                  <a:solidFill>
                    <a:schemeClr val="tx1">
                      <a:lumMod val="85000"/>
                      <a:lumOff val="15000"/>
                    </a:schemeClr>
                  </a:solidFill>
                  <a:ea typeface="Microsoft YaHei UI" panose="020B0503020204020204" pitchFamily="34" charset="-122"/>
                </a:rPr>
                <a:t>72%</a:t>
              </a:r>
              <a:endParaRPr lang="zh-CN" altLang="en-US" sz="1400">
                <a:solidFill>
                  <a:schemeClr val="tx1">
                    <a:lumMod val="85000"/>
                    <a:lumOff val="15000"/>
                  </a:schemeClr>
                </a:solidFill>
                <a:ea typeface="Microsoft YaHei UI" panose="020B0503020204020204" pitchFamily="34" charset="-122"/>
              </a:endParaRPr>
            </a:p>
          </p:txBody>
        </p:sp>
      </p:grpSp>
      <p:sp>
        <p:nvSpPr>
          <p:cNvPr id="199" name="Google Shape;204;p13">
            <a:extLst>
              <a:ext uri="{FF2B5EF4-FFF2-40B4-BE49-F238E27FC236}">
                <a16:creationId xmlns:a16="http://schemas.microsoft.com/office/drawing/2014/main" id="{283AC1A6-E7AB-494D-B0FB-B5803DEC2DCE}"/>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World Map</a:t>
            </a:r>
            <a:endParaRPr lang="en-US" sz="6000">
              <a:latin typeface="Outfit Black" pitchFamily="2" charset="0"/>
            </a:endParaRPr>
          </a:p>
        </p:txBody>
      </p:sp>
    </p:spTree>
    <p:extLst>
      <p:ext uri="{BB962C8B-B14F-4D97-AF65-F5344CB8AC3E}">
        <p14:creationId xmlns:p14="http://schemas.microsoft.com/office/powerpoint/2010/main" val="450635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99"/>
                                            </p:tgtEl>
                                            <p:attrNameLst>
                                              <p:attrName>style.visibility</p:attrName>
                                            </p:attrNameLst>
                                          </p:cBhvr>
                                          <p:to>
                                            <p:strVal val="visible"/>
                                          </p:to>
                                        </p:set>
                                        <p:anim to="" calcmode="lin" valueType="num">
                                          <p:cBhvr>
                                            <p:cTn id="7" dur="750" fill="hold">
                                              <p:stCondLst>
                                                <p:cond delay="0"/>
                                              </p:stCondLst>
                                            </p:cTn>
                                            <p:tgtEl>
                                              <p:spTgt spid="19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99"/>
                                            </p:tgtEl>
                                          </p:cBhvr>
                                        </p:animEffect>
                                      </p:childTnLst>
                                    </p:cTn>
                                  </p:par>
                                </p:childTnLst>
                              </p:cTn>
                            </p:par>
                            <p:par>
                              <p:cTn id="9" fill="hold">
                                <p:stCondLst>
                                  <p:cond delay="908"/>
                                </p:stCondLst>
                                <p:childTnLst>
                                  <p:par>
                                    <p:cTn id="10" presetID="2" presetClass="entr" presetSubtype="4" fill="hold" nodeType="afterEffect" p14:presetBounceEnd="59000">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14:bounceEnd="59000">
                                          <p:cBhvr additive="base">
                                            <p:cTn id="12"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13" dur="125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157"/>
                                </p:stCondLst>
                                <p:childTnLst>
                                  <p:par>
                                    <p:cTn id="15" presetID="0" presetClass="entr" presetSubtype="0" fill="hold" grpId="0" nodeType="afterEffect">
                                      <p:stCondLst>
                                        <p:cond delay="0"/>
                                      </p:stCondLst>
                                      <p:childTnLst>
                                        <p:set>
                                          <p:cBhvr>
                                            <p:cTn id="16" dur="700" fill="hold">
                                              <p:stCondLst>
                                                <p:cond delay="0"/>
                                              </p:stCondLst>
                                            </p:cTn>
                                            <p:tgtEl>
                                              <p:spTgt spid="180"/>
                                            </p:tgtEl>
                                            <p:attrNameLst>
                                              <p:attrName>style.visibility</p:attrName>
                                            </p:attrNameLst>
                                          </p:cBhvr>
                                          <p:to>
                                            <p:strVal val="visible"/>
                                          </p:to>
                                        </p:set>
                                        <p:anim to="" calcmode="lin" valueType="num">
                                          <p:cBhvr>
                                            <p:cTn id="17" dur="700" fill="hold">
                                              <p:stCondLst>
                                                <p:cond delay="0"/>
                                              </p:stCondLst>
                                            </p:cTn>
                                            <p:tgtEl>
                                              <p:spTgt spid="180"/>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180"/>
                                            </p:tgtEl>
                                            <p:attrNameLst>
                                              <p:attrName>ppt_w</p:attrName>
                                            </p:attrNameLst>
                                          </p:cBhvr>
                                          <p:tavLst>
                                            <p:tav tm="0" fmla="#ppt_w-#ppt_w*((1.5-1.5*$)^3-(1.5-1.5*$)^2)">
                                              <p:val>
                                                <p:strVal val="0"/>
                                              </p:val>
                                            </p:tav>
                                            <p:tav tm="100000">
                                              <p:val>
                                                <p:strVal val="1"/>
                                              </p:val>
                                            </p:tav>
                                          </p:tavLst>
                                        </p:anim>
                                      </p:childTnLst>
                                    </p:cTn>
                                  </p:par>
                                  <p:par>
                                    <p:cTn id="19" presetID="0" presetClass="entr" presetSubtype="0" fill="hold" grpId="0" nodeType="withEffect">
                                      <p:stCondLst>
                                        <p:cond delay="0"/>
                                      </p:stCondLst>
                                      <p:childTnLst>
                                        <p:set>
                                          <p:cBhvr>
                                            <p:cTn id="20" dur="700" fill="hold">
                                              <p:stCondLst>
                                                <p:cond delay="0"/>
                                              </p:stCondLst>
                                            </p:cTn>
                                            <p:tgtEl>
                                              <p:spTgt spid="181"/>
                                            </p:tgtEl>
                                            <p:attrNameLst>
                                              <p:attrName>style.visibility</p:attrName>
                                            </p:attrNameLst>
                                          </p:cBhvr>
                                          <p:to>
                                            <p:strVal val="visible"/>
                                          </p:to>
                                        </p:set>
                                        <p:anim to="" calcmode="lin" valueType="num">
                                          <p:cBhvr>
                                            <p:cTn id="21" dur="700" fill="hold">
                                              <p:stCondLst>
                                                <p:cond delay="0"/>
                                              </p:stCondLst>
                                            </p:cTn>
                                            <p:tgtEl>
                                              <p:spTgt spid="181"/>
                                            </p:tgtEl>
                                            <p:attrNameLst>
                                              <p:attrName>ppt_h</p:attrName>
                                            </p:attrNameLst>
                                          </p:cBhvr>
                                          <p:tavLst>
                                            <p:tav tm="0" fmla="#ppt_h-#ppt_h*((1.5-1.5*$)^3-(1.5-1.5*$)^2)">
                                              <p:val>
                                                <p:strVal val="0"/>
                                              </p:val>
                                            </p:tav>
                                            <p:tav tm="100000">
                                              <p:val>
                                                <p:strVal val="1"/>
                                              </p:val>
                                            </p:tav>
                                          </p:tavLst>
                                        </p:anim>
                                        <p:anim to="" calcmode="lin" valueType="num">
                                          <p:cBhvr>
                                            <p:cTn id="22" dur="700" fill="hold">
                                              <p:stCondLst>
                                                <p:cond delay="0"/>
                                              </p:stCondLst>
                                            </p:cTn>
                                            <p:tgtEl>
                                              <p:spTgt spid="181"/>
                                            </p:tgtEl>
                                            <p:attrNameLst>
                                              <p:attrName>ppt_w</p:attrName>
                                            </p:attrNameLst>
                                          </p:cBhvr>
                                          <p:tavLst>
                                            <p:tav tm="0" fmla="#ppt_w-#ppt_w*((1.5-1.5*$)^3-(1.5-1.5*$)^2)">
                                              <p:val>
                                                <p:strVal val="0"/>
                                              </p:val>
                                            </p:tav>
                                            <p:tav tm="100000">
                                              <p:val>
                                                <p:strVal val="1"/>
                                              </p:val>
                                            </p:tav>
                                          </p:tavLst>
                                        </p:anim>
                                      </p:childTnLst>
                                    </p:cTn>
                                  </p:par>
                                  <p:par>
                                    <p:cTn id="23" presetID="0" presetClass="entr" presetSubtype="0" fill="hold" grpId="0" nodeType="withEffect">
                                      <p:stCondLst>
                                        <p:cond delay="0"/>
                                      </p:stCondLst>
                                      <p:childTnLst>
                                        <p:set>
                                          <p:cBhvr>
                                            <p:cTn id="24" dur="700" fill="hold">
                                              <p:stCondLst>
                                                <p:cond delay="0"/>
                                              </p:stCondLst>
                                            </p:cTn>
                                            <p:tgtEl>
                                              <p:spTgt spid="182"/>
                                            </p:tgtEl>
                                            <p:attrNameLst>
                                              <p:attrName>style.visibility</p:attrName>
                                            </p:attrNameLst>
                                          </p:cBhvr>
                                          <p:to>
                                            <p:strVal val="visible"/>
                                          </p:to>
                                        </p:set>
                                        <p:anim to="" calcmode="lin" valueType="num">
                                          <p:cBhvr>
                                            <p:cTn id="25" dur="700" fill="hold">
                                              <p:stCondLst>
                                                <p:cond delay="0"/>
                                              </p:stCondLst>
                                            </p:cTn>
                                            <p:tgtEl>
                                              <p:spTgt spid="182"/>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182"/>
                                            </p:tgtEl>
                                            <p:attrNameLst>
                                              <p:attrName>ppt_w</p:attrName>
                                            </p:attrNameLst>
                                          </p:cBhvr>
                                          <p:tavLst>
                                            <p:tav tm="0" fmla="#ppt_w-#ppt_w*((1.5-1.5*$)^3-(1.5-1.5*$)^2)">
                                              <p:val>
                                                <p:strVal val="0"/>
                                              </p:val>
                                            </p:tav>
                                            <p:tav tm="100000">
                                              <p:val>
                                                <p:strVal val="1"/>
                                              </p:val>
                                            </p:tav>
                                          </p:tavLst>
                                        </p:anim>
                                      </p:childTnLst>
                                    </p:cTn>
                                  </p:par>
                                </p:childTnLst>
                              </p:cTn>
                            </p:par>
                            <p:par>
                              <p:cTn id="27" fill="hold">
                                <p:stCondLst>
                                  <p:cond delay="2858"/>
                                </p:stCondLst>
                                <p:childTnLst>
                                  <p:par>
                                    <p:cTn id="28" presetID="10" presetClass="entr" presetSubtype="0" fill="hold" grpId="0" nodeType="afterEffect">
                                      <p:stCondLst>
                                        <p:cond delay="0"/>
                                      </p:stCondLst>
                                      <p:childTnLst>
                                        <p:set>
                                          <p:cBhvr>
                                            <p:cTn id="29" dur="1" fill="hold">
                                              <p:stCondLst>
                                                <p:cond delay="0"/>
                                              </p:stCondLst>
                                            </p:cTn>
                                            <p:tgtEl>
                                              <p:spTgt spid="183"/>
                                            </p:tgtEl>
                                            <p:attrNameLst>
                                              <p:attrName>style.visibility</p:attrName>
                                            </p:attrNameLst>
                                          </p:cBhvr>
                                          <p:to>
                                            <p:strVal val="visible"/>
                                          </p:to>
                                        </p:set>
                                        <p:animEffect transition="in" filter="fade">
                                          <p:cBhvr>
                                            <p:cTn id="30" dur="500"/>
                                            <p:tgtEl>
                                              <p:spTgt spid="183"/>
                                            </p:tgtEl>
                                          </p:cBhvr>
                                        </p:animEffect>
                                      </p:childTnLst>
                                    </p:cTn>
                                  </p:par>
                                  <p:par>
                                    <p:cTn id="31" presetID="2" presetClass="entr" presetSubtype="4" decel="100000" fill="hold" nodeType="withEffect">
                                      <p:stCondLst>
                                        <p:cond delay="0"/>
                                      </p:stCondLst>
                                      <p:childTnLst>
                                        <p:set>
                                          <p:cBhvr>
                                            <p:cTn id="32" dur="1" fill="hold">
                                              <p:stCondLst>
                                                <p:cond delay="0"/>
                                              </p:stCondLst>
                                            </p:cTn>
                                            <p:tgtEl>
                                              <p:spTgt spid="184"/>
                                            </p:tgtEl>
                                            <p:attrNameLst>
                                              <p:attrName>style.visibility</p:attrName>
                                            </p:attrNameLst>
                                          </p:cBhvr>
                                          <p:to>
                                            <p:strVal val="visible"/>
                                          </p:to>
                                        </p:set>
                                        <p:anim calcmode="lin" valueType="num">
                                          <p:cBhvr additive="base">
                                            <p:cTn id="33" dur="1000" fill="hold"/>
                                            <p:tgtEl>
                                              <p:spTgt spid="184"/>
                                            </p:tgtEl>
                                            <p:attrNameLst>
                                              <p:attrName>ppt_x</p:attrName>
                                            </p:attrNameLst>
                                          </p:cBhvr>
                                          <p:tavLst>
                                            <p:tav tm="0">
                                              <p:val>
                                                <p:strVal val="#ppt_x"/>
                                              </p:val>
                                            </p:tav>
                                            <p:tav tm="100000">
                                              <p:val>
                                                <p:strVal val="#ppt_x"/>
                                              </p:val>
                                            </p:tav>
                                          </p:tavLst>
                                        </p:anim>
                                        <p:anim calcmode="lin" valueType="num">
                                          <p:cBhvr additive="base">
                                            <p:cTn id="34" dur="1000" fill="hold"/>
                                            <p:tgtEl>
                                              <p:spTgt spid="184"/>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100"/>
                                      </p:stCondLst>
                                      <p:childTnLst>
                                        <p:set>
                                          <p:cBhvr>
                                            <p:cTn id="36" dur="1" fill="hold">
                                              <p:stCondLst>
                                                <p:cond delay="0"/>
                                              </p:stCondLst>
                                            </p:cTn>
                                            <p:tgtEl>
                                              <p:spTgt spid="189"/>
                                            </p:tgtEl>
                                            <p:attrNameLst>
                                              <p:attrName>style.visibility</p:attrName>
                                            </p:attrNameLst>
                                          </p:cBhvr>
                                          <p:to>
                                            <p:strVal val="visible"/>
                                          </p:to>
                                        </p:set>
                                        <p:anim calcmode="lin" valueType="num">
                                          <p:cBhvr additive="base">
                                            <p:cTn id="37" dur="1000" fill="hold"/>
                                            <p:tgtEl>
                                              <p:spTgt spid="189"/>
                                            </p:tgtEl>
                                            <p:attrNameLst>
                                              <p:attrName>ppt_x</p:attrName>
                                            </p:attrNameLst>
                                          </p:cBhvr>
                                          <p:tavLst>
                                            <p:tav tm="0">
                                              <p:val>
                                                <p:strVal val="#ppt_x"/>
                                              </p:val>
                                            </p:tav>
                                            <p:tav tm="100000">
                                              <p:val>
                                                <p:strVal val="#ppt_x"/>
                                              </p:val>
                                            </p:tav>
                                          </p:tavLst>
                                        </p:anim>
                                        <p:anim calcmode="lin" valueType="num">
                                          <p:cBhvr additive="base">
                                            <p:cTn id="38" dur="1000" fill="hold"/>
                                            <p:tgtEl>
                                              <p:spTgt spid="189"/>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200"/>
                                      </p:stCondLst>
                                      <p:childTnLst>
                                        <p:set>
                                          <p:cBhvr>
                                            <p:cTn id="40" dur="1" fill="hold">
                                              <p:stCondLst>
                                                <p:cond delay="0"/>
                                              </p:stCondLst>
                                            </p:cTn>
                                            <p:tgtEl>
                                              <p:spTgt spid="194"/>
                                            </p:tgtEl>
                                            <p:attrNameLst>
                                              <p:attrName>style.visibility</p:attrName>
                                            </p:attrNameLst>
                                          </p:cBhvr>
                                          <p:to>
                                            <p:strVal val="visible"/>
                                          </p:to>
                                        </p:set>
                                        <p:anim calcmode="lin" valueType="num">
                                          <p:cBhvr additive="base">
                                            <p:cTn id="41" dur="1000" fill="hold"/>
                                            <p:tgtEl>
                                              <p:spTgt spid="194"/>
                                            </p:tgtEl>
                                            <p:attrNameLst>
                                              <p:attrName>ppt_x</p:attrName>
                                            </p:attrNameLst>
                                          </p:cBhvr>
                                          <p:tavLst>
                                            <p:tav tm="0">
                                              <p:val>
                                                <p:strVal val="#ppt_x"/>
                                              </p:val>
                                            </p:tav>
                                            <p:tav tm="100000">
                                              <p:val>
                                                <p:strVal val="#ppt_x"/>
                                              </p:val>
                                            </p:tav>
                                          </p:tavLst>
                                        </p:anim>
                                        <p:anim calcmode="lin" valueType="num">
                                          <p:cBhvr additive="base">
                                            <p:cTn id="42" dur="1000" fill="hold"/>
                                            <p:tgtEl>
                                              <p:spTgt spid="1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P spid="181" grpId="0" animBg="1"/>
          <p:bldP spid="182" grpId="0" animBg="1"/>
          <p:bldP spid="183" grpId="0"/>
          <p:bldP spid="199"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99"/>
                                            </p:tgtEl>
                                            <p:attrNameLst>
                                              <p:attrName>style.visibility</p:attrName>
                                            </p:attrNameLst>
                                          </p:cBhvr>
                                          <p:to>
                                            <p:strVal val="visible"/>
                                          </p:to>
                                        </p:set>
                                        <p:anim to="" calcmode="lin" valueType="num">
                                          <p:cBhvr>
                                            <p:cTn id="7" dur="750" fill="hold">
                                              <p:stCondLst>
                                                <p:cond delay="0"/>
                                              </p:stCondLst>
                                            </p:cTn>
                                            <p:tgtEl>
                                              <p:spTgt spid="19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99"/>
                                            </p:tgtEl>
                                          </p:cBhvr>
                                        </p:animEffect>
                                      </p:childTnLst>
                                    </p:cTn>
                                  </p:par>
                                </p:childTnLst>
                              </p:cTn>
                            </p:par>
                            <p:par>
                              <p:cTn id="9" fill="hold">
                                <p:stCondLst>
                                  <p:cond delay="908"/>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250" fill="hold"/>
                                            <p:tgtEl>
                                              <p:spTgt spid="2"/>
                                            </p:tgtEl>
                                            <p:attrNameLst>
                                              <p:attrName>ppt_x</p:attrName>
                                            </p:attrNameLst>
                                          </p:cBhvr>
                                          <p:tavLst>
                                            <p:tav tm="0">
                                              <p:val>
                                                <p:strVal val="#ppt_x"/>
                                              </p:val>
                                            </p:tav>
                                            <p:tav tm="100000">
                                              <p:val>
                                                <p:strVal val="#ppt_x"/>
                                              </p:val>
                                            </p:tav>
                                          </p:tavLst>
                                        </p:anim>
                                        <p:anim calcmode="lin" valueType="num">
                                          <p:cBhvr additive="base">
                                            <p:cTn id="13" dur="125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157"/>
                                </p:stCondLst>
                                <p:childTnLst>
                                  <p:par>
                                    <p:cTn id="15" presetID="0" presetClass="entr" presetSubtype="0" fill="hold" grpId="0" nodeType="afterEffect">
                                      <p:stCondLst>
                                        <p:cond delay="0"/>
                                      </p:stCondLst>
                                      <p:childTnLst>
                                        <p:set>
                                          <p:cBhvr>
                                            <p:cTn id="16" dur="700" fill="hold">
                                              <p:stCondLst>
                                                <p:cond delay="0"/>
                                              </p:stCondLst>
                                            </p:cTn>
                                            <p:tgtEl>
                                              <p:spTgt spid="180"/>
                                            </p:tgtEl>
                                            <p:attrNameLst>
                                              <p:attrName>style.visibility</p:attrName>
                                            </p:attrNameLst>
                                          </p:cBhvr>
                                          <p:to>
                                            <p:strVal val="visible"/>
                                          </p:to>
                                        </p:set>
                                        <p:anim to="" calcmode="lin" valueType="num">
                                          <p:cBhvr>
                                            <p:cTn id="17" dur="700" fill="hold">
                                              <p:stCondLst>
                                                <p:cond delay="0"/>
                                              </p:stCondLst>
                                            </p:cTn>
                                            <p:tgtEl>
                                              <p:spTgt spid="180"/>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180"/>
                                            </p:tgtEl>
                                            <p:attrNameLst>
                                              <p:attrName>ppt_w</p:attrName>
                                            </p:attrNameLst>
                                          </p:cBhvr>
                                          <p:tavLst>
                                            <p:tav tm="0" fmla="#ppt_w-#ppt_w*((1.5-1.5*$)^3-(1.5-1.5*$)^2)">
                                              <p:val>
                                                <p:strVal val="0"/>
                                              </p:val>
                                            </p:tav>
                                            <p:tav tm="100000">
                                              <p:val>
                                                <p:strVal val="1"/>
                                              </p:val>
                                            </p:tav>
                                          </p:tavLst>
                                        </p:anim>
                                      </p:childTnLst>
                                    </p:cTn>
                                  </p:par>
                                  <p:par>
                                    <p:cTn id="19" presetID="0" presetClass="entr" presetSubtype="0" fill="hold" grpId="0" nodeType="withEffect">
                                      <p:stCondLst>
                                        <p:cond delay="0"/>
                                      </p:stCondLst>
                                      <p:childTnLst>
                                        <p:set>
                                          <p:cBhvr>
                                            <p:cTn id="20" dur="700" fill="hold">
                                              <p:stCondLst>
                                                <p:cond delay="0"/>
                                              </p:stCondLst>
                                            </p:cTn>
                                            <p:tgtEl>
                                              <p:spTgt spid="181"/>
                                            </p:tgtEl>
                                            <p:attrNameLst>
                                              <p:attrName>style.visibility</p:attrName>
                                            </p:attrNameLst>
                                          </p:cBhvr>
                                          <p:to>
                                            <p:strVal val="visible"/>
                                          </p:to>
                                        </p:set>
                                        <p:anim to="" calcmode="lin" valueType="num">
                                          <p:cBhvr>
                                            <p:cTn id="21" dur="700" fill="hold">
                                              <p:stCondLst>
                                                <p:cond delay="0"/>
                                              </p:stCondLst>
                                            </p:cTn>
                                            <p:tgtEl>
                                              <p:spTgt spid="181"/>
                                            </p:tgtEl>
                                            <p:attrNameLst>
                                              <p:attrName>ppt_h</p:attrName>
                                            </p:attrNameLst>
                                          </p:cBhvr>
                                          <p:tavLst>
                                            <p:tav tm="0" fmla="#ppt_h-#ppt_h*((1.5-1.5*$)^3-(1.5-1.5*$)^2)">
                                              <p:val>
                                                <p:strVal val="0"/>
                                              </p:val>
                                            </p:tav>
                                            <p:tav tm="100000">
                                              <p:val>
                                                <p:strVal val="1"/>
                                              </p:val>
                                            </p:tav>
                                          </p:tavLst>
                                        </p:anim>
                                        <p:anim to="" calcmode="lin" valueType="num">
                                          <p:cBhvr>
                                            <p:cTn id="22" dur="700" fill="hold">
                                              <p:stCondLst>
                                                <p:cond delay="0"/>
                                              </p:stCondLst>
                                            </p:cTn>
                                            <p:tgtEl>
                                              <p:spTgt spid="181"/>
                                            </p:tgtEl>
                                            <p:attrNameLst>
                                              <p:attrName>ppt_w</p:attrName>
                                            </p:attrNameLst>
                                          </p:cBhvr>
                                          <p:tavLst>
                                            <p:tav tm="0" fmla="#ppt_w-#ppt_w*((1.5-1.5*$)^3-(1.5-1.5*$)^2)">
                                              <p:val>
                                                <p:strVal val="0"/>
                                              </p:val>
                                            </p:tav>
                                            <p:tav tm="100000">
                                              <p:val>
                                                <p:strVal val="1"/>
                                              </p:val>
                                            </p:tav>
                                          </p:tavLst>
                                        </p:anim>
                                      </p:childTnLst>
                                    </p:cTn>
                                  </p:par>
                                  <p:par>
                                    <p:cTn id="23" presetID="0" presetClass="entr" presetSubtype="0" fill="hold" grpId="0" nodeType="withEffect">
                                      <p:stCondLst>
                                        <p:cond delay="0"/>
                                      </p:stCondLst>
                                      <p:childTnLst>
                                        <p:set>
                                          <p:cBhvr>
                                            <p:cTn id="24" dur="700" fill="hold">
                                              <p:stCondLst>
                                                <p:cond delay="0"/>
                                              </p:stCondLst>
                                            </p:cTn>
                                            <p:tgtEl>
                                              <p:spTgt spid="182"/>
                                            </p:tgtEl>
                                            <p:attrNameLst>
                                              <p:attrName>style.visibility</p:attrName>
                                            </p:attrNameLst>
                                          </p:cBhvr>
                                          <p:to>
                                            <p:strVal val="visible"/>
                                          </p:to>
                                        </p:set>
                                        <p:anim to="" calcmode="lin" valueType="num">
                                          <p:cBhvr>
                                            <p:cTn id="25" dur="700" fill="hold">
                                              <p:stCondLst>
                                                <p:cond delay="0"/>
                                              </p:stCondLst>
                                            </p:cTn>
                                            <p:tgtEl>
                                              <p:spTgt spid="182"/>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182"/>
                                            </p:tgtEl>
                                            <p:attrNameLst>
                                              <p:attrName>ppt_w</p:attrName>
                                            </p:attrNameLst>
                                          </p:cBhvr>
                                          <p:tavLst>
                                            <p:tav tm="0" fmla="#ppt_w-#ppt_w*((1.5-1.5*$)^3-(1.5-1.5*$)^2)">
                                              <p:val>
                                                <p:strVal val="0"/>
                                              </p:val>
                                            </p:tav>
                                            <p:tav tm="100000">
                                              <p:val>
                                                <p:strVal val="1"/>
                                              </p:val>
                                            </p:tav>
                                          </p:tavLst>
                                        </p:anim>
                                      </p:childTnLst>
                                    </p:cTn>
                                  </p:par>
                                </p:childTnLst>
                              </p:cTn>
                            </p:par>
                            <p:par>
                              <p:cTn id="27" fill="hold">
                                <p:stCondLst>
                                  <p:cond delay="2858"/>
                                </p:stCondLst>
                                <p:childTnLst>
                                  <p:par>
                                    <p:cTn id="28" presetID="10" presetClass="entr" presetSubtype="0" fill="hold" grpId="0" nodeType="afterEffect">
                                      <p:stCondLst>
                                        <p:cond delay="0"/>
                                      </p:stCondLst>
                                      <p:childTnLst>
                                        <p:set>
                                          <p:cBhvr>
                                            <p:cTn id="29" dur="1" fill="hold">
                                              <p:stCondLst>
                                                <p:cond delay="0"/>
                                              </p:stCondLst>
                                            </p:cTn>
                                            <p:tgtEl>
                                              <p:spTgt spid="183"/>
                                            </p:tgtEl>
                                            <p:attrNameLst>
                                              <p:attrName>style.visibility</p:attrName>
                                            </p:attrNameLst>
                                          </p:cBhvr>
                                          <p:to>
                                            <p:strVal val="visible"/>
                                          </p:to>
                                        </p:set>
                                        <p:animEffect transition="in" filter="fade">
                                          <p:cBhvr>
                                            <p:cTn id="30" dur="500"/>
                                            <p:tgtEl>
                                              <p:spTgt spid="183"/>
                                            </p:tgtEl>
                                          </p:cBhvr>
                                        </p:animEffect>
                                      </p:childTnLst>
                                    </p:cTn>
                                  </p:par>
                                  <p:par>
                                    <p:cTn id="31" presetID="2" presetClass="entr" presetSubtype="4" decel="100000" fill="hold" nodeType="withEffect">
                                      <p:stCondLst>
                                        <p:cond delay="0"/>
                                      </p:stCondLst>
                                      <p:childTnLst>
                                        <p:set>
                                          <p:cBhvr>
                                            <p:cTn id="32" dur="1" fill="hold">
                                              <p:stCondLst>
                                                <p:cond delay="0"/>
                                              </p:stCondLst>
                                            </p:cTn>
                                            <p:tgtEl>
                                              <p:spTgt spid="184"/>
                                            </p:tgtEl>
                                            <p:attrNameLst>
                                              <p:attrName>style.visibility</p:attrName>
                                            </p:attrNameLst>
                                          </p:cBhvr>
                                          <p:to>
                                            <p:strVal val="visible"/>
                                          </p:to>
                                        </p:set>
                                        <p:anim calcmode="lin" valueType="num">
                                          <p:cBhvr additive="base">
                                            <p:cTn id="33" dur="1000" fill="hold"/>
                                            <p:tgtEl>
                                              <p:spTgt spid="184"/>
                                            </p:tgtEl>
                                            <p:attrNameLst>
                                              <p:attrName>ppt_x</p:attrName>
                                            </p:attrNameLst>
                                          </p:cBhvr>
                                          <p:tavLst>
                                            <p:tav tm="0">
                                              <p:val>
                                                <p:strVal val="#ppt_x"/>
                                              </p:val>
                                            </p:tav>
                                            <p:tav tm="100000">
                                              <p:val>
                                                <p:strVal val="#ppt_x"/>
                                              </p:val>
                                            </p:tav>
                                          </p:tavLst>
                                        </p:anim>
                                        <p:anim calcmode="lin" valueType="num">
                                          <p:cBhvr additive="base">
                                            <p:cTn id="34" dur="1000" fill="hold"/>
                                            <p:tgtEl>
                                              <p:spTgt spid="184"/>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100"/>
                                      </p:stCondLst>
                                      <p:childTnLst>
                                        <p:set>
                                          <p:cBhvr>
                                            <p:cTn id="36" dur="1" fill="hold">
                                              <p:stCondLst>
                                                <p:cond delay="0"/>
                                              </p:stCondLst>
                                            </p:cTn>
                                            <p:tgtEl>
                                              <p:spTgt spid="189"/>
                                            </p:tgtEl>
                                            <p:attrNameLst>
                                              <p:attrName>style.visibility</p:attrName>
                                            </p:attrNameLst>
                                          </p:cBhvr>
                                          <p:to>
                                            <p:strVal val="visible"/>
                                          </p:to>
                                        </p:set>
                                        <p:anim calcmode="lin" valueType="num">
                                          <p:cBhvr additive="base">
                                            <p:cTn id="37" dur="1000" fill="hold"/>
                                            <p:tgtEl>
                                              <p:spTgt spid="189"/>
                                            </p:tgtEl>
                                            <p:attrNameLst>
                                              <p:attrName>ppt_x</p:attrName>
                                            </p:attrNameLst>
                                          </p:cBhvr>
                                          <p:tavLst>
                                            <p:tav tm="0">
                                              <p:val>
                                                <p:strVal val="#ppt_x"/>
                                              </p:val>
                                            </p:tav>
                                            <p:tav tm="100000">
                                              <p:val>
                                                <p:strVal val="#ppt_x"/>
                                              </p:val>
                                            </p:tav>
                                          </p:tavLst>
                                        </p:anim>
                                        <p:anim calcmode="lin" valueType="num">
                                          <p:cBhvr additive="base">
                                            <p:cTn id="38" dur="1000" fill="hold"/>
                                            <p:tgtEl>
                                              <p:spTgt spid="189"/>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200"/>
                                      </p:stCondLst>
                                      <p:childTnLst>
                                        <p:set>
                                          <p:cBhvr>
                                            <p:cTn id="40" dur="1" fill="hold">
                                              <p:stCondLst>
                                                <p:cond delay="0"/>
                                              </p:stCondLst>
                                            </p:cTn>
                                            <p:tgtEl>
                                              <p:spTgt spid="194"/>
                                            </p:tgtEl>
                                            <p:attrNameLst>
                                              <p:attrName>style.visibility</p:attrName>
                                            </p:attrNameLst>
                                          </p:cBhvr>
                                          <p:to>
                                            <p:strVal val="visible"/>
                                          </p:to>
                                        </p:set>
                                        <p:anim calcmode="lin" valueType="num">
                                          <p:cBhvr additive="base">
                                            <p:cTn id="41" dur="1000" fill="hold"/>
                                            <p:tgtEl>
                                              <p:spTgt spid="194"/>
                                            </p:tgtEl>
                                            <p:attrNameLst>
                                              <p:attrName>ppt_x</p:attrName>
                                            </p:attrNameLst>
                                          </p:cBhvr>
                                          <p:tavLst>
                                            <p:tav tm="0">
                                              <p:val>
                                                <p:strVal val="#ppt_x"/>
                                              </p:val>
                                            </p:tav>
                                            <p:tav tm="100000">
                                              <p:val>
                                                <p:strVal val="#ppt_x"/>
                                              </p:val>
                                            </p:tav>
                                          </p:tavLst>
                                        </p:anim>
                                        <p:anim calcmode="lin" valueType="num">
                                          <p:cBhvr additive="base">
                                            <p:cTn id="42" dur="1000" fill="hold"/>
                                            <p:tgtEl>
                                              <p:spTgt spid="1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P spid="181" grpId="0" animBg="1"/>
          <p:bldP spid="182" grpId="0" animBg="1"/>
          <p:bldP spid="183" grpId="0"/>
          <p:bldP spid="199"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95CB35D-9A37-4C29-9367-1135C5199CF9}"/>
              </a:ext>
            </a:extLst>
          </p:cNvPr>
          <p:cNvGraphicFramePr>
            <a:graphicFrameLocks noGrp="1"/>
          </p:cNvGraphicFramePr>
          <p:nvPr>
            <p:extLst>
              <p:ext uri="{D42A27DB-BD31-4B8C-83A1-F6EECF244321}">
                <p14:modId xmlns:p14="http://schemas.microsoft.com/office/powerpoint/2010/main" val="1500023217"/>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400" b="0">
                          <a:solidFill>
                            <a:schemeClr val="accent1"/>
                          </a:solidFill>
                          <a:latin typeface="Outfit Black" pitchFamily="2" charset="0"/>
                          <a:ea typeface="Microsoft YaHei Light" panose="020B0502040204020203" pitchFamily="34" charset="-122"/>
                        </a:rPr>
                        <a:t>FREE</a:t>
                      </a:r>
                      <a:endParaRPr lang="zh-CN" altLang="en-US" sz="2400" b="0">
                        <a:solidFill>
                          <a:schemeClr val="accent1"/>
                        </a:solidFill>
                        <a:latin typeface="Outfit Black" pitchFamily="2"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Outfit Black" pitchFamily="2" charset="0"/>
                          <a:ea typeface="Microsoft YaHei Light" panose="020B0502040204020203" pitchFamily="34" charset="-122"/>
                          <a:cs typeface="+mn-cs"/>
                        </a:rPr>
                        <a:t>$199.9</a:t>
                      </a:r>
                      <a:endParaRPr lang="zh-CN" altLang="en-US" sz="2400" b="0" kern="1200">
                        <a:solidFill>
                          <a:schemeClr val="accent2"/>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Outfit Black" pitchFamily="2" charset="0"/>
                          <a:ea typeface="Microsoft YaHei Light" panose="020B0502040204020203" pitchFamily="34" charset="-122"/>
                          <a:cs typeface="+mn-cs"/>
                        </a:rPr>
                        <a:t>$299.9</a:t>
                      </a:r>
                      <a:endParaRPr lang="zh-CN" altLang="en-US" sz="2400" b="0" kern="1200">
                        <a:solidFill>
                          <a:schemeClr val="accent3"/>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Outfit Black" pitchFamily="2" charset="0"/>
                          <a:ea typeface="Microsoft YaHei Light" panose="020B0502040204020203" pitchFamily="34" charset="-122"/>
                          <a:cs typeface="+mn-cs"/>
                        </a:rPr>
                        <a:t>$399.9</a:t>
                      </a:r>
                      <a:endParaRPr lang="zh-CN" altLang="en-US" sz="2400" b="0" kern="1200">
                        <a:solidFill>
                          <a:schemeClr val="accent4"/>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Outfit Black" pitchFamily="2" charset="0"/>
                          <a:ea typeface="Microsoft YaHei Light" panose="020B0502040204020203" pitchFamily="34" charset="-122"/>
                          <a:cs typeface="+mn-cs"/>
                        </a:rPr>
                        <a:t>$499.9</a:t>
                      </a:r>
                      <a:endParaRPr lang="zh-CN" altLang="en-US" sz="2400" b="0" kern="1200">
                        <a:solidFill>
                          <a:schemeClr val="accent5"/>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C1152D8F-6FA3-4204-9620-CE8D0A259EF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Price Table</a:t>
            </a:r>
            <a:endParaRPr lang="en-US" sz="6000">
              <a:latin typeface="Outfit Black" pitchFamily="2" charset="0"/>
            </a:endParaRPr>
          </a:p>
        </p:txBody>
      </p:sp>
    </p:spTree>
    <p:extLst>
      <p:ext uri="{BB962C8B-B14F-4D97-AF65-F5344CB8AC3E}">
        <p14:creationId xmlns:p14="http://schemas.microsoft.com/office/powerpoint/2010/main" val="300987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4">
            <a:extLst>
              <a:ext uri="{FF2B5EF4-FFF2-40B4-BE49-F238E27FC236}">
                <a16:creationId xmlns:a16="http://schemas.microsoft.com/office/drawing/2014/main" id="{E3A59D00-5AB9-4CB6-887D-79A5B57F5454}"/>
              </a:ext>
            </a:extLst>
          </p:cNvPr>
          <p:cNvSpPr/>
          <p:nvPr/>
        </p:nvSpPr>
        <p:spPr>
          <a:xfrm>
            <a:off x="0" y="2439714"/>
            <a:ext cx="18288000" cy="54088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5" name="Group 4">
            <a:extLst>
              <a:ext uri="{FF2B5EF4-FFF2-40B4-BE49-F238E27FC236}">
                <a16:creationId xmlns:a16="http://schemas.microsoft.com/office/drawing/2014/main" id="{3958D65B-5A15-4210-BA33-15F95547B646}"/>
              </a:ext>
            </a:extLst>
          </p:cNvPr>
          <p:cNvGrpSpPr/>
          <p:nvPr/>
        </p:nvGrpSpPr>
        <p:grpSpPr>
          <a:xfrm>
            <a:off x="3843867" y="3986233"/>
            <a:ext cx="10600266" cy="2314534"/>
            <a:chOff x="4472012" y="3986234"/>
            <a:chExt cx="9343975" cy="2314534"/>
          </a:xfrm>
        </p:grpSpPr>
        <p:sp>
          <p:nvSpPr>
            <p:cNvPr id="3" name="Rectangle 27">
              <a:extLst>
                <a:ext uri="{FF2B5EF4-FFF2-40B4-BE49-F238E27FC236}">
                  <a16:creationId xmlns:a16="http://schemas.microsoft.com/office/drawing/2014/main" id="{BDFE1241-3536-44CD-8803-F68368008961}"/>
                </a:ext>
              </a:extLst>
            </p:cNvPr>
            <p:cNvSpPr/>
            <p:nvPr/>
          </p:nvSpPr>
          <p:spPr>
            <a:xfrm>
              <a:off x="4472012" y="3986234"/>
              <a:ext cx="9343975" cy="2314534"/>
            </a:xfrm>
            <a:prstGeom prst="rect">
              <a:avLst/>
            </a:prstGeom>
            <a:noFill/>
            <a:ln w="5715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TextBox 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DCF56D1-585A-42C4-84CC-81F587A1505C}"/>
                </a:ext>
              </a:extLst>
            </p:cNvPr>
            <p:cNvSpPr txBox="1"/>
            <p:nvPr/>
          </p:nvSpPr>
          <p:spPr>
            <a:xfrm flipH="1">
              <a:off x="4527964" y="4420226"/>
              <a:ext cx="9232072" cy="1323439"/>
            </a:xfrm>
            <a:prstGeom prst="rect">
              <a:avLst/>
            </a:prstGeom>
            <a:noFill/>
          </p:spPr>
          <p:txBody>
            <a:bodyPr wrap="square" rtlCol="0">
              <a:spAutoFit/>
            </a:bodyPr>
            <a:lstStyle/>
            <a:p>
              <a:pPr algn="ctr">
                <a:spcBef>
                  <a:spcPts val="1200"/>
                </a:spcBef>
              </a:pPr>
              <a:r>
                <a:rPr lang="en-US" altLang="zh-CN" sz="80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Mockups Layout</a:t>
              </a:r>
              <a:endParaRPr lang="en-US" altLang="zh-CN" sz="344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grpSp>
      <p:sp>
        <p:nvSpPr>
          <p:cNvPr id="8" name="TextBox 7">
            <a:extLst>
              <a:ext uri="{FF2B5EF4-FFF2-40B4-BE49-F238E27FC236}">
                <a16:creationId xmlns:a16="http://schemas.microsoft.com/office/drawing/2014/main" id="{9C91C7E7-1DFF-47FB-863F-AB56815A2178}"/>
              </a:ext>
            </a:extLst>
          </p:cNvPr>
          <p:cNvSpPr txBox="1"/>
          <p:nvPr/>
        </p:nvSpPr>
        <p:spPr>
          <a:xfrm>
            <a:off x="7613904" y="1443733"/>
            <a:ext cx="3060192" cy="400110"/>
          </a:xfrm>
          <a:prstGeom prst="rect">
            <a:avLst/>
          </a:prstGeom>
          <a:noFill/>
        </p:spPr>
        <p:txBody>
          <a:bodyPr wrap="square" rtlCol="0">
            <a:spAutoFit/>
          </a:bodyPr>
          <a:lstStyle/>
          <a:p>
            <a:pPr algn="ctr"/>
            <a:r>
              <a:rPr lang="en-US" altLang="zh-CN" sz="2000">
                <a:solidFill>
                  <a:schemeClr val="tx1">
                    <a:lumMod val="85000"/>
                    <a:lumOff val="15000"/>
                  </a:schemeClr>
                </a:solidFill>
                <a:latin typeface="+mj-lt"/>
              </a:rPr>
              <a:t>Section 03</a:t>
            </a:r>
            <a:endParaRPr lang="zh-CN" altLang="en-US" sz="2000">
              <a:solidFill>
                <a:schemeClr val="tx1">
                  <a:lumMod val="85000"/>
                  <a:lumOff val="15000"/>
                </a:schemeClr>
              </a:solidFill>
              <a:latin typeface="+mj-lt"/>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F5511A0-07D0-486A-9407-36188AAE5BBB}"/>
              </a:ext>
            </a:extLst>
          </p:cNvPr>
          <p:cNvSpPr/>
          <p:nvPr/>
        </p:nvSpPr>
        <p:spPr>
          <a:xfrm>
            <a:off x="4756578" y="8419255"/>
            <a:ext cx="8762652" cy="615168"/>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p>
        </p:txBody>
      </p:sp>
    </p:spTree>
    <p:extLst>
      <p:ext uri="{BB962C8B-B14F-4D97-AF65-F5344CB8AC3E}">
        <p14:creationId xmlns:p14="http://schemas.microsoft.com/office/powerpoint/2010/main" val="1760146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4">
            <a:extLst>
              <a:ext uri="{FF2B5EF4-FFF2-40B4-BE49-F238E27FC236}">
                <a16:creationId xmlns:a16="http://schemas.microsoft.com/office/drawing/2014/main" id="{BFA69E7E-222C-410E-99AD-2103053D4857}"/>
              </a:ext>
            </a:extLst>
          </p:cNvPr>
          <p:cNvSpPr/>
          <p:nvPr/>
        </p:nvSpPr>
        <p:spPr>
          <a:xfrm>
            <a:off x="0" y="0"/>
            <a:ext cx="9144000"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pic>
        <p:nvPicPr>
          <p:cNvPr id="3" name="Image" descr="Image">
            <a:extLst>
              <a:ext uri="{FF2B5EF4-FFF2-40B4-BE49-F238E27FC236}">
                <a16:creationId xmlns:a16="http://schemas.microsoft.com/office/drawing/2014/main" id="{24AF2BF4-4A6C-4AE7-A0ED-FD3EC9DC702E}"/>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3097457" y="1325880"/>
            <a:ext cx="3789455" cy="7650480"/>
          </a:xfrm>
          <a:prstGeom prst="rect">
            <a:avLst/>
          </a:prstGeom>
          <a:noFill/>
          <a:ln>
            <a:noFill/>
          </a:ln>
          <a:effectLst>
            <a:outerShdw blurRad="508000" dist="190500" dir="8100000" sx="103000" sy="103000" algn="tr" rotWithShape="0">
              <a:prstClr val="black">
                <a:alpha val="25000"/>
              </a:prstClr>
            </a:outerShdw>
          </a:effectLst>
        </p:spPr>
      </p:pic>
      <p:sp>
        <p:nvSpPr>
          <p:cNvPr id="6" name="TextBox 5">
            <a:extLst>
              <a:ext uri="{FF2B5EF4-FFF2-40B4-BE49-F238E27FC236}">
                <a16:creationId xmlns:a16="http://schemas.microsoft.com/office/drawing/2014/main" id="{BF9FC189-8A59-4079-AC2B-146FAFD2DFBB}"/>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7" name="TextBox 6">
            <a:extLst>
              <a:ext uri="{FF2B5EF4-FFF2-40B4-BE49-F238E27FC236}">
                <a16:creationId xmlns:a16="http://schemas.microsoft.com/office/drawing/2014/main" id="{423843C5-44AA-4DA8-83FE-9D1B4A531BBD}"/>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SIMPLE</a:t>
            </a:r>
          </a:p>
        </p:txBody>
      </p:sp>
      <p:sp>
        <p:nvSpPr>
          <p:cNvPr id="8" name="TextBox 7">
            <a:extLst>
              <a:ext uri="{FF2B5EF4-FFF2-40B4-BE49-F238E27FC236}">
                <a16:creationId xmlns:a16="http://schemas.microsoft.com/office/drawing/2014/main" id="{CB373E02-FF4E-46A1-B5AA-791F0B0F9990}"/>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Smartphone Mockup</a:t>
            </a:r>
            <a:endParaRPr lang="en-US" sz="6000"/>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6048A02-7BFD-4D92-A71B-E447610DEE16}"/>
              </a:ext>
            </a:extLst>
          </p:cNvPr>
          <p:cNvSpPr/>
          <p:nvPr/>
        </p:nvSpPr>
        <p:spPr>
          <a:xfrm>
            <a:off x="10615079"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0" name="Picture Placeholder 9">
            <a:extLst>
              <a:ext uri="{FF2B5EF4-FFF2-40B4-BE49-F238E27FC236}">
                <a16:creationId xmlns:a16="http://schemas.microsoft.com/office/drawing/2014/main" id="{6259B200-FEFD-44B9-88D9-CDC7B1BF4531}"/>
              </a:ext>
            </a:extLst>
          </p:cNvPr>
          <p:cNvSpPr>
            <a:spLocks noGrp="1"/>
          </p:cNvSpPr>
          <p:nvPr>
            <p:ph type="pic" sz="quarter" idx="10"/>
          </p:nvPr>
        </p:nvSpPr>
        <p:spPr/>
      </p:sp>
    </p:spTree>
    <p:extLst>
      <p:ext uri="{BB962C8B-B14F-4D97-AF65-F5344CB8AC3E}">
        <p14:creationId xmlns:p14="http://schemas.microsoft.com/office/powerpoint/2010/main" val="2680187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8"/>
                                        </p:tgtEl>
                                        <p:attrNameLst>
                                          <p:attrName>style.visibility</p:attrName>
                                        </p:attrNameLst>
                                      </p:cBhvr>
                                      <p:to>
                                        <p:strVal val="visible"/>
                                      </p:to>
                                    </p:set>
                                    <p:anim to="" calcmode="lin" valueType="num">
                                      <p:cBhvr>
                                        <p:cTn id="19"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8"/>
                                        </p:tgtEl>
                                      </p:cBhvr>
                                    </p:animEffect>
                                  </p:childTnLst>
                                </p:cTn>
                              </p:par>
                            </p:childTnLst>
                          </p:cTn>
                        </p:par>
                        <p:par>
                          <p:cTn id="21" fill="hold">
                            <p:stCondLst>
                              <p:cond delay="2088"/>
                            </p:stCondLst>
                            <p:childTnLst>
                              <p:par>
                                <p:cTn id="22" presetID="10" presetClass="entr" presetSubtype="0"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42BA0339-6087-4CA2-B004-E6054ADCFAEA}"/>
              </a:ext>
            </a:extLst>
          </p:cNvPr>
          <p:cNvSpPr>
            <a:spLocks noGrp="1"/>
          </p:cNvSpPr>
          <p:nvPr>
            <p:ph type="pic" sz="quarter" idx="10"/>
          </p:nvPr>
        </p:nvSpPr>
        <p:spPr/>
      </p:sp>
      <p:grpSp>
        <p:nvGrpSpPr>
          <p:cNvPr id="3" name="Group 2">
            <a:extLst>
              <a:ext uri="{FF2B5EF4-FFF2-40B4-BE49-F238E27FC236}">
                <a16:creationId xmlns:a16="http://schemas.microsoft.com/office/drawing/2014/main" id="{28669A6F-96F2-48DD-A1E6-C31922BE5E4E}"/>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978FCA08-D47A-4788-9AAA-24C5E219D3C8}"/>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8F430C96-B0E7-42FE-BB87-8E5CBECAC0BD}"/>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EF1FD6BF-0FE0-46D5-8C1F-C9029CD039F8}"/>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DD55A482-130F-442E-AA0C-89937E528DD5}"/>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96A05B0F-1458-436A-8887-342ED9623C23}"/>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889BFC9A-AEB1-4BB7-828C-EAFEDFB181F6}"/>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7D4633F5-DD51-4F1C-9F32-F88D5CCE9592}"/>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6EE5BAF6-F6F5-4E92-8CBB-491D77D8ACD9}"/>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DC90373B-3719-4256-AB37-39C2123A8564}"/>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C06CD54E-DC08-4B47-AD5B-D755B4B8217B}"/>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405536F1-22DC-45B6-A4F5-B742C3457054}"/>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12BB95F0-FC57-4188-A7CD-FB6CF02B853D}"/>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Tablet Mockups</a:t>
            </a:r>
            <a:endParaRPr lang="en-US" sz="6000"/>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9C8F22D-84EC-49C7-932C-B4E7667E1E30}"/>
              </a:ext>
            </a:extLst>
          </p:cNvPr>
          <p:cNvSpPr/>
          <p:nvPr/>
        </p:nvSpPr>
        <p:spPr>
          <a:xfrm>
            <a:off x="1766085" y="4958478"/>
            <a:ext cx="5282415"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a:t>
            </a:r>
          </a:p>
        </p:txBody>
      </p:sp>
    </p:spTree>
    <p:extLst>
      <p:ext uri="{BB962C8B-B14F-4D97-AF65-F5344CB8AC3E}">
        <p14:creationId xmlns:p14="http://schemas.microsoft.com/office/powerpoint/2010/main" val="120067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479B45F-A4E8-4AB5-8E89-8E93269FBE9C}"/>
              </a:ext>
            </a:extLst>
          </p:cNvPr>
          <p:cNvSpPr txBox="1"/>
          <p:nvPr/>
        </p:nvSpPr>
        <p:spPr>
          <a:xfrm>
            <a:off x="10081680" y="2751792"/>
            <a:ext cx="4243920" cy="1015663"/>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Hello!</a:t>
            </a:r>
            <a:endParaRPr lang="en-US" sz="6000" b="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97D09D8-7A36-45E5-8811-F433497261A7}"/>
              </a:ext>
            </a:extLst>
          </p:cNvPr>
          <p:cNvSpPr/>
          <p:nvPr/>
        </p:nvSpPr>
        <p:spPr>
          <a:xfrm>
            <a:off x="10074059" y="4447938"/>
            <a:ext cx="6110821"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5" name="Picture Placeholder 4">
            <a:extLst>
              <a:ext uri="{FF2B5EF4-FFF2-40B4-BE49-F238E27FC236}">
                <a16:creationId xmlns:a16="http://schemas.microsoft.com/office/drawing/2014/main" id="{83AEE290-20AB-428B-AE19-F41D23184C46}"/>
              </a:ext>
            </a:extLst>
          </p:cNvPr>
          <p:cNvSpPr>
            <a:spLocks noGrp="1"/>
          </p:cNvSpPr>
          <p:nvPr>
            <p:ph type="pic" sz="quarter" idx="10"/>
          </p:nvPr>
        </p:nvSpPr>
        <p:spPr/>
      </p:sp>
    </p:spTree>
    <p:extLst>
      <p:ext uri="{BB962C8B-B14F-4D97-AF65-F5344CB8AC3E}">
        <p14:creationId xmlns:p14="http://schemas.microsoft.com/office/powerpoint/2010/main" val="119530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863"/>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30B5776-2571-41CE-BA34-CF5280C77AB2}"/>
              </a:ext>
            </a:extLst>
          </p:cNvPr>
          <p:cNvSpPr/>
          <p:nvPr/>
        </p:nvSpPr>
        <p:spPr>
          <a:xfrm>
            <a:off x="11135020" y="4958478"/>
            <a:ext cx="5806021"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pic>
        <p:nvPicPr>
          <p:cNvPr id="3" name="Picture 2">
            <a:extLst>
              <a:ext uri="{FF2B5EF4-FFF2-40B4-BE49-F238E27FC236}">
                <a16:creationId xmlns:a16="http://schemas.microsoft.com/office/drawing/2014/main" id="{D1CBB234-7EED-4327-81B5-0C29874AA8D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4" name="TextBox 3">
            <a:extLst>
              <a:ext uri="{FF2B5EF4-FFF2-40B4-BE49-F238E27FC236}">
                <a16:creationId xmlns:a16="http://schemas.microsoft.com/office/drawing/2014/main" id="{3C531827-4274-45FF-A781-18BAAC223DEC}"/>
              </a:ext>
            </a:extLst>
          </p:cNvPr>
          <p:cNvSpPr txBox="1"/>
          <p:nvPr/>
        </p:nvSpPr>
        <p:spPr>
          <a:xfrm>
            <a:off x="11135019" y="2215701"/>
            <a:ext cx="479216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Notebook Mockups</a:t>
            </a:r>
            <a:endParaRPr lang="en-US" sz="6000"/>
          </a:p>
        </p:txBody>
      </p:sp>
      <p:sp>
        <p:nvSpPr>
          <p:cNvPr id="6" name="Picture Placeholder 5">
            <a:extLst>
              <a:ext uri="{FF2B5EF4-FFF2-40B4-BE49-F238E27FC236}">
                <a16:creationId xmlns:a16="http://schemas.microsoft.com/office/drawing/2014/main" id="{1375EBDE-532C-465E-A625-A98CDF1E49F8}"/>
              </a:ext>
            </a:extLst>
          </p:cNvPr>
          <p:cNvSpPr>
            <a:spLocks noGrp="1"/>
          </p:cNvSpPr>
          <p:nvPr>
            <p:ph type="pic" sz="quarter" idx="10"/>
          </p:nvPr>
        </p:nvSpPr>
        <p:spPr/>
      </p:sp>
    </p:spTree>
    <p:extLst>
      <p:ext uri="{BB962C8B-B14F-4D97-AF65-F5344CB8AC3E}">
        <p14:creationId xmlns:p14="http://schemas.microsoft.com/office/powerpoint/2010/main" val="2117543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4"/>
                                        </p:tgtEl>
                                        <p:attrNameLst>
                                          <p:attrName>style.visibility</p:attrName>
                                        </p:attrNameLst>
                                      </p:cBhvr>
                                      <p:to>
                                        <p:strVal val="visible"/>
                                      </p:to>
                                    </p:set>
                                    <p:anim to="" calcmode="lin" valueType="num">
                                      <p:cBhvr>
                                        <p:cTn id="15"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4"/>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662DA77-7C22-4A24-9D0B-E64779F45DAC}"/>
              </a:ext>
            </a:extLst>
          </p:cNvPr>
          <p:cNvSpPr/>
          <p:nvPr/>
        </p:nvSpPr>
        <p:spPr>
          <a:xfrm>
            <a:off x="0" y="2"/>
            <a:ext cx="18288000" cy="51434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7" name="Rectangle 27">
            <a:extLst>
              <a:ext uri="{FF2B5EF4-FFF2-40B4-BE49-F238E27FC236}">
                <a16:creationId xmlns:a16="http://schemas.microsoft.com/office/drawing/2014/main" id="{B63717DC-0AFA-4CFC-817E-7708D7184245}"/>
              </a:ext>
            </a:extLst>
          </p:cNvPr>
          <p:cNvSpPr/>
          <p:nvPr/>
        </p:nvSpPr>
        <p:spPr>
          <a:xfrm>
            <a:off x="3598722" y="3843848"/>
            <a:ext cx="11090556" cy="2599305"/>
          </a:xfrm>
          <a:prstGeom prst="rect">
            <a:avLst/>
          </a:prstGeom>
          <a:noFill/>
          <a:ln w="5715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218ECAB9-F21E-426C-B7C2-CB031A6AE923}"/>
              </a:ext>
            </a:extLst>
          </p:cNvPr>
          <p:cNvSpPr txBox="1"/>
          <p:nvPr/>
        </p:nvSpPr>
        <p:spPr>
          <a:xfrm flipH="1">
            <a:off x="4588932" y="4358670"/>
            <a:ext cx="9414936" cy="1569660"/>
          </a:xfrm>
          <a:prstGeom prst="rect">
            <a:avLst/>
          </a:prstGeom>
          <a:noFill/>
        </p:spPr>
        <p:txBody>
          <a:bodyPr wrap="square" rtlCol="0">
            <a:spAutoFit/>
          </a:bodyPr>
          <a:lstStyle/>
          <a:p>
            <a:pPr algn="ctr">
              <a:spcBef>
                <a:spcPts val="1200"/>
              </a:spcBef>
            </a:pPr>
            <a:r>
              <a:rPr lang="en-US" altLang="zh-CN" sz="96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Thank You!</a:t>
            </a:r>
            <a:endParaRPr lang="en-US" altLang="zh-CN" sz="496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B0F4E09-68E7-44C4-875B-F3B36D182433}"/>
              </a:ext>
            </a:extLst>
          </p:cNvPr>
          <p:cNvSpPr/>
          <p:nvPr/>
        </p:nvSpPr>
        <p:spPr>
          <a:xfrm>
            <a:off x="5334000" y="7143860"/>
            <a:ext cx="7620000" cy="1025474"/>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8" name="TextBox 17">
            <a:extLst>
              <a:ext uri="{FF2B5EF4-FFF2-40B4-BE49-F238E27FC236}">
                <a16:creationId xmlns:a16="http://schemas.microsoft.com/office/drawing/2014/main" id="{93DC326B-3154-4B35-BCE7-14FB063B4001}"/>
              </a:ext>
            </a:extLst>
          </p:cNvPr>
          <p:cNvSpPr txBox="1"/>
          <p:nvPr/>
        </p:nvSpPr>
        <p:spPr>
          <a:xfrm>
            <a:off x="8027595" y="9259618"/>
            <a:ext cx="2232811" cy="307777"/>
          </a:xfrm>
          <a:prstGeom prst="rect">
            <a:avLst/>
          </a:prstGeom>
          <a:noFill/>
        </p:spPr>
        <p:txBody>
          <a:bodyPr wrap="square" rtlCol="0">
            <a:spAutoFit/>
          </a:bodyPr>
          <a:lstStyle/>
          <a:p>
            <a:pPr algn="ctr"/>
            <a:r>
              <a:rPr lang="en-US" altLang="zh-CN" sz="1400" spc="300">
                <a:solidFill>
                  <a:schemeClr val="tx1">
                    <a:lumMod val="85000"/>
                    <a:lumOff val="15000"/>
                  </a:schemeClr>
                </a:solidFill>
              </a:rPr>
              <a:t>MSLIDES.COM</a:t>
            </a:r>
            <a:endParaRPr lang="zh-CN" altLang="en-US" sz="1400" spc="300">
              <a:solidFill>
                <a:schemeClr val="tx1">
                  <a:lumMod val="85000"/>
                  <a:lumOff val="15000"/>
                </a:schemeClr>
              </a:solidFill>
            </a:endParaRPr>
          </a:p>
        </p:txBody>
      </p:sp>
      <p:sp>
        <p:nvSpPr>
          <p:cNvPr id="19" name="TextBox 18">
            <a:extLst>
              <a:ext uri="{FF2B5EF4-FFF2-40B4-BE49-F238E27FC236}">
                <a16:creationId xmlns:a16="http://schemas.microsoft.com/office/drawing/2014/main" id="{EDEF4241-837B-4417-8F99-89AD1B761493}"/>
              </a:ext>
            </a:extLst>
          </p:cNvPr>
          <p:cNvSpPr txBox="1"/>
          <p:nvPr/>
        </p:nvSpPr>
        <p:spPr>
          <a:xfrm>
            <a:off x="7181850" y="867215"/>
            <a:ext cx="3924300" cy="461665"/>
          </a:xfrm>
          <a:prstGeom prst="rect">
            <a:avLst/>
          </a:prstGeom>
          <a:noFill/>
        </p:spPr>
        <p:txBody>
          <a:bodyPr wrap="square" rtlCol="0">
            <a:spAutoFit/>
          </a:bodyPr>
          <a:lstStyle/>
          <a:p>
            <a:pPr algn="ctr"/>
            <a:r>
              <a:rPr lang="en-US" sz="2400" spc="600">
                <a:solidFill>
                  <a:schemeClr val="bg1"/>
                </a:solidFill>
                <a:latin typeface="+mj-lt"/>
              </a:rPr>
              <a:t>MSLIDES</a:t>
            </a:r>
          </a:p>
        </p:txBody>
      </p:sp>
    </p:spTree>
    <p:extLst>
      <p:ext uri="{BB962C8B-B14F-4D97-AF65-F5344CB8AC3E}">
        <p14:creationId xmlns:p14="http://schemas.microsoft.com/office/powerpoint/2010/main" val="1400156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ppt_x"/>
                                          </p:val>
                                        </p:tav>
                                        <p:tav tm="100000">
                                          <p:val>
                                            <p:strVal val="#ppt_x"/>
                                          </p:val>
                                        </p:tav>
                                      </p:tavLst>
                                    </p:anim>
                                    <p:anim calcmode="lin" valueType="num">
                                      <p:cBhvr additive="base">
                                        <p:cTn id="16" dur="10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ppt_x"/>
                                          </p:val>
                                        </p:tav>
                                        <p:tav tm="100000">
                                          <p:val>
                                            <p:strVal val="#ppt_x"/>
                                          </p:val>
                                        </p:tav>
                                      </p:tavLst>
                                    </p:anim>
                                    <p:anim calcmode="lin" valueType="num">
                                      <p:cBhvr additive="base">
                                        <p:cTn id="20" dur="10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000" fill="hold"/>
                                        <p:tgtEl>
                                          <p:spTgt spid="18"/>
                                        </p:tgtEl>
                                        <p:attrNameLst>
                                          <p:attrName>ppt_x</p:attrName>
                                        </p:attrNameLst>
                                      </p:cBhvr>
                                      <p:tavLst>
                                        <p:tav tm="0">
                                          <p:val>
                                            <p:strVal val="#ppt_x"/>
                                          </p:val>
                                        </p:tav>
                                        <p:tav tm="100000">
                                          <p:val>
                                            <p:strVal val="#ppt_x"/>
                                          </p:val>
                                        </p:tav>
                                      </p:tavLst>
                                    </p:anim>
                                    <p:anim calcmode="lin" valueType="num">
                                      <p:cBhvr additive="base">
                                        <p:cTn id="24" dur="1000" fill="hold"/>
                                        <p:tgtEl>
                                          <p:spTgt spid="18"/>
                                        </p:tgtEl>
                                        <p:attrNameLst>
                                          <p:attrName>ppt_y</p:attrName>
                                        </p:attrNameLst>
                                      </p:cBhvr>
                                      <p:tavLst>
                                        <p:tav tm="0">
                                          <p:val>
                                            <p:strVal val="1+#ppt_h/2"/>
                                          </p:val>
                                        </p:tav>
                                        <p:tav tm="100000">
                                          <p:val>
                                            <p:strVal val="#ppt_y"/>
                                          </p:val>
                                        </p:tav>
                                      </p:tavLst>
                                    </p:anim>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15" grpId="0"/>
      <p:bldP spid="17" grpId="0"/>
      <p:bldP spid="18" grpId="0"/>
      <p:bldP spid="1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Black" pitchFamily="2" charset="0"/>
              </a:rPr>
              <a:t>Credits</a:t>
            </a:r>
            <a:endParaRPr lang="en-US" sz="4400">
              <a:latin typeface="Outfit Black" pitchFamily="2"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Outfit Black" pitchFamily="2"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Fonts</a:t>
            </a:r>
            <a:endParaRPr lang="en-US" sz="4400">
              <a:latin typeface="Outfit Black"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Diagrams and Infographics</a:t>
            </a:r>
            <a:endParaRPr lang="en-US" sz="4400">
              <a:latin typeface="Outfit Black" pitchFamily="2"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任意多边形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任意多边形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任意多边形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任意多边形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任意多边形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任意多边形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菱形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矩形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矩形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矩形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矩形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任意多边形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任意多边形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任意多边形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Maps</a:t>
            </a:r>
            <a:endParaRPr lang="en-US" sz="4400">
              <a:latin typeface="Outfit Black"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1"/>
                </a:solidFill>
                <a:latin typeface="Outfit Black"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5" name="组合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任意多边形: 形状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任意多边形: 形状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5200339-26D6-40A4-B96F-5B16747AD260}"/>
              </a:ext>
            </a:extLst>
          </p:cNvPr>
          <p:cNvSpPr/>
          <p:nvPr/>
        </p:nvSpPr>
        <p:spPr>
          <a:xfrm>
            <a:off x="0" y="0"/>
            <a:ext cx="7048500" cy="10287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7">
            <a:extLst>
              <a:ext uri="{FF2B5EF4-FFF2-40B4-BE49-F238E27FC236}">
                <a16:creationId xmlns:a16="http://schemas.microsoft.com/office/drawing/2014/main" id="{0EB634AB-6277-40D9-A5BA-C378A255ED57}"/>
              </a:ext>
            </a:extLst>
          </p:cNvPr>
          <p:cNvSpPr/>
          <p:nvPr/>
        </p:nvSpPr>
        <p:spPr>
          <a:xfrm>
            <a:off x="3924300" y="4207928"/>
            <a:ext cx="6248400" cy="1871143"/>
          </a:xfrm>
          <a:prstGeom prst="rect">
            <a:avLst/>
          </a:prstGeom>
          <a:noFill/>
          <a:ln w="5715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00"/>
          </a:p>
        </p:txBody>
      </p:sp>
      <p:sp>
        <p:nvSpPr>
          <p:cNvPr id="4" name="TextBox 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CF8FA1CE-D721-42F4-987C-5BA1C7D35401}"/>
              </a:ext>
            </a:extLst>
          </p:cNvPr>
          <p:cNvSpPr txBox="1"/>
          <p:nvPr/>
        </p:nvSpPr>
        <p:spPr>
          <a:xfrm flipH="1">
            <a:off x="4121827" y="4481780"/>
            <a:ext cx="5853345" cy="1323439"/>
          </a:xfrm>
          <a:prstGeom prst="rect">
            <a:avLst/>
          </a:prstGeom>
          <a:noFill/>
        </p:spPr>
        <p:txBody>
          <a:bodyPr wrap="square" rtlCol="0">
            <a:spAutoFit/>
          </a:bodyPr>
          <a:lstStyle/>
          <a:p>
            <a:pPr algn="ctr">
              <a:spcBef>
                <a:spcPts val="1200"/>
              </a:spcBef>
            </a:pPr>
            <a:r>
              <a:rPr lang="en-US" altLang="zh-CN" sz="80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Agenda</a:t>
            </a:r>
            <a:endParaRPr lang="en-US" altLang="zh-CN" sz="344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sp>
        <p:nvSpPr>
          <p:cNvPr id="6" name="TextBox 5">
            <a:extLst>
              <a:ext uri="{FF2B5EF4-FFF2-40B4-BE49-F238E27FC236}">
                <a16:creationId xmlns:a16="http://schemas.microsoft.com/office/drawing/2014/main" id="{720A6F1B-1296-45A9-BAD3-E5440EB4BA05}"/>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7" name="TextBox 6">
            <a:extLst>
              <a:ext uri="{FF2B5EF4-FFF2-40B4-BE49-F238E27FC236}">
                <a16:creationId xmlns:a16="http://schemas.microsoft.com/office/drawing/2014/main" id="{17D881EE-0DAB-4B50-B6BD-1B6EDD383917}"/>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SIMPLE</a:t>
            </a:r>
          </a:p>
        </p:txBody>
      </p:sp>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8CA97A8-5AF9-4600-893E-F94F492C7509}"/>
              </a:ext>
            </a:extLst>
          </p:cNvPr>
          <p:cNvSpPr txBox="1"/>
          <p:nvPr/>
        </p:nvSpPr>
        <p:spPr>
          <a:xfrm>
            <a:off x="12193072" y="2353313"/>
            <a:ext cx="4228028" cy="5580374"/>
          </a:xfrm>
          <a:prstGeom prst="rect">
            <a:avLst/>
          </a:prstGeom>
          <a:noFill/>
        </p:spPr>
        <p:txBody>
          <a:bodyPr wrap="square" rtlCol="0">
            <a:spAutoFit/>
          </a:bodyPr>
          <a:lstStyle/>
          <a:p>
            <a:pPr marL="457200" indent="-457200">
              <a:lnSpc>
                <a:spcPct val="150000"/>
              </a:lnSpc>
              <a:spcBef>
                <a:spcPts val="30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Introduction</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000"/>
              </a:spcBef>
              <a:buSzPct val="100000"/>
              <a:buFont typeface="+mj-lt"/>
              <a:buAutoNum type="arabicPeriod"/>
            </a:pPr>
            <a:r>
              <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rPr>
              <a:t>Our Professional Team</a:t>
            </a:r>
          </a:p>
          <a:p>
            <a:pPr marL="457200" indent="-457200">
              <a:lnSpc>
                <a:spcPct val="150000"/>
              </a:lnSpc>
              <a:spcBef>
                <a:spcPts val="3000"/>
              </a:spcBef>
              <a:buSzPct val="100000"/>
              <a:buFont typeface="+mj-lt"/>
              <a:buAutoNum type="arabicPeriod"/>
            </a:pPr>
            <a:r>
              <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rPr>
              <a:t>Portfolio</a:t>
            </a:r>
          </a:p>
          <a:p>
            <a:pPr marL="457200" indent="-457200">
              <a:lnSpc>
                <a:spcPct val="150000"/>
              </a:lnSpc>
              <a:spcBef>
                <a:spcPts val="3000"/>
              </a:spcBef>
              <a:buSzPct val="100000"/>
              <a:buFont typeface="+mj-lt"/>
              <a:buAutoNum type="arabicPeriod"/>
            </a:pPr>
            <a:r>
              <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rPr>
              <a:t>Mock Ups</a:t>
            </a:r>
          </a:p>
          <a:p>
            <a:pPr marL="457200" indent="-457200">
              <a:lnSpc>
                <a:spcPct val="150000"/>
              </a:lnSpc>
              <a:spcBef>
                <a:spcPts val="3000"/>
              </a:spcBef>
              <a:buSzPct val="100000"/>
              <a:buFont typeface="+mj-lt"/>
              <a:buAutoNum type="arabicPeriod"/>
            </a:pPr>
            <a:r>
              <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rPr>
              <a:t>Infographics</a:t>
            </a:r>
          </a:p>
          <a:p>
            <a:pPr marL="457200" indent="-457200">
              <a:lnSpc>
                <a:spcPct val="150000"/>
              </a:lnSpc>
              <a:spcBef>
                <a:spcPts val="3000"/>
              </a:spcBef>
              <a:buSzPct val="100000"/>
              <a:buFont typeface="+mj-lt"/>
              <a:buAutoNum type="arabicPeriod"/>
            </a:pPr>
            <a:r>
              <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rPr>
              <a:t>Charts</a:t>
            </a:r>
          </a:p>
          <a:p>
            <a:pPr marL="457200" indent="-457200">
              <a:lnSpc>
                <a:spcPct val="150000"/>
              </a:lnSpc>
              <a:spcBef>
                <a:spcPts val="3000"/>
              </a:spcBef>
              <a:buSzPct val="100000"/>
              <a:buFont typeface="+mj-lt"/>
              <a:buAutoNum type="arabicPeriod"/>
            </a:pPr>
            <a:r>
              <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rPr>
              <a:t>Maps</a:t>
            </a: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1+#ppt_w/2"/>
                                          </p:val>
                                        </p:tav>
                                        <p:tav tm="100000">
                                          <p:val>
                                            <p:strVal val="#ppt_x"/>
                                          </p:val>
                                        </p:tav>
                                      </p:tavLst>
                                    </p:anim>
                                    <p:anim calcmode="lin" valueType="num">
                                      <p:cBhvr additive="base">
                                        <p:cTn id="12" dur="10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decel="100000" fill="hold" grpId="0" nodeType="after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 calcmode="lin" valueType="num">
                                      <p:cBhvr additive="base">
                                        <p:cTn id="20" dur="10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1" dur="1000" fill="hold"/>
                                        <p:tgtEl>
                                          <p:spTgt spid="8">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100"/>
                                  </p:stCondLst>
                                  <p:childTnLst>
                                    <p:set>
                                      <p:cBhvr>
                                        <p:cTn id="23" dur="1" fill="hold">
                                          <p:stCondLst>
                                            <p:cond delay="0"/>
                                          </p:stCondLst>
                                        </p:cTn>
                                        <p:tgtEl>
                                          <p:spTgt spid="8">
                                            <p:txEl>
                                              <p:pRg st="1" end="1"/>
                                            </p:txEl>
                                          </p:spTgt>
                                        </p:tgtEl>
                                        <p:attrNameLst>
                                          <p:attrName>style.visibility</p:attrName>
                                        </p:attrNameLst>
                                      </p:cBhvr>
                                      <p:to>
                                        <p:strVal val="visible"/>
                                      </p:to>
                                    </p:set>
                                    <p:anim calcmode="lin" valueType="num">
                                      <p:cBhvr additive="base">
                                        <p:cTn id="24" dur="1000" fill="hold"/>
                                        <p:tgtEl>
                                          <p:spTgt spid="8">
                                            <p:txEl>
                                              <p:pRg st="1" end="1"/>
                                            </p:txEl>
                                          </p:spTgt>
                                        </p:tgtEl>
                                        <p:attrNameLst>
                                          <p:attrName>ppt_x</p:attrName>
                                        </p:attrNameLst>
                                      </p:cBhvr>
                                      <p:tavLst>
                                        <p:tav tm="0">
                                          <p:val>
                                            <p:strVal val="1+#ppt_w/2"/>
                                          </p:val>
                                        </p:tav>
                                        <p:tav tm="100000">
                                          <p:val>
                                            <p:strVal val="#ppt_x"/>
                                          </p:val>
                                        </p:tav>
                                      </p:tavLst>
                                    </p:anim>
                                    <p:anim calcmode="lin" valueType="num">
                                      <p:cBhvr additive="base">
                                        <p:cTn id="25" dur="1000" fill="hold"/>
                                        <p:tgtEl>
                                          <p:spTgt spid="8">
                                            <p:txEl>
                                              <p:pRg st="1" end="1"/>
                                            </p:txEl>
                                          </p:spTgt>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200"/>
                                  </p:stCondLst>
                                  <p:childTnLst>
                                    <p:set>
                                      <p:cBhvr>
                                        <p:cTn id="27" dur="1" fill="hold">
                                          <p:stCondLst>
                                            <p:cond delay="0"/>
                                          </p:stCondLst>
                                        </p:cTn>
                                        <p:tgtEl>
                                          <p:spTgt spid="8">
                                            <p:txEl>
                                              <p:pRg st="2" end="2"/>
                                            </p:txEl>
                                          </p:spTgt>
                                        </p:tgtEl>
                                        <p:attrNameLst>
                                          <p:attrName>style.visibility</p:attrName>
                                        </p:attrNameLst>
                                      </p:cBhvr>
                                      <p:to>
                                        <p:strVal val="visible"/>
                                      </p:to>
                                    </p:set>
                                    <p:anim calcmode="lin" valueType="num">
                                      <p:cBhvr additive="base">
                                        <p:cTn id="28" dur="1000" fill="hold"/>
                                        <p:tgtEl>
                                          <p:spTgt spid="8">
                                            <p:txEl>
                                              <p:pRg st="2" end="2"/>
                                            </p:txEl>
                                          </p:spTgt>
                                        </p:tgtEl>
                                        <p:attrNameLst>
                                          <p:attrName>ppt_x</p:attrName>
                                        </p:attrNameLst>
                                      </p:cBhvr>
                                      <p:tavLst>
                                        <p:tav tm="0">
                                          <p:val>
                                            <p:strVal val="1+#ppt_w/2"/>
                                          </p:val>
                                        </p:tav>
                                        <p:tav tm="100000">
                                          <p:val>
                                            <p:strVal val="#ppt_x"/>
                                          </p:val>
                                        </p:tav>
                                      </p:tavLst>
                                    </p:anim>
                                    <p:anim calcmode="lin" valueType="num">
                                      <p:cBhvr additive="base">
                                        <p:cTn id="29" dur="1000" fill="hold"/>
                                        <p:tgtEl>
                                          <p:spTgt spid="8">
                                            <p:txEl>
                                              <p:pRg st="2" end="2"/>
                                            </p:txEl>
                                          </p:spTgt>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300"/>
                                  </p:stCondLst>
                                  <p:childTnLst>
                                    <p:set>
                                      <p:cBhvr>
                                        <p:cTn id="31" dur="1" fill="hold">
                                          <p:stCondLst>
                                            <p:cond delay="0"/>
                                          </p:stCondLst>
                                        </p:cTn>
                                        <p:tgtEl>
                                          <p:spTgt spid="8">
                                            <p:txEl>
                                              <p:pRg st="3" end="3"/>
                                            </p:txEl>
                                          </p:spTgt>
                                        </p:tgtEl>
                                        <p:attrNameLst>
                                          <p:attrName>style.visibility</p:attrName>
                                        </p:attrNameLst>
                                      </p:cBhvr>
                                      <p:to>
                                        <p:strVal val="visible"/>
                                      </p:to>
                                    </p:set>
                                    <p:anim calcmode="lin" valueType="num">
                                      <p:cBhvr additive="base">
                                        <p:cTn id="32" dur="1000" fill="hold"/>
                                        <p:tgtEl>
                                          <p:spTgt spid="8">
                                            <p:txEl>
                                              <p:pRg st="3" end="3"/>
                                            </p:txEl>
                                          </p:spTgt>
                                        </p:tgtEl>
                                        <p:attrNameLst>
                                          <p:attrName>ppt_x</p:attrName>
                                        </p:attrNameLst>
                                      </p:cBhvr>
                                      <p:tavLst>
                                        <p:tav tm="0">
                                          <p:val>
                                            <p:strVal val="1+#ppt_w/2"/>
                                          </p:val>
                                        </p:tav>
                                        <p:tav tm="100000">
                                          <p:val>
                                            <p:strVal val="#ppt_x"/>
                                          </p:val>
                                        </p:tav>
                                      </p:tavLst>
                                    </p:anim>
                                    <p:anim calcmode="lin" valueType="num">
                                      <p:cBhvr additive="base">
                                        <p:cTn id="33" dur="1000" fill="hold"/>
                                        <p:tgtEl>
                                          <p:spTgt spid="8">
                                            <p:txEl>
                                              <p:pRg st="3" end="3"/>
                                            </p:txEl>
                                          </p:spTgt>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400"/>
                                  </p:stCondLst>
                                  <p:childTnLst>
                                    <p:set>
                                      <p:cBhvr>
                                        <p:cTn id="35" dur="1" fill="hold">
                                          <p:stCondLst>
                                            <p:cond delay="0"/>
                                          </p:stCondLst>
                                        </p:cTn>
                                        <p:tgtEl>
                                          <p:spTgt spid="8">
                                            <p:txEl>
                                              <p:pRg st="4" end="4"/>
                                            </p:txEl>
                                          </p:spTgt>
                                        </p:tgtEl>
                                        <p:attrNameLst>
                                          <p:attrName>style.visibility</p:attrName>
                                        </p:attrNameLst>
                                      </p:cBhvr>
                                      <p:to>
                                        <p:strVal val="visible"/>
                                      </p:to>
                                    </p:set>
                                    <p:anim calcmode="lin" valueType="num">
                                      <p:cBhvr additive="base">
                                        <p:cTn id="36" dur="1000" fill="hold"/>
                                        <p:tgtEl>
                                          <p:spTgt spid="8">
                                            <p:txEl>
                                              <p:pRg st="4" end="4"/>
                                            </p:txEl>
                                          </p:spTgt>
                                        </p:tgtEl>
                                        <p:attrNameLst>
                                          <p:attrName>ppt_x</p:attrName>
                                        </p:attrNameLst>
                                      </p:cBhvr>
                                      <p:tavLst>
                                        <p:tav tm="0">
                                          <p:val>
                                            <p:strVal val="1+#ppt_w/2"/>
                                          </p:val>
                                        </p:tav>
                                        <p:tav tm="100000">
                                          <p:val>
                                            <p:strVal val="#ppt_x"/>
                                          </p:val>
                                        </p:tav>
                                      </p:tavLst>
                                    </p:anim>
                                    <p:anim calcmode="lin" valueType="num">
                                      <p:cBhvr additive="base">
                                        <p:cTn id="37" dur="1000" fill="hold"/>
                                        <p:tgtEl>
                                          <p:spTgt spid="8">
                                            <p:txEl>
                                              <p:pRg st="4" end="4"/>
                                            </p:txEl>
                                          </p:spTgt>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500"/>
                                  </p:stCondLst>
                                  <p:childTnLst>
                                    <p:set>
                                      <p:cBhvr>
                                        <p:cTn id="39" dur="1" fill="hold">
                                          <p:stCondLst>
                                            <p:cond delay="0"/>
                                          </p:stCondLst>
                                        </p:cTn>
                                        <p:tgtEl>
                                          <p:spTgt spid="8">
                                            <p:txEl>
                                              <p:pRg st="5" end="5"/>
                                            </p:txEl>
                                          </p:spTgt>
                                        </p:tgtEl>
                                        <p:attrNameLst>
                                          <p:attrName>style.visibility</p:attrName>
                                        </p:attrNameLst>
                                      </p:cBhvr>
                                      <p:to>
                                        <p:strVal val="visible"/>
                                      </p:to>
                                    </p:set>
                                    <p:anim calcmode="lin" valueType="num">
                                      <p:cBhvr additive="base">
                                        <p:cTn id="40" dur="1000" fill="hold"/>
                                        <p:tgtEl>
                                          <p:spTgt spid="8">
                                            <p:txEl>
                                              <p:pRg st="5" end="5"/>
                                            </p:txEl>
                                          </p:spTgt>
                                        </p:tgtEl>
                                        <p:attrNameLst>
                                          <p:attrName>ppt_x</p:attrName>
                                        </p:attrNameLst>
                                      </p:cBhvr>
                                      <p:tavLst>
                                        <p:tav tm="0">
                                          <p:val>
                                            <p:strVal val="1+#ppt_w/2"/>
                                          </p:val>
                                        </p:tav>
                                        <p:tav tm="100000">
                                          <p:val>
                                            <p:strVal val="#ppt_x"/>
                                          </p:val>
                                        </p:tav>
                                      </p:tavLst>
                                    </p:anim>
                                    <p:anim calcmode="lin" valueType="num">
                                      <p:cBhvr additive="base">
                                        <p:cTn id="41" dur="1000" fill="hold"/>
                                        <p:tgtEl>
                                          <p:spTgt spid="8">
                                            <p:txEl>
                                              <p:pRg st="5" end="5"/>
                                            </p:txEl>
                                          </p:spTgt>
                                        </p:tgtEl>
                                        <p:attrNameLst>
                                          <p:attrName>ppt_y</p:attrName>
                                        </p:attrNameLst>
                                      </p:cBhvr>
                                      <p:tavLst>
                                        <p:tav tm="0">
                                          <p:val>
                                            <p:strVal val="#ppt_y"/>
                                          </p:val>
                                        </p:tav>
                                        <p:tav tm="100000">
                                          <p:val>
                                            <p:strVal val="#ppt_y"/>
                                          </p:val>
                                        </p:tav>
                                      </p:tavLst>
                                    </p:anim>
                                  </p:childTnLst>
                                </p:cTn>
                              </p:par>
                              <p:par>
                                <p:cTn id="42" presetID="2" presetClass="entr" presetSubtype="2" decel="100000" fill="hold" grpId="0" nodeType="withEffect">
                                  <p:stCondLst>
                                    <p:cond delay="600"/>
                                  </p:stCondLst>
                                  <p:childTnLst>
                                    <p:set>
                                      <p:cBhvr>
                                        <p:cTn id="43" dur="1" fill="hold">
                                          <p:stCondLst>
                                            <p:cond delay="0"/>
                                          </p:stCondLst>
                                        </p:cTn>
                                        <p:tgtEl>
                                          <p:spTgt spid="8">
                                            <p:txEl>
                                              <p:pRg st="6" end="6"/>
                                            </p:txEl>
                                          </p:spTgt>
                                        </p:tgtEl>
                                        <p:attrNameLst>
                                          <p:attrName>style.visibility</p:attrName>
                                        </p:attrNameLst>
                                      </p:cBhvr>
                                      <p:to>
                                        <p:strVal val="visible"/>
                                      </p:to>
                                    </p:set>
                                    <p:anim calcmode="lin" valueType="num">
                                      <p:cBhvr additive="base">
                                        <p:cTn id="44" dur="1000" fill="hold"/>
                                        <p:tgtEl>
                                          <p:spTgt spid="8">
                                            <p:txEl>
                                              <p:pRg st="6" end="6"/>
                                            </p:txEl>
                                          </p:spTgt>
                                        </p:tgtEl>
                                        <p:attrNameLst>
                                          <p:attrName>ppt_x</p:attrName>
                                        </p:attrNameLst>
                                      </p:cBhvr>
                                      <p:tavLst>
                                        <p:tav tm="0">
                                          <p:val>
                                            <p:strVal val="1+#ppt_w/2"/>
                                          </p:val>
                                        </p:tav>
                                        <p:tav tm="100000">
                                          <p:val>
                                            <p:strVal val="#ppt_x"/>
                                          </p:val>
                                        </p:tav>
                                      </p:tavLst>
                                    </p:anim>
                                    <p:anim calcmode="lin" valueType="num">
                                      <p:cBhvr additive="base">
                                        <p:cTn id="45" dur="1000" fill="hold"/>
                                        <p:tgtEl>
                                          <p:spTgt spid="8">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8" grpId="0" uiExpand="1"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4">
            <a:extLst>
              <a:ext uri="{FF2B5EF4-FFF2-40B4-BE49-F238E27FC236}">
                <a16:creationId xmlns:a16="http://schemas.microsoft.com/office/drawing/2014/main" id="{E3A59D00-5AB9-4CB6-887D-79A5B57F5454}"/>
              </a:ext>
            </a:extLst>
          </p:cNvPr>
          <p:cNvSpPr/>
          <p:nvPr/>
        </p:nvSpPr>
        <p:spPr>
          <a:xfrm>
            <a:off x="0" y="2439714"/>
            <a:ext cx="18288000" cy="54088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5" name="Group 4">
            <a:extLst>
              <a:ext uri="{FF2B5EF4-FFF2-40B4-BE49-F238E27FC236}">
                <a16:creationId xmlns:a16="http://schemas.microsoft.com/office/drawing/2014/main" id="{3958D65B-5A15-4210-BA33-15F95547B646}"/>
              </a:ext>
            </a:extLst>
          </p:cNvPr>
          <p:cNvGrpSpPr/>
          <p:nvPr/>
        </p:nvGrpSpPr>
        <p:grpSpPr>
          <a:xfrm>
            <a:off x="3166533" y="3986233"/>
            <a:ext cx="11954934" cy="2314534"/>
            <a:chOff x="4206240" y="3986234"/>
            <a:chExt cx="9875520" cy="2314534"/>
          </a:xfrm>
        </p:grpSpPr>
        <p:sp>
          <p:nvSpPr>
            <p:cNvPr id="3" name="矩形 27">
              <a:extLst>
                <a:ext uri="{FF2B5EF4-FFF2-40B4-BE49-F238E27FC236}">
                  <a16:creationId xmlns:a16="http://schemas.microsoft.com/office/drawing/2014/main" id="{BDFE1241-3536-44CD-8803-F68368008961}"/>
                </a:ext>
              </a:extLst>
            </p:cNvPr>
            <p:cNvSpPr/>
            <p:nvPr/>
          </p:nvSpPr>
          <p:spPr>
            <a:xfrm>
              <a:off x="4206240" y="3986234"/>
              <a:ext cx="9875520" cy="2314534"/>
            </a:xfrm>
            <a:prstGeom prst="rect">
              <a:avLst/>
            </a:prstGeom>
            <a:noFill/>
            <a:ln w="5715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TextBox 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DCF56D1-585A-42C4-84CC-81F587A1505C}"/>
                </a:ext>
              </a:extLst>
            </p:cNvPr>
            <p:cNvSpPr txBox="1"/>
            <p:nvPr/>
          </p:nvSpPr>
          <p:spPr>
            <a:xfrm flipH="1">
              <a:off x="4527964" y="4420226"/>
              <a:ext cx="9232072" cy="1323439"/>
            </a:xfrm>
            <a:prstGeom prst="rect">
              <a:avLst/>
            </a:prstGeom>
            <a:noFill/>
          </p:spPr>
          <p:txBody>
            <a:bodyPr wrap="square" rtlCol="0">
              <a:spAutoFit/>
            </a:bodyPr>
            <a:lstStyle/>
            <a:p>
              <a:pPr algn="ctr">
                <a:spcBef>
                  <a:spcPts val="1200"/>
                </a:spcBef>
              </a:pPr>
              <a:r>
                <a:rPr lang="en-US" altLang="zh-CN" sz="80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 About Our Company</a:t>
              </a:r>
              <a:endParaRPr lang="en-US" altLang="zh-CN" sz="344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grpSp>
      <p:sp>
        <p:nvSpPr>
          <p:cNvPr id="8" name="TextBox 7">
            <a:extLst>
              <a:ext uri="{FF2B5EF4-FFF2-40B4-BE49-F238E27FC236}">
                <a16:creationId xmlns:a16="http://schemas.microsoft.com/office/drawing/2014/main" id="{9C91C7E7-1DFF-47FB-863F-AB56815A2178}"/>
              </a:ext>
            </a:extLst>
          </p:cNvPr>
          <p:cNvSpPr txBox="1"/>
          <p:nvPr/>
        </p:nvSpPr>
        <p:spPr>
          <a:xfrm>
            <a:off x="7613904" y="1443733"/>
            <a:ext cx="3060192" cy="400110"/>
          </a:xfrm>
          <a:prstGeom prst="rect">
            <a:avLst/>
          </a:prstGeom>
          <a:noFill/>
        </p:spPr>
        <p:txBody>
          <a:bodyPr wrap="square" rtlCol="0">
            <a:spAutoFit/>
          </a:bodyPr>
          <a:lstStyle/>
          <a:p>
            <a:pPr algn="ctr"/>
            <a:r>
              <a:rPr lang="en-US" altLang="zh-CN" sz="2000">
                <a:solidFill>
                  <a:schemeClr val="tx1">
                    <a:lumMod val="85000"/>
                    <a:lumOff val="15000"/>
                  </a:schemeClr>
                </a:solidFill>
                <a:latin typeface="+mj-lt"/>
              </a:rPr>
              <a:t>Section 01</a:t>
            </a:r>
            <a:endParaRPr lang="zh-CN" altLang="en-US" sz="2000">
              <a:solidFill>
                <a:schemeClr val="tx1">
                  <a:lumMod val="85000"/>
                  <a:lumOff val="15000"/>
                </a:schemeClr>
              </a:solidFill>
              <a:latin typeface="+mj-lt"/>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F5511A0-07D0-486A-9407-36188AAE5BBB}"/>
              </a:ext>
            </a:extLst>
          </p:cNvPr>
          <p:cNvSpPr/>
          <p:nvPr/>
        </p:nvSpPr>
        <p:spPr>
          <a:xfrm>
            <a:off x="4756578" y="8419255"/>
            <a:ext cx="8762652" cy="615168"/>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p>
        </p:txBody>
      </p:sp>
    </p:spTree>
    <p:extLst>
      <p:ext uri="{BB962C8B-B14F-4D97-AF65-F5344CB8AC3E}">
        <p14:creationId xmlns:p14="http://schemas.microsoft.com/office/powerpoint/2010/main" val="432158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D2027EE-1945-4AAD-9AED-67A80697FEAD}"/>
              </a:ext>
            </a:extLst>
          </p:cNvPr>
          <p:cNvSpPr>
            <a:spLocks noGrp="1"/>
          </p:cNvSpPr>
          <p:nvPr>
            <p:ph type="pic" sz="quarter" idx="10"/>
          </p:nvPr>
        </p:nvSpPr>
        <p:spPr/>
      </p:sp>
      <p:sp>
        <p:nvSpPr>
          <p:cNvPr id="2" name="TextBox 1">
            <a:extLst>
              <a:ext uri="{FF2B5EF4-FFF2-40B4-BE49-F238E27FC236}">
                <a16:creationId xmlns:a16="http://schemas.microsoft.com/office/drawing/2014/main" id="{7B0CC8EF-3D4F-49DC-9EA4-47E59BB19161}"/>
              </a:ext>
            </a:extLst>
          </p:cNvPr>
          <p:cNvSpPr txBox="1"/>
          <p:nvPr/>
        </p:nvSpPr>
        <p:spPr>
          <a:xfrm>
            <a:off x="10615080" y="2230934"/>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About Our Company</a:t>
            </a:r>
            <a:endParaRPr lang="en-US" sz="6000"/>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290FF99-4D15-4915-9779-C7DD3A5691A7}"/>
              </a:ext>
            </a:extLst>
          </p:cNvPr>
          <p:cNvSpPr/>
          <p:nvPr/>
        </p:nvSpPr>
        <p:spPr>
          <a:xfrm>
            <a:off x="10615079" y="4958478"/>
            <a:ext cx="5806021"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7" name="TextBox 6">
            <a:extLst>
              <a:ext uri="{FF2B5EF4-FFF2-40B4-BE49-F238E27FC236}">
                <a16:creationId xmlns:a16="http://schemas.microsoft.com/office/drawing/2014/main" id="{976D20FC-83C2-42B8-AD5E-2E60B1793537}"/>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8" name="TextBox 7">
            <a:extLst>
              <a:ext uri="{FF2B5EF4-FFF2-40B4-BE49-F238E27FC236}">
                <a16:creationId xmlns:a16="http://schemas.microsoft.com/office/drawing/2014/main" id="{0E247C25-4F32-42AA-B2DF-81AAF80AAEC0}"/>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SIMPLE</a:t>
            </a:r>
          </a:p>
        </p:txBody>
      </p:sp>
    </p:spTree>
    <p:extLst>
      <p:ext uri="{BB962C8B-B14F-4D97-AF65-F5344CB8AC3E}">
        <p14:creationId xmlns:p14="http://schemas.microsoft.com/office/powerpoint/2010/main" val="125693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204;p13">
            <a:extLst>
              <a:ext uri="{FF2B5EF4-FFF2-40B4-BE49-F238E27FC236}">
                <a16:creationId xmlns:a16="http://schemas.microsoft.com/office/drawing/2014/main" id="{56FC0298-5FEC-4034-A5C6-804FBD11F252}"/>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Overviews</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EC19DD9-DB25-4B48-A1A6-5F100078470A}"/>
              </a:ext>
            </a:extLst>
          </p:cNvPr>
          <p:cNvSpPr/>
          <p:nvPr/>
        </p:nvSpPr>
        <p:spPr>
          <a:xfrm>
            <a:off x="1755648" y="3925651"/>
            <a:ext cx="7388352" cy="1723164"/>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1" name="TextBox 10">
            <a:extLst>
              <a:ext uri="{FF2B5EF4-FFF2-40B4-BE49-F238E27FC236}">
                <a16:creationId xmlns:a16="http://schemas.microsoft.com/office/drawing/2014/main" id="{96232414-B8C4-4489-8609-3DBE23C52AF7}"/>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12" name="Picture Placeholder 11">
            <a:extLst>
              <a:ext uri="{FF2B5EF4-FFF2-40B4-BE49-F238E27FC236}">
                <a16:creationId xmlns:a16="http://schemas.microsoft.com/office/drawing/2014/main" id="{F04B7ABA-4BC0-4B48-8B6A-A60BBFA5EFBC}"/>
              </a:ext>
            </a:extLst>
          </p:cNvPr>
          <p:cNvSpPr>
            <a:spLocks noGrp="1"/>
          </p:cNvSpPr>
          <p:nvPr>
            <p:ph type="pic" sz="quarter" idx="10"/>
          </p:nvPr>
        </p:nvSpPr>
        <p:spPr/>
      </p:sp>
    </p:spTree>
    <p:extLst>
      <p:ext uri="{BB962C8B-B14F-4D97-AF65-F5344CB8AC3E}">
        <p14:creationId xmlns:p14="http://schemas.microsoft.com/office/powerpoint/2010/main" val="1422505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9"/>
                                        </p:tgtEl>
                                        <p:attrNameLst>
                                          <p:attrName>style.visibility</p:attrName>
                                        </p:attrNameLst>
                                      </p:cBhvr>
                                      <p:to>
                                        <p:strVal val="visible"/>
                                      </p:to>
                                    </p:set>
                                    <p:anim to="" calcmode="lin" valueType="num">
                                      <p:cBhvr>
                                        <p:cTn id="7"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11">
                                            <p:txEl>
                                              <p:pRg st="0" end="0"/>
                                            </p:txEl>
                                          </p:spTgt>
                                        </p:tgtEl>
                                        <p:attrNameLst>
                                          <p:attrName>style.visibility</p:attrName>
                                        </p:attrNameLst>
                                      </p:cBhvr>
                                      <p:to>
                                        <p:strVal val="visible"/>
                                      </p:to>
                                    </p:set>
                                    <p:anim calcmode="lin" valueType="num">
                                      <p:cBhvr additive="base">
                                        <p:cTn id="16"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1">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11">
                                            <p:txEl>
                                              <p:pRg st="1" end="1"/>
                                            </p:txEl>
                                          </p:spTgt>
                                        </p:tgtEl>
                                        <p:attrNameLst>
                                          <p:attrName>style.visibility</p:attrName>
                                        </p:attrNameLst>
                                      </p:cBhvr>
                                      <p:to>
                                        <p:strVal val="visible"/>
                                      </p:to>
                                    </p:set>
                                    <p:anim calcmode="lin" valueType="num">
                                      <p:cBhvr additive="base">
                                        <p:cTn id="20" dur="10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11">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11">
                                            <p:txEl>
                                              <p:pRg st="2" end="2"/>
                                            </p:txEl>
                                          </p:spTgt>
                                        </p:tgtEl>
                                        <p:attrNameLst>
                                          <p:attrName>style.visibility</p:attrName>
                                        </p:attrNameLst>
                                      </p:cBhvr>
                                      <p:to>
                                        <p:strVal val="visible"/>
                                      </p:to>
                                    </p:set>
                                    <p:anim calcmode="lin" valueType="num">
                                      <p:cBhvr additive="base">
                                        <p:cTn id="24" dur="10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AABD6C7-785F-4990-86C4-010F99E1CC26}"/>
              </a:ext>
            </a:extLst>
          </p:cNvPr>
          <p:cNvSpPr/>
          <p:nvPr/>
        </p:nvSpPr>
        <p:spPr>
          <a:xfrm>
            <a:off x="3184071" y="3900467"/>
            <a:ext cx="11919858" cy="2512932"/>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presentation templates for helping you make presentations easier. Every details are well designed.</a:t>
            </a:r>
          </a:p>
        </p:txBody>
      </p:sp>
      <p:sp>
        <p:nvSpPr>
          <p:cNvPr id="3" name="TextBox 2">
            <a:extLst>
              <a:ext uri="{FF2B5EF4-FFF2-40B4-BE49-F238E27FC236}">
                <a16:creationId xmlns:a16="http://schemas.microsoft.com/office/drawing/2014/main" id="{F6AE9836-D2FE-4695-A6CF-F52261E727BB}"/>
              </a:ext>
            </a:extLst>
          </p:cNvPr>
          <p:cNvSpPr txBox="1"/>
          <p:nvPr/>
        </p:nvSpPr>
        <p:spPr>
          <a:xfrm>
            <a:off x="7162800" y="7537040"/>
            <a:ext cx="3962400" cy="461665"/>
          </a:xfrm>
          <a:prstGeom prst="rect">
            <a:avLst/>
          </a:prstGeom>
          <a:noFill/>
        </p:spPr>
        <p:txBody>
          <a:bodyPr wrap="square" rtlCol="0">
            <a:spAutoFit/>
          </a:bodyPr>
          <a:lstStyle/>
          <a:p>
            <a:pPr algn="ctr"/>
            <a:r>
              <a:rPr lang="en-US" altLang="zh-CN" sz="2400">
                <a:solidFill>
                  <a:schemeClr val="tx1">
                    <a:lumMod val="85000"/>
                    <a:lumOff val="15000"/>
                  </a:schemeClr>
                </a:solidFill>
              </a:rPr>
              <a:t>— John Smith</a:t>
            </a:r>
            <a:endParaRPr lang="en-US" sz="2400">
              <a:solidFill>
                <a:schemeClr val="tx1">
                  <a:lumMod val="85000"/>
                  <a:lumOff val="15000"/>
                </a:schemeClr>
              </a:solidFill>
            </a:endParaRPr>
          </a:p>
        </p:txBody>
      </p:sp>
      <p:sp>
        <p:nvSpPr>
          <p:cNvPr id="4" name="left-quote_56937">
            <a:extLst>
              <a:ext uri="{FF2B5EF4-FFF2-40B4-BE49-F238E27FC236}">
                <a16:creationId xmlns:a16="http://schemas.microsoft.com/office/drawing/2014/main" id="{65616BE5-49D4-4E89-8F51-EB0A179BDBBA}"/>
              </a:ext>
            </a:extLst>
          </p:cNvPr>
          <p:cNvSpPr>
            <a:spLocks noChangeAspect="1"/>
          </p:cNvSpPr>
          <p:nvPr/>
        </p:nvSpPr>
        <p:spPr bwMode="auto">
          <a:xfrm>
            <a:off x="8844683" y="2444656"/>
            <a:ext cx="598633" cy="527144"/>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accent1"/>
          </a:solidFill>
          <a:ln>
            <a:noFill/>
          </a:ln>
        </p:spPr>
      </p:sp>
    </p:spTree>
    <p:extLst>
      <p:ext uri="{BB962C8B-B14F-4D97-AF65-F5344CB8AC3E}">
        <p14:creationId xmlns:p14="http://schemas.microsoft.com/office/powerpoint/2010/main" val="2023591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Effect transition="in" filter="fade">
                                      <p:cBhvr>
                                        <p:cTn id="9" dur="1000"/>
                                        <p:tgtEl>
                                          <p:spTgt spid="4"/>
                                        </p:tgtEl>
                                      </p:cBhvr>
                                    </p:animEffect>
                                  </p:childTnLst>
                                </p:cTn>
                              </p:par>
                            </p:childTnLst>
                          </p:cTn>
                        </p:par>
                        <p:par>
                          <p:cTn id="10" fill="hold">
                            <p:stCondLst>
                              <p:cond delay="1000"/>
                            </p:stCondLst>
                            <p:childTnLst>
                              <p:par>
                                <p:cTn id="11" presetID="0" presetClass="entr" presetSubtype="0" fill="hold" grpId="0" nodeType="afterEffect">
                                  <p:stCondLst>
                                    <p:cond delay="0"/>
                                  </p:stCondLst>
                                  <p:iterate type="lt">
                                    <p:tmPct val="1000"/>
                                  </p:iterate>
                                  <p:childTnLst>
                                    <p:set>
                                      <p:cBhvr>
                                        <p:cTn id="12" dur="750" fill="hold">
                                          <p:stCondLst>
                                            <p:cond delay="0"/>
                                          </p:stCondLst>
                                        </p:cTn>
                                        <p:tgtEl>
                                          <p:spTgt spid="2"/>
                                        </p:tgtEl>
                                        <p:attrNameLst>
                                          <p:attrName>style.visibility</p:attrName>
                                        </p:attrNameLst>
                                      </p:cBhvr>
                                      <p:to>
                                        <p:strVal val="visible"/>
                                      </p:to>
                                    </p:set>
                                    <p:anim to="" calcmode="lin" valueType="num">
                                      <p:cBhvr>
                                        <p:cTn id="13"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2"/>
                                        </p:tgtEl>
                                      </p:cBhvr>
                                    </p:animEffect>
                                  </p:childTnLst>
                                </p:cTn>
                              </p:par>
                            </p:childTnLst>
                          </p:cTn>
                        </p:par>
                        <p:par>
                          <p:cTn id="15" fill="hold">
                            <p:stCondLst>
                              <p:cond delay="2538"/>
                            </p:stCondLst>
                            <p:childTnLst>
                              <p:par>
                                <p:cTn id="16" presetID="10" presetClass="entr" presetSubtype="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741FB900-6665-4259-8850-927799EA494B}"/>
              </a:ext>
            </a:extLst>
          </p:cNvPr>
          <p:cNvSpPr>
            <a:spLocks noGrp="1"/>
          </p:cNvSpPr>
          <p:nvPr>
            <p:ph type="pic" sz="quarter" idx="10"/>
          </p:nvPr>
        </p:nvSpPr>
        <p:spPr/>
      </p:sp>
      <p:grpSp>
        <p:nvGrpSpPr>
          <p:cNvPr id="2" name="Group 1">
            <a:extLst>
              <a:ext uri="{FF2B5EF4-FFF2-40B4-BE49-F238E27FC236}">
                <a16:creationId xmlns:a16="http://schemas.microsoft.com/office/drawing/2014/main" id="{389EBE32-E8CD-4D94-905A-1D507BBCE6EF}"/>
              </a:ext>
            </a:extLst>
          </p:cNvPr>
          <p:cNvGrpSpPr/>
          <p:nvPr/>
        </p:nvGrpSpPr>
        <p:grpSpPr>
          <a:xfrm>
            <a:off x="11239500" y="1905000"/>
            <a:ext cx="5181600" cy="6454396"/>
            <a:chOff x="11239500" y="1905000"/>
            <a:chExt cx="5181600" cy="6454396"/>
          </a:xfrm>
        </p:grpSpPr>
        <p:sp>
          <p:nvSpPr>
            <p:cNvPr id="14" name="Rectangle 31">
              <a:extLst>
                <a:ext uri="{FF2B5EF4-FFF2-40B4-BE49-F238E27FC236}">
                  <a16:creationId xmlns:a16="http://schemas.microsoft.com/office/drawing/2014/main" id="{D726B627-B7CC-4775-8E23-87CCC424049A}"/>
                </a:ext>
              </a:extLst>
            </p:cNvPr>
            <p:cNvSpPr/>
            <p:nvPr/>
          </p:nvSpPr>
          <p:spPr>
            <a:xfrm>
              <a:off x="11239500" y="1905000"/>
              <a:ext cx="5181600" cy="6454396"/>
            </a:xfrm>
            <a:prstGeom prst="rect">
              <a:avLst/>
            </a:prstGeom>
            <a:solidFill>
              <a:schemeClr val="bg1"/>
            </a:soli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a:solidFill>
                  <a:schemeClr val="bg1"/>
                </a:solidFill>
                <a:latin typeface="+mj-lt"/>
                <a:ea typeface="字魂35号-经典雅黑" panose="00000500000000000000" pitchFamily="2" charset="-122"/>
              </a:endParaRPr>
            </a:p>
          </p:txBody>
        </p:sp>
        <p:sp>
          <p:nvSpPr>
            <p:cNvPr id="13" name="Rectangle 28">
              <a:extLst>
                <a:ext uri="{FF2B5EF4-FFF2-40B4-BE49-F238E27FC236}">
                  <a16:creationId xmlns:a16="http://schemas.microsoft.com/office/drawing/2014/main" id="{D0C8BCE3-6156-484B-97C3-FD4735ECE144}"/>
                </a:ext>
              </a:extLst>
            </p:cNvPr>
            <p:cNvSpPr/>
            <p:nvPr/>
          </p:nvSpPr>
          <p:spPr>
            <a:xfrm>
              <a:off x="11239500" y="6348333"/>
              <a:ext cx="5181600" cy="20110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4800" spc="900" dirty="0">
                <a:effectLst>
                  <a:outerShdw blurRad="25400" dist="25400" dir="2700000" algn="tl">
                    <a:srgbClr val="000000">
                      <a:alpha val="25000"/>
                    </a:srgbClr>
                  </a:outerShdw>
                </a:effectLst>
                <a:latin typeface="Outfit" pitchFamily="2" charset="0"/>
                <a:cs typeface="Aparajita" panose="020B0604020202020204" pitchFamily="34" charset="0"/>
              </a:endParaRPr>
            </a:p>
          </p:txBody>
        </p:sp>
      </p:grpSp>
      <p:sp>
        <p:nvSpPr>
          <p:cNvPr id="3" name="TextBox 2">
            <a:extLst>
              <a:ext uri="{FF2B5EF4-FFF2-40B4-BE49-F238E27FC236}">
                <a16:creationId xmlns:a16="http://schemas.microsoft.com/office/drawing/2014/main" id="{099589A2-F0E2-4CF9-A920-8D17DB850D61}"/>
              </a:ext>
            </a:extLst>
          </p:cNvPr>
          <p:cNvSpPr txBox="1"/>
          <p:nvPr/>
        </p:nvSpPr>
        <p:spPr>
          <a:xfrm>
            <a:off x="11908366" y="2438400"/>
            <a:ext cx="3752428" cy="3279039"/>
          </a:xfrm>
          <a:prstGeom prst="rect">
            <a:avLst/>
          </a:prstGeom>
          <a:noFill/>
        </p:spPr>
        <p:txBody>
          <a:bodyPr wrap="square" rtlCol="0">
            <a:spAutoFit/>
          </a:bodyPr>
          <a:lstStyle/>
          <a:p>
            <a:pPr>
              <a:lnSpc>
                <a:spcPct val="120000"/>
              </a:lnSpc>
            </a:pPr>
            <a:r>
              <a:rPr lang="en-US" sz="4400">
                <a:solidFill>
                  <a:schemeClr val="tx1">
                    <a:lumMod val="85000"/>
                    <a:lumOff val="15000"/>
                  </a:schemeClr>
                </a:solidFill>
                <a:latin typeface="Outfit Black" pitchFamily="2" charset="0"/>
                <a:cs typeface="Rubik Light" panose="00000400000000000000" pitchFamily="2" charset="-79"/>
              </a:rPr>
              <a:t>A picture is worth a thousand words.</a:t>
            </a:r>
            <a:endParaRPr lang="en-ID" sz="4400" dirty="0">
              <a:solidFill>
                <a:schemeClr val="tx1">
                  <a:lumMod val="85000"/>
                  <a:lumOff val="15000"/>
                </a:schemeClr>
              </a:solidFill>
              <a:latin typeface="Outfit Black" pitchFamily="2" charset="0"/>
              <a:cs typeface="Rubik Light" panose="00000400000000000000" pitchFamily="2" charset="-79"/>
            </a:endParaRPr>
          </a:p>
        </p:txBody>
      </p:sp>
      <p:sp>
        <p:nvSpPr>
          <p:cNvPr id="4" name="TextBox 3">
            <a:extLst>
              <a:ext uri="{FF2B5EF4-FFF2-40B4-BE49-F238E27FC236}">
                <a16:creationId xmlns:a16="http://schemas.microsoft.com/office/drawing/2014/main" id="{847270E7-5273-4243-8FB7-3476573D41C5}"/>
              </a:ext>
            </a:extLst>
          </p:cNvPr>
          <p:cNvSpPr txBox="1"/>
          <p:nvPr/>
        </p:nvSpPr>
        <p:spPr>
          <a:xfrm flipH="1">
            <a:off x="11908364" y="6677841"/>
            <a:ext cx="4101256" cy="1169166"/>
          </a:xfrm>
          <a:prstGeom prst="rect">
            <a:avLst/>
          </a:prstGeom>
          <a:noFill/>
        </p:spPr>
        <p:txBody>
          <a:bodyPr wrap="square" rtlCol="0">
            <a:spAutoFit/>
          </a:bodyPr>
          <a:lstStyle/>
          <a:p>
            <a:pPr>
              <a:lnSpc>
                <a:spcPct val="150000"/>
              </a:lnSpc>
              <a:spcBef>
                <a:spcPts val="1800"/>
              </a:spcBef>
              <a:buClr>
                <a:schemeClr val="accent1"/>
              </a:buClr>
              <a:defRPr/>
            </a:pPr>
            <a:r>
              <a:rPr lang="es-ES" altLang="zh-CN" sz="12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solidFill>
                <a:ea typeface="Lato Light" panose="020F0502020204030203" pitchFamily="34" charset="0"/>
                <a:cs typeface="Lato Light" panose="020F0502020204030203" pitchFamily="34" charset="0"/>
              </a:rPr>
              <a:t>. </a:t>
            </a:r>
            <a:r>
              <a:rPr lang="es-ES" altLang="zh-CN" sz="1200">
                <a:solidFill>
                  <a:schemeClr val="bg1"/>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a:t>
            </a:r>
          </a:p>
        </p:txBody>
      </p:sp>
      <p:sp>
        <p:nvSpPr>
          <p:cNvPr id="15" name="TextBox 14">
            <a:extLst>
              <a:ext uri="{FF2B5EF4-FFF2-40B4-BE49-F238E27FC236}">
                <a16:creationId xmlns:a16="http://schemas.microsoft.com/office/drawing/2014/main" id="{3EC99A8A-8CAD-4527-BB6C-174EFF571B21}"/>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16" name="TextBox 15">
            <a:extLst>
              <a:ext uri="{FF2B5EF4-FFF2-40B4-BE49-F238E27FC236}">
                <a16:creationId xmlns:a16="http://schemas.microsoft.com/office/drawing/2014/main" id="{D0033617-EA73-4748-982D-CC20A9BB0363}"/>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SIMPLE</a:t>
            </a:r>
          </a:p>
        </p:txBody>
      </p:sp>
    </p:spTree>
    <p:extLst>
      <p:ext uri="{BB962C8B-B14F-4D97-AF65-F5344CB8AC3E}">
        <p14:creationId xmlns:p14="http://schemas.microsoft.com/office/powerpoint/2010/main" val="3173975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403"/>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theme/theme1.xml><?xml version="1.0" encoding="utf-8"?>
<a:theme xmlns:a="http://schemas.openxmlformats.org/drawingml/2006/main" name="Simplicity theme">
  <a:themeElements>
    <a:clrScheme name="Custom 14">
      <a:dk1>
        <a:srgbClr val="000000"/>
      </a:dk1>
      <a:lt1>
        <a:srgbClr val="FFFFFF"/>
      </a:lt1>
      <a:dk2>
        <a:srgbClr val="778495"/>
      </a:dk2>
      <a:lt2>
        <a:srgbClr val="F0F0F0"/>
      </a:lt2>
      <a:accent1>
        <a:srgbClr val="FFCE34"/>
      </a:accent1>
      <a:accent2>
        <a:srgbClr val="494949"/>
      </a:accent2>
      <a:accent3>
        <a:srgbClr val="646464"/>
      </a:accent3>
      <a:accent4>
        <a:srgbClr val="828282"/>
      </a:accent4>
      <a:accent5>
        <a:srgbClr val="A5A5A5"/>
      </a:accent5>
      <a:accent6>
        <a:srgbClr val="C9C9C9"/>
      </a:accent6>
      <a:hlink>
        <a:srgbClr val="4472C4"/>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14">
    <a:dk1>
      <a:srgbClr val="000000"/>
    </a:dk1>
    <a:lt1>
      <a:srgbClr val="FFFFFF"/>
    </a:lt1>
    <a:dk2>
      <a:srgbClr val="778495"/>
    </a:dk2>
    <a:lt2>
      <a:srgbClr val="F0F0F0"/>
    </a:lt2>
    <a:accent1>
      <a:srgbClr val="FFCE34"/>
    </a:accent1>
    <a:accent2>
      <a:srgbClr val="49494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xml><?xml version="1.0" encoding="utf-8"?>
<a:themeOverride xmlns:a="http://schemas.openxmlformats.org/drawingml/2006/main">
  <a:clrScheme name="Custom 14">
    <a:dk1>
      <a:srgbClr val="000000"/>
    </a:dk1>
    <a:lt1>
      <a:srgbClr val="FFFFFF"/>
    </a:lt1>
    <a:dk2>
      <a:srgbClr val="778495"/>
    </a:dk2>
    <a:lt2>
      <a:srgbClr val="F0F0F0"/>
    </a:lt2>
    <a:accent1>
      <a:srgbClr val="FFCE34"/>
    </a:accent1>
    <a:accent2>
      <a:srgbClr val="494949"/>
    </a:accent2>
    <a:accent3>
      <a:srgbClr val="646464"/>
    </a:accent3>
    <a:accent4>
      <a:srgbClr val="828282"/>
    </a:accent4>
    <a:accent5>
      <a:srgbClr val="A5A5A5"/>
    </a:accent5>
    <a:accent6>
      <a:srgbClr val="C9C9C9"/>
    </a:accent6>
    <a:hlink>
      <a:srgbClr val="4472C4"/>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406838</TotalTime>
  <Words>3031</Words>
  <Application>Microsoft Office PowerPoint</Application>
  <PresentationFormat>Custom</PresentationFormat>
  <Paragraphs>239</Paragraphs>
  <Slides>39</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39</vt:i4>
      </vt:variant>
    </vt:vector>
  </HeadingPairs>
  <TitlesOfParts>
    <vt:vector size="46" baseType="lpstr">
      <vt:lpstr>Microsoft YaHei Light</vt:lpstr>
      <vt:lpstr>Arial</vt:lpstr>
      <vt:lpstr>Montserrat Light</vt:lpstr>
      <vt:lpstr>Outfit</vt:lpstr>
      <vt:lpstr>Outfit Black</vt:lpstr>
      <vt:lpstr>Outfit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6000</cp:revision>
  <dcterms:created xsi:type="dcterms:W3CDTF">2015-11-23T02:03:38Z</dcterms:created>
  <dcterms:modified xsi:type="dcterms:W3CDTF">2022-04-18T02:44:46Z</dcterms:modified>
</cp:coreProperties>
</file>