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2"/>
  </p:notesMasterIdLst>
  <p:handoutMasterIdLst>
    <p:handoutMasterId r:id="rId13"/>
  </p:handoutMasterIdLst>
  <p:sldIdLst>
    <p:sldId id="6770" r:id="rId3"/>
    <p:sldId id="6776" r:id="rId4"/>
    <p:sldId id="6771" r:id="rId5"/>
    <p:sldId id="6772" r:id="rId6"/>
    <p:sldId id="6765" r:id="rId7"/>
    <p:sldId id="6769" r:id="rId8"/>
    <p:sldId id="6773" r:id="rId9"/>
    <p:sldId id="6768" r:id="rId10"/>
    <p:sldId id="6816" r:id="rId11"/>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770"/>
            <p14:sldId id="6776"/>
            <p14:sldId id="6771"/>
            <p14:sldId id="6772"/>
            <p14:sldId id="6765"/>
            <p14:sldId id="6769"/>
            <p14:sldId id="6773"/>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p:scale>
          <a:sx n="33" d="100"/>
          <a:sy n="33" d="100"/>
        </p:scale>
        <p:origin x="1661" y="566"/>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8" d="100"/>
          <a:sy n="58"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2021/11/7</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F619036-6EB7-45BF-A09E-4201A7EF1C5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C14BB2A7-5EE3-4052-96C9-10ECC8FA698F}"/>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E8A52F-1579-4F1C-B704-A3121280BE1B}"/>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tx1">
                    <a:lumMod val="65000"/>
                  </a:schemeClr>
                </a:solidFill>
              </a:rPr>
              <a:t>© mslides 2021. All Right Reserved.</a:t>
            </a:r>
          </a:p>
        </p:txBody>
      </p:sp>
      <p:sp>
        <p:nvSpPr>
          <p:cNvPr id="3" name="TextBox 2">
            <a:extLst>
              <a:ext uri="{FF2B5EF4-FFF2-40B4-BE49-F238E27FC236}">
                <a16:creationId xmlns:a16="http://schemas.microsoft.com/office/drawing/2014/main" id="{2479106D-A6C0-4B71-AEA2-49CF606A25E7}"/>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tx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7CDA6106-AAD2-4969-B18F-E8371BD2D67A}"/>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33E30AE-835A-430B-B4A9-230A98028C34}"/>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91" name="Group 90">
            <a:extLst>
              <a:ext uri="{FF2B5EF4-FFF2-40B4-BE49-F238E27FC236}">
                <a16:creationId xmlns:a16="http://schemas.microsoft.com/office/drawing/2014/main" id="{1EE67A74-E9B7-4084-AA07-0FCBB51E5AE4}"/>
              </a:ext>
            </a:extLst>
          </p:cNvPr>
          <p:cNvGrpSpPr/>
          <p:nvPr/>
        </p:nvGrpSpPr>
        <p:grpSpPr>
          <a:xfrm>
            <a:off x="6661040" y="3207057"/>
            <a:ext cx="5151120" cy="5645690"/>
            <a:chOff x="6661040" y="3207057"/>
            <a:chExt cx="5151120" cy="5645690"/>
          </a:xfrm>
        </p:grpSpPr>
        <p:sp>
          <p:nvSpPr>
            <p:cNvPr id="3" name="Freeform: Shape 2">
              <a:extLst>
                <a:ext uri="{FF2B5EF4-FFF2-40B4-BE49-F238E27FC236}">
                  <a16:creationId xmlns:a16="http://schemas.microsoft.com/office/drawing/2014/main" id="{0EF91C89-571F-454F-98CA-780E8ED66982}"/>
                </a:ext>
              </a:extLst>
            </p:cNvPr>
            <p:cNvSpPr/>
            <p:nvPr/>
          </p:nvSpPr>
          <p:spPr>
            <a:xfrm rot="16200000">
              <a:off x="7609271" y="3869747"/>
              <a:ext cx="4142219" cy="4142217"/>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2">
                <a:lumMod val="75000"/>
                <a:lumOff val="25000"/>
              </a:schemeClr>
            </a:solidFill>
            <a:ln w="6844"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73FBDB2-0493-4600-90FD-421DB6C25340}"/>
                </a:ext>
              </a:extLst>
            </p:cNvPr>
            <p:cNvSpPr/>
            <p:nvPr/>
          </p:nvSpPr>
          <p:spPr>
            <a:xfrm rot="16200000">
              <a:off x="8685010" y="4945484"/>
              <a:ext cx="1990736" cy="1990734"/>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chemeClr val="bg1"/>
            </a:solidFill>
            <a:ln w="6844" cap="flat">
              <a:noFill/>
              <a:prstDash val="solid"/>
              <a:miter/>
            </a:ln>
          </p:spPr>
          <p:txBody>
            <a:bodyPr rtlCol="0" anchor="ctr"/>
            <a:lstStyle/>
            <a:p>
              <a:endParaRPr lang="en-US"/>
            </a:p>
          </p:txBody>
        </p:sp>
        <p:grpSp>
          <p:nvGrpSpPr>
            <p:cNvPr id="45" name="Group 44">
              <a:extLst>
                <a:ext uri="{FF2B5EF4-FFF2-40B4-BE49-F238E27FC236}">
                  <a16:creationId xmlns:a16="http://schemas.microsoft.com/office/drawing/2014/main" id="{EAF42325-BE69-42EA-8DDF-1482A349695E}"/>
                </a:ext>
              </a:extLst>
            </p:cNvPr>
            <p:cNvGrpSpPr/>
            <p:nvPr/>
          </p:nvGrpSpPr>
          <p:grpSpPr>
            <a:xfrm rot="18900000">
              <a:off x="6661040" y="4874724"/>
              <a:ext cx="1776082" cy="2132262"/>
              <a:chOff x="6464567" y="3066424"/>
              <a:chExt cx="1982324" cy="2379863"/>
            </a:xfrm>
          </p:grpSpPr>
          <p:grpSp>
            <p:nvGrpSpPr>
              <p:cNvPr id="46" name="Graphic 2">
                <a:extLst>
                  <a:ext uri="{FF2B5EF4-FFF2-40B4-BE49-F238E27FC236}">
                    <a16:creationId xmlns:a16="http://schemas.microsoft.com/office/drawing/2014/main" id="{FA454385-8A9D-4E8F-B7A9-0A02E6F85D8A}"/>
                  </a:ext>
                </a:extLst>
              </p:cNvPr>
              <p:cNvGrpSpPr/>
              <p:nvPr/>
            </p:nvGrpSpPr>
            <p:grpSpPr>
              <a:xfrm rot="18900000">
                <a:off x="6464567" y="3066424"/>
                <a:ext cx="1982324" cy="2379863"/>
                <a:chOff x="7720383" y="0"/>
                <a:chExt cx="2849423" cy="3420855"/>
              </a:xfrm>
            </p:grpSpPr>
            <p:sp>
              <p:nvSpPr>
                <p:cNvPr id="48" name="Freeform: Shape 47">
                  <a:extLst>
                    <a:ext uri="{FF2B5EF4-FFF2-40B4-BE49-F238E27FC236}">
                      <a16:creationId xmlns:a16="http://schemas.microsoft.com/office/drawing/2014/main" id="{6B687B9C-BD75-4CEE-BB80-F575508602CA}"/>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1"/>
                </a:solidFill>
                <a:ln w="6844"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95BEC7E4-6214-4B32-A186-D6D93FFFA069}"/>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47" name="TextBox 46">
                <a:extLst>
                  <a:ext uri="{FF2B5EF4-FFF2-40B4-BE49-F238E27FC236}">
                    <a16:creationId xmlns:a16="http://schemas.microsoft.com/office/drawing/2014/main" id="{FFD2F7E3-D3AC-4055-BD1E-CD7E80DE91DD}"/>
                  </a:ext>
                </a:extLst>
              </p:cNvPr>
              <p:cNvSpPr txBox="1"/>
              <p:nvPr/>
            </p:nvSpPr>
            <p:spPr>
              <a:xfrm rot="2700000">
                <a:off x="7390825" y="4389553"/>
                <a:ext cx="735852" cy="446572"/>
              </a:xfrm>
              <a:prstGeom prst="rect">
                <a:avLst/>
              </a:prstGeom>
              <a:noFill/>
            </p:spPr>
            <p:txBody>
              <a:bodyPr wrap="square" rtlCol="0">
                <a:spAutoFit/>
              </a:bodyPr>
              <a:lstStyle/>
              <a:p>
                <a:pPr algn="ctr"/>
                <a:r>
                  <a:rPr lang="en-US" sz="2000">
                    <a:latin typeface="+mj-lt"/>
                  </a:rPr>
                  <a:t>01</a:t>
                </a:r>
              </a:p>
            </p:txBody>
          </p:sp>
        </p:grpSp>
        <p:grpSp>
          <p:nvGrpSpPr>
            <p:cNvPr id="50" name="Group 49">
              <a:extLst>
                <a:ext uri="{FF2B5EF4-FFF2-40B4-BE49-F238E27FC236}">
                  <a16:creationId xmlns:a16="http://schemas.microsoft.com/office/drawing/2014/main" id="{9091A871-F732-41FF-A464-D5A75C6986B7}"/>
                </a:ext>
              </a:extLst>
            </p:cNvPr>
            <p:cNvGrpSpPr/>
            <p:nvPr/>
          </p:nvGrpSpPr>
          <p:grpSpPr>
            <a:xfrm rot="4500000">
              <a:off x="9857988" y="3028967"/>
              <a:ext cx="1776082" cy="2132262"/>
              <a:chOff x="6464569" y="3066424"/>
              <a:chExt cx="1982323" cy="2379864"/>
            </a:xfrm>
          </p:grpSpPr>
          <p:grpSp>
            <p:nvGrpSpPr>
              <p:cNvPr id="51" name="Graphic 2">
                <a:extLst>
                  <a:ext uri="{FF2B5EF4-FFF2-40B4-BE49-F238E27FC236}">
                    <a16:creationId xmlns:a16="http://schemas.microsoft.com/office/drawing/2014/main" id="{C871CD3B-CDB9-4275-9976-62B28BDB8F5C}"/>
                  </a:ext>
                </a:extLst>
              </p:cNvPr>
              <p:cNvGrpSpPr/>
              <p:nvPr/>
            </p:nvGrpSpPr>
            <p:grpSpPr>
              <a:xfrm rot="18900000">
                <a:off x="6464569" y="3066424"/>
                <a:ext cx="1982323" cy="2379864"/>
                <a:chOff x="7720385" y="0"/>
                <a:chExt cx="2849422" cy="3420856"/>
              </a:xfrm>
            </p:grpSpPr>
            <p:sp>
              <p:nvSpPr>
                <p:cNvPr id="53" name="Freeform: Shape 52">
                  <a:extLst>
                    <a:ext uri="{FF2B5EF4-FFF2-40B4-BE49-F238E27FC236}">
                      <a16:creationId xmlns:a16="http://schemas.microsoft.com/office/drawing/2014/main" id="{7DEA0449-DF96-4558-84C5-DF78452A95B5}"/>
                    </a:ext>
                  </a:extLst>
                </p:cNvPr>
                <p:cNvSpPr/>
                <p:nvPr/>
              </p:nvSpPr>
              <p:spPr>
                <a:xfrm>
                  <a:off x="7720385" y="0"/>
                  <a:ext cx="2849422" cy="3420856"/>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2"/>
                </a:solidFill>
                <a:ln w="6844"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730D01CA-B09D-4A99-88A8-4C76703CE16A}"/>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52" name="TextBox 51">
                <a:extLst>
                  <a:ext uri="{FF2B5EF4-FFF2-40B4-BE49-F238E27FC236}">
                    <a16:creationId xmlns:a16="http://schemas.microsoft.com/office/drawing/2014/main" id="{F9E3D8F3-8892-4C5E-8B1C-CA02687C4BF3}"/>
                  </a:ext>
                </a:extLst>
              </p:cNvPr>
              <p:cNvSpPr txBox="1"/>
              <p:nvPr/>
            </p:nvSpPr>
            <p:spPr>
              <a:xfrm rot="17100000">
                <a:off x="7429689" y="4379140"/>
                <a:ext cx="735852" cy="446571"/>
              </a:xfrm>
              <a:prstGeom prst="rect">
                <a:avLst/>
              </a:prstGeom>
              <a:noFill/>
            </p:spPr>
            <p:txBody>
              <a:bodyPr wrap="square" rtlCol="0">
                <a:spAutoFit/>
              </a:bodyPr>
              <a:lstStyle/>
              <a:p>
                <a:pPr algn="ctr"/>
                <a:r>
                  <a:rPr lang="en-US" sz="2000">
                    <a:latin typeface="+mj-lt"/>
                  </a:rPr>
                  <a:t>02</a:t>
                </a:r>
              </a:p>
            </p:txBody>
          </p:sp>
        </p:grpSp>
        <p:grpSp>
          <p:nvGrpSpPr>
            <p:cNvPr id="55" name="Group 54">
              <a:extLst>
                <a:ext uri="{FF2B5EF4-FFF2-40B4-BE49-F238E27FC236}">
                  <a16:creationId xmlns:a16="http://schemas.microsoft.com/office/drawing/2014/main" id="{12E2FC1B-1D7A-4A34-A6B0-0DC112352B23}"/>
                </a:ext>
              </a:extLst>
            </p:cNvPr>
            <p:cNvGrpSpPr/>
            <p:nvPr/>
          </p:nvGrpSpPr>
          <p:grpSpPr>
            <a:xfrm rot="11700000">
              <a:off x="9857988" y="6720485"/>
              <a:ext cx="1776082" cy="2132262"/>
              <a:chOff x="6464567" y="3066424"/>
              <a:chExt cx="1982324" cy="2379863"/>
            </a:xfrm>
          </p:grpSpPr>
          <p:grpSp>
            <p:nvGrpSpPr>
              <p:cNvPr id="56" name="Graphic 2">
                <a:extLst>
                  <a:ext uri="{FF2B5EF4-FFF2-40B4-BE49-F238E27FC236}">
                    <a16:creationId xmlns:a16="http://schemas.microsoft.com/office/drawing/2014/main" id="{3B3B52FD-5934-4937-9804-370CEF362CBD}"/>
                  </a:ext>
                </a:extLst>
              </p:cNvPr>
              <p:cNvGrpSpPr/>
              <p:nvPr/>
            </p:nvGrpSpPr>
            <p:grpSpPr>
              <a:xfrm rot="18900000">
                <a:off x="6464567" y="3066424"/>
                <a:ext cx="1982324" cy="2379863"/>
                <a:chOff x="7720383" y="0"/>
                <a:chExt cx="2849423" cy="3420855"/>
              </a:xfrm>
            </p:grpSpPr>
            <p:sp>
              <p:nvSpPr>
                <p:cNvPr id="58" name="Freeform: Shape 57">
                  <a:extLst>
                    <a:ext uri="{FF2B5EF4-FFF2-40B4-BE49-F238E27FC236}">
                      <a16:creationId xmlns:a16="http://schemas.microsoft.com/office/drawing/2014/main" id="{3D547873-EF17-4E6A-A2D3-8986A8451276}"/>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3"/>
                </a:solidFill>
                <a:ln w="6844"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21BED8B1-5C84-451C-972A-6C8C8F4172A4}"/>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57" name="TextBox 56">
                <a:extLst>
                  <a:ext uri="{FF2B5EF4-FFF2-40B4-BE49-F238E27FC236}">
                    <a16:creationId xmlns:a16="http://schemas.microsoft.com/office/drawing/2014/main" id="{5982434F-39A3-40B0-A088-2C76218117C5}"/>
                  </a:ext>
                </a:extLst>
              </p:cNvPr>
              <p:cNvSpPr txBox="1"/>
              <p:nvPr/>
            </p:nvSpPr>
            <p:spPr>
              <a:xfrm rot="9900000">
                <a:off x="7401238" y="4350689"/>
                <a:ext cx="735852" cy="446571"/>
              </a:xfrm>
              <a:prstGeom prst="rect">
                <a:avLst/>
              </a:prstGeom>
              <a:noFill/>
            </p:spPr>
            <p:txBody>
              <a:bodyPr wrap="square" rtlCol="0">
                <a:spAutoFit/>
              </a:bodyPr>
              <a:lstStyle/>
              <a:p>
                <a:pPr algn="ctr"/>
                <a:r>
                  <a:rPr lang="en-US" sz="2000">
                    <a:latin typeface="+mj-lt"/>
                  </a:rPr>
                  <a:t>03</a:t>
                </a:r>
              </a:p>
            </p:txBody>
          </p:sp>
        </p:grpSp>
      </p:grpSp>
      <p:sp>
        <p:nvSpPr>
          <p:cNvPr id="61" name="Rectangle 60">
            <a:extLst>
              <a:ext uri="{FF2B5EF4-FFF2-40B4-BE49-F238E27FC236}">
                <a16:creationId xmlns:a16="http://schemas.microsoft.com/office/drawing/2014/main" id="{807905AC-2AAE-462C-BC14-4463D6BCECD2}"/>
              </a:ext>
            </a:extLst>
          </p:cNvPr>
          <p:cNvSpPr/>
          <p:nvPr/>
        </p:nvSpPr>
        <p:spPr>
          <a:xfrm>
            <a:off x="1341312" y="5282071"/>
            <a:ext cx="4774760" cy="1374735"/>
          </a:xfrm>
          <a:prstGeom prst="rect">
            <a:avLst/>
          </a:prstGeom>
        </p:spPr>
        <p:txBody>
          <a:bodyPr wrap="square">
            <a:spAutoFit/>
          </a:bodyPr>
          <a:lstStyle/>
          <a:p>
            <a:pPr algn="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62" name="Rectangle 61">
            <a:extLst>
              <a:ext uri="{FF2B5EF4-FFF2-40B4-BE49-F238E27FC236}">
                <a16:creationId xmlns:a16="http://schemas.microsoft.com/office/drawing/2014/main" id="{FECDA009-2014-4D64-B6CE-29A0553CC787}"/>
              </a:ext>
            </a:extLst>
          </p:cNvPr>
          <p:cNvSpPr/>
          <p:nvPr/>
        </p:nvSpPr>
        <p:spPr>
          <a:xfrm>
            <a:off x="12148783" y="3175369"/>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63" name="Rectangle 62">
            <a:extLst>
              <a:ext uri="{FF2B5EF4-FFF2-40B4-BE49-F238E27FC236}">
                <a16:creationId xmlns:a16="http://schemas.microsoft.com/office/drawing/2014/main" id="{BDF5732A-F1A2-4356-9189-00B1155FADA2}"/>
              </a:ext>
            </a:extLst>
          </p:cNvPr>
          <p:cNvSpPr/>
          <p:nvPr/>
        </p:nvSpPr>
        <p:spPr>
          <a:xfrm>
            <a:off x="12148783" y="7404014"/>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64" name="Graphic 4">
            <a:extLst>
              <a:ext uri="{FF2B5EF4-FFF2-40B4-BE49-F238E27FC236}">
                <a16:creationId xmlns:a16="http://schemas.microsoft.com/office/drawing/2014/main" id="{60E53E77-641F-4EDB-9139-100B10CE1372}"/>
              </a:ext>
            </a:extLst>
          </p:cNvPr>
          <p:cNvGrpSpPr/>
          <p:nvPr/>
        </p:nvGrpSpPr>
        <p:grpSpPr>
          <a:xfrm>
            <a:off x="6824782" y="5636633"/>
            <a:ext cx="608418" cy="608448"/>
            <a:chOff x="10884230" y="3442838"/>
            <a:chExt cx="1234377" cy="1234439"/>
          </a:xfrm>
          <a:solidFill>
            <a:schemeClr val="tx1"/>
          </a:solidFill>
        </p:grpSpPr>
        <p:sp>
          <p:nvSpPr>
            <p:cNvPr id="65" name="Freeform: Shape 64">
              <a:extLst>
                <a:ext uri="{FF2B5EF4-FFF2-40B4-BE49-F238E27FC236}">
                  <a16:creationId xmlns:a16="http://schemas.microsoft.com/office/drawing/2014/main" id="{EB934D6C-A379-4A64-987D-B262672415FC}"/>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96C101A2-EB11-4577-9AAF-378D64BE1CA5}"/>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847701B9-1515-44B2-B01E-735DD98E4077}"/>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AE82760B-95D6-4019-9B4F-C6541C9A9341}"/>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9" name="Freeform: Shape 68">
              <a:extLst>
                <a:ext uri="{FF2B5EF4-FFF2-40B4-BE49-F238E27FC236}">
                  <a16:creationId xmlns:a16="http://schemas.microsoft.com/office/drawing/2014/main" id="{01EFD531-99E1-4632-A2E3-82B256815C44}"/>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0D2F33CB-2184-465E-B7C8-4ACDC64FAFD4}"/>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71" name="Graphic 2">
            <a:extLst>
              <a:ext uri="{FF2B5EF4-FFF2-40B4-BE49-F238E27FC236}">
                <a16:creationId xmlns:a16="http://schemas.microsoft.com/office/drawing/2014/main" id="{CF7D52ED-581F-4CA9-A851-ED22C620711B}"/>
              </a:ext>
            </a:extLst>
          </p:cNvPr>
          <p:cNvGrpSpPr/>
          <p:nvPr/>
        </p:nvGrpSpPr>
        <p:grpSpPr>
          <a:xfrm>
            <a:off x="10681892" y="3492264"/>
            <a:ext cx="596636" cy="596634"/>
            <a:chOff x="6240468" y="3424552"/>
            <a:chExt cx="1234527" cy="1234527"/>
          </a:xfrm>
          <a:solidFill>
            <a:schemeClr val="tx1"/>
          </a:solidFill>
        </p:grpSpPr>
        <p:sp>
          <p:nvSpPr>
            <p:cNvPr id="72" name="Freeform: Shape 71">
              <a:extLst>
                <a:ext uri="{FF2B5EF4-FFF2-40B4-BE49-F238E27FC236}">
                  <a16:creationId xmlns:a16="http://schemas.microsoft.com/office/drawing/2014/main" id="{B531894D-3032-4FD0-8B0B-801B6CF103BA}"/>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73" name="Freeform: Shape 72">
              <a:extLst>
                <a:ext uri="{FF2B5EF4-FFF2-40B4-BE49-F238E27FC236}">
                  <a16:creationId xmlns:a16="http://schemas.microsoft.com/office/drawing/2014/main" id="{BC0C29C2-0625-46F7-8B3C-B9A0454AC2C2}"/>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74" name="Freeform: Shape 73">
              <a:extLst>
                <a:ext uri="{FF2B5EF4-FFF2-40B4-BE49-F238E27FC236}">
                  <a16:creationId xmlns:a16="http://schemas.microsoft.com/office/drawing/2014/main" id="{3ECA4EC5-35CC-4664-815F-06F738CEA33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75" name="Freeform: Shape 74">
              <a:extLst>
                <a:ext uri="{FF2B5EF4-FFF2-40B4-BE49-F238E27FC236}">
                  <a16:creationId xmlns:a16="http://schemas.microsoft.com/office/drawing/2014/main" id="{D22CADC7-D677-4A5C-8411-7A284CD05EF5}"/>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76" name="Freeform: Shape 75">
              <a:extLst>
                <a:ext uri="{FF2B5EF4-FFF2-40B4-BE49-F238E27FC236}">
                  <a16:creationId xmlns:a16="http://schemas.microsoft.com/office/drawing/2014/main" id="{7D955D02-1A16-4029-9659-6E3AE38F4B1E}"/>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B8B7088A-0B6E-45E1-86A0-1ED092683103}"/>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78" name="Graphic 4">
            <a:extLst>
              <a:ext uri="{FF2B5EF4-FFF2-40B4-BE49-F238E27FC236}">
                <a16:creationId xmlns:a16="http://schemas.microsoft.com/office/drawing/2014/main" id="{C1CA01DF-0997-4A00-8031-99C8F8F5E63B}"/>
              </a:ext>
            </a:extLst>
          </p:cNvPr>
          <p:cNvGrpSpPr/>
          <p:nvPr/>
        </p:nvGrpSpPr>
        <p:grpSpPr>
          <a:xfrm>
            <a:off x="10675976" y="7812463"/>
            <a:ext cx="608468" cy="608376"/>
            <a:chOff x="13194714" y="5688212"/>
            <a:chExt cx="1234475" cy="1234293"/>
          </a:xfrm>
          <a:solidFill>
            <a:schemeClr val="tx1"/>
          </a:solidFill>
        </p:grpSpPr>
        <p:sp>
          <p:nvSpPr>
            <p:cNvPr id="79" name="Freeform: Shape 78">
              <a:extLst>
                <a:ext uri="{FF2B5EF4-FFF2-40B4-BE49-F238E27FC236}">
                  <a16:creationId xmlns:a16="http://schemas.microsoft.com/office/drawing/2014/main" id="{994411F4-D964-4F96-8E4D-2E19D1709021}"/>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80" name="Freeform: Shape 79">
              <a:extLst>
                <a:ext uri="{FF2B5EF4-FFF2-40B4-BE49-F238E27FC236}">
                  <a16:creationId xmlns:a16="http://schemas.microsoft.com/office/drawing/2014/main" id="{6D436980-746D-4718-97D2-65E2A7BEBDCF}"/>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grpSp>
        <p:nvGrpSpPr>
          <p:cNvPr id="81" name="Graphic 4">
            <a:extLst>
              <a:ext uri="{FF2B5EF4-FFF2-40B4-BE49-F238E27FC236}">
                <a16:creationId xmlns:a16="http://schemas.microsoft.com/office/drawing/2014/main" id="{4F368C48-E417-4424-8A50-9E06A383D634}"/>
              </a:ext>
            </a:extLst>
          </p:cNvPr>
          <p:cNvGrpSpPr/>
          <p:nvPr/>
        </p:nvGrpSpPr>
        <p:grpSpPr>
          <a:xfrm>
            <a:off x="9274531" y="5535008"/>
            <a:ext cx="811700" cy="811696"/>
            <a:chOff x="10884251" y="7930615"/>
            <a:chExt cx="1234272" cy="1234272"/>
          </a:xfrm>
          <a:solidFill>
            <a:schemeClr val="tx1">
              <a:lumMod val="85000"/>
              <a:lumOff val="15000"/>
            </a:schemeClr>
          </a:solidFill>
        </p:grpSpPr>
        <p:sp>
          <p:nvSpPr>
            <p:cNvPr id="82" name="Freeform: Shape 81">
              <a:extLst>
                <a:ext uri="{FF2B5EF4-FFF2-40B4-BE49-F238E27FC236}">
                  <a16:creationId xmlns:a16="http://schemas.microsoft.com/office/drawing/2014/main" id="{171C1C3B-6310-4746-8289-30CE0D444BB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83" name="Freeform: Shape 82">
              <a:extLst>
                <a:ext uri="{FF2B5EF4-FFF2-40B4-BE49-F238E27FC236}">
                  <a16:creationId xmlns:a16="http://schemas.microsoft.com/office/drawing/2014/main" id="{5FA97AE0-3013-4C69-8BD9-E8E79ABAB6B6}"/>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84" name="Freeform: Shape 83">
              <a:extLst>
                <a:ext uri="{FF2B5EF4-FFF2-40B4-BE49-F238E27FC236}">
                  <a16:creationId xmlns:a16="http://schemas.microsoft.com/office/drawing/2014/main" id="{C9BEBE2E-E64B-451C-B552-0271B4BF20C6}"/>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85" name="Freeform: Shape 84">
              <a:extLst>
                <a:ext uri="{FF2B5EF4-FFF2-40B4-BE49-F238E27FC236}">
                  <a16:creationId xmlns:a16="http://schemas.microsoft.com/office/drawing/2014/main" id="{50B9F896-9266-4196-8AD8-497620FBB465}"/>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86" name="Freeform: Shape 85">
              <a:extLst>
                <a:ext uri="{FF2B5EF4-FFF2-40B4-BE49-F238E27FC236}">
                  <a16:creationId xmlns:a16="http://schemas.microsoft.com/office/drawing/2014/main" id="{416E87F2-6488-4BC2-BC3C-2BD2189E1956}"/>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87" name="Freeform: Shape 86">
              <a:extLst>
                <a:ext uri="{FF2B5EF4-FFF2-40B4-BE49-F238E27FC236}">
                  <a16:creationId xmlns:a16="http://schemas.microsoft.com/office/drawing/2014/main" id="{41824E33-D553-4F79-B20B-6C3F1DB33E0D}"/>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427057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3"/>
                                        </p:tgtEl>
                                        <p:attrNameLst>
                                          <p:attrName>style.visibility</p:attrName>
                                        </p:attrNameLst>
                                      </p:cBhvr>
                                      <p:to>
                                        <p:strVal val="visible"/>
                                      </p:to>
                                    </p:set>
                                    <p:anim to="" calcmode="lin" valueType="num">
                                      <p:cBhvr>
                                        <p:cTn id="7" dur="750" fill="hold">
                                          <p:stCondLst>
                                            <p:cond delay="0"/>
                                          </p:stCondLst>
                                        </p:cTn>
                                        <p:tgtEl>
                                          <p:spTgt spid="4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3"/>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1000" fill="hold"/>
                                        <p:tgtEl>
                                          <p:spTgt spid="91"/>
                                        </p:tgtEl>
                                        <p:attrNameLst>
                                          <p:attrName>ppt_w</p:attrName>
                                        </p:attrNameLst>
                                      </p:cBhvr>
                                      <p:tavLst>
                                        <p:tav tm="0">
                                          <p:val>
                                            <p:fltVal val="0"/>
                                          </p:val>
                                        </p:tav>
                                        <p:tav tm="100000">
                                          <p:val>
                                            <p:strVal val="#ppt_w"/>
                                          </p:val>
                                        </p:tav>
                                      </p:tavLst>
                                    </p:anim>
                                    <p:anim calcmode="lin" valueType="num">
                                      <p:cBhvr>
                                        <p:cTn id="13" dur="1000" fill="hold"/>
                                        <p:tgtEl>
                                          <p:spTgt spid="91"/>
                                        </p:tgtEl>
                                        <p:attrNameLst>
                                          <p:attrName>ppt_h</p:attrName>
                                        </p:attrNameLst>
                                      </p:cBhvr>
                                      <p:tavLst>
                                        <p:tav tm="0">
                                          <p:val>
                                            <p:fltVal val="0"/>
                                          </p:val>
                                        </p:tav>
                                        <p:tav tm="100000">
                                          <p:val>
                                            <p:strVal val="#ppt_h"/>
                                          </p:val>
                                        </p:tav>
                                      </p:tavLst>
                                    </p:anim>
                                    <p:anim calcmode="lin" valueType="num">
                                      <p:cBhvr>
                                        <p:cTn id="14" dur="1000" fill="hold"/>
                                        <p:tgtEl>
                                          <p:spTgt spid="91"/>
                                        </p:tgtEl>
                                        <p:attrNameLst>
                                          <p:attrName>style.rotation</p:attrName>
                                        </p:attrNameLst>
                                      </p:cBhvr>
                                      <p:tavLst>
                                        <p:tav tm="0">
                                          <p:val>
                                            <p:fltVal val="90"/>
                                          </p:val>
                                        </p:tav>
                                        <p:tav tm="100000">
                                          <p:val>
                                            <p:fltVal val="0"/>
                                          </p:val>
                                        </p:tav>
                                      </p:tavLst>
                                    </p:anim>
                                    <p:animEffect transition="in" filter="fade">
                                      <p:cBhvr>
                                        <p:cTn id="15" dur="1000"/>
                                        <p:tgtEl>
                                          <p:spTgt spid="91"/>
                                        </p:tgtEl>
                                      </p:cBhvr>
                                    </p:animEffect>
                                  </p:childTnLst>
                                </p:cTn>
                              </p:par>
                              <p:par>
                                <p:cTn id="16" presetID="53" presetClass="entr" presetSubtype="16"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anim calcmode="lin" valueType="num">
                                      <p:cBhvr>
                                        <p:cTn id="18" dur="1000" fill="hold"/>
                                        <p:tgtEl>
                                          <p:spTgt spid="81"/>
                                        </p:tgtEl>
                                        <p:attrNameLst>
                                          <p:attrName>ppt_w</p:attrName>
                                        </p:attrNameLst>
                                      </p:cBhvr>
                                      <p:tavLst>
                                        <p:tav tm="0">
                                          <p:val>
                                            <p:fltVal val="0"/>
                                          </p:val>
                                        </p:tav>
                                        <p:tav tm="100000">
                                          <p:val>
                                            <p:strVal val="#ppt_w"/>
                                          </p:val>
                                        </p:tav>
                                      </p:tavLst>
                                    </p:anim>
                                    <p:anim calcmode="lin" valueType="num">
                                      <p:cBhvr>
                                        <p:cTn id="19" dur="1000" fill="hold"/>
                                        <p:tgtEl>
                                          <p:spTgt spid="81"/>
                                        </p:tgtEl>
                                        <p:attrNameLst>
                                          <p:attrName>ppt_h</p:attrName>
                                        </p:attrNameLst>
                                      </p:cBhvr>
                                      <p:tavLst>
                                        <p:tav tm="0">
                                          <p:val>
                                            <p:fltVal val="0"/>
                                          </p:val>
                                        </p:tav>
                                        <p:tav tm="100000">
                                          <p:val>
                                            <p:strVal val="#ppt_h"/>
                                          </p:val>
                                        </p:tav>
                                      </p:tavLst>
                                    </p:anim>
                                    <p:animEffect transition="in" filter="fade">
                                      <p:cBhvr>
                                        <p:cTn id="20" dur="1000"/>
                                        <p:tgtEl>
                                          <p:spTgt spid="81"/>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64"/>
                                        </p:tgtEl>
                                        <p:attrNameLst>
                                          <p:attrName>style.visibility</p:attrName>
                                        </p:attrNameLst>
                                      </p:cBhvr>
                                      <p:to>
                                        <p:strVal val="visible"/>
                                      </p:to>
                                    </p:set>
                                    <p:anim to="" calcmode="lin" valueType="num">
                                      <p:cBhvr>
                                        <p:cTn id="24" dur="700" fill="hold">
                                          <p:stCondLst>
                                            <p:cond delay="0"/>
                                          </p:stCondLst>
                                        </p:cTn>
                                        <p:tgtEl>
                                          <p:spTgt spid="64"/>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64"/>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additive="base">
                                        <p:cTn id="28" dur="700" fill="hold"/>
                                        <p:tgtEl>
                                          <p:spTgt spid="61"/>
                                        </p:tgtEl>
                                        <p:attrNameLst>
                                          <p:attrName>ppt_x</p:attrName>
                                        </p:attrNameLst>
                                      </p:cBhvr>
                                      <p:tavLst>
                                        <p:tav tm="0">
                                          <p:val>
                                            <p:strVal val="0-#ppt_w/2"/>
                                          </p:val>
                                        </p:tav>
                                        <p:tav tm="100000">
                                          <p:val>
                                            <p:strVal val="#ppt_x"/>
                                          </p:val>
                                        </p:tav>
                                      </p:tavLst>
                                    </p:anim>
                                    <p:anim calcmode="lin" valueType="num">
                                      <p:cBhvr additive="base">
                                        <p:cTn id="29" dur="700" fill="hold"/>
                                        <p:tgtEl>
                                          <p:spTgt spid="61"/>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nodeType="afterEffect">
                                  <p:stCondLst>
                                    <p:cond delay="0"/>
                                  </p:stCondLst>
                                  <p:childTnLst>
                                    <p:set>
                                      <p:cBhvr>
                                        <p:cTn id="32" dur="700" fill="hold">
                                          <p:stCondLst>
                                            <p:cond delay="0"/>
                                          </p:stCondLst>
                                        </p:cTn>
                                        <p:tgtEl>
                                          <p:spTgt spid="71"/>
                                        </p:tgtEl>
                                        <p:attrNameLst>
                                          <p:attrName>style.visibility</p:attrName>
                                        </p:attrNameLst>
                                      </p:cBhvr>
                                      <p:to>
                                        <p:strVal val="visible"/>
                                      </p:to>
                                    </p:set>
                                    <p:anim to="" calcmode="lin" valueType="num">
                                      <p:cBhvr>
                                        <p:cTn id="33" dur="700" fill="hold">
                                          <p:stCondLst>
                                            <p:cond delay="0"/>
                                          </p:stCondLst>
                                        </p:cTn>
                                        <p:tgtEl>
                                          <p:spTgt spid="71"/>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71"/>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additive="base">
                                        <p:cTn id="37" dur="700" fill="hold"/>
                                        <p:tgtEl>
                                          <p:spTgt spid="62"/>
                                        </p:tgtEl>
                                        <p:attrNameLst>
                                          <p:attrName>ppt_x</p:attrName>
                                        </p:attrNameLst>
                                      </p:cBhvr>
                                      <p:tavLst>
                                        <p:tav tm="0">
                                          <p:val>
                                            <p:strVal val="1+#ppt_w/2"/>
                                          </p:val>
                                        </p:tav>
                                        <p:tav tm="100000">
                                          <p:val>
                                            <p:strVal val="#ppt_x"/>
                                          </p:val>
                                        </p:tav>
                                      </p:tavLst>
                                    </p:anim>
                                    <p:anim calcmode="lin" valueType="num">
                                      <p:cBhvr additive="base">
                                        <p:cTn id="38" dur="700" fill="hold"/>
                                        <p:tgtEl>
                                          <p:spTgt spid="62"/>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nodeType="afterEffect">
                                  <p:stCondLst>
                                    <p:cond delay="0"/>
                                  </p:stCondLst>
                                  <p:childTnLst>
                                    <p:set>
                                      <p:cBhvr>
                                        <p:cTn id="41" dur="700" fill="hold">
                                          <p:stCondLst>
                                            <p:cond delay="0"/>
                                          </p:stCondLst>
                                        </p:cTn>
                                        <p:tgtEl>
                                          <p:spTgt spid="78"/>
                                        </p:tgtEl>
                                        <p:attrNameLst>
                                          <p:attrName>style.visibility</p:attrName>
                                        </p:attrNameLst>
                                      </p:cBhvr>
                                      <p:to>
                                        <p:strVal val="visible"/>
                                      </p:to>
                                    </p:set>
                                    <p:anim to="" calcmode="lin" valueType="num">
                                      <p:cBhvr>
                                        <p:cTn id="42" dur="700" fill="hold">
                                          <p:stCondLst>
                                            <p:cond delay="0"/>
                                          </p:stCondLst>
                                        </p:cTn>
                                        <p:tgtEl>
                                          <p:spTgt spid="78"/>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78"/>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700" fill="hold"/>
                                        <p:tgtEl>
                                          <p:spTgt spid="63"/>
                                        </p:tgtEl>
                                        <p:attrNameLst>
                                          <p:attrName>ppt_x</p:attrName>
                                        </p:attrNameLst>
                                      </p:cBhvr>
                                      <p:tavLst>
                                        <p:tav tm="0">
                                          <p:val>
                                            <p:strVal val="1+#ppt_w/2"/>
                                          </p:val>
                                        </p:tav>
                                        <p:tav tm="100000">
                                          <p:val>
                                            <p:strVal val="#ppt_x"/>
                                          </p:val>
                                        </p:tav>
                                      </p:tavLst>
                                    </p:anim>
                                    <p:anim calcmode="lin" valueType="num">
                                      <p:cBhvr additive="base">
                                        <p:cTn id="47" dur="700" fill="hold"/>
                                        <p:tgtEl>
                                          <p:spTgt spid="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1" grpId="0"/>
      <p:bldP spid="62"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971EE24-C316-4DE6-BED2-FB835298476B}"/>
              </a:ext>
            </a:extLst>
          </p:cNvPr>
          <p:cNvSpPr/>
          <p:nvPr/>
        </p:nvSpPr>
        <p:spPr>
          <a:xfrm>
            <a:off x="1088020" y="3522842"/>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2" name="Rectangle 31">
            <a:extLst>
              <a:ext uri="{FF2B5EF4-FFF2-40B4-BE49-F238E27FC236}">
                <a16:creationId xmlns:a16="http://schemas.microsoft.com/office/drawing/2014/main" id="{9CF7B907-D5C8-4358-9E16-45A51206751B}"/>
              </a:ext>
            </a:extLst>
          </p:cNvPr>
          <p:cNvSpPr/>
          <p:nvPr/>
        </p:nvSpPr>
        <p:spPr>
          <a:xfrm>
            <a:off x="1088020" y="7226624"/>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3" name="Rectangle 32">
            <a:extLst>
              <a:ext uri="{FF2B5EF4-FFF2-40B4-BE49-F238E27FC236}">
                <a16:creationId xmlns:a16="http://schemas.microsoft.com/office/drawing/2014/main" id="{76380BEF-5FF5-4215-9E1C-F18E0976EFA8}"/>
              </a:ext>
            </a:extLst>
          </p:cNvPr>
          <p:cNvSpPr/>
          <p:nvPr/>
        </p:nvSpPr>
        <p:spPr>
          <a:xfrm>
            <a:off x="12166745" y="7226624"/>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4" name="Rectangle 8">
            <a:extLst>
              <a:ext uri="{FF2B5EF4-FFF2-40B4-BE49-F238E27FC236}">
                <a16:creationId xmlns:a16="http://schemas.microsoft.com/office/drawing/2014/main" id="{0FAB5637-E0C3-4846-AAFB-67EDD4E91498}"/>
              </a:ext>
            </a:extLst>
          </p:cNvPr>
          <p:cNvSpPr/>
          <p:nvPr/>
        </p:nvSpPr>
        <p:spPr>
          <a:xfrm>
            <a:off x="12166745" y="3522842"/>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71" name="Group 70">
            <a:extLst>
              <a:ext uri="{FF2B5EF4-FFF2-40B4-BE49-F238E27FC236}">
                <a16:creationId xmlns:a16="http://schemas.microsoft.com/office/drawing/2014/main" id="{FCCE9B68-CE95-4936-A2DB-85F3DDFEA285}"/>
              </a:ext>
            </a:extLst>
          </p:cNvPr>
          <p:cNvGrpSpPr/>
          <p:nvPr/>
        </p:nvGrpSpPr>
        <p:grpSpPr>
          <a:xfrm>
            <a:off x="6265771" y="3066424"/>
            <a:ext cx="5758590" cy="5758596"/>
            <a:chOff x="6265771" y="3066424"/>
            <a:chExt cx="5758590" cy="5758596"/>
          </a:xfrm>
        </p:grpSpPr>
        <p:grpSp>
          <p:nvGrpSpPr>
            <p:cNvPr id="2" name="Group 1">
              <a:extLst>
                <a:ext uri="{FF2B5EF4-FFF2-40B4-BE49-F238E27FC236}">
                  <a16:creationId xmlns:a16="http://schemas.microsoft.com/office/drawing/2014/main" id="{9E453490-4D09-4EE8-AF5F-040A8AB69C37}"/>
                </a:ext>
              </a:extLst>
            </p:cNvPr>
            <p:cNvGrpSpPr/>
            <p:nvPr/>
          </p:nvGrpSpPr>
          <p:grpSpPr>
            <a:xfrm>
              <a:off x="6265771" y="3066424"/>
              <a:ext cx="5758590" cy="5758596"/>
              <a:chOff x="6444667" y="2444159"/>
              <a:chExt cx="5400797" cy="5400804"/>
            </a:xfrm>
          </p:grpSpPr>
          <p:sp>
            <p:nvSpPr>
              <p:cNvPr id="3" name="Freeform: Shape 2">
                <a:extLst>
                  <a:ext uri="{FF2B5EF4-FFF2-40B4-BE49-F238E27FC236}">
                    <a16:creationId xmlns:a16="http://schemas.microsoft.com/office/drawing/2014/main" id="{0EF91C89-571F-454F-98CA-780E8ED66982}"/>
                  </a:ext>
                </a:extLst>
              </p:cNvPr>
              <p:cNvSpPr/>
              <p:nvPr/>
            </p:nvSpPr>
            <p:spPr>
              <a:xfrm rot="16200000">
                <a:off x="6977078" y="2976608"/>
                <a:ext cx="4335969" cy="4335968"/>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2">
                  <a:lumMod val="75000"/>
                  <a:lumOff val="25000"/>
                </a:schemeClr>
              </a:solidFill>
              <a:ln w="6844" cap="flat">
                <a:noFill/>
                <a:prstDash val="solid"/>
                <a:miter/>
              </a:ln>
            </p:spPr>
            <p:txBody>
              <a:bodyPr rtlCol="0" anchor="ctr"/>
              <a:lstStyle/>
              <a:p>
                <a:endParaRPr lang="en-US"/>
              </a:p>
            </p:txBody>
          </p:sp>
          <p:grpSp>
            <p:nvGrpSpPr>
              <p:cNvPr id="4" name="Graphic 2">
                <a:extLst>
                  <a:ext uri="{FF2B5EF4-FFF2-40B4-BE49-F238E27FC236}">
                    <a16:creationId xmlns:a16="http://schemas.microsoft.com/office/drawing/2014/main" id="{A382663F-ABEB-4ADD-9393-3E40ED25F1DF}"/>
                  </a:ext>
                </a:extLst>
              </p:cNvPr>
              <p:cNvGrpSpPr/>
              <p:nvPr/>
            </p:nvGrpSpPr>
            <p:grpSpPr>
              <a:xfrm rot="18900000">
                <a:off x="6631111" y="2444159"/>
                <a:ext cx="1859158" cy="2231998"/>
                <a:chOff x="7720383" y="0"/>
                <a:chExt cx="2849423" cy="3420855"/>
              </a:xfrm>
            </p:grpSpPr>
            <p:sp>
              <p:nvSpPr>
                <p:cNvPr id="15" name="Freeform: Shape 14">
                  <a:extLst>
                    <a:ext uri="{FF2B5EF4-FFF2-40B4-BE49-F238E27FC236}">
                      <a16:creationId xmlns:a16="http://schemas.microsoft.com/office/drawing/2014/main" id="{1335BB43-FE8B-4DF6-84D9-F5398EE0DD60}"/>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1"/>
                </a:solidFill>
                <a:ln w="6844"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06713130-F98A-45AB-805B-E0446FEDCA85}"/>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5" name="Graphic 2">
                <a:extLst>
                  <a:ext uri="{FF2B5EF4-FFF2-40B4-BE49-F238E27FC236}">
                    <a16:creationId xmlns:a16="http://schemas.microsoft.com/office/drawing/2014/main" id="{D1561C94-D7CB-49BA-9F5B-EF2EFC00DC56}"/>
                  </a:ext>
                </a:extLst>
              </p:cNvPr>
              <p:cNvGrpSpPr/>
              <p:nvPr/>
            </p:nvGrpSpPr>
            <p:grpSpPr>
              <a:xfrm rot="18900000">
                <a:off x="9613465" y="2630610"/>
                <a:ext cx="2231999" cy="1859157"/>
                <a:chOff x="10868766" y="3719883"/>
                <a:chExt cx="3420855" cy="2849423"/>
              </a:xfrm>
            </p:grpSpPr>
            <p:sp>
              <p:nvSpPr>
                <p:cNvPr id="13" name="Freeform: Shape 12">
                  <a:extLst>
                    <a:ext uri="{FF2B5EF4-FFF2-40B4-BE49-F238E27FC236}">
                      <a16:creationId xmlns:a16="http://schemas.microsoft.com/office/drawing/2014/main" id="{ED15B259-E562-4689-B3AE-822DD1084FCA}"/>
                    </a:ext>
                  </a:extLst>
                </p:cNvPr>
                <p:cNvSpPr/>
                <p:nvPr/>
              </p:nvSpPr>
              <p:spPr>
                <a:xfrm>
                  <a:off x="10868766" y="3719883"/>
                  <a:ext cx="3420855" cy="2849423"/>
                </a:xfrm>
                <a:custGeom>
                  <a:avLst/>
                  <a:gdLst>
                    <a:gd name="connsiteX0" fmla="*/ 1996144 w 3420855"/>
                    <a:gd name="connsiteY0" fmla="*/ 2849424 h 2849423"/>
                    <a:gd name="connsiteX1" fmla="*/ 3420856 w 3420855"/>
                    <a:gd name="connsiteY1" fmla="*/ 1424712 h 2849423"/>
                    <a:gd name="connsiteX2" fmla="*/ 1996144 w 3420855"/>
                    <a:gd name="connsiteY2" fmla="*/ 0 h 2849423"/>
                    <a:gd name="connsiteX3" fmla="*/ 616194 w 3420855"/>
                    <a:gd name="connsiteY3" fmla="*/ 1068945 h 2849423"/>
                    <a:gd name="connsiteX4" fmla="*/ 0 w 3420855"/>
                    <a:gd name="connsiteY4" fmla="*/ 1424712 h 2849423"/>
                    <a:gd name="connsiteX5" fmla="*/ 616194 w 3420855"/>
                    <a:gd name="connsiteY5" fmla="*/ 1780479 h 2849423"/>
                    <a:gd name="connsiteX6" fmla="*/ 1996144 w 3420855"/>
                    <a:gd name="connsiteY6" fmla="*/ 2849424 h 284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23">
                      <a:moveTo>
                        <a:pt x="1996144" y="2849424"/>
                      </a:moveTo>
                      <a:cubicBezTo>
                        <a:pt x="2783034" y="2849424"/>
                        <a:pt x="3420856" y="2211534"/>
                        <a:pt x="3420856" y="1424712"/>
                      </a:cubicBezTo>
                      <a:cubicBezTo>
                        <a:pt x="3420856" y="637821"/>
                        <a:pt x="2782965" y="0"/>
                        <a:pt x="1996144" y="0"/>
                      </a:cubicBezTo>
                      <a:cubicBezTo>
                        <a:pt x="1332108" y="0"/>
                        <a:pt x="774229" y="454257"/>
                        <a:pt x="616194" y="1068945"/>
                      </a:cubicBezTo>
                      <a:lnTo>
                        <a:pt x="0" y="1424712"/>
                      </a:lnTo>
                      <a:lnTo>
                        <a:pt x="616194" y="1780479"/>
                      </a:lnTo>
                      <a:cubicBezTo>
                        <a:pt x="774229" y="2395235"/>
                        <a:pt x="1332177" y="2849424"/>
                        <a:pt x="1996144" y="2849424"/>
                      </a:cubicBezTo>
                      <a:close/>
                    </a:path>
                  </a:pathLst>
                </a:custGeom>
                <a:solidFill>
                  <a:schemeClr val="accent2"/>
                </a:solidFill>
                <a:ln w="6844"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E19866F8-9DD5-40B5-872E-3E1754165CC3}"/>
                    </a:ext>
                  </a:extLst>
                </p:cNvPr>
                <p:cNvSpPr/>
                <p:nvPr/>
              </p:nvSpPr>
              <p:spPr>
                <a:xfrm>
                  <a:off x="10868766" y="3875728"/>
                  <a:ext cx="1599105" cy="2537733"/>
                </a:xfrm>
                <a:custGeom>
                  <a:avLst/>
                  <a:gdLst>
                    <a:gd name="connsiteX0" fmla="*/ 616194 w 1599105"/>
                    <a:gd name="connsiteY0" fmla="*/ 913099 h 2537733"/>
                    <a:gd name="connsiteX1" fmla="*/ 0 w 1599105"/>
                    <a:gd name="connsiteY1" fmla="*/ 1268867 h 2537733"/>
                    <a:gd name="connsiteX2" fmla="*/ 616194 w 1599105"/>
                    <a:gd name="connsiteY2" fmla="*/ 1624634 h 2537733"/>
                    <a:gd name="connsiteX3" fmla="*/ 1347987 w 1599105"/>
                    <a:gd name="connsiteY3" fmla="*/ 2537734 h 2537733"/>
                    <a:gd name="connsiteX4" fmla="*/ 1599105 w 1599105"/>
                    <a:gd name="connsiteY4" fmla="*/ 1268867 h 2537733"/>
                    <a:gd name="connsiteX5" fmla="*/ 1347987 w 1599105"/>
                    <a:gd name="connsiteY5" fmla="*/ 0 h 2537733"/>
                    <a:gd name="connsiteX6" fmla="*/ 616194 w 1599105"/>
                    <a:gd name="connsiteY6" fmla="*/ 913099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616194" y="913099"/>
                      </a:moveTo>
                      <a:lnTo>
                        <a:pt x="0" y="1268867"/>
                      </a:lnTo>
                      <a:lnTo>
                        <a:pt x="616194" y="1624634"/>
                      </a:lnTo>
                      <a:cubicBezTo>
                        <a:pt x="718653" y="2023178"/>
                        <a:pt x="989346" y="2354169"/>
                        <a:pt x="1347987" y="2537734"/>
                      </a:cubicBezTo>
                      <a:cubicBezTo>
                        <a:pt x="1509649" y="2146787"/>
                        <a:pt x="1599105" y="1718264"/>
                        <a:pt x="1599105" y="1268867"/>
                      </a:cubicBezTo>
                      <a:cubicBezTo>
                        <a:pt x="1599105" y="819469"/>
                        <a:pt x="1509718" y="391016"/>
                        <a:pt x="1347987" y="0"/>
                      </a:cubicBezTo>
                      <a:cubicBezTo>
                        <a:pt x="989414" y="183564"/>
                        <a:pt x="718653" y="514487"/>
                        <a:pt x="616194" y="913099"/>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6" name="Graphic 2">
                <a:extLst>
                  <a:ext uri="{FF2B5EF4-FFF2-40B4-BE49-F238E27FC236}">
                    <a16:creationId xmlns:a16="http://schemas.microsoft.com/office/drawing/2014/main" id="{3F0984A5-D105-44EF-B0DC-02307A632C86}"/>
                  </a:ext>
                </a:extLst>
              </p:cNvPr>
              <p:cNvGrpSpPr/>
              <p:nvPr/>
            </p:nvGrpSpPr>
            <p:grpSpPr>
              <a:xfrm rot="18900000">
                <a:off x="9799853" y="5612965"/>
                <a:ext cx="1859158" cy="2231998"/>
                <a:chOff x="7720314" y="6868266"/>
                <a:chExt cx="2849423" cy="3420855"/>
              </a:xfrm>
            </p:grpSpPr>
            <p:sp>
              <p:nvSpPr>
                <p:cNvPr id="11" name="Freeform: Shape 10">
                  <a:extLst>
                    <a:ext uri="{FF2B5EF4-FFF2-40B4-BE49-F238E27FC236}">
                      <a16:creationId xmlns:a16="http://schemas.microsoft.com/office/drawing/2014/main" id="{DD90E276-F86E-46E5-BD65-DE72B8BF0B9C}"/>
                    </a:ext>
                  </a:extLst>
                </p:cNvPr>
                <p:cNvSpPr/>
                <p:nvPr/>
              </p:nvSpPr>
              <p:spPr>
                <a:xfrm>
                  <a:off x="7720314" y="6868266"/>
                  <a:ext cx="2849423" cy="3420855"/>
                </a:xfrm>
                <a:custGeom>
                  <a:avLst/>
                  <a:gdLst>
                    <a:gd name="connsiteX0" fmla="*/ 0 w 2849423"/>
                    <a:gd name="connsiteY0" fmla="*/ 1996144 h 3420855"/>
                    <a:gd name="connsiteX1" fmla="*/ 1424712 w 2849423"/>
                    <a:gd name="connsiteY1" fmla="*/ 3420856 h 3420855"/>
                    <a:gd name="connsiteX2" fmla="*/ 2849424 w 2849423"/>
                    <a:gd name="connsiteY2" fmla="*/ 1996144 h 3420855"/>
                    <a:gd name="connsiteX3" fmla="*/ 1780479 w 2849423"/>
                    <a:gd name="connsiteY3" fmla="*/ 616194 h 3420855"/>
                    <a:gd name="connsiteX4" fmla="*/ 1424712 w 2849423"/>
                    <a:gd name="connsiteY4" fmla="*/ 0 h 3420855"/>
                    <a:gd name="connsiteX5" fmla="*/ 1068945 w 2849423"/>
                    <a:gd name="connsiteY5" fmla="*/ 616194 h 3420855"/>
                    <a:gd name="connsiteX6" fmla="*/ 0 w 2849423"/>
                    <a:gd name="connsiteY6" fmla="*/ 1996144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0" y="1996144"/>
                      </a:moveTo>
                      <a:cubicBezTo>
                        <a:pt x="0" y="2783034"/>
                        <a:pt x="637890" y="3420856"/>
                        <a:pt x="1424712" y="3420856"/>
                      </a:cubicBezTo>
                      <a:cubicBezTo>
                        <a:pt x="2211602" y="3420856"/>
                        <a:pt x="2849424" y="2782965"/>
                        <a:pt x="2849424" y="1996144"/>
                      </a:cubicBezTo>
                      <a:cubicBezTo>
                        <a:pt x="2849424" y="1332108"/>
                        <a:pt x="2395167" y="774229"/>
                        <a:pt x="1780479" y="616194"/>
                      </a:cubicBezTo>
                      <a:lnTo>
                        <a:pt x="1424712" y="0"/>
                      </a:lnTo>
                      <a:lnTo>
                        <a:pt x="1068945" y="616194"/>
                      </a:lnTo>
                      <a:cubicBezTo>
                        <a:pt x="454257" y="774229"/>
                        <a:pt x="0" y="1332177"/>
                        <a:pt x="0" y="1996144"/>
                      </a:cubicBezTo>
                      <a:close/>
                    </a:path>
                  </a:pathLst>
                </a:custGeom>
                <a:solidFill>
                  <a:schemeClr val="accent3"/>
                </a:solidFill>
                <a:ln w="6844"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17D6BD0F-BA62-45C0-ABA0-59B563783E82}"/>
                    </a:ext>
                  </a:extLst>
                </p:cNvPr>
                <p:cNvSpPr/>
                <p:nvPr/>
              </p:nvSpPr>
              <p:spPr>
                <a:xfrm>
                  <a:off x="7876228" y="6868266"/>
                  <a:ext cx="2537733" cy="1599105"/>
                </a:xfrm>
                <a:custGeom>
                  <a:avLst/>
                  <a:gdLst>
                    <a:gd name="connsiteX0" fmla="*/ 1624634 w 2537733"/>
                    <a:gd name="connsiteY0" fmla="*/ 616194 h 1599105"/>
                    <a:gd name="connsiteX1" fmla="*/ 1268867 w 2537733"/>
                    <a:gd name="connsiteY1" fmla="*/ 0 h 1599105"/>
                    <a:gd name="connsiteX2" fmla="*/ 913099 w 2537733"/>
                    <a:gd name="connsiteY2" fmla="*/ 616194 h 1599105"/>
                    <a:gd name="connsiteX3" fmla="*/ 0 w 2537733"/>
                    <a:gd name="connsiteY3" fmla="*/ 1347987 h 1599105"/>
                    <a:gd name="connsiteX4" fmla="*/ 1268867 w 2537733"/>
                    <a:gd name="connsiteY4" fmla="*/ 1599105 h 1599105"/>
                    <a:gd name="connsiteX5" fmla="*/ 2537734 w 2537733"/>
                    <a:gd name="connsiteY5" fmla="*/ 1347987 h 1599105"/>
                    <a:gd name="connsiteX6" fmla="*/ 1624634 w 2537733"/>
                    <a:gd name="connsiteY6" fmla="*/ 616194 h 159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5">
                      <a:moveTo>
                        <a:pt x="1624634" y="616194"/>
                      </a:moveTo>
                      <a:lnTo>
                        <a:pt x="1268867" y="0"/>
                      </a:lnTo>
                      <a:lnTo>
                        <a:pt x="913099" y="616194"/>
                      </a:lnTo>
                      <a:cubicBezTo>
                        <a:pt x="514555" y="718653"/>
                        <a:pt x="183564" y="989346"/>
                        <a:pt x="0" y="1347987"/>
                      </a:cubicBezTo>
                      <a:cubicBezTo>
                        <a:pt x="390947" y="1509649"/>
                        <a:pt x="819469" y="1599105"/>
                        <a:pt x="1268867" y="1599105"/>
                      </a:cubicBezTo>
                      <a:cubicBezTo>
                        <a:pt x="1718264" y="1599105"/>
                        <a:pt x="2146718" y="1509718"/>
                        <a:pt x="2537734" y="1347987"/>
                      </a:cubicBezTo>
                      <a:cubicBezTo>
                        <a:pt x="2354169" y="989414"/>
                        <a:pt x="2023247" y="718653"/>
                        <a:pt x="1624634" y="616194"/>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7" name="Graphic 2">
                <a:extLst>
                  <a:ext uri="{FF2B5EF4-FFF2-40B4-BE49-F238E27FC236}">
                    <a16:creationId xmlns:a16="http://schemas.microsoft.com/office/drawing/2014/main" id="{03DAF86B-5201-487B-9C7C-169B8DB6C485}"/>
                  </a:ext>
                </a:extLst>
              </p:cNvPr>
              <p:cNvGrpSpPr/>
              <p:nvPr/>
            </p:nvGrpSpPr>
            <p:grpSpPr>
              <a:xfrm rot="18900000">
                <a:off x="6444667" y="5799332"/>
                <a:ext cx="2232043" cy="1859202"/>
                <a:chOff x="4000500" y="3719814"/>
                <a:chExt cx="3420923" cy="2849492"/>
              </a:xfrm>
            </p:grpSpPr>
            <p:sp>
              <p:nvSpPr>
                <p:cNvPr id="9" name="Freeform: Shape 8">
                  <a:extLst>
                    <a:ext uri="{FF2B5EF4-FFF2-40B4-BE49-F238E27FC236}">
                      <a16:creationId xmlns:a16="http://schemas.microsoft.com/office/drawing/2014/main" id="{10580183-BCDA-4208-B289-BD2DECF0979B}"/>
                    </a:ext>
                  </a:extLst>
                </p:cNvPr>
                <p:cNvSpPr/>
                <p:nvPr/>
              </p:nvSpPr>
              <p:spPr>
                <a:xfrm>
                  <a:off x="4000500" y="3719814"/>
                  <a:ext cx="3420855" cy="2849492"/>
                </a:xfrm>
                <a:custGeom>
                  <a:avLst/>
                  <a:gdLst>
                    <a:gd name="connsiteX0" fmla="*/ 1424712 w 3420855"/>
                    <a:gd name="connsiteY0" fmla="*/ 0 h 2849492"/>
                    <a:gd name="connsiteX1" fmla="*/ 0 w 3420855"/>
                    <a:gd name="connsiteY1" fmla="*/ 1424780 h 2849492"/>
                    <a:gd name="connsiteX2" fmla="*/ 1424712 w 3420855"/>
                    <a:gd name="connsiteY2" fmla="*/ 2849492 h 2849492"/>
                    <a:gd name="connsiteX3" fmla="*/ 2804662 w 3420855"/>
                    <a:gd name="connsiteY3" fmla="*/ 1780548 h 2849492"/>
                    <a:gd name="connsiteX4" fmla="*/ 3420855 w 3420855"/>
                    <a:gd name="connsiteY4" fmla="*/ 1424780 h 2849492"/>
                    <a:gd name="connsiteX5" fmla="*/ 2804662 w 3420855"/>
                    <a:gd name="connsiteY5" fmla="*/ 1069013 h 2849492"/>
                    <a:gd name="connsiteX6" fmla="*/ 1424712 w 3420855"/>
                    <a:gd name="connsiteY6" fmla="*/ 0 h 284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92">
                      <a:moveTo>
                        <a:pt x="1424712" y="0"/>
                      </a:moveTo>
                      <a:cubicBezTo>
                        <a:pt x="637890" y="0"/>
                        <a:pt x="0" y="637890"/>
                        <a:pt x="0" y="1424780"/>
                      </a:cubicBezTo>
                      <a:cubicBezTo>
                        <a:pt x="0" y="2211671"/>
                        <a:pt x="637890" y="2849492"/>
                        <a:pt x="1424712" y="2849492"/>
                      </a:cubicBezTo>
                      <a:cubicBezTo>
                        <a:pt x="2088747" y="2849492"/>
                        <a:pt x="2646627" y="2395235"/>
                        <a:pt x="2804662" y="1780548"/>
                      </a:cubicBezTo>
                      <a:lnTo>
                        <a:pt x="3420855" y="1424780"/>
                      </a:lnTo>
                      <a:lnTo>
                        <a:pt x="2804662" y="1069013"/>
                      </a:lnTo>
                      <a:cubicBezTo>
                        <a:pt x="2646695" y="454257"/>
                        <a:pt x="2088747" y="0"/>
                        <a:pt x="1424712" y="0"/>
                      </a:cubicBezTo>
                      <a:close/>
                    </a:path>
                  </a:pathLst>
                </a:custGeom>
                <a:solidFill>
                  <a:schemeClr val="accent4"/>
                </a:solidFill>
                <a:ln w="6844"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4FB3C14-4DF0-4DAA-9B7D-F1A9DF0726D8}"/>
                    </a:ext>
                  </a:extLst>
                </p:cNvPr>
                <p:cNvSpPr/>
                <p:nvPr/>
              </p:nvSpPr>
              <p:spPr>
                <a:xfrm>
                  <a:off x="5822318" y="3875728"/>
                  <a:ext cx="1599105" cy="2537733"/>
                </a:xfrm>
                <a:custGeom>
                  <a:avLst/>
                  <a:gdLst>
                    <a:gd name="connsiteX0" fmla="*/ 982912 w 1599105"/>
                    <a:gd name="connsiteY0" fmla="*/ 1624634 h 2537733"/>
                    <a:gd name="connsiteX1" fmla="*/ 1599105 w 1599105"/>
                    <a:gd name="connsiteY1" fmla="*/ 1268867 h 2537733"/>
                    <a:gd name="connsiteX2" fmla="*/ 982912 w 1599105"/>
                    <a:gd name="connsiteY2" fmla="*/ 913099 h 2537733"/>
                    <a:gd name="connsiteX3" fmla="*/ 251118 w 1599105"/>
                    <a:gd name="connsiteY3" fmla="*/ 0 h 2537733"/>
                    <a:gd name="connsiteX4" fmla="*/ 0 w 1599105"/>
                    <a:gd name="connsiteY4" fmla="*/ 1268867 h 2537733"/>
                    <a:gd name="connsiteX5" fmla="*/ 251118 w 1599105"/>
                    <a:gd name="connsiteY5" fmla="*/ 2537734 h 2537733"/>
                    <a:gd name="connsiteX6" fmla="*/ 982912 w 1599105"/>
                    <a:gd name="connsiteY6" fmla="*/ 1624634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982912" y="1624634"/>
                      </a:moveTo>
                      <a:lnTo>
                        <a:pt x="1599105" y="1268867"/>
                      </a:lnTo>
                      <a:lnTo>
                        <a:pt x="982912" y="913099"/>
                      </a:lnTo>
                      <a:cubicBezTo>
                        <a:pt x="880452" y="514555"/>
                        <a:pt x="609760" y="183564"/>
                        <a:pt x="251118" y="0"/>
                      </a:cubicBezTo>
                      <a:cubicBezTo>
                        <a:pt x="89387" y="391016"/>
                        <a:pt x="0" y="819469"/>
                        <a:pt x="0" y="1268867"/>
                      </a:cubicBezTo>
                      <a:cubicBezTo>
                        <a:pt x="0" y="1718264"/>
                        <a:pt x="89387" y="2146718"/>
                        <a:pt x="251118" y="2537734"/>
                      </a:cubicBezTo>
                      <a:cubicBezTo>
                        <a:pt x="609691" y="2354169"/>
                        <a:pt x="880384" y="2023178"/>
                        <a:pt x="982912" y="1624634"/>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8" name="Freeform: Shape 7">
                <a:extLst>
                  <a:ext uri="{FF2B5EF4-FFF2-40B4-BE49-F238E27FC236}">
                    <a16:creationId xmlns:a16="http://schemas.microsoft.com/office/drawing/2014/main" id="{D73FBDB2-0493-4600-90FD-421DB6C25340}"/>
                  </a:ext>
                </a:extLst>
              </p:cNvPr>
              <p:cNvSpPr/>
              <p:nvPr/>
            </p:nvSpPr>
            <p:spPr>
              <a:xfrm rot="16200000">
                <a:off x="8103135" y="4102663"/>
                <a:ext cx="2083852" cy="2083851"/>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chemeClr val="bg1"/>
              </a:solidFill>
              <a:ln w="6844" cap="flat">
                <a:noFill/>
                <a:prstDash val="solid"/>
                <a:miter/>
              </a:ln>
            </p:spPr>
            <p:txBody>
              <a:bodyPr rtlCol="0" anchor="ctr"/>
              <a:lstStyle/>
              <a:p>
                <a:endParaRPr lang="en-US"/>
              </a:p>
            </p:txBody>
          </p:sp>
        </p:grpSp>
        <p:sp>
          <p:nvSpPr>
            <p:cNvPr id="39" name="TextBox 38">
              <a:extLst>
                <a:ext uri="{FF2B5EF4-FFF2-40B4-BE49-F238E27FC236}">
                  <a16:creationId xmlns:a16="http://schemas.microsoft.com/office/drawing/2014/main" id="{B2F06DD3-319F-495A-8F31-EB38BFBCBC6A}"/>
                </a:ext>
              </a:extLst>
            </p:cNvPr>
            <p:cNvSpPr txBox="1"/>
            <p:nvPr/>
          </p:nvSpPr>
          <p:spPr>
            <a:xfrm>
              <a:off x="7407251" y="4396357"/>
              <a:ext cx="735852" cy="400110"/>
            </a:xfrm>
            <a:prstGeom prst="rect">
              <a:avLst/>
            </a:prstGeom>
            <a:noFill/>
          </p:spPr>
          <p:txBody>
            <a:bodyPr wrap="square" rtlCol="0">
              <a:spAutoFit/>
            </a:bodyPr>
            <a:lstStyle/>
            <a:p>
              <a:pPr algn="ctr"/>
              <a:r>
                <a:rPr lang="en-US" sz="2000">
                  <a:latin typeface="+mj-lt"/>
                </a:rPr>
                <a:t>01</a:t>
              </a:r>
            </a:p>
          </p:txBody>
        </p:sp>
        <p:sp>
          <p:nvSpPr>
            <p:cNvPr id="40" name="TextBox 39">
              <a:extLst>
                <a:ext uri="{FF2B5EF4-FFF2-40B4-BE49-F238E27FC236}">
                  <a16:creationId xmlns:a16="http://schemas.microsoft.com/office/drawing/2014/main" id="{4E502A34-D9A0-4C7D-A06C-7ACD28BA99F6}"/>
                </a:ext>
              </a:extLst>
            </p:cNvPr>
            <p:cNvSpPr txBox="1"/>
            <p:nvPr/>
          </p:nvSpPr>
          <p:spPr>
            <a:xfrm>
              <a:off x="10163797" y="4396357"/>
              <a:ext cx="735852" cy="400110"/>
            </a:xfrm>
            <a:prstGeom prst="rect">
              <a:avLst/>
            </a:prstGeom>
            <a:noFill/>
          </p:spPr>
          <p:txBody>
            <a:bodyPr wrap="square" rtlCol="0">
              <a:spAutoFit/>
            </a:bodyPr>
            <a:lstStyle/>
            <a:p>
              <a:pPr algn="ctr"/>
              <a:r>
                <a:rPr lang="en-US" sz="2000">
                  <a:latin typeface="+mj-lt"/>
                </a:rPr>
                <a:t>02</a:t>
              </a:r>
            </a:p>
          </p:txBody>
        </p:sp>
        <p:sp>
          <p:nvSpPr>
            <p:cNvPr id="41" name="TextBox 40">
              <a:extLst>
                <a:ext uri="{FF2B5EF4-FFF2-40B4-BE49-F238E27FC236}">
                  <a16:creationId xmlns:a16="http://schemas.microsoft.com/office/drawing/2014/main" id="{B07BD594-A7E7-42DB-9B59-274FC07732B1}"/>
                </a:ext>
              </a:extLst>
            </p:cNvPr>
            <p:cNvSpPr txBox="1"/>
            <p:nvPr/>
          </p:nvSpPr>
          <p:spPr>
            <a:xfrm>
              <a:off x="10163797" y="7075448"/>
              <a:ext cx="735852" cy="400110"/>
            </a:xfrm>
            <a:prstGeom prst="rect">
              <a:avLst/>
            </a:prstGeom>
            <a:noFill/>
          </p:spPr>
          <p:txBody>
            <a:bodyPr wrap="square" rtlCol="0">
              <a:spAutoFit/>
            </a:bodyPr>
            <a:lstStyle/>
            <a:p>
              <a:pPr algn="ctr"/>
              <a:r>
                <a:rPr lang="en-US" sz="2000">
                  <a:latin typeface="+mj-lt"/>
                </a:rPr>
                <a:t>03</a:t>
              </a:r>
            </a:p>
          </p:txBody>
        </p:sp>
        <p:sp>
          <p:nvSpPr>
            <p:cNvPr id="42" name="TextBox 41">
              <a:extLst>
                <a:ext uri="{FF2B5EF4-FFF2-40B4-BE49-F238E27FC236}">
                  <a16:creationId xmlns:a16="http://schemas.microsoft.com/office/drawing/2014/main" id="{198BBFCF-7267-4DC4-A8BB-53670BD16BBB}"/>
                </a:ext>
              </a:extLst>
            </p:cNvPr>
            <p:cNvSpPr txBox="1"/>
            <p:nvPr/>
          </p:nvSpPr>
          <p:spPr>
            <a:xfrm>
              <a:off x="7407251" y="7075448"/>
              <a:ext cx="735852" cy="400110"/>
            </a:xfrm>
            <a:prstGeom prst="rect">
              <a:avLst/>
            </a:prstGeom>
            <a:noFill/>
          </p:spPr>
          <p:txBody>
            <a:bodyPr wrap="square" rtlCol="0">
              <a:spAutoFit/>
            </a:bodyPr>
            <a:lstStyle/>
            <a:p>
              <a:pPr algn="ctr"/>
              <a:r>
                <a:rPr lang="en-US" sz="2000">
                  <a:latin typeface="+mj-lt"/>
                </a:rPr>
                <a:t>04</a:t>
              </a:r>
            </a:p>
          </p:txBody>
        </p:sp>
      </p:grpSp>
      <p:sp>
        <p:nvSpPr>
          <p:cNvPr id="43" name="TextBox 4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33E30AE-835A-430B-B4A9-230A98028C34}"/>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44" name="Graphic 4">
            <a:extLst>
              <a:ext uri="{FF2B5EF4-FFF2-40B4-BE49-F238E27FC236}">
                <a16:creationId xmlns:a16="http://schemas.microsoft.com/office/drawing/2014/main" id="{F64EA17C-B4BF-42CA-9FB4-21BD95A5D319}"/>
              </a:ext>
            </a:extLst>
          </p:cNvPr>
          <p:cNvGrpSpPr/>
          <p:nvPr/>
        </p:nvGrpSpPr>
        <p:grpSpPr>
          <a:xfrm>
            <a:off x="8708602" y="5509260"/>
            <a:ext cx="872928" cy="872924"/>
            <a:chOff x="10884251" y="7930615"/>
            <a:chExt cx="1234272" cy="1234272"/>
          </a:xfrm>
          <a:solidFill>
            <a:schemeClr val="tx1">
              <a:lumMod val="85000"/>
              <a:lumOff val="15000"/>
            </a:schemeClr>
          </a:solidFill>
        </p:grpSpPr>
        <p:sp>
          <p:nvSpPr>
            <p:cNvPr id="45" name="Freeform: Shape 44">
              <a:extLst>
                <a:ext uri="{FF2B5EF4-FFF2-40B4-BE49-F238E27FC236}">
                  <a16:creationId xmlns:a16="http://schemas.microsoft.com/office/drawing/2014/main" id="{43277215-A87F-4BE2-A7DA-1980C8F6F782}"/>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BC1B3637-D554-4C58-8AF8-51FE380E454E}"/>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F6E7B52B-0139-4294-8200-D66FC4E89DEE}"/>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1A9F00ED-DCBC-4A29-8E39-23A9C6030A38}"/>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6D7C88A5-7B75-4252-839F-03B101542818}"/>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8D138E92-8592-4550-BD81-C46530953605}"/>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grpSp>
        <p:nvGrpSpPr>
          <p:cNvPr id="51" name="Graphic 2">
            <a:extLst>
              <a:ext uri="{FF2B5EF4-FFF2-40B4-BE49-F238E27FC236}">
                <a16:creationId xmlns:a16="http://schemas.microsoft.com/office/drawing/2014/main" id="{0C7C83C8-4376-4757-9AF2-6EB0B13646EC}"/>
              </a:ext>
            </a:extLst>
          </p:cNvPr>
          <p:cNvGrpSpPr/>
          <p:nvPr/>
        </p:nvGrpSpPr>
        <p:grpSpPr>
          <a:xfrm>
            <a:off x="6709158" y="3532661"/>
            <a:ext cx="728382" cy="728382"/>
            <a:chOff x="6240468" y="3424552"/>
            <a:chExt cx="1234527" cy="1234527"/>
          </a:xfrm>
          <a:solidFill>
            <a:schemeClr val="tx1"/>
          </a:solidFill>
        </p:grpSpPr>
        <p:sp>
          <p:nvSpPr>
            <p:cNvPr id="52" name="Freeform: Shape 51">
              <a:extLst>
                <a:ext uri="{FF2B5EF4-FFF2-40B4-BE49-F238E27FC236}">
                  <a16:creationId xmlns:a16="http://schemas.microsoft.com/office/drawing/2014/main" id="{AF8CEF7B-792C-44A3-8E33-AD71F5F750DF}"/>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D0A09B41-B984-4824-89FD-492C1A2BECFA}"/>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0543D403-3FE6-4555-957F-E06B0D20EFC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69430CBB-D418-4E85-A4F3-633B03696DD2}"/>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CF80F72C-EB81-48C1-B6CB-76234027784C}"/>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8FAC9318-55CF-4891-B8B3-71912A80A52E}"/>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C53340FE-9F34-451C-A12C-9AC34070B41D}"/>
              </a:ext>
            </a:extLst>
          </p:cNvPr>
          <p:cNvSpPr/>
          <p:nvPr/>
        </p:nvSpPr>
        <p:spPr>
          <a:xfrm>
            <a:off x="10845500" y="3525520"/>
            <a:ext cx="742653" cy="742663"/>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8E49456C-C63C-4E52-B252-D4785A000C3E}"/>
              </a:ext>
            </a:extLst>
          </p:cNvPr>
          <p:cNvGrpSpPr/>
          <p:nvPr/>
        </p:nvGrpSpPr>
        <p:grpSpPr>
          <a:xfrm>
            <a:off x="10845442" y="7623097"/>
            <a:ext cx="742765" cy="742801"/>
            <a:chOff x="10884230" y="3442838"/>
            <a:chExt cx="1234377" cy="1234439"/>
          </a:xfrm>
          <a:solidFill>
            <a:schemeClr val="tx1"/>
          </a:solidFill>
        </p:grpSpPr>
        <p:sp>
          <p:nvSpPr>
            <p:cNvPr id="60" name="Freeform: Shape 59">
              <a:extLst>
                <a:ext uri="{FF2B5EF4-FFF2-40B4-BE49-F238E27FC236}">
                  <a16:creationId xmlns:a16="http://schemas.microsoft.com/office/drawing/2014/main" id="{8ADF5D0F-5FCC-4095-B98F-56F1ADF8EF68}"/>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944B58A9-3274-468E-9B13-763245A44603}"/>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FFA7508C-C489-45E4-A1C4-8C4121670797}"/>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43F777D1-8CC5-4925-BBFA-4565DC4C730B}"/>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AE5D5A18-31C5-4542-A27E-FFC221D18B40}"/>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BF680DEF-102D-4F6D-ABE7-A0E3F274D14E}"/>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C0C6C62E-C3A1-4CF8-900B-E14EDA655427}"/>
              </a:ext>
            </a:extLst>
          </p:cNvPr>
          <p:cNvGrpSpPr/>
          <p:nvPr/>
        </p:nvGrpSpPr>
        <p:grpSpPr>
          <a:xfrm>
            <a:off x="6701937" y="7623140"/>
            <a:ext cx="742824" cy="742712"/>
            <a:chOff x="13194714" y="5688212"/>
            <a:chExt cx="1234475" cy="1234293"/>
          </a:xfrm>
          <a:solidFill>
            <a:schemeClr val="tx1"/>
          </a:solidFill>
        </p:grpSpPr>
        <p:sp>
          <p:nvSpPr>
            <p:cNvPr id="67" name="Freeform: Shape 66">
              <a:extLst>
                <a:ext uri="{FF2B5EF4-FFF2-40B4-BE49-F238E27FC236}">
                  <a16:creationId xmlns:a16="http://schemas.microsoft.com/office/drawing/2014/main" id="{ED94F223-9D3E-4E44-948F-551BEFEFA95F}"/>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994A652E-47E4-45E3-92AE-5259B5478C7C}"/>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87077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3"/>
                                        </p:tgtEl>
                                        <p:attrNameLst>
                                          <p:attrName>style.visibility</p:attrName>
                                        </p:attrNameLst>
                                      </p:cBhvr>
                                      <p:to>
                                        <p:strVal val="visible"/>
                                      </p:to>
                                    </p:set>
                                    <p:anim to="" calcmode="lin" valueType="num">
                                      <p:cBhvr>
                                        <p:cTn id="7" dur="750" fill="hold">
                                          <p:stCondLst>
                                            <p:cond delay="0"/>
                                          </p:stCondLst>
                                        </p:cTn>
                                        <p:tgtEl>
                                          <p:spTgt spid="4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3"/>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p:cTn id="12" dur="1000" fill="hold"/>
                                        <p:tgtEl>
                                          <p:spTgt spid="71"/>
                                        </p:tgtEl>
                                        <p:attrNameLst>
                                          <p:attrName>ppt_w</p:attrName>
                                        </p:attrNameLst>
                                      </p:cBhvr>
                                      <p:tavLst>
                                        <p:tav tm="0">
                                          <p:val>
                                            <p:fltVal val="0"/>
                                          </p:val>
                                        </p:tav>
                                        <p:tav tm="100000">
                                          <p:val>
                                            <p:strVal val="#ppt_w"/>
                                          </p:val>
                                        </p:tav>
                                      </p:tavLst>
                                    </p:anim>
                                    <p:anim calcmode="lin" valueType="num">
                                      <p:cBhvr>
                                        <p:cTn id="13" dur="1000" fill="hold"/>
                                        <p:tgtEl>
                                          <p:spTgt spid="71"/>
                                        </p:tgtEl>
                                        <p:attrNameLst>
                                          <p:attrName>ppt_h</p:attrName>
                                        </p:attrNameLst>
                                      </p:cBhvr>
                                      <p:tavLst>
                                        <p:tav tm="0">
                                          <p:val>
                                            <p:fltVal val="0"/>
                                          </p:val>
                                        </p:tav>
                                        <p:tav tm="100000">
                                          <p:val>
                                            <p:strVal val="#ppt_h"/>
                                          </p:val>
                                        </p:tav>
                                      </p:tavLst>
                                    </p:anim>
                                    <p:anim calcmode="lin" valueType="num">
                                      <p:cBhvr>
                                        <p:cTn id="14" dur="1000" fill="hold"/>
                                        <p:tgtEl>
                                          <p:spTgt spid="71"/>
                                        </p:tgtEl>
                                        <p:attrNameLst>
                                          <p:attrName>style.rotation</p:attrName>
                                        </p:attrNameLst>
                                      </p:cBhvr>
                                      <p:tavLst>
                                        <p:tav tm="0">
                                          <p:val>
                                            <p:fltVal val="90"/>
                                          </p:val>
                                        </p:tav>
                                        <p:tav tm="100000">
                                          <p:val>
                                            <p:fltVal val="0"/>
                                          </p:val>
                                        </p:tav>
                                      </p:tavLst>
                                    </p:anim>
                                    <p:animEffect transition="in" filter="fade">
                                      <p:cBhvr>
                                        <p:cTn id="15" dur="1000"/>
                                        <p:tgtEl>
                                          <p:spTgt spid="71"/>
                                        </p:tgtEl>
                                      </p:cBhvr>
                                    </p:animEffect>
                                  </p:childTnLst>
                                </p:cTn>
                              </p:par>
                              <p:par>
                                <p:cTn id="16" presetID="53" presetClass="entr" presetSubtype="16"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1000" fill="hold"/>
                                        <p:tgtEl>
                                          <p:spTgt spid="44"/>
                                        </p:tgtEl>
                                        <p:attrNameLst>
                                          <p:attrName>ppt_w</p:attrName>
                                        </p:attrNameLst>
                                      </p:cBhvr>
                                      <p:tavLst>
                                        <p:tav tm="0">
                                          <p:val>
                                            <p:fltVal val="0"/>
                                          </p:val>
                                        </p:tav>
                                        <p:tav tm="100000">
                                          <p:val>
                                            <p:strVal val="#ppt_w"/>
                                          </p:val>
                                        </p:tav>
                                      </p:tavLst>
                                    </p:anim>
                                    <p:anim calcmode="lin" valueType="num">
                                      <p:cBhvr>
                                        <p:cTn id="19" dur="1000" fill="hold"/>
                                        <p:tgtEl>
                                          <p:spTgt spid="44"/>
                                        </p:tgtEl>
                                        <p:attrNameLst>
                                          <p:attrName>ppt_h</p:attrName>
                                        </p:attrNameLst>
                                      </p:cBhvr>
                                      <p:tavLst>
                                        <p:tav tm="0">
                                          <p:val>
                                            <p:fltVal val="0"/>
                                          </p:val>
                                        </p:tav>
                                        <p:tav tm="100000">
                                          <p:val>
                                            <p:strVal val="#ppt_h"/>
                                          </p:val>
                                        </p:tav>
                                      </p:tavLst>
                                    </p:anim>
                                    <p:animEffect transition="in" filter="fade">
                                      <p:cBhvr>
                                        <p:cTn id="20" dur="1000"/>
                                        <p:tgtEl>
                                          <p:spTgt spid="44"/>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51"/>
                                        </p:tgtEl>
                                        <p:attrNameLst>
                                          <p:attrName>style.visibility</p:attrName>
                                        </p:attrNameLst>
                                      </p:cBhvr>
                                      <p:to>
                                        <p:strVal val="visible"/>
                                      </p:to>
                                    </p:set>
                                    <p:anim to="" calcmode="lin" valueType="num">
                                      <p:cBhvr>
                                        <p:cTn id="24" dur="700" fill="hold">
                                          <p:stCondLst>
                                            <p:cond delay="0"/>
                                          </p:stCondLst>
                                        </p:cTn>
                                        <p:tgtEl>
                                          <p:spTgt spid="51"/>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51"/>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700" fill="hold"/>
                                        <p:tgtEl>
                                          <p:spTgt spid="31"/>
                                        </p:tgtEl>
                                        <p:attrNameLst>
                                          <p:attrName>ppt_x</p:attrName>
                                        </p:attrNameLst>
                                      </p:cBhvr>
                                      <p:tavLst>
                                        <p:tav tm="0">
                                          <p:val>
                                            <p:strVal val="0-#ppt_w/2"/>
                                          </p:val>
                                        </p:tav>
                                        <p:tav tm="100000">
                                          <p:val>
                                            <p:strVal val="#ppt_x"/>
                                          </p:val>
                                        </p:tav>
                                      </p:tavLst>
                                    </p:anim>
                                    <p:anim calcmode="lin" valueType="num">
                                      <p:cBhvr additive="base">
                                        <p:cTn id="29" dur="700" fill="hold"/>
                                        <p:tgtEl>
                                          <p:spTgt spid="31"/>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grpId="0" nodeType="afterEffect">
                                  <p:stCondLst>
                                    <p:cond delay="0"/>
                                  </p:stCondLst>
                                  <p:childTnLst>
                                    <p:set>
                                      <p:cBhvr>
                                        <p:cTn id="32" dur="700" fill="hold">
                                          <p:stCondLst>
                                            <p:cond delay="0"/>
                                          </p:stCondLst>
                                        </p:cTn>
                                        <p:tgtEl>
                                          <p:spTgt spid="58"/>
                                        </p:tgtEl>
                                        <p:attrNameLst>
                                          <p:attrName>style.visibility</p:attrName>
                                        </p:attrNameLst>
                                      </p:cBhvr>
                                      <p:to>
                                        <p:strVal val="visible"/>
                                      </p:to>
                                    </p:set>
                                    <p:anim to="" calcmode="lin" valueType="num">
                                      <p:cBhvr>
                                        <p:cTn id="33" dur="700" fill="hold">
                                          <p:stCondLst>
                                            <p:cond delay="0"/>
                                          </p:stCondLst>
                                        </p:cTn>
                                        <p:tgtEl>
                                          <p:spTgt spid="58"/>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58"/>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00" fill="hold"/>
                                        <p:tgtEl>
                                          <p:spTgt spid="34"/>
                                        </p:tgtEl>
                                        <p:attrNameLst>
                                          <p:attrName>ppt_x</p:attrName>
                                        </p:attrNameLst>
                                      </p:cBhvr>
                                      <p:tavLst>
                                        <p:tav tm="0">
                                          <p:val>
                                            <p:strVal val="1+#ppt_w/2"/>
                                          </p:val>
                                        </p:tav>
                                        <p:tav tm="100000">
                                          <p:val>
                                            <p:strVal val="#ppt_x"/>
                                          </p:val>
                                        </p:tav>
                                      </p:tavLst>
                                    </p:anim>
                                    <p:anim calcmode="lin" valueType="num">
                                      <p:cBhvr additive="base">
                                        <p:cTn id="38" dur="700" fill="hold"/>
                                        <p:tgtEl>
                                          <p:spTgt spid="34"/>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nodeType="afterEffect">
                                  <p:stCondLst>
                                    <p:cond delay="0"/>
                                  </p:stCondLst>
                                  <p:childTnLst>
                                    <p:set>
                                      <p:cBhvr>
                                        <p:cTn id="41" dur="700" fill="hold">
                                          <p:stCondLst>
                                            <p:cond delay="0"/>
                                          </p:stCondLst>
                                        </p:cTn>
                                        <p:tgtEl>
                                          <p:spTgt spid="59"/>
                                        </p:tgtEl>
                                        <p:attrNameLst>
                                          <p:attrName>style.visibility</p:attrName>
                                        </p:attrNameLst>
                                      </p:cBhvr>
                                      <p:to>
                                        <p:strVal val="visible"/>
                                      </p:to>
                                    </p:set>
                                    <p:anim to="" calcmode="lin" valueType="num">
                                      <p:cBhvr>
                                        <p:cTn id="42" dur="700" fill="hold">
                                          <p:stCondLst>
                                            <p:cond delay="0"/>
                                          </p:stCondLst>
                                        </p:cTn>
                                        <p:tgtEl>
                                          <p:spTgt spid="59"/>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59"/>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700" fill="hold"/>
                                        <p:tgtEl>
                                          <p:spTgt spid="33"/>
                                        </p:tgtEl>
                                        <p:attrNameLst>
                                          <p:attrName>ppt_x</p:attrName>
                                        </p:attrNameLst>
                                      </p:cBhvr>
                                      <p:tavLst>
                                        <p:tav tm="0">
                                          <p:val>
                                            <p:strVal val="1+#ppt_w/2"/>
                                          </p:val>
                                        </p:tav>
                                        <p:tav tm="100000">
                                          <p:val>
                                            <p:strVal val="#ppt_x"/>
                                          </p:val>
                                        </p:tav>
                                      </p:tavLst>
                                    </p:anim>
                                    <p:anim calcmode="lin" valueType="num">
                                      <p:cBhvr additive="base">
                                        <p:cTn id="47" dur="700" fill="hold"/>
                                        <p:tgtEl>
                                          <p:spTgt spid="33"/>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nodeType="afterEffect">
                                  <p:stCondLst>
                                    <p:cond delay="0"/>
                                  </p:stCondLst>
                                  <p:childTnLst>
                                    <p:set>
                                      <p:cBhvr>
                                        <p:cTn id="50" dur="700" fill="hold">
                                          <p:stCondLst>
                                            <p:cond delay="0"/>
                                          </p:stCondLst>
                                        </p:cTn>
                                        <p:tgtEl>
                                          <p:spTgt spid="66"/>
                                        </p:tgtEl>
                                        <p:attrNameLst>
                                          <p:attrName>style.visibility</p:attrName>
                                        </p:attrNameLst>
                                      </p:cBhvr>
                                      <p:to>
                                        <p:strVal val="visible"/>
                                      </p:to>
                                    </p:set>
                                    <p:anim to="" calcmode="lin" valueType="num">
                                      <p:cBhvr>
                                        <p:cTn id="51" dur="700" fill="hold">
                                          <p:stCondLst>
                                            <p:cond delay="0"/>
                                          </p:stCondLst>
                                        </p:cTn>
                                        <p:tgtEl>
                                          <p:spTgt spid="66"/>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66"/>
                                        </p:tgtEl>
                                        <p:attrNameLst>
                                          <p:attrName>ppt_w</p:attrName>
                                        </p:attrNameLst>
                                      </p:cBhvr>
                                      <p:tavLst>
                                        <p:tav tm="0" fmla="#ppt_w-#ppt_w*((1.5-1.5*$)^3-(1.5-1.5*$)^2)">
                                          <p:val>
                                            <p:strVal val="0"/>
                                          </p:val>
                                        </p:tav>
                                        <p:tav tm="100000">
                                          <p:val>
                                            <p:strVal val="1"/>
                                          </p:val>
                                        </p:tav>
                                      </p:tavLst>
                                    </p:anim>
                                  </p:childTnLst>
                                </p:cTn>
                              </p:par>
                              <p:par>
                                <p:cTn id="53" presetID="2" presetClass="entr" presetSubtype="8" decel="10000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700" fill="hold"/>
                                        <p:tgtEl>
                                          <p:spTgt spid="32"/>
                                        </p:tgtEl>
                                        <p:attrNameLst>
                                          <p:attrName>ppt_x</p:attrName>
                                        </p:attrNameLst>
                                      </p:cBhvr>
                                      <p:tavLst>
                                        <p:tav tm="0">
                                          <p:val>
                                            <p:strVal val="0-#ppt_w/2"/>
                                          </p:val>
                                        </p:tav>
                                        <p:tav tm="100000">
                                          <p:val>
                                            <p:strVal val="#ppt_x"/>
                                          </p:val>
                                        </p:tav>
                                      </p:tavLst>
                                    </p:anim>
                                    <p:anim calcmode="lin" valueType="num">
                                      <p:cBhvr additive="base">
                                        <p:cTn id="56" dur="7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43" grpId="0"/>
      <p:bldP spid="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11EC0B-9F10-4867-9ADE-1B01D48BB4BD}"/>
              </a:ext>
            </a:extLst>
          </p:cNvPr>
          <p:cNvSpPr/>
          <p:nvPr/>
        </p:nvSpPr>
        <p:spPr>
          <a:xfrm>
            <a:off x="704466" y="5374733"/>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 name="Rectangle 2">
            <a:extLst>
              <a:ext uri="{FF2B5EF4-FFF2-40B4-BE49-F238E27FC236}">
                <a16:creationId xmlns:a16="http://schemas.microsoft.com/office/drawing/2014/main" id="{490373B0-EA3D-442B-935B-19ACEB1ED95A}"/>
              </a:ext>
            </a:extLst>
          </p:cNvPr>
          <p:cNvSpPr/>
          <p:nvPr/>
        </p:nvSpPr>
        <p:spPr>
          <a:xfrm>
            <a:off x="12545191" y="537473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 name="Rectangle 3">
            <a:extLst>
              <a:ext uri="{FF2B5EF4-FFF2-40B4-BE49-F238E27FC236}">
                <a16:creationId xmlns:a16="http://schemas.microsoft.com/office/drawing/2014/main" id="{AE5EB96A-5AA6-438F-93D7-884410CE9D63}"/>
              </a:ext>
            </a:extLst>
          </p:cNvPr>
          <p:cNvSpPr/>
          <p:nvPr/>
        </p:nvSpPr>
        <p:spPr>
          <a:xfrm>
            <a:off x="3040495" y="3017368"/>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5" name="Rectangle 8">
            <a:extLst>
              <a:ext uri="{FF2B5EF4-FFF2-40B4-BE49-F238E27FC236}">
                <a16:creationId xmlns:a16="http://schemas.microsoft.com/office/drawing/2014/main" id="{CF6AA0A5-81C1-4696-B1DC-C6105386271D}"/>
              </a:ext>
            </a:extLst>
          </p:cNvPr>
          <p:cNvSpPr/>
          <p:nvPr/>
        </p:nvSpPr>
        <p:spPr>
          <a:xfrm>
            <a:off x="10209161" y="778978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70" name="Group 69">
            <a:extLst>
              <a:ext uri="{FF2B5EF4-FFF2-40B4-BE49-F238E27FC236}">
                <a16:creationId xmlns:a16="http://schemas.microsoft.com/office/drawing/2014/main" id="{A8F395E0-374C-4A84-8E78-DC175CD02279}"/>
              </a:ext>
            </a:extLst>
          </p:cNvPr>
          <p:cNvGrpSpPr/>
          <p:nvPr/>
        </p:nvGrpSpPr>
        <p:grpSpPr>
          <a:xfrm>
            <a:off x="6667791" y="3468450"/>
            <a:ext cx="4954550" cy="4954544"/>
            <a:chOff x="6667791" y="3468450"/>
            <a:chExt cx="4954550" cy="4954544"/>
          </a:xfrm>
        </p:grpSpPr>
        <p:grpSp>
          <p:nvGrpSpPr>
            <p:cNvPr id="6" name="Group 5">
              <a:extLst>
                <a:ext uri="{FF2B5EF4-FFF2-40B4-BE49-F238E27FC236}">
                  <a16:creationId xmlns:a16="http://schemas.microsoft.com/office/drawing/2014/main" id="{DF7B2F06-8B93-46DE-AEEC-201E075ECEA7}"/>
                </a:ext>
              </a:extLst>
            </p:cNvPr>
            <p:cNvGrpSpPr/>
            <p:nvPr/>
          </p:nvGrpSpPr>
          <p:grpSpPr>
            <a:xfrm rot="2700000">
              <a:off x="6667794" y="3468447"/>
              <a:ext cx="4954544" cy="4954550"/>
              <a:chOff x="6444667" y="2444159"/>
              <a:chExt cx="5400797" cy="5400804"/>
            </a:xfrm>
          </p:grpSpPr>
          <p:sp>
            <p:nvSpPr>
              <p:cNvPr id="7" name="Freeform: Shape 6">
                <a:extLst>
                  <a:ext uri="{FF2B5EF4-FFF2-40B4-BE49-F238E27FC236}">
                    <a16:creationId xmlns:a16="http://schemas.microsoft.com/office/drawing/2014/main" id="{DCD2083E-9019-4D59-953B-D1C20032972C}"/>
                  </a:ext>
                </a:extLst>
              </p:cNvPr>
              <p:cNvSpPr/>
              <p:nvPr/>
            </p:nvSpPr>
            <p:spPr>
              <a:xfrm rot="16200000">
                <a:off x="6977078" y="2976608"/>
                <a:ext cx="4335969" cy="4335968"/>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2">
                  <a:lumMod val="75000"/>
                  <a:lumOff val="25000"/>
                </a:schemeClr>
              </a:solidFill>
              <a:ln w="6844" cap="flat">
                <a:noFill/>
                <a:prstDash val="solid"/>
                <a:miter/>
              </a:ln>
            </p:spPr>
            <p:txBody>
              <a:bodyPr rtlCol="0" anchor="ctr"/>
              <a:lstStyle/>
              <a:p>
                <a:endParaRPr lang="en-US"/>
              </a:p>
            </p:txBody>
          </p:sp>
          <p:grpSp>
            <p:nvGrpSpPr>
              <p:cNvPr id="8" name="Graphic 2">
                <a:extLst>
                  <a:ext uri="{FF2B5EF4-FFF2-40B4-BE49-F238E27FC236}">
                    <a16:creationId xmlns:a16="http://schemas.microsoft.com/office/drawing/2014/main" id="{F7C3BBC1-FDCF-47E3-9498-508C1EF11618}"/>
                  </a:ext>
                </a:extLst>
              </p:cNvPr>
              <p:cNvGrpSpPr/>
              <p:nvPr/>
            </p:nvGrpSpPr>
            <p:grpSpPr>
              <a:xfrm rot="18900000">
                <a:off x="6631111" y="2444159"/>
                <a:ext cx="1859158" cy="2231998"/>
                <a:chOff x="7720383" y="0"/>
                <a:chExt cx="2849423" cy="3420855"/>
              </a:xfrm>
            </p:grpSpPr>
            <p:sp>
              <p:nvSpPr>
                <p:cNvPr id="19" name="Freeform: Shape 18">
                  <a:extLst>
                    <a:ext uri="{FF2B5EF4-FFF2-40B4-BE49-F238E27FC236}">
                      <a16:creationId xmlns:a16="http://schemas.microsoft.com/office/drawing/2014/main" id="{39376A3E-E983-438C-9EA8-4C37017D577A}"/>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2"/>
                </a:solidFill>
                <a:ln w="6844"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91169A82-6038-4970-93FE-E15FEE1AB57B}"/>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9" name="Graphic 2">
                <a:extLst>
                  <a:ext uri="{FF2B5EF4-FFF2-40B4-BE49-F238E27FC236}">
                    <a16:creationId xmlns:a16="http://schemas.microsoft.com/office/drawing/2014/main" id="{B40F3872-F858-4781-A46E-62A827CEA5FC}"/>
                  </a:ext>
                </a:extLst>
              </p:cNvPr>
              <p:cNvGrpSpPr/>
              <p:nvPr/>
            </p:nvGrpSpPr>
            <p:grpSpPr>
              <a:xfrm rot="18900000">
                <a:off x="9613465" y="2630610"/>
                <a:ext cx="2231999" cy="1859157"/>
                <a:chOff x="10868766" y="3719883"/>
                <a:chExt cx="3420855" cy="2849423"/>
              </a:xfrm>
            </p:grpSpPr>
            <p:sp>
              <p:nvSpPr>
                <p:cNvPr id="17" name="Freeform: Shape 16">
                  <a:extLst>
                    <a:ext uri="{FF2B5EF4-FFF2-40B4-BE49-F238E27FC236}">
                      <a16:creationId xmlns:a16="http://schemas.microsoft.com/office/drawing/2014/main" id="{7CF14C0B-1DB1-41CA-9A62-1A4568E81A3E}"/>
                    </a:ext>
                  </a:extLst>
                </p:cNvPr>
                <p:cNvSpPr/>
                <p:nvPr/>
              </p:nvSpPr>
              <p:spPr>
                <a:xfrm>
                  <a:off x="10868766" y="3719883"/>
                  <a:ext cx="3420855" cy="2849423"/>
                </a:xfrm>
                <a:custGeom>
                  <a:avLst/>
                  <a:gdLst>
                    <a:gd name="connsiteX0" fmla="*/ 1996144 w 3420855"/>
                    <a:gd name="connsiteY0" fmla="*/ 2849424 h 2849423"/>
                    <a:gd name="connsiteX1" fmla="*/ 3420856 w 3420855"/>
                    <a:gd name="connsiteY1" fmla="*/ 1424712 h 2849423"/>
                    <a:gd name="connsiteX2" fmla="*/ 1996144 w 3420855"/>
                    <a:gd name="connsiteY2" fmla="*/ 0 h 2849423"/>
                    <a:gd name="connsiteX3" fmla="*/ 616194 w 3420855"/>
                    <a:gd name="connsiteY3" fmla="*/ 1068945 h 2849423"/>
                    <a:gd name="connsiteX4" fmla="*/ 0 w 3420855"/>
                    <a:gd name="connsiteY4" fmla="*/ 1424712 h 2849423"/>
                    <a:gd name="connsiteX5" fmla="*/ 616194 w 3420855"/>
                    <a:gd name="connsiteY5" fmla="*/ 1780479 h 2849423"/>
                    <a:gd name="connsiteX6" fmla="*/ 1996144 w 3420855"/>
                    <a:gd name="connsiteY6" fmla="*/ 2849424 h 284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23">
                      <a:moveTo>
                        <a:pt x="1996144" y="2849424"/>
                      </a:moveTo>
                      <a:cubicBezTo>
                        <a:pt x="2783034" y="2849424"/>
                        <a:pt x="3420856" y="2211534"/>
                        <a:pt x="3420856" y="1424712"/>
                      </a:cubicBezTo>
                      <a:cubicBezTo>
                        <a:pt x="3420856" y="637821"/>
                        <a:pt x="2782965" y="0"/>
                        <a:pt x="1996144" y="0"/>
                      </a:cubicBezTo>
                      <a:cubicBezTo>
                        <a:pt x="1332108" y="0"/>
                        <a:pt x="774229" y="454257"/>
                        <a:pt x="616194" y="1068945"/>
                      </a:cubicBezTo>
                      <a:lnTo>
                        <a:pt x="0" y="1424712"/>
                      </a:lnTo>
                      <a:lnTo>
                        <a:pt x="616194" y="1780479"/>
                      </a:lnTo>
                      <a:cubicBezTo>
                        <a:pt x="774229" y="2395235"/>
                        <a:pt x="1332177" y="2849424"/>
                        <a:pt x="1996144" y="2849424"/>
                      </a:cubicBezTo>
                      <a:close/>
                    </a:path>
                  </a:pathLst>
                </a:custGeom>
                <a:solidFill>
                  <a:schemeClr val="accent3"/>
                </a:solidFill>
                <a:ln w="6844"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CD9CBC42-170D-4C5B-9819-D756FB0D0A76}"/>
                    </a:ext>
                  </a:extLst>
                </p:cNvPr>
                <p:cNvSpPr/>
                <p:nvPr/>
              </p:nvSpPr>
              <p:spPr>
                <a:xfrm>
                  <a:off x="10868766" y="3875728"/>
                  <a:ext cx="1599105" cy="2537733"/>
                </a:xfrm>
                <a:custGeom>
                  <a:avLst/>
                  <a:gdLst>
                    <a:gd name="connsiteX0" fmla="*/ 616194 w 1599105"/>
                    <a:gd name="connsiteY0" fmla="*/ 913099 h 2537733"/>
                    <a:gd name="connsiteX1" fmla="*/ 0 w 1599105"/>
                    <a:gd name="connsiteY1" fmla="*/ 1268867 h 2537733"/>
                    <a:gd name="connsiteX2" fmla="*/ 616194 w 1599105"/>
                    <a:gd name="connsiteY2" fmla="*/ 1624634 h 2537733"/>
                    <a:gd name="connsiteX3" fmla="*/ 1347987 w 1599105"/>
                    <a:gd name="connsiteY3" fmla="*/ 2537734 h 2537733"/>
                    <a:gd name="connsiteX4" fmla="*/ 1599105 w 1599105"/>
                    <a:gd name="connsiteY4" fmla="*/ 1268867 h 2537733"/>
                    <a:gd name="connsiteX5" fmla="*/ 1347987 w 1599105"/>
                    <a:gd name="connsiteY5" fmla="*/ 0 h 2537733"/>
                    <a:gd name="connsiteX6" fmla="*/ 616194 w 1599105"/>
                    <a:gd name="connsiteY6" fmla="*/ 913099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616194" y="913099"/>
                      </a:moveTo>
                      <a:lnTo>
                        <a:pt x="0" y="1268867"/>
                      </a:lnTo>
                      <a:lnTo>
                        <a:pt x="616194" y="1624634"/>
                      </a:lnTo>
                      <a:cubicBezTo>
                        <a:pt x="718653" y="2023178"/>
                        <a:pt x="989346" y="2354169"/>
                        <a:pt x="1347987" y="2537734"/>
                      </a:cubicBezTo>
                      <a:cubicBezTo>
                        <a:pt x="1509649" y="2146787"/>
                        <a:pt x="1599105" y="1718264"/>
                        <a:pt x="1599105" y="1268867"/>
                      </a:cubicBezTo>
                      <a:cubicBezTo>
                        <a:pt x="1599105" y="819469"/>
                        <a:pt x="1509718" y="391016"/>
                        <a:pt x="1347987" y="0"/>
                      </a:cubicBezTo>
                      <a:cubicBezTo>
                        <a:pt x="989414" y="183564"/>
                        <a:pt x="718653" y="514487"/>
                        <a:pt x="616194" y="913099"/>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10" name="Graphic 2">
                <a:extLst>
                  <a:ext uri="{FF2B5EF4-FFF2-40B4-BE49-F238E27FC236}">
                    <a16:creationId xmlns:a16="http://schemas.microsoft.com/office/drawing/2014/main" id="{8F3DA6BF-C717-46BB-94E1-FE0586AD3084}"/>
                  </a:ext>
                </a:extLst>
              </p:cNvPr>
              <p:cNvGrpSpPr/>
              <p:nvPr/>
            </p:nvGrpSpPr>
            <p:grpSpPr>
              <a:xfrm rot="18900000">
                <a:off x="9799853" y="5612965"/>
                <a:ext cx="1859158" cy="2231998"/>
                <a:chOff x="7720314" y="6868266"/>
                <a:chExt cx="2849423" cy="3420855"/>
              </a:xfrm>
            </p:grpSpPr>
            <p:sp>
              <p:nvSpPr>
                <p:cNvPr id="15" name="Freeform: Shape 14">
                  <a:extLst>
                    <a:ext uri="{FF2B5EF4-FFF2-40B4-BE49-F238E27FC236}">
                      <a16:creationId xmlns:a16="http://schemas.microsoft.com/office/drawing/2014/main" id="{458210BE-9181-41D0-ADD2-2803BB43E540}"/>
                    </a:ext>
                  </a:extLst>
                </p:cNvPr>
                <p:cNvSpPr/>
                <p:nvPr/>
              </p:nvSpPr>
              <p:spPr>
                <a:xfrm>
                  <a:off x="7720314" y="6868266"/>
                  <a:ext cx="2849423" cy="3420855"/>
                </a:xfrm>
                <a:custGeom>
                  <a:avLst/>
                  <a:gdLst>
                    <a:gd name="connsiteX0" fmla="*/ 0 w 2849423"/>
                    <a:gd name="connsiteY0" fmla="*/ 1996144 h 3420855"/>
                    <a:gd name="connsiteX1" fmla="*/ 1424712 w 2849423"/>
                    <a:gd name="connsiteY1" fmla="*/ 3420856 h 3420855"/>
                    <a:gd name="connsiteX2" fmla="*/ 2849424 w 2849423"/>
                    <a:gd name="connsiteY2" fmla="*/ 1996144 h 3420855"/>
                    <a:gd name="connsiteX3" fmla="*/ 1780479 w 2849423"/>
                    <a:gd name="connsiteY3" fmla="*/ 616194 h 3420855"/>
                    <a:gd name="connsiteX4" fmla="*/ 1424712 w 2849423"/>
                    <a:gd name="connsiteY4" fmla="*/ 0 h 3420855"/>
                    <a:gd name="connsiteX5" fmla="*/ 1068945 w 2849423"/>
                    <a:gd name="connsiteY5" fmla="*/ 616194 h 3420855"/>
                    <a:gd name="connsiteX6" fmla="*/ 0 w 2849423"/>
                    <a:gd name="connsiteY6" fmla="*/ 1996144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0" y="1996144"/>
                      </a:moveTo>
                      <a:cubicBezTo>
                        <a:pt x="0" y="2783034"/>
                        <a:pt x="637890" y="3420856"/>
                        <a:pt x="1424712" y="3420856"/>
                      </a:cubicBezTo>
                      <a:cubicBezTo>
                        <a:pt x="2211602" y="3420856"/>
                        <a:pt x="2849424" y="2782965"/>
                        <a:pt x="2849424" y="1996144"/>
                      </a:cubicBezTo>
                      <a:cubicBezTo>
                        <a:pt x="2849424" y="1332108"/>
                        <a:pt x="2395167" y="774229"/>
                        <a:pt x="1780479" y="616194"/>
                      </a:cubicBezTo>
                      <a:lnTo>
                        <a:pt x="1424712" y="0"/>
                      </a:lnTo>
                      <a:lnTo>
                        <a:pt x="1068945" y="616194"/>
                      </a:lnTo>
                      <a:cubicBezTo>
                        <a:pt x="454257" y="774229"/>
                        <a:pt x="0" y="1332177"/>
                        <a:pt x="0" y="1996144"/>
                      </a:cubicBezTo>
                      <a:close/>
                    </a:path>
                  </a:pathLst>
                </a:custGeom>
                <a:solidFill>
                  <a:schemeClr val="accent4"/>
                </a:solidFill>
                <a:ln w="6844"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1B04510F-CFFC-4C99-B6FD-3B9D5B28C51C}"/>
                    </a:ext>
                  </a:extLst>
                </p:cNvPr>
                <p:cNvSpPr/>
                <p:nvPr/>
              </p:nvSpPr>
              <p:spPr>
                <a:xfrm>
                  <a:off x="7876228" y="6868266"/>
                  <a:ext cx="2537733" cy="1599105"/>
                </a:xfrm>
                <a:custGeom>
                  <a:avLst/>
                  <a:gdLst>
                    <a:gd name="connsiteX0" fmla="*/ 1624634 w 2537733"/>
                    <a:gd name="connsiteY0" fmla="*/ 616194 h 1599105"/>
                    <a:gd name="connsiteX1" fmla="*/ 1268867 w 2537733"/>
                    <a:gd name="connsiteY1" fmla="*/ 0 h 1599105"/>
                    <a:gd name="connsiteX2" fmla="*/ 913099 w 2537733"/>
                    <a:gd name="connsiteY2" fmla="*/ 616194 h 1599105"/>
                    <a:gd name="connsiteX3" fmla="*/ 0 w 2537733"/>
                    <a:gd name="connsiteY3" fmla="*/ 1347987 h 1599105"/>
                    <a:gd name="connsiteX4" fmla="*/ 1268867 w 2537733"/>
                    <a:gd name="connsiteY4" fmla="*/ 1599105 h 1599105"/>
                    <a:gd name="connsiteX5" fmla="*/ 2537734 w 2537733"/>
                    <a:gd name="connsiteY5" fmla="*/ 1347987 h 1599105"/>
                    <a:gd name="connsiteX6" fmla="*/ 1624634 w 2537733"/>
                    <a:gd name="connsiteY6" fmla="*/ 616194 h 159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5">
                      <a:moveTo>
                        <a:pt x="1624634" y="616194"/>
                      </a:moveTo>
                      <a:lnTo>
                        <a:pt x="1268867" y="0"/>
                      </a:lnTo>
                      <a:lnTo>
                        <a:pt x="913099" y="616194"/>
                      </a:lnTo>
                      <a:cubicBezTo>
                        <a:pt x="514555" y="718653"/>
                        <a:pt x="183564" y="989346"/>
                        <a:pt x="0" y="1347987"/>
                      </a:cubicBezTo>
                      <a:cubicBezTo>
                        <a:pt x="390947" y="1509649"/>
                        <a:pt x="819469" y="1599105"/>
                        <a:pt x="1268867" y="1599105"/>
                      </a:cubicBezTo>
                      <a:cubicBezTo>
                        <a:pt x="1718264" y="1599105"/>
                        <a:pt x="2146718" y="1509718"/>
                        <a:pt x="2537734" y="1347987"/>
                      </a:cubicBezTo>
                      <a:cubicBezTo>
                        <a:pt x="2354169" y="989414"/>
                        <a:pt x="2023247" y="718653"/>
                        <a:pt x="1624634" y="616194"/>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11" name="Graphic 2">
                <a:extLst>
                  <a:ext uri="{FF2B5EF4-FFF2-40B4-BE49-F238E27FC236}">
                    <a16:creationId xmlns:a16="http://schemas.microsoft.com/office/drawing/2014/main" id="{E4F6F0F1-7B5F-4A8B-B792-12743FA77C20}"/>
                  </a:ext>
                </a:extLst>
              </p:cNvPr>
              <p:cNvGrpSpPr/>
              <p:nvPr/>
            </p:nvGrpSpPr>
            <p:grpSpPr>
              <a:xfrm rot="18900000">
                <a:off x="6444667" y="5799332"/>
                <a:ext cx="2232043" cy="1859202"/>
                <a:chOff x="4000500" y="3719814"/>
                <a:chExt cx="3420923" cy="2849492"/>
              </a:xfrm>
            </p:grpSpPr>
            <p:sp>
              <p:nvSpPr>
                <p:cNvPr id="13" name="Freeform: Shape 12">
                  <a:extLst>
                    <a:ext uri="{FF2B5EF4-FFF2-40B4-BE49-F238E27FC236}">
                      <a16:creationId xmlns:a16="http://schemas.microsoft.com/office/drawing/2014/main" id="{74296624-4AEB-40CD-8649-2C5E84B06AA7}"/>
                    </a:ext>
                  </a:extLst>
                </p:cNvPr>
                <p:cNvSpPr/>
                <p:nvPr/>
              </p:nvSpPr>
              <p:spPr>
                <a:xfrm>
                  <a:off x="4000500" y="3719814"/>
                  <a:ext cx="3420855" cy="2849492"/>
                </a:xfrm>
                <a:custGeom>
                  <a:avLst/>
                  <a:gdLst>
                    <a:gd name="connsiteX0" fmla="*/ 1424712 w 3420855"/>
                    <a:gd name="connsiteY0" fmla="*/ 0 h 2849492"/>
                    <a:gd name="connsiteX1" fmla="*/ 0 w 3420855"/>
                    <a:gd name="connsiteY1" fmla="*/ 1424780 h 2849492"/>
                    <a:gd name="connsiteX2" fmla="*/ 1424712 w 3420855"/>
                    <a:gd name="connsiteY2" fmla="*/ 2849492 h 2849492"/>
                    <a:gd name="connsiteX3" fmla="*/ 2804662 w 3420855"/>
                    <a:gd name="connsiteY3" fmla="*/ 1780548 h 2849492"/>
                    <a:gd name="connsiteX4" fmla="*/ 3420855 w 3420855"/>
                    <a:gd name="connsiteY4" fmla="*/ 1424780 h 2849492"/>
                    <a:gd name="connsiteX5" fmla="*/ 2804662 w 3420855"/>
                    <a:gd name="connsiteY5" fmla="*/ 1069013 h 2849492"/>
                    <a:gd name="connsiteX6" fmla="*/ 1424712 w 3420855"/>
                    <a:gd name="connsiteY6" fmla="*/ 0 h 284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92">
                      <a:moveTo>
                        <a:pt x="1424712" y="0"/>
                      </a:moveTo>
                      <a:cubicBezTo>
                        <a:pt x="637890" y="0"/>
                        <a:pt x="0" y="637890"/>
                        <a:pt x="0" y="1424780"/>
                      </a:cubicBezTo>
                      <a:cubicBezTo>
                        <a:pt x="0" y="2211671"/>
                        <a:pt x="637890" y="2849492"/>
                        <a:pt x="1424712" y="2849492"/>
                      </a:cubicBezTo>
                      <a:cubicBezTo>
                        <a:pt x="2088747" y="2849492"/>
                        <a:pt x="2646627" y="2395235"/>
                        <a:pt x="2804662" y="1780548"/>
                      </a:cubicBezTo>
                      <a:lnTo>
                        <a:pt x="3420855" y="1424780"/>
                      </a:lnTo>
                      <a:lnTo>
                        <a:pt x="2804662" y="1069013"/>
                      </a:lnTo>
                      <a:cubicBezTo>
                        <a:pt x="2646695" y="454257"/>
                        <a:pt x="2088747" y="0"/>
                        <a:pt x="1424712" y="0"/>
                      </a:cubicBezTo>
                      <a:close/>
                    </a:path>
                  </a:pathLst>
                </a:custGeom>
                <a:solidFill>
                  <a:schemeClr val="accent1"/>
                </a:solidFill>
                <a:ln w="6844"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FE1FBA8-C185-4749-9AA0-77023089B35A}"/>
                    </a:ext>
                  </a:extLst>
                </p:cNvPr>
                <p:cNvSpPr/>
                <p:nvPr/>
              </p:nvSpPr>
              <p:spPr>
                <a:xfrm>
                  <a:off x="5822318" y="3875728"/>
                  <a:ext cx="1599105" cy="2537733"/>
                </a:xfrm>
                <a:custGeom>
                  <a:avLst/>
                  <a:gdLst>
                    <a:gd name="connsiteX0" fmla="*/ 982912 w 1599105"/>
                    <a:gd name="connsiteY0" fmla="*/ 1624634 h 2537733"/>
                    <a:gd name="connsiteX1" fmla="*/ 1599105 w 1599105"/>
                    <a:gd name="connsiteY1" fmla="*/ 1268867 h 2537733"/>
                    <a:gd name="connsiteX2" fmla="*/ 982912 w 1599105"/>
                    <a:gd name="connsiteY2" fmla="*/ 913099 h 2537733"/>
                    <a:gd name="connsiteX3" fmla="*/ 251118 w 1599105"/>
                    <a:gd name="connsiteY3" fmla="*/ 0 h 2537733"/>
                    <a:gd name="connsiteX4" fmla="*/ 0 w 1599105"/>
                    <a:gd name="connsiteY4" fmla="*/ 1268867 h 2537733"/>
                    <a:gd name="connsiteX5" fmla="*/ 251118 w 1599105"/>
                    <a:gd name="connsiteY5" fmla="*/ 2537734 h 2537733"/>
                    <a:gd name="connsiteX6" fmla="*/ 982912 w 1599105"/>
                    <a:gd name="connsiteY6" fmla="*/ 1624634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982912" y="1624634"/>
                      </a:moveTo>
                      <a:lnTo>
                        <a:pt x="1599105" y="1268867"/>
                      </a:lnTo>
                      <a:lnTo>
                        <a:pt x="982912" y="913099"/>
                      </a:lnTo>
                      <a:cubicBezTo>
                        <a:pt x="880452" y="514555"/>
                        <a:pt x="609760" y="183564"/>
                        <a:pt x="251118" y="0"/>
                      </a:cubicBezTo>
                      <a:cubicBezTo>
                        <a:pt x="89387" y="391016"/>
                        <a:pt x="0" y="819469"/>
                        <a:pt x="0" y="1268867"/>
                      </a:cubicBezTo>
                      <a:cubicBezTo>
                        <a:pt x="0" y="1718264"/>
                        <a:pt x="89387" y="2146718"/>
                        <a:pt x="251118" y="2537734"/>
                      </a:cubicBezTo>
                      <a:cubicBezTo>
                        <a:pt x="609691" y="2354169"/>
                        <a:pt x="880384" y="2023178"/>
                        <a:pt x="982912" y="1624634"/>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12" name="Freeform: Shape 11">
                <a:extLst>
                  <a:ext uri="{FF2B5EF4-FFF2-40B4-BE49-F238E27FC236}">
                    <a16:creationId xmlns:a16="http://schemas.microsoft.com/office/drawing/2014/main" id="{984DA56A-15A9-4C10-942F-43B569F669D2}"/>
                  </a:ext>
                </a:extLst>
              </p:cNvPr>
              <p:cNvSpPr/>
              <p:nvPr/>
            </p:nvSpPr>
            <p:spPr>
              <a:xfrm rot="16200000">
                <a:off x="8103135" y="4102663"/>
                <a:ext cx="2083852" cy="2083851"/>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chemeClr val="bg1"/>
              </a:solidFill>
              <a:ln w="6844" cap="flat">
                <a:noFill/>
                <a:prstDash val="solid"/>
                <a:miter/>
              </a:ln>
            </p:spPr>
            <p:txBody>
              <a:bodyPr rtlCol="0" anchor="ctr"/>
              <a:lstStyle/>
              <a:p>
                <a:endParaRPr lang="en-US"/>
              </a:p>
            </p:txBody>
          </p:sp>
        </p:grpSp>
        <p:sp>
          <p:nvSpPr>
            <p:cNvPr id="39" name="TextBox 38">
              <a:extLst>
                <a:ext uri="{FF2B5EF4-FFF2-40B4-BE49-F238E27FC236}">
                  <a16:creationId xmlns:a16="http://schemas.microsoft.com/office/drawing/2014/main" id="{35EB0DCF-B8A5-466C-8B58-02BE65E2B7DE}"/>
                </a:ext>
              </a:extLst>
            </p:cNvPr>
            <p:cNvSpPr txBox="1"/>
            <p:nvPr/>
          </p:nvSpPr>
          <p:spPr>
            <a:xfrm>
              <a:off x="8828512" y="4119302"/>
              <a:ext cx="633108" cy="400110"/>
            </a:xfrm>
            <a:prstGeom prst="rect">
              <a:avLst/>
            </a:prstGeom>
            <a:noFill/>
          </p:spPr>
          <p:txBody>
            <a:bodyPr wrap="square" rtlCol="0">
              <a:spAutoFit/>
            </a:bodyPr>
            <a:lstStyle/>
            <a:p>
              <a:pPr algn="ctr"/>
              <a:r>
                <a:rPr lang="en-US" sz="2000">
                  <a:latin typeface="+mj-lt"/>
                </a:rPr>
                <a:t>02</a:t>
              </a:r>
            </a:p>
          </p:txBody>
        </p:sp>
        <p:sp>
          <p:nvSpPr>
            <p:cNvPr id="40" name="TextBox 39">
              <a:extLst>
                <a:ext uri="{FF2B5EF4-FFF2-40B4-BE49-F238E27FC236}">
                  <a16:creationId xmlns:a16="http://schemas.microsoft.com/office/drawing/2014/main" id="{C7768EF5-5BBD-43E1-987E-CAC63E8230CE}"/>
                </a:ext>
              </a:extLst>
            </p:cNvPr>
            <p:cNvSpPr txBox="1"/>
            <p:nvPr/>
          </p:nvSpPr>
          <p:spPr>
            <a:xfrm>
              <a:off x="10493010" y="5773600"/>
              <a:ext cx="633108" cy="400110"/>
            </a:xfrm>
            <a:prstGeom prst="rect">
              <a:avLst/>
            </a:prstGeom>
            <a:noFill/>
          </p:spPr>
          <p:txBody>
            <a:bodyPr wrap="square" rtlCol="0">
              <a:spAutoFit/>
            </a:bodyPr>
            <a:lstStyle/>
            <a:p>
              <a:pPr algn="ctr"/>
              <a:r>
                <a:rPr lang="en-US" sz="2000">
                  <a:latin typeface="+mj-lt"/>
                </a:rPr>
                <a:t>03</a:t>
              </a:r>
            </a:p>
          </p:txBody>
        </p:sp>
        <p:sp>
          <p:nvSpPr>
            <p:cNvPr id="41" name="TextBox 40">
              <a:extLst>
                <a:ext uri="{FF2B5EF4-FFF2-40B4-BE49-F238E27FC236}">
                  <a16:creationId xmlns:a16="http://schemas.microsoft.com/office/drawing/2014/main" id="{CE77E77C-57FE-4CA4-BE28-F522D0A23634}"/>
                </a:ext>
              </a:extLst>
            </p:cNvPr>
            <p:cNvSpPr txBox="1"/>
            <p:nvPr/>
          </p:nvSpPr>
          <p:spPr>
            <a:xfrm>
              <a:off x="8828512" y="7426217"/>
              <a:ext cx="633108" cy="400110"/>
            </a:xfrm>
            <a:prstGeom prst="rect">
              <a:avLst/>
            </a:prstGeom>
            <a:noFill/>
          </p:spPr>
          <p:txBody>
            <a:bodyPr wrap="square" rtlCol="0">
              <a:spAutoFit/>
            </a:bodyPr>
            <a:lstStyle/>
            <a:p>
              <a:pPr algn="ctr"/>
              <a:r>
                <a:rPr lang="en-US" sz="2000">
                  <a:latin typeface="+mj-lt"/>
                </a:rPr>
                <a:t>04</a:t>
              </a:r>
            </a:p>
          </p:txBody>
        </p:sp>
        <p:sp>
          <p:nvSpPr>
            <p:cNvPr id="42" name="TextBox 41">
              <a:extLst>
                <a:ext uri="{FF2B5EF4-FFF2-40B4-BE49-F238E27FC236}">
                  <a16:creationId xmlns:a16="http://schemas.microsoft.com/office/drawing/2014/main" id="{2BB203C7-6063-4E23-B4D8-EEC47CBD38A3}"/>
                </a:ext>
              </a:extLst>
            </p:cNvPr>
            <p:cNvSpPr txBox="1"/>
            <p:nvPr/>
          </p:nvSpPr>
          <p:spPr>
            <a:xfrm>
              <a:off x="7186096" y="5773600"/>
              <a:ext cx="633108" cy="400110"/>
            </a:xfrm>
            <a:prstGeom prst="rect">
              <a:avLst/>
            </a:prstGeom>
            <a:noFill/>
          </p:spPr>
          <p:txBody>
            <a:bodyPr wrap="square" rtlCol="0">
              <a:spAutoFit/>
            </a:bodyPr>
            <a:lstStyle/>
            <a:p>
              <a:pPr algn="ctr"/>
              <a:r>
                <a:rPr lang="en-US" sz="2000">
                  <a:latin typeface="+mj-lt"/>
                </a:rPr>
                <a:t>01</a:t>
              </a:r>
            </a:p>
          </p:txBody>
        </p:sp>
      </p:grpSp>
      <p:sp>
        <p:nvSpPr>
          <p:cNvPr id="43" name="TextBox 4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E7DD758-AADF-41DF-A8EE-475173FE4D88}"/>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44" name="Graphic 4">
            <a:extLst>
              <a:ext uri="{FF2B5EF4-FFF2-40B4-BE49-F238E27FC236}">
                <a16:creationId xmlns:a16="http://schemas.microsoft.com/office/drawing/2014/main" id="{6B012CD8-C425-45CB-95DE-8AF19E7709DA}"/>
              </a:ext>
            </a:extLst>
          </p:cNvPr>
          <p:cNvGrpSpPr/>
          <p:nvPr/>
        </p:nvGrpSpPr>
        <p:grpSpPr>
          <a:xfrm>
            <a:off x="8708602" y="5509260"/>
            <a:ext cx="872928" cy="872924"/>
            <a:chOff x="10884251" y="7930615"/>
            <a:chExt cx="1234272" cy="1234272"/>
          </a:xfrm>
          <a:solidFill>
            <a:schemeClr val="tx1">
              <a:lumMod val="85000"/>
              <a:lumOff val="15000"/>
            </a:schemeClr>
          </a:solidFill>
        </p:grpSpPr>
        <p:sp>
          <p:nvSpPr>
            <p:cNvPr id="45" name="Freeform: Shape 44">
              <a:extLst>
                <a:ext uri="{FF2B5EF4-FFF2-40B4-BE49-F238E27FC236}">
                  <a16:creationId xmlns:a16="http://schemas.microsoft.com/office/drawing/2014/main" id="{057C21EE-9877-492E-B5C0-2AD037FE5CE1}"/>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55146B79-2A64-417A-8582-2C9344C5EAA9}"/>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0C27BA0C-B4EF-4DD5-8495-B60403DAE209}"/>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F183F685-66CD-4DBC-9255-F095837DED16}"/>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1E4D933F-ADEA-4686-B775-CF271A5A5271}"/>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DE824C7B-BC1A-413F-9EB3-FA95F187A1D7}"/>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grpSp>
        <p:nvGrpSpPr>
          <p:cNvPr id="51" name="Graphic 2">
            <a:extLst>
              <a:ext uri="{FF2B5EF4-FFF2-40B4-BE49-F238E27FC236}">
                <a16:creationId xmlns:a16="http://schemas.microsoft.com/office/drawing/2014/main" id="{41756276-64CA-493E-9F13-7C3E90CF7A2B}"/>
              </a:ext>
            </a:extLst>
          </p:cNvPr>
          <p:cNvGrpSpPr/>
          <p:nvPr/>
        </p:nvGrpSpPr>
        <p:grpSpPr>
          <a:xfrm>
            <a:off x="8822040" y="3161873"/>
            <a:ext cx="618600" cy="618600"/>
            <a:chOff x="6240468" y="3424552"/>
            <a:chExt cx="1234527" cy="1234527"/>
          </a:xfrm>
          <a:solidFill>
            <a:schemeClr val="tx1"/>
          </a:solidFill>
        </p:grpSpPr>
        <p:sp>
          <p:nvSpPr>
            <p:cNvPr id="52" name="Freeform: Shape 51">
              <a:extLst>
                <a:ext uri="{FF2B5EF4-FFF2-40B4-BE49-F238E27FC236}">
                  <a16:creationId xmlns:a16="http://schemas.microsoft.com/office/drawing/2014/main" id="{47D40ADA-0FC1-4631-B3F3-F1FB01925843}"/>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CC2036A7-F730-4227-B3B1-E2EB9CBCAB99}"/>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446F25BE-079B-4121-8BE1-025FBA325B2E}"/>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91949CF6-754D-4E5D-A58C-F5313C8822BC}"/>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7C8161C1-5392-4462-9397-138F18F88A17}"/>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93F8C4ED-9C7A-4BDF-A518-44C630C05C45}"/>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16B8F120-0CB1-4338-BC23-0B683748FD86}"/>
              </a:ext>
            </a:extLst>
          </p:cNvPr>
          <p:cNvSpPr/>
          <p:nvPr/>
        </p:nvSpPr>
        <p:spPr>
          <a:xfrm>
            <a:off x="11304268" y="5644096"/>
            <a:ext cx="630720" cy="630728"/>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1230F8F0-B868-4BAE-AAD1-5F7C30880B0F}"/>
              </a:ext>
            </a:extLst>
          </p:cNvPr>
          <p:cNvGrpSpPr/>
          <p:nvPr/>
        </p:nvGrpSpPr>
        <p:grpSpPr>
          <a:xfrm>
            <a:off x="8843455" y="8104799"/>
            <a:ext cx="630815" cy="630845"/>
            <a:chOff x="10884230" y="3442838"/>
            <a:chExt cx="1234377" cy="1234439"/>
          </a:xfrm>
          <a:solidFill>
            <a:schemeClr val="tx1"/>
          </a:solidFill>
        </p:grpSpPr>
        <p:sp>
          <p:nvSpPr>
            <p:cNvPr id="60" name="Freeform: Shape 59">
              <a:extLst>
                <a:ext uri="{FF2B5EF4-FFF2-40B4-BE49-F238E27FC236}">
                  <a16:creationId xmlns:a16="http://schemas.microsoft.com/office/drawing/2014/main" id="{BF9D1432-1E99-4403-8724-1F5F43F891AC}"/>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2C6C8F1E-4CEA-4666-B262-E867677CDCF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59455A31-04FA-4C2F-AC06-D0875FAB2E3E}"/>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0488CDCF-6B85-4801-B60E-F365AFDC4641}"/>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3034B13A-66EE-4661-A15D-12F16C3EEC2A}"/>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C3F25FCF-545F-4BF5-8AFA-DB7EB220F0F3}"/>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38295588-764A-4B44-B59F-82D5406ACA4E}"/>
              </a:ext>
            </a:extLst>
          </p:cNvPr>
          <p:cNvGrpSpPr/>
          <p:nvPr/>
        </p:nvGrpSpPr>
        <p:grpSpPr>
          <a:xfrm>
            <a:off x="6355145" y="5616550"/>
            <a:ext cx="630865" cy="630770"/>
            <a:chOff x="13194714" y="5688212"/>
            <a:chExt cx="1234475" cy="1234293"/>
          </a:xfrm>
          <a:solidFill>
            <a:schemeClr val="tx1"/>
          </a:solidFill>
        </p:grpSpPr>
        <p:sp>
          <p:nvSpPr>
            <p:cNvPr id="67" name="Freeform: Shape 66">
              <a:extLst>
                <a:ext uri="{FF2B5EF4-FFF2-40B4-BE49-F238E27FC236}">
                  <a16:creationId xmlns:a16="http://schemas.microsoft.com/office/drawing/2014/main" id="{554BE5D9-7546-488A-8468-93337625883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C779486D-EF18-4970-99F7-B01537F38876}"/>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86893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3"/>
                                        </p:tgtEl>
                                        <p:attrNameLst>
                                          <p:attrName>style.visibility</p:attrName>
                                        </p:attrNameLst>
                                      </p:cBhvr>
                                      <p:to>
                                        <p:strVal val="visible"/>
                                      </p:to>
                                    </p:set>
                                    <p:anim to="" calcmode="lin" valueType="num">
                                      <p:cBhvr>
                                        <p:cTn id="7" dur="750" fill="hold">
                                          <p:stCondLst>
                                            <p:cond delay="0"/>
                                          </p:stCondLst>
                                        </p:cTn>
                                        <p:tgtEl>
                                          <p:spTgt spid="4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3"/>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1000" fill="hold"/>
                                        <p:tgtEl>
                                          <p:spTgt spid="70"/>
                                        </p:tgtEl>
                                        <p:attrNameLst>
                                          <p:attrName>ppt_w</p:attrName>
                                        </p:attrNameLst>
                                      </p:cBhvr>
                                      <p:tavLst>
                                        <p:tav tm="0">
                                          <p:val>
                                            <p:fltVal val="0"/>
                                          </p:val>
                                        </p:tav>
                                        <p:tav tm="100000">
                                          <p:val>
                                            <p:strVal val="#ppt_w"/>
                                          </p:val>
                                        </p:tav>
                                      </p:tavLst>
                                    </p:anim>
                                    <p:anim calcmode="lin" valueType="num">
                                      <p:cBhvr>
                                        <p:cTn id="13" dur="1000" fill="hold"/>
                                        <p:tgtEl>
                                          <p:spTgt spid="70"/>
                                        </p:tgtEl>
                                        <p:attrNameLst>
                                          <p:attrName>ppt_h</p:attrName>
                                        </p:attrNameLst>
                                      </p:cBhvr>
                                      <p:tavLst>
                                        <p:tav tm="0">
                                          <p:val>
                                            <p:fltVal val="0"/>
                                          </p:val>
                                        </p:tav>
                                        <p:tav tm="100000">
                                          <p:val>
                                            <p:strVal val="#ppt_h"/>
                                          </p:val>
                                        </p:tav>
                                      </p:tavLst>
                                    </p:anim>
                                    <p:anim calcmode="lin" valueType="num">
                                      <p:cBhvr>
                                        <p:cTn id="14" dur="1000" fill="hold"/>
                                        <p:tgtEl>
                                          <p:spTgt spid="70"/>
                                        </p:tgtEl>
                                        <p:attrNameLst>
                                          <p:attrName>style.rotation</p:attrName>
                                        </p:attrNameLst>
                                      </p:cBhvr>
                                      <p:tavLst>
                                        <p:tav tm="0">
                                          <p:val>
                                            <p:fltVal val="90"/>
                                          </p:val>
                                        </p:tav>
                                        <p:tav tm="100000">
                                          <p:val>
                                            <p:fltVal val="0"/>
                                          </p:val>
                                        </p:tav>
                                      </p:tavLst>
                                    </p:anim>
                                    <p:animEffect transition="in" filter="fade">
                                      <p:cBhvr>
                                        <p:cTn id="15" dur="1000"/>
                                        <p:tgtEl>
                                          <p:spTgt spid="70"/>
                                        </p:tgtEl>
                                      </p:cBhvr>
                                    </p:animEffect>
                                  </p:childTnLst>
                                </p:cTn>
                              </p:par>
                              <p:par>
                                <p:cTn id="16" presetID="53" presetClass="entr" presetSubtype="16"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1000" fill="hold"/>
                                        <p:tgtEl>
                                          <p:spTgt spid="44"/>
                                        </p:tgtEl>
                                        <p:attrNameLst>
                                          <p:attrName>ppt_w</p:attrName>
                                        </p:attrNameLst>
                                      </p:cBhvr>
                                      <p:tavLst>
                                        <p:tav tm="0">
                                          <p:val>
                                            <p:fltVal val="0"/>
                                          </p:val>
                                        </p:tav>
                                        <p:tav tm="100000">
                                          <p:val>
                                            <p:strVal val="#ppt_w"/>
                                          </p:val>
                                        </p:tav>
                                      </p:tavLst>
                                    </p:anim>
                                    <p:anim calcmode="lin" valueType="num">
                                      <p:cBhvr>
                                        <p:cTn id="19" dur="1000" fill="hold"/>
                                        <p:tgtEl>
                                          <p:spTgt spid="44"/>
                                        </p:tgtEl>
                                        <p:attrNameLst>
                                          <p:attrName>ppt_h</p:attrName>
                                        </p:attrNameLst>
                                      </p:cBhvr>
                                      <p:tavLst>
                                        <p:tav tm="0">
                                          <p:val>
                                            <p:fltVal val="0"/>
                                          </p:val>
                                        </p:tav>
                                        <p:tav tm="100000">
                                          <p:val>
                                            <p:strVal val="#ppt_h"/>
                                          </p:val>
                                        </p:tav>
                                      </p:tavLst>
                                    </p:anim>
                                    <p:animEffect transition="in" filter="fade">
                                      <p:cBhvr>
                                        <p:cTn id="20" dur="1000"/>
                                        <p:tgtEl>
                                          <p:spTgt spid="44"/>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66"/>
                                        </p:tgtEl>
                                        <p:attrNameLst>
                                          <p:attrName>style.visibility</p:attrName>
                                        </p:attrNameLst>
                                      </p:cBhvr>
                                      <p:to>
                                        <p:strVal val="visible"/>
                                      </p:to>
                                    </p:set>
                                    <p:anim to="" calcmode="lin" valueType="num">
                                      <p:cBhvr>
                                        <p:cTn id="24" dur="700" fill="hold">
                                          <p:stCondLst>
                                            <p:cond delay="0"/>
                                          </p:stCondLst>
                                        </p:cTn>
                                        <p:tgtEl>
                                          <p:spTgt spid="66"/>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66"/>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00" fill="hold"/>
                                        <p:tgtEl>
                                          <p:spTgt spid="2"/>
                                        </p:tgtEl>
                                        <p:attrNameLst>
                                          <p:attrName>ppt_x</p:attrName>
                                        </p:attrNameLst>
                                      </p:cBhvr>
                                      <p:tavLst>
                                        <p:tav tm="0">
                                          <p:val>
                                            <p:strVal val="0-#ppt_w/2"/>
                                          </p:val>
                                        </p:tav>
                                        <p:tav tm="100000">
                                          <p:val>
                                            <p:strVal val="#ppt_x"/>
                                          </p:val>
                                        </p:tav>
                                      </p:tavLst>
                                    </p:anim>
                                    <p:anim calcmode="lin" valueType="num">
                                      <p:cBhvr additive="base">
                                        <p:cTn id="29" dur="700" fill="hold"/>
                                        <p:tgtEl>
                                          <p:spTgt spid="2"/>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nodeType="afterEffect">
                                  <p:stCondLst>
                                    <p:cond delay="0"/>
                                  </p:stCondLst>
                                  <p:childTnLst>
                                    <p:set>
                                      <p:cBhvr>
                                        <p:cTn id="32" dur="700" fill="hold">
                                          <p:stCondLst>
                                            <p:cond delay="0"/>
                                          </p:stCondLst>
                                        </p:cTn>
                                        <p:tgtEl>
                                          <p:spTgt spid="51"/>
                                        </p:tgtEl>
                                        <p:attrNameLst>
                                          <p:attrName>style.visibility</p:attrName>
                                        </p:attrNameLst>
                                      </p:cBhvr>
                                      <p:to>
                                        <p:strVal val="visible"/>
                                      </p:to>
                                    </p:set>
                                    <p:anim to="" calcmode="lin" valueType="num">
                                      <p:cBhvr>
                                        <p:cTn id="33" dur="700" fill="hold">
                                          <p:stCondLst>
                                            <p:cond delay="0"/>
                                          </p:stCondLst>
                                        </p:cTn>
                                        <p:tgtEl>
                                          <p:spTgt spid="51"/>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51"/>
                                        </p:tgtEl>
                                        <p:attrNameLst>
                                          <p:attrName>ppt_w</p:attrName>
                                        </p:attrNameLst>
                                      </p:cBhvr>
                                      <p:tavLst>
                                        <p:tav tm="0" fmla="#ppt_w-#ppt_w*((1.5-1.5*$)^3-(1.5-1.5*$)^2)">
                                          <p:val>
                                            <p:strVal val="0"/>
                                          </p:val>
                                        </p:tav>
                                        <p:tav tm="100000">
                                          <p:val>
                                            <p:strVal val="1"/>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700" fill="hold"/>
                                        <p:tgtEl>
                                          <p:spTgt spid="4"/>
                                        </p:tgtEl>
                                        <p:attrNameLst>
                                          <p:attrName>ppt_x</p:attrName>
                                        </p:attrNameLst>
                                      </p:cBhvr>
                                      <p:tavLst>
                                        <p:tav tm="0">
                                          <p:val>
                                            <p:strVal val="0-#ppt_w/2"/>
                                          </p:val>
                                        </p:tav>
                                        <p:tav tm="100000">
                                          <p:val>
                                            <p:strVal val="#ppt_x"/>
                                          </p:val>
                                        </p:tav>
                                      </p:tavLst>
                                    </p:anim>
                                    <p:anim calcmode="lin" valueType="num">
                                      <p:cBhvr additive="base">
                                        <p:cTn id="38" dur="700" fill="hold"/>
                                        <p:tgtEl>
                                          <p:spTgt spid="4"/>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grpId="0" nodeType="afterEffect">
                                  <p:stCondLst>
                                    <p:cond delay="0"/>
                                  </p:stCondLst>
                                  <p:childTnLst>
                                    <p:set>
                                      <p:cBhvr>
                                        <p:cTn id="41" dur="700" fill="hold">
                                          <p:stCondLst>
                                            <p:cond delay="0"/>
                                          </p:stCondLst>
                                        </p:cTn>
                                        <p:tgtEl>
                                          <p:spTgt spid="58"/>
                                        </p:tgtEl>
                                        <p:attrNameLst>
                                          <p:attrName>style.visibility</p:attrName>
                                        </p:attrNameLst>
                                      </p:cBhvr>
                                      <p:to>
                                        <p:strVal val="visible"/>
                                      </p:to>
                                    </p:set>
                                    <p:anim to="" calcmode="lin" valueType="num">
                                      <p:cBhvr>
                                        <p:cTn id="42" dur="700" fill="hold">
                                          <p:stCondLst>
                                            <p:cond delay="0"/>
                                          </p:stCondLst>
                                        </p:cTn>
                                        <p:tgtEl>
                                          <p:spTgt spid="58"/>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58"/>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additive="base">
                                        <p:cTn id="46" dur="700" fill="hold"/>
                                        <p:tgtEl>
                                          <p:spTgt spid="3"/>
                                        </p:tgtEl>
                                        <p:attrNameLst>
                                          <p:attrName>ppt_x</p:attrName>
                                        </p:attrNameLst>
                                      </p:cBhvr>
                                      <p:tavLst>
                                        <p:tav tm="0">
                                          <p:val>
                                            <p:strVal val="1+#ppt_w/2"/>
                                          </p:val>
                                        </p:tav>
                                        <p:tav tm="100000">
                                          <p:val>
                                            <p:strVal val="#ppt_x"/>
                                          </p:val>
                                        </p:tav>
                                      </p:tavLst>
                                    </p:anim>
                                    <p:anim calcmode="lin" valueType="num">
                                      <p:cBhvr additive="base">
                                        <p:cTn id="47" dur="700" fill="hold"/>
                                        <p:tgtEl>
                                          <p:spTgt spid="3"/>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nodeType="afterEffect">
                                  <p:stCondLst>
                                    <p:cond delay="0"/>
                                  </p:stCondLst>
                                  <p:childTnLst>
                                    <p:set>
                                      <p:cBhvr>
                                        <p:cTn id="50" dur="700" fill="hold">
                                          <p:stCondLst>
                                            <p:cond delay="0"/>
                                          </p:stCondLst>
                                        </p:cTn>
                                        <p:tgtEl>
                                          <p:spTgt spid="59"/>
                                        </p:tgtEl>
                                        <p:attrNameLst>
                                          <p:attrName>style.visibility</p:attrName>
                                        </p:attrNameLst>
                                      </p:cBhvr>
                                      <p:to>
                                        <p:strVal val="visible"/>
                                      </p:to>
                                    </p:set>
                                    <p:anim to="" calcmode="lin" valueType="num">
                                      <p:cBhvr>
                                        <p:cTn id="51" dur="700" fill="hold">
                                          <p:stCondLst>
                                            <p:cond delay="0"/>
                                          </p:stCondLst>
                                        </p:cTn>
                                        <p:tgtEl>
                                          <p:spTgt spid="59"/>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59"/>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700" fill="hold"/>
                                        <p:tgtEl>
                                          <p:spTgt spid="5"/>
                                        </p:tgtEl>
                                        <p:attrNameLst>
                                          <p:attrName>ppt_x</p:attrName>
                                        </p:attrNameLst>
                                      </p:cBhvr>
                                      <p:tavLst>
                                        <p:tav tm="0">
                                          <p:val>
                                            <p:strVal val="1+#ppt_w/2"/>
                                          </p:val>
                                        </p:tav>
                                        <p:tav tm="100000">
                                          <p:val>
                                            <p:strVal val="#ppt_x"/>
                                          </p:val>
                                        </p:tav>
                                      </p:tavLst>
                                    </p:anim>
                                    <p:anim calcmode="lin" valueType="num">
                                      <p:cBhvr additive="base">
                                        <p:cTn id="56" dur="7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43" grpId="0"/>
      <p:bldP spid="5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a:extLst>
              <a:ext uri="{FF2B5EF4-FFF2-40B4-BE49-F238E27FC236}">
                <a16:creationId xmlns:a16="http://schemas.microsoft.com/office/drawing/2014/main" id="{59EA5902-5F84-4A51-A71B-1DA6FDE415C5}"/>
              </a:ext>
            </a:extLst>
          </p:cNvPr>
          <p:cNvGrpSpPr/>
          <p:nvPr/>
        </p:nvGrpSpPr>
        <p:grpSpPr>
          <a:xfrm>
            <a:off x="10060738" y="2146122"/>
            <a:ext cx="5999793" cy="5999786"/>
            <a:chOff x="10326744" y="2146122"/>
            <a:chExt cx="5999793" cy="5999786"/>
          </a:xfrm>
        </p:grpSpPr>
        <p:grpSp>
          <p:nvGrpSpPr>
            <p:cNvPr id="3" name="Group 2">
              <a:extLst>
                <a:ext uri="{FF2B5EF4-FFF2-40B4-BE49-F238E27FC236}">
                  <a16:creationId xmlns:a16="http://schemas.microsoft.com/office/drawing/2014/main" id="{DCDACCF1-D415-4814-8CBF-37ED8A07E056}"/>
                </a:ext>
              </a:extLst>
            </p:cNvPr>
            <p:cNvGrpSpPr/>
            <p:nvPr/>
          </p:nvGrpSpPr>
          <p:grpSpPr>
            <a:xfrm rot="2700000">
              <a:off x="10326748" y="2146118"/>
              <a:ext cx="5999786" cy="5999793"/>
              <a:chOff x="6444667" y="2444159"/>
              <a:chExt cx="5400797" cy="5400804"/>
            </a:xfrm>
          </p:grpSpPr>
          <p:sp>
            <p:nvSpPr>
              <p:cNvPr id="26" name="Freeform: Shape 25">
                <a:extLst>
                  <a:ext uri="{FF2B5EF4-FFF2-40B4-BE49-F238E27FC236}">
                    <a16:creationId xmlns:a16="http://schemas.microsoft.com/office/drawing/2014/main" id="{332CC71F-FE3C-400C-B067-3FC5DF5FD854}"/>
                  </a:ext>
                </a:extLst>
              </p:cNvPr>
              <p:cNvSpPr/>
              <p:nvPr/>
            </p:nvSpPr>
            <p:spPr>
              <a:xfrm rot="16200000">
                <a:off x="6977078" y="2976608"/>
                <a:ext cx="4335969" cy="4335968"/>
              </a:xfrm>
              <a:custGeom>
                <a:avLst/>
                <a:gdLst>
                  <a:gd name="connsiteX0" fmla="*/ 6645489 w 6645488"/>
                  <a:gd name="connsiteY0" fmla="*/ 3322744 h 6645488"/>
                  <a:gd name="connsiteX1" fmla="*/ 3322745 w 6645488"/>
                  <a:gd name="connsiteY1" fmla="*/ 6645489 h 6645488"/>
                  <a:gd name="connsiteX2" fmla="*/ 0 w 6645488"/>
                  <a:gd name="connsiteY2" fmla="*/ 3322745 h 6645488"/>
                  <a:gd name="connsiteX3" fmla="*/ 3322745 w 6645488"/>
                  <a:gd name="connsiteY3" fmla="*/ 0 h 6645488"/>
                  <a:gd name="connsiteX4" fmla="*/ 6645489 w 6645488"/>
                  <a:gd name="connsiteY4" fmla="*/ 3322744 h 6645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5488" h="6645488">
                    <a:moveTo>
                      <a:pt x="6645489" y="3322744"/>
                    </a:moveTo>
                    <a:cubicBezTo>
                      <a:pt x="6645489" y="5157846"/>
                      <a:pt x="5157846" y="6645489"/>
                      <a:pt x="3322745" y="6645489"/>
                    </a:cubicBezTo>
                    <a:cubicBezTo>
                      <a:pt x="1487644" y="6645489"/>
                      <a:pt x="0" y="5157846"/>
                      <a:pt x="0" y="3322745"/>
                    </a:cubicBezTo>
                    <a:cubicBezTo>
                      <a:pt x="0" y="1487644"/>
                      <a:pt x="1487644" y="0"/>
                      <a:pt x="3322745" y="0"/>
                    </a:cubicBezTo>
                    <a:cubicBezTo>
                      <a:pt x="5157846" y="0"/>
                      <a:pt x="6645489" y="1487644"/>
                      <a:pt x="6645489" y="3322744"/>
                    </a:cubicBezTo>
                    <a:close/>
                  </a:path>
                </a:pathLst>
              </a:custGeom>
              <a:solidFill>
                <a:schemeClr val="bg2">
                  <a:lumMod val="75000"/>
                  <a:lumOff val="25000"/>
                </a:schemeClr>
              </a:solidFill>
              <a:ln w="6844" cap="flat">
                <a:noFill/>
                <a:prstDash val="solid"/>
                <a:miter/>
              </a:ln>
            </p:spPr>
            <p:txBody>
              <a:bodyPr rtlCol="0" anchor="ctr"/>
              <a:lstStyle/>
              <a:p>
                <a:endParaRPr lang="en-US"/>
              </a:p>
            </p:txBody>
          </p:sp>
          <p:grpSp>
            <p:nvGrpSpPr>
              <p:cNvPr id="27" name="Graphic 2">
                <a:extLst>
                  <a:ext uri="{FF2B5EF4-FFF2-40B4-BE49-F238E27FC236}">
                    <a16:creationId xmlns:a16="http://schemas.microsoft.com/office/drawing/2014/main" id="{B06A7C2C-40C0-4681-AC3E-2B954E3183BA}"/>
                  </a:ext>
                </a:extLst>
              </p:cNvPr>
              <p:cNvGrpSpPr/>
              <p:nvPr/>
            </p:nvGrpSpPr>
            <p:grpSpPr>
              <a:xfrm rot="18900000">
                <a:off x="6631111" y="2444159"/>
                <a:ext cx="1859158" cy="2231998"/>
                <a:chOff x="7720383" y="0"/>
                <a:chExt cx="2849423" cy="3420855"/>
              </a:xfrm>
            </p:grpSpPr>
            <p:sp>
              <p:nvSpPr>
                <p:cNvPr id="38" name="Freeform: Shape 37">
                  <a:extLst>
                    <a:ext uri="{FF2B5EF4-FFF2-40B4-BE49-F238E27FC236}">
                      <a16:creationId xmlns:a16="http://schemas.microsoft.com/office/drawing/2014/main" id="{7F681A86-D50E-45F0-9C0D-7FAB13287901}"/>
                    </a:ext>
                  </a:extLst>
                </p:cNvPr>
                <p:cNvSpPr/>
                <p:nvPr/>
              </p:nvSpPr>
              <p:spPr>
                <a:xfrm>
                  <a:off x="7720383" y="0"/>
                  <a:ext cx="2849423" cy="3420855"/>
                </a:xfrm>
                <a:custGeom>
                  <a:avLst/>
                  <a:gdLst>
                    <a:gd name="connsiteX0" fmla="*/ 2849424 w 2849423"/>
                    <a:gd name="connsiteY0" fmla="*/ 1424712 h 3420855"/>
                    <a:gd name="connsiteX1" fmla="*/ 1424712 w 2849423"/>
                    <a:gd name="connsiteY1" fmla="*/ 0 h 3420855"/>
                    <a:gd name="connsiteX2" fmla="*/ 0 w 2849423"/>
                    <a:gd name="connsiteY2" fmla="*/ 1424712 h 3420855"/>
                    <a:gd name="connsiteX3" fmla="*/ 1068945 w 2849423"/>
                    <a:gd name="connsiteY3" fmla="*/ 2804662 h 3420855"/>
                    <a:gd name="connsiteX4" fmla="*/ 1424712 w 2849423"/>
                    <a:gd name="connsiteY4" fmla="*/ 3420855 h 3420855"/>
                    <a:gd name="connsiteX5" fmla="*/ 1780479 w 2849423"/>
                    <a:gd name="connsiteY5" fmla="*/ 2804662 h 3420855"/>
                    <a:gd name="connsiteX6" fmla="*/ 2849424 w 2849423"/>
                    <a:gd name="connsiteY6" fmla="*/ 1424712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2849424" y="1424712"/>
                      </a:moveTo>
                      <a:cubicBezTo>
                        <a:pt x="2849424" y="637890"/>
                        <a:pt x="2211602" y="0"/>
                        <a:pt x="1424712" y="0"/>
                      </a:cubicBezTo>
                      <a:cubicBezTo>
                        <a:pt x="637821" y="0"/>
                        <a:pt x="0" y="637890"/>
                        <a:pt x="0" y="1424712"/>
                      </a:cubicBezTo>
                      <a:cubicBezTo>
                        <a:pt x="0" y="2088747"/>
                        <a:pt x="454257" y="2646627"/>
                        <a:pt x="1068945" y="2804662"/>
                      </a:cubicBezTo>
                      <a:lnTo>
                        <a:pt x="1424712" y="3420855"/>
                      </a:lnTo>
                      <a:lnTo>
                        <a:pt x="1780479" y="2804662"/>
                      </a:lnTo>
                      <a:cubicBezTo>
                        <a:pt x="2395235" y="2646695"/>
                        <a:pt x="2849424" y="2088747"/>
                        <a:pt x="2849424" y="1424712"/>
                      </a:cubicBezTo>
                      <a:close/>
                    </a:path>
                  </a:pathLst>
                </a:custGeom>
                <a:solidFill>
                  <a:schemeClr val="accent1"/>
                </a:solidFill>
                <a:ln w="6844"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5AC120D-BBE4-4D61-BB27-69ECB8D17839}"/>
                    </a:ext>
                  </a:extLst>
                </p:cNvPr>
                <p:cNvSpPr/>
                <p:nvPr/>
              </p:nvSpPr>
              <p:spPr>
                <a:xfrm>
                  <a:off x="7876228" y="1821750"/>
                  <a:ext cx="2537733" cy="1599104"/>
                </a:xfrm>
                <a:custGeom>
                  <a:avLst/>
                  <a:gdLst>
                    <a:gd name="connsiteX0" fmla="*/ 913099 w 2537733"/>
                    <a:gd name="connsiteY0" fmla="*/ 982911 h 1599104"/>
                    <a:gd name="connsiteX1" fmla="*/ 1268867 w 2537733"/>
                    <a:gd name="connsiteY1" fmla="*/ 1599105 h 1599104"/>
                    <a:gd name="connsiteX2" fmla="*/ 1624634 w 2537733"/>
                    <a:gd name="connsiteY2" fmla="*/ 982911 h 1599104"/>
                    <a:gd name="connsiteX3" fmla="*/ 2537734 w 2537733"/>
                    <a:gd name="connsiteY3" fmla="*/ 251118 h 1599104"/>
                    <a:gd name="connsiteX4" fmla="*/ 1268867 w 2537733"/>
                    <a:gd name="connsiteY4" fmla="*/ 0 h 1599104"/>
                    <a:gd name="connsiteX5" fmla="*/ 0 w 2537733"/>
                    <a:gd name="connsiteY5" fmla="*/ 251118 h 1599104"/>
                    <a:gd name="connsiteX6" fmla="*/ 913099 w 2537733"/>
                    <a:gd name="connsiteY6" fmla="*/ 982911 h 1599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4">
                      <a:moveTo>
                        <a:pt x="913099" y="982911"/>
                      </a:moveTo>
                      <a:lnTo>
                        <a:pt x="1268867" y="1599105"/>
                      </a:lnTo>
                      <a:lnTo>
                        <a:pt x="1624634" y="982911"/>
                      </a:lnTo>
                      <a:cubicBezTo>
                        <a:pt x="2023178" y="880452"/>
                        <a:pt x="2354169" y="609760"/>
                        <a:pt x="2537734" y="251118"/>
                      </a:cubicBezTo>
                      <a:cubicBezTo>
                        <a:pt x="2146787" y="89455"/>
                        <a:pt x="1718264" y="0"/>
                        <a:pt x="1268867" y="0"/>
                      </a:cubicBezTo>
                      <a:cubicBezTo>
                        <a:pt x="819469" y="0"/>
                        <a:pt x="391016" y="89387"/>
                        <a:pt x="0" y="251118"/>
                      </a:cubicBezTo>
                      <a:cubicBezTo>
                        <a:pt x="183564" y="609760"/>
                        <a:pt x="514487" y="880452"/>
                        <a:pt x="913099" y="982911"/>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28" name="Graphic 2">
                <a:extLst>
                  <a:ext uri="{FF2B5EF4-FFF2-40B4-BE49-F238E27FC236}">
                    <a16:creationId xmlns:a16="http://schemas.microsoft.com/office/drawing/2014/main" id="{915D544C-4A22-48E2-A5E8-6895D76C0FFD}"/>
                  </a:ext>
                </a:extLst>
              </p:cNvPr>
              <p:cNvGrpSpPr/>
              <p:nvPr/>
            </p:nvGrpSpPr>
            <p:grpSpPr>
              <a:xfrm rot="18900000">
                <a:off x="9613465" y="2630610"/>
                <a:ext cx="2231999" cy="1859157"/>
                <a:chOff x="10868766" y="3719883"/>
                <a:chExt cx="3420855" cy="2849423"/>
              </a:xfrm>
            </p:grpSpPr>
            <p:sp>
              <p:nvSpPr>
                <p:cNvPr id="36" name="Freeform: Shape 35">
                  <a:extLst>
                    <a:ext uri="{FF2B5EF4-FFF2-40B4-BE49-F238E27FC236}">
                      <a16:creationId xmlns:a16="http://schemas.microsoft.com/office/drawing/2014/main" id="{CDDCB0D1-D41F-45E0-B903-65082BDC84BE}"/>
                    </a:ext>
                  </a:extLst>
                </p:cNvPr>
                <p:cNvSpPr/>
                <p:nvPr/>
              </p:nvSpPr>
              <p:spPr>
                <a:xfrm>
                  <a:off x="10868766" y="3719883"/>
                  <a:ext cx="3420855" cy="2849423"/>
                </a:xfrm>
                <a:custGeom>
                  <a:avLst/>
                  <a:gdLst>
                    <a:gd name="connsiteX0" fmla="*/ 1996144 w 3420855"/>
                    <a:gd name="connsiteY0" fmla="*/ 2849424 h 2849423"/>
                    <a:gd name="connsiteX1" fmla="*/ 3420856 w 3420855"/>
                    <a:gd name="connsiteY1" fmla="*/ 1424712 h 2849423"/>
                    <a:gd name="connsiteX2" fmla="*/ 1996144 w 3420855"/>
                    <a:gd name="connsiteY2" fmla="*/ 0 h 2849423"/>
                    <a:gd name="connsiteX3" fmla="*/ 616194 w 3420855"/>
                    <a:gd name="connsiteY3" fmla="*/ 1068945 h 2849423"/>
                    <a:gd name="connsiteX4" fmla="*/ 0 w 3420855"/>
                    <a:gd name="connsiteY4" fmla="*/ 1424712 h 2849423"/>
                    <a:gd name="connsiteX5" fmla="*/ 616194 w 3420855"/>
                    <a:gd name="connsiteY5" fmla="*/ 1780479 h 2849423"/>
                    <a:gd name="connsiteX6" fmla="*/ 1996144 w 3420855"/>
                    <a:gd name="connsiteY6" fmla="*/ 2849424 h 284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23">
                      <a:moveTo>
                        <a:pt x="1996144" y="2849424"/>
                      </a:moveTo>
                      <a:cubicBezTo>
                        <a:pt x="2783034" y="2849424"/>
                        <a:pt x="3420856" y="2211534"/>
                        <a:pt x="3420856" y="1424712"/>
                      </a:cubicBezTo>
                      <a:cubicBezTo>
                        <a:pt x="3420856" y="637821"/>
                        <a:pt x="2782965" y="0"/>
                        <a:pt x="1996144" y="0"/>
                      </a:cubicBezTo>
                      <a:cubicBezTo>
                        <a:pt x="1332108" y="0"/>
                        <a:pt x="774229" y="454257"/>
                        <a:pt x="616194" y="1068945"/>
                      </a:cubicBezTo>
                      <a:lnTo>
                        <a:pt x="0" y="1424712"/>
                      </a:lnTo>
                      <a:lnTo>
                        <a:pt x="616194" y="1780479"/>
                      </a:lnTo>
                      <a:cubicBezTo>
                        <a:pt x="774229" y="2395235"/>
                        <a:pt x="1332177" y="2849424"/>
                        <a:pt x="1996144" y="2849424"/>
                      </a:cubicBezTo>
                      <a:close/>
                    </a:path>
                  </a:pathLst>
                </a:custGeom>
                <a:solidFill>
                  <a:schemeClr val="accent2"/>
                </a:solidFill>
                <a:ln w="6844"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B9BC68DD-343F-4829-BEEE-812679A33E75}"/>
                    </a:ext>
                  </a:extLst>
                </p:cNvPr>
                <p:cNvSpPr/>
                <p:nvPr/>
              </p:nvSpPr>
              <p:spPr>
                <a:xfrm>
                  <a:off x="10868766" y="3875728"/>
                  <a:ext cx="1599105" cy="2537733"/>
                </a:xfrm>
                <a:custGeom>
                  <a:avLst/>
                  <a:gdLst>
                    <a:gd name="connsiteX0" fmla="*/ 616194 w 1599105"/>
                    <a:gd name="connsiteY0" fmla="*/ 913099 h 2537733"/>
                    <a:gd name="connsiteX1" fmla="*/ 0 w 1599105"/>
                    <a:gd name="connsiteY1" fmla="*/ 1268867 h 2537733"/>
                    <a:gd name="connsiteX2" fmla="*/ 616194 w 1599105"/>
                    <a:gd name="connsiteY2" fmla="*/ 1624634 h 2537733"/>
                    <a:gd name="connsiteX3" fmla="*/ 1347987 w 1599105"/>
                    <a:gd name="connsiteY3" fmla="*/ 2537734 h 2537733"/>
                    <a:gd name="connsiteX4" fmla="*/ 1599105 w 1599105"/>
                    <a:gd name="connsiteY4" fmla="*/ 1268867 h 2537733"/>
                    <a:gd name="connsiteX5" fmla="*/ 1347987 w 1599105"/>
                    <a:gd name="connsiteY5" fmla="*/ 0 h 2537733"/>
                    <a:gd name="connsiteX6" fmla="*/ 616194 w 1599105"/>
                    <a:gd name="connsiteY6" fmla="*/ 913099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616194" y="913099"/>
                      </a:moveTo>
                      <a:lnTo>
                        <a:pt x="0" y="1268867"/>
                      </a:lnTo>
                      <a:lnTo>
                        <a:pt x="616194" y="1624634"/>
                      </a:lnTo>
                      <a:cubicBezTo>
                        <a:pt x="718653" y="2023178"/>
                        <a:pt x="989346" y="2354169"/>
                        <a:pt x="1347987" y="2537734"/>
                      </a:cubicBezTo>
                      <a:cubicBezTo>
                        <a:pt x="1509649" y="2146787"/>
                        <a:pt x="1599105" y="1718264"/>
                        <a:pt x="1599105" y="1268867"/>
                      </a:cubicBezTo>
                      <a:cubicBezTo>
                        <a:pt x="1599105" y="819469"/>
                        <a:pt x="1509718" y="391016"/>
                        <a:pt x="1347987" y="0"/>
                      </a:cubicBezTo>
                      <a:cubicBezTo>
                        <a:pt x="989414" y="183564"/>
                        <a:pt x="718653" y="514487"/>
                        <a:pt x="616194" y="913099"/>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29" name="Graphic 2">
                <a:extLst>
                  <a:ext uri="{FF2B5EF4-FFF2-40B4-BE49-F238E27FC236}">
                    <a16:creationId xmlns:a16="http://schemas.microsoft.com/office/drawing/2014/main" id="{8D6A3FB8-8EA3-4B08-AD35-AC93E06BC499}"/>
                  </a:ext>
                </a:extLst>
              </p:cNvPr>
              <p:cNvGrpSpPr/>
              <p:nvPr/>
            </p:nvGrpSpPr>
            <p:grpSpPr>
              <a:xfrm rot="18900000">
                <a:off x="9799853" y="5612965"/>
                <a:ext cx="1859158" cy="2231998"/>
                <a:chOff x="7720314" y="6868266"/>
                <a:chExt cx="2849423" cy="3420855"/>
              </a:xfrm>
            </p:grpSpPr>
            <p:sp>
              <p:nvSpPr>
                <p:cNvPr id="34" name="Freeform: Shape 33">
                  <a:extLst>
                    <a:ext uri="{FF2B5EF4-FFF2-40B4-BE49-F238E27FC236}">
                      <a16:creationId xmlns:a16="http://schemas.microsoft.com/office/drawing/2014/main" id="{3EEA8CF9-82D2-4D19-8264-1510A701CE17}"/>
                    </a:ext>
                  </a:extLst>
                </p:cNvPr>
                <p:cNvSpPr/>
                <p:nvPr/>
              </p:nvSpPr>
              <p:spPr>
                <a:xfrm>
                  <a:off x="7720314" y="6868266"/>
                  <a:ext cx="2849423" cy="3420855"/>
                </a:xfrm>
                <a:custGeom>
                  <a:avLst/>
                  <a:gdLst>
                    <a:gd name="connsiteX0" fmla="*/ 0 w 2849423"/>
                    <a:gd name="connsiteY0" fmla="*/ 1996144 h 3420855"/>
                    <a:gd name="connsiteX1" fmla="*/ 1424712 w 2849423"/>
                    <a:gd name="connsiteY1" fmla="*/ 3420856 h 3420855"/>
                    <a:gd name="connsiteX2" fmla="*/ 2849424 w 2849423"/>
                    <a:gd name="connsiteY2" fmla="*/ 1996144 h 3420855"/>
                    <a:gd name="connsiteX3" fmla="*/ 1780479 w 2849423"/>
                    <a:gd name="connsiteY3" fmla="*/ 616194 h 3420855"/>
                    <a:gd name="connsiteX4" fmla="*/ 1424712 w 2849423"/>
                    <a:gd name="connsiteY4" fmla="*/ 0 h 3420855"/>
                    <a:gd name="connsiteX5" fmla="*/ 1068945 w 2849423"/>
                    <a:gd name="connsiteY5" fmla="*/ 616194 h 3420855"/>
                    <a:gd name="connsiteX6" fmla="*/ 0 w 2849423"/>
                    <a:gd name="connsiteY6" fmla="*/ 1996144 h 342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9423" h="3420855">
                      <a:moveTo>
                        <a:pt x="0" y="1996144"/>
                      </a:moveTo>
                      <a:cubicBezTo>
                        <a:pt x="0" y="2783034"/>
                        <a:pt x="637890" y="3420856"/>
                        <a:pt x="1424712" y="3420856"/>
                      </a:cubicBezTo>
                      <a:cubicBezTo>
                        <a:pt x="2211602" y="3420856"/>
                        <a:pt x="2849424" y="2782965"/>
                        <a:pt x="2849424" y="1996144"/>
                      </a:cubicBezTo>
                      <a:cubicBezTo>
                        <a:pt x="2849424" y="1332108"/>
                        <a:pt x="2395167" y="774229"/>
                        <a:pt x="1780479" y="616194"/>
                      </a:cubicBezTo>
                      <a:lnTo>
                        <a:pt x="1424712" y="0"/>
                      </a:lnTo>
                      <a:lnTo>
                        <a:pt x="1068945" y="616194"/>
                      </a:lnTo>
                      <a:cubicBezTo>
                        <a:pt x="454257" y="774229"/>
                        <a:pt x="0" y="1332177"/>
                        <a:pt x="0" y="1996144"/>
                      </a:cubicBezTo>
                      <a:close/>
                    </a:path>
                  </a:pathLst>
                </a:custGeom>
                <a:solidFill>
                  <a:schemeClr val="accent3"/>
                </a:solidFill>
                <a:ln w="6844"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7A9D4B-5432-45C1-B734-8D044C7B0393}"/>
                    </a:ext>
                  </a:extLst>
                </p:cNvPr>
                <p:cNvSpPr/>
                <p:nvPr/>
              </p:nvSpPr>
              <p:spPr>
                <a:xfrm>
                  <a:off x="7876228" y="6868266"/>
                  <a:ext cx="2537733" cy="1599105"/>
                </a:xfrm>
                <a:custGeom>
                  <a:avLst/>
                  <a:gdLst>
                    <a:gd name="connsiteX0" fmla="*/ 1624634 w 2537733"/>
                    <a:gd name="connsiteY0" fmla="*/ 616194 h 1599105"/>
                    <a:gd name="connsiteX1" fmla="*/ 1268867 w 2537733"/>
                    <a:gd name="connsiteY1" fmla="*/ 0 h 1599105"/>
                    <a:gd name="connsiteX2" fmla="*/ 913099 w 2537733"/>
                    <a:gd name="connsiteY2" fmla="*/ 616194 h 1599105"/>
                    <a:gd name="connsiteX3" fmla="*/ 0 w 2537733"/>
                    <a:gd name="connsiteY3" fmla="*/ 1347987 h 1599105"/>
                    <a:gd name="connsiteX4" fmla="*/ 1268867 w 2537733"/>
                    <a:gd name="connsiteY4" fmla="*/ 1599105 h 1599105"/>
                    <a:gd name="connsiteX5" fmla="*/ 2537734 w 2537733"/>
                    <a:gd name="connsiteY5" fmla="*/ 1347987 h 1599105"/>
                    <a:gd name="connsiteX6" fmla="*/ 1624634 w 2537733"/>
                    <a:gd name="connsiteY6" fmla="*/ 616194 h 159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7733" h="1599105">
                      <a:moveTo>
                        <a:pt x="1624634" y="616194"/>
                      </a:moveTo>
                      <a:lnTo>
                        <a:pt x="1268867" y="0"/>
                      </a:lnTo>
                      <a:lnTo>
                        <a:pt x="913099" y="616194"/>
                      </a:lnTo>
                      <a:cubicBezTo>
                        <a:pt x="514555" y="718653"/>
                        <a:pt x="183564" y="989346"/>
                        <a:pt x="0" y="1347987"/>
                      </a:cubicBezTo>
                      <a:cubicBezTo>
                        <a:pt x="390947" y="1509649"/>
                        <a:pt x="819469" y="1599105"/>
                        <a:pt x="1268867" y="1599105"/>
                      </a:cubicBezTo>
                      <a:cubicBezTo>
                        <a:pt x="1718264" y="1599105"/>
                        <a:pt x="2146718" y="1509718"/>
                        <a:pt x="2537734" y="1347987"/>
                      </a:cubicBezTo>
                      <a:cubicBezTo>
                        <a:pt x="2354169" y="989414"/>
                        <a:pt x="2023247" y="718653"/>
                        <a:pt x="1624634" y="616194"/>
                      </a:cubicBezTo>
                      <a:close/>
                    </a:path>
                  </a:pathLst>
                </a:custGeom>
                <a:solidFill>
                  <a:schemeClr val="tx1">
                    <a:alpha val="10000"/>
                  </a:schemeClr>
                </a:solidFill>
                <a:ln w="6844" cap="flat">
                  <a:noFill/>
                  <a:prstDash val="solid"/>
                  <a:miter/>
                </a:ln>
              </p:spPr>
              <p:txBody>
                <a:bodyPr rtlCol="0" anchor="ctr"/>
                <a:lstStyle/>
                <a:p>
                  <a:endParaRPr lang="en-US"/>
                </a:p>
              </p:txBody>
            </p:sp>
          </p:grpSp>
          <p:grpSp>
            <p:nvGrpSpPr>
              <p:cNvPr id="30" name="Graphic 2">
                <a:extLst>
                  <a:ext uri="{FF2B5EF4-FFF2-40B4-BE49-F238E27FC236}">
                    <a16:creationId xmlns:a16="http://schemas.microsoft.com/office/drawing/2014/main" id="{D0160ACC-F2FC-4B23-80FB-0ED8A5EF7376}"/>
                  </a:ext>
                </a:extLst>
              </p:cNvPr>
              <p:cNvGrpSpPr/>
              <p:nvPr/>
            </p:nvGrpSpPr>
            <p:grpSpPr>
              <a:xfrm rot="18900000">
                <a:off x="6444667" y="5799332"/>
                <a:ext cx="2232043" cy="1859202"/>
                <a:chOff x="4000500" y="3719814"/>
                <a:chExt cx="3420923" cy="2849492"/>
              </a:xfrm>
            </p:grpSpPr>
            <p:sp>
              <p:nvSpPr>
                <p:cNvPr id="32" name="Freeform: Shape 31">
                  <a:extLst>
                    <a:ext uri="{FF2B5EF4-FFF2-40B4-BE49-F238E27FC236}">
                      <a16:creationId xmlns:a16="http://schemas.microsoft.com/office/drawing/2014/main" id="{A7D7A612-FF8C-48EC-A853-419AD3951E64}"/>
                    </a:ext>
                  </a:extLst>
                </p:cNvPr>
                <p:cNvSpPr/>
                <p:nvPr/>
              </p:nvSpPr>
              <p:spPr>
                <a:xfrm>
                  <a:off x="4000500" y="3719814"/>
                  <a:ext cx="3420855" cy="2849492"/>
                </a:xfrm>
                <a:custGeom>
                  <a:avLst/>
                  <a:gdLst>
                    <a:gd name="connsiteX0" fmla="*/ 1424712 w 3420855"/>
                    <a:gd name="connsiteY0" fmla="*/ 0 h 2849492"/>
                    <a:gd name="connsiteX1" fmla="*/ 0 w 3420855"/>
                    <a:gd name="connsiteY1" fmla="*/ 1424780 h 2849492"/>
                    <a:gd name="connsiteX2" fmla="*/ 1424712 w 3420855"/>
                    <a:gd name="connsiteY2" fmla="*/ 2849492 h 2849492"/>
                    <a:gd name="connsiteX3" fmla="*/ 2804662 w 3420855"/>
                    <a:gd name="connsiteY3" fmla="*/ 1780548 h 2849492"/>
                    <a:gd name="connsiteX4" fmla="*/ 3420855 w 3420855"/>
                    <a:gd name="connsiteY4" fmla="*/ 1424780 h 2849492"/>
                    <a:gd name="connsiteX5" fmla="*/ 2804662 w 3420855"/>
                    <a:gd name="connsiteY5" fmla="*/ 1069013 h 2849492"/>
                    <a:gd name="connsiteX6" fmla="*/ 1424712 w 3420855"/>
                    <a:gd name="connsiteY6" fmla="*/ 0 h 284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0855" h="2849492">
                      <a:moveTo>
                        <a:pt x="1424712" y="0"/>
                      </a:moveTo>
                      <a:cubicBezTo>
                        <a:pt x="637890" y="0"/>
                        <a:pt x="0" y="637890"/>
                        <a:pt x="0" y="1424780"/>
                      </a:cubicBezTo>
                      <a:cubicBezTo>
                        <a:pt x="0" y="2211671"/>
                        <a:pt x="637890" y="2849492"/>
                        <a:pt x="1424712" y="2849492"/>
                      </a:cubicBezTo>
                      <a:cubicBezTo>
                        <a:pt x="2088747" y="2849492"/>
                        <a:pt x="2646627" y="2395235"/>
                        <a:pt x="2804662" y="1780548"/>
                      </a:cubicBezTo>
                      <a:lnTo>
                        <a:pt x="3420855" y="1424780"/>
                      </a:lnTo>
                      <a:lnTo>
                        <a:pt x="2804662" y="1069013"/>
                      </a:lnTo>
                      <a:cubicBezTo>
                        <a:pt x="2646695" y="454257"/>
                        <a:pt x="2088747" y="0"/>
                        <a:pt x="1424712" y="0"/>
                      </a:cubicBezTo>
                      <a:close/>
                    </a:path>
                  </a:pathLst>
                </a:custGeom>
                <a:solidFill>
                  <a:schemeClr val="accent4"/>
                </a:solidFill>
                <a:ln w="6844"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F06FC81-7990-48AE-A874-22D0F123779B}"/>
                    </a:ext>
                  </a:extLst>
                </p:cNvPr>
                <p:cNvSpPr/>
                <p:nvPr/>
              </p:nvSpPr>
              <p:spPr>
                <a:xfrm>
                  <a:off x="5822318" y="3875728"/>
                  <a:ext cx="1599105" cy="2537733"/>
                </a:xfrm>
                <a:custGeom>
                  <a:avLst/>
                  <a:gdLst>
                    <a:gd name="connsiteX0" fmla="*/ 982912 w 1599105"/>
                    <a:gd name="connsiteY0" fmla="*/ 1624634 h 2537733"/>
                    <a:gd name="connsiteX1" fmla="*/ 1599105 w 1599105"/>
                    <a:gd name="connsiteY1" fmla="*/ 1268867 h 2537733"/>
                    <a:gd name="connsiteX2" fmla="*/ 982912 w 1599105"/>
                    <a:gd name="connsiteY2" fmla="*/ 913099 h 2537733"/>
                    <a:gd name="connsiteX3" fmla="*/ 251118 w 1599105"/>
                    <a:gd name="connsiteY3" fmla="*/ 0 h 2537733"/>
                    <a:gd name="connsiteX4" fmla="*/ 0 w 1599105"/>
                    <a:gd name="connsiteY4" fmla="*/ 1268867 h 2537733"/>
                    <a:gd name="connsiteX5" fmla="*/ 251118 w 1599105"/>
                    <a:gd name="connsiteY5" fmla="*/ 2537734 h 2537733"/>
                    <a:gd name="connsiteX6" fmla="*/ 982912 w 1599105"/>
                    <a:gd name="connsiteY6" fmla="*/ 1624634 h 253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105" h="2537733">
                      <a:moveTo>
                        <a:pt x="982912" y="1624634"/>
                      </a:moveTo>
                      <a:lnTo>
                        <a:pt x="1599105" y="1268867"/>
                      </a:lnTo>
                      <a:lnTo>
                        <a:pt x="982912" y="913099"/>
                      </a:lnTo>
                      <a:cubicBezTo>
                        <a:pt x="880452" y="514555"/>
                        <a:pt x="609760" y="183564"/>
                        <a:pt x="251118" y="0"/>
                      </a:cubicBezTo>
                      <a:cubicBezTo>
                        <a:pt x="89387" y="391016"/>
                        <a:pt x="0" y="819469"/>
                        <a:pt x="0" y="1268867"/>
                      </a:cubicBezTo>
                      <a:cubicBezTo>
                        <a:pt x="0" y="1718264"/>
                        <a:pt x="89387" y="2146718"/>
                        <a:pt x="251118" y="2537734"/>
                      </a:cubicBezTo>
                      <a:cubicBezTo>
                        <a:pt x="609691" y="2354169"/>
                        <a:pt x="880384" y="2023178"/>
                        <a:pt x="982912" y="1624634"/>
                      </a:cubicBezTo>
                      <a:close/>
                    </a:path>
                  </a:pathLst>
                </a:custGeom>
                <a:solidFill>
                  <a:schemeClr val="tx1">
                    <a:alpha val="10000"/>
                  </a:schemeClr>
                </a:solidFill>
                <a:ln w="6844" cap="flat">
                  <a:noFill/>
                  <a:prstDash val="solid"/>
                  <a:miter/>
                </a:ln>
              </p:spPr>
              <p:txBody>
                <a:bodyPr rtlCol="0" anchor="ctr"/>
                <a:lstStyle/>
                <a:p>
                  <a:endParaRPr lang="en-US"/>
                </a:p>
              </p:txBody>
            </p:sp>
          </p:grpSp>
          <p:sp>
            <p:nvSpPr>
              <p:cNvPr id="31" name="Freeform: Shape 30">
                <a:extLst>
                  <a:ext uri="{FF2B5EF4-FFF2-40B4-BE49-F238E27FC236}">
                    <a16:creationId xmlns:a16="http://schemas.microsoft.com/office/drawing/2014/main" id="{F1FE1966-2EF0-42F2-A1E0-C4E8BE9CDA99}"/>
                  </a:ext>
                </a:extLst>
              </p:cNvPr>
              <p:cNvSpPr/>
              <p:nvPr/>
            </p:nvSpPr>
            <p:spPr>
              <a:xfrm rot="16200000">
                <a:off x="8103135" y="4102663"/>
                <a:ext cx="2083852" cy="2083851"/>
              </a:xfrm>
              <a:custGeom>
                <a:avLst/>
                <a:gdLst>
                  <a:gd name="connsiteX0" fmla="*/ 3193799 w 3193798"/>
                  <a:gd name="connsiteY0" fmla="*/ 1596899 h 3193798"/>
                  <a:gd name="connsiteX1" fmla="*/ 1596899 w 3193798"/>
                  <a:gd name="connsiteY1" fmla="*/ 3193799 h 3193798"/>
                  <a:gd name="connsiteX2" fmla="*/ 0 w 3193798"/>
                  <a:gd name="connsiteY2" fmla="*/ 1596899 h 3193798"/>
                  <a:gd name="connsiteX3" fmla="*/ 1596899 w 3193798"/>
                  <a:gd name="connsiteY3" fmla="*/ 0 h 3193798"/>
                  <a:gd name="connsiteX4" fmla="*/ 3193799 w 3193798"/>
                  <a:gd name="connsiteY4" fmla="*/ 1596899 h 319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3798" h="3193798">
                    <a:moveTo>
                      <a:pt x="3193799" y="1596899"/>
                    </a:moveTo>
                    <a:cubicBezTo>
                      <a:pt x="3193799" y="2478842"/>
                      <a:pt x="2478842" y="3193799"/>
                      <a:pt x="1596899" y="3193799"/>
                    </a:cubicBezTo>
                    <a:cubicBezTo>
                      <a:pt x="714956" y="3193799"/>
                      <a:pt x="0" y="2478842"/>
                      <a:pt x="0" y="1596899"/>
                    </a:cubicBezTo>
                    <a:cubicBezTo>
                      <a:pt x="0" y="714956"/>
                      <a:pt x="714956" y="0"/>
                      <a:pt x="1596899" y="0"/>
                    </a:cubicBezTo>
                    <a:cubicBezTo>
                      <a:pt x="2478842" y="0"/>
                      <a:pt x="3193799" y="714956"/>
                      <a:pt x="3193799" y="1596899"/>
                    </a:cubicBezTo>
                    <a:close/>
                  </a:path>
                </a:pathLst>
              </a:custGeom>
              <a:solidFill>
                <a:schemeClr val="bg1"/>
              </a:solidFill>
              <a:ln w="6844" cap="flat">
                <a:noFill/>
                <a:prstDash val="solid"/>
                <a:miter/>
              </a:ln>
            </p:spPr>
            <p:txBody>
              <a:bodyPr rtlCol="0" anchor="ctr"/>
              <a:lstStyle/>
              <a:p>
                <a:endParaRPr lang="en-US"/>
              </a:p>
            </p:txBody>
          </p:sp>
        </p:grpSp>
        <p:sp>
          <p:nvSpPr>
            <p:cNvPr id="9" name="TextBox 8">
              <a:extLst>
                <a:ext uri="{FF2B5EF4-FFF2-40B4-BE49-F238E27FC236}">
                  <a16:creationId xmlns:a16="http://schemas.microsoft.com/office/drawing/2014/main" id="{A756ABF4-26D1-4AA4-A075-5E836860B421}"/>
                </a:ext>
              </a:extLst>
            </p:cNvPr>
            <p:cNvSpPr txBox="1"/>
            <p:nvPr/>
          </p:nvSpPr>
          <p:spPr>
            <a:xfrm>
              <a:off x="12943305" y="2934282"/>
              <a:ext cx="766672" cy="400110"/>
            </a:xfrm>
            <a:prstGeom prst="rect">
              <a:avLst/>
            </a:prstGeom>
            <a:noFill/>
          </p:spPr>
          <p:txBody>
            <a:bodyPr wrap="square" rtlCol="0">
              <a:spAutoFit/>
            </a:bodyPr>
            <a:lstStyle/>
            <a:p>
              <a:pPr algn="ctr"/>
              <a:r>
                <a:rPr lang="en-US" sz="2000">
                  <a:latin typeface="+mj-lt"/>
                </a:rPr>
                <a:t>01</a:t>
              </a:r>
            </a:p>
          </p:txBody>
        </p:sp>
        <p:sp>
          <p:nvSpPr>
            <p:cNvPr id="10" name="TextBox 9">
              <a:extLst>
                <a:ext uri="{FF2B5EF4-FFF2-40B4-BE49-F238E27FC236}">
                  <a16:creationId xmlns:a16="http://schemas.microsoft.com/office/drawing/2014/main" id="{7B6C9AEA-94D4-42B9-A505-C39034EA330E}"/>
                </a:ext>
              </a:extLst>
            </p:cNvPr>
            <p:cNvSpPr txBox="1"/>
            <p:nvPr/>
          </p:nvSpPr>
          <p:spPr>
            <a:xfrm>
              <a:off x="14958957" y="4937581"/>
              <a:ext cx="766672" cy="400110"/>
            </a:xfrm>
            <a:prstGeom prst="rect">
              <a:avLst/>
            </a:prstGeom>
            <a:noFill/>
          </p:spPr>
          <p:txBody>
            <a:bodyPr wrap="square" rtlCol="0">
              <a:spAutoFit/>
            </a:bodyPr>
            <a:lstStyle/>
            <a:p>
              <a:pPr algn="ctr"/>
              <a:r>
                <a:rPr lang="en-US" sz="2000">
                  <a:latin typeface="+mj-lt"/>
                </a:rPr>
                <a:t>02</a:t>
              </a:r>
            </a:p>
          </p:txBody>
        </p:sp>
        <p:sp>
          <p:nvSpPr>
            <p:cNvPr id="11" name="TextBox 10">
              <a:extLst>
                <a:ext uri="{FF2B5EF4-FFF2-40B4-BE49-F238E27FC236}">
                  <a16:creationId xmlns:a16="http://schemas.microsoft.com/office/drawing/2014/main" id="{05055A31-98A4-4704-9B84-76D837A25BDE}"/>
                </a:ext>
              </a:extLst>
            </p:cNvPr>
            <p:cNvSpPr txBox="1"/>
            <p:nvPr/>
          </p:nvSpPr>
          <p:spPr>
            <a:xfrm>
              <a:off x="12943305" y="6938845"/>
              <a:ext cx="766672" cy="400110"/>
            </a:xfrm>
            <a:prstGeom prst="rect">
              <a:avLst/>
            </a:prstGeom>
            <a:noFill/>
          </p:spPr>
          <p:txBody>
            <a:bodyPr wrap="square" rtlCol="0">
              <a:spAutoFit/>
            </a:bodyPr>
            <a:lstStyle/>
            <a:p>
              <a:pPr algn="ctr"/>
              <a:r>
                <a:rPr lang="en-US" sz="2000">
                  <a:latin typeface="+mj-lt"/>
                </a:rPr>
                <a:t>03</a:t>
              </a:r>
            </a:p>
          </p:txBody>
        </p:sp>
        <p:sp>
          <p:nvSpPr>
            <p:cNvPr id="12" name="TextBox 11">
              <a:extLst>
                <a:ext uri="{FF2B5EF4-FFF2-40B4-BE49-F238E27FC236}">
                  <a16:creationId xmlns:a16="http://schemas.microsoft.com/office/drawing/2014/main" id="{AF456713-EB07-4828-9984-C8CA4B31A3A3}"/>
                </a:ext>
              </a:extLst>
            </p:cNvPr>
            <p:cNvSpPr txBox="1"/>
            <p:nvPr/>
          </p:nvSpPr>
          <p:spPr>
            <a:xfrm>
              <a:off x="10954395" y="4937581"/>
              <a:ext cx="766672" cy="400110"/>
            </a:xfrm>
            <a:prstGeom prst="rect">
              <a:avLst/>
            </a:prstGeom>
            <a:noFill/>
          </p:spPr>
          <p:txBody>
            <a:bodyPr wrap="square" rtlCol="0">
              <a:spAutoFit/>
            </a:bodyPr>
            <a:lstStyle/>
            <a:p>
              <a:pPr algn="ctr"/>
              <a:r>
                <a:rPr lang="en-US" sz="2000">
                  <a:latin typeface="+mj-lt"/>
                </a:rPr>
                <a:t>04</a:t>
              </a:r>
            </a:p>
          </p:txBody>
        </p:sp>
      </p:grpSp>
      <p:sp>
        <p:nvSpPr>
          <p:cNvPr id="42" name="TextBox 41">
            <a:extLst>
              <a:ext uri="{FF2B5EF4-FFF2-40B4-BE49-F238E27FC236}">
                <a16:creationId xmlns:a16="http://schemas.microsoft.com/office/drawing/2014/main" id="{FBBF60CB-384A-4AF7-8851-18EBD6626D87}"/>
              </a:ext>
            </a:extLst>
          </p:cNvPr>
          <p:cNvSpPr txBox="1"/>
          <p:nvPr/>
        </p:nvSpPr>
        <p:spPr>
          <a:xfrm>
            <a:off x="9951263" y="7743853"/>
            <a:ext cx="1915226" cy="707886"/>
          </a:xfrm>
          <a:prstGeom prst="rect">
            <a:avLst/>
          </a:prstGeom>
          <a:noFill/>
        </p:spPr>
        <p:txBody>
          <a:bodyPr wrap="square" rtlCol="0">
            <a:spAutoFit/>
          </a:bodyPr>
          <a:lstStyle/>
          <a:p>
            <a:pPr algn="r"/>
            <a:r>
              <a:rPr lang="en-US" altLang="zh-CN" sz="2000">
                <a:solidFill>
                  <a:schemeClr val="tx1">
                    <a:lumMod val="85000"/>
                    <a:lumOff val="15000"/>
                  </a:schemeClr>
                </a:solidFill>
                <a:latin typeface="+mj-lt"/>
              </a:rPr>
              <a:t>Professional and Easy</a:t>
            </a:r>
            <a:endParaRPr lang="zh-CN" altLang="en-US" sz="2000">
              <a:solidFill>
                <a:schemeClr val="tx1">
                  <a:lumMod val="85000"/>
                  <a:lumOff val="15000"/>
                </a:schemeClr>
              </a:solidFill>
              <a:latin typeface="+mj-lt"/>
            </a:endParaRPr>
          </a:p>
        </p:txBody>
      </p:sp>
      <p:sp>
        <p:nvSpPr>
          <p:cNvPr id="43" name="TextBox 42">
            <a:extLst>
              <a:ext uri="{FF2B5EF4-FFF2-40B4-BE49-F238E27FC236}">
                <a16:creationId xmlns:a16="http://schemas.microsoft.com/office/drawing/2014/main" id="{F1D80261-0A43-4174-BD7D-A55B376DCF23}"/>
              </a:ext>
            </a:extLst>
          </p:cNvPr>
          <p:cNvSpPr txBox="1"/>
          <p:nvPr/>
        </p:nvSpPr>
        <p:spPr>
          <a:xfrm rot="16200000">
            <a:off x="9447121" y="2726184"/>
            <a:ext cx="1915226" cy="707886"/>
          </a:xfrm>
          <a:prstGeom prst="rect">
            <a:avLst/>
          </a:prstGeom>
          <a:noFill/>
        </p:spPr>
        <p:txBody>
          <a:bodyPr wrap="square" rtlCol="0">
            <a:spAutoFit/>
          </a:bodyPr>
          <a:lstStyle/>
          <a:p>
            <a:r>
              <a:rPr lang="en-US" altLang="zh-CN" sz="2000">
                <a:solidFill>
                  <a:schemeClr val="tx1">
                    <a:lumMod val="85000"/>
                    <a:lumOff val="15000"/>
                  </a:schemeClr>
                </a:solidFill>
                <a:latin typeface="+mj-lt"/>
              </a:rPr>
              <a:t>Flexible and Simple</a:t>
            </a:r>
            <a:endParaRPr lang="zh-CN" altLang="en-US" sz="2000">
              <a:solidFill>
                <a:schemeClr val="tx1">
                  <a:lumMod val="85000"/>
                  <a:lumOff val="15000"/>
                </a:schemeClr>
              </a:solidFill>
              <a:latin typeface="+mj-lt"/>
            </a:endParaRPr>
          </a:p>
        </p:txBody>
      </p:sp>
      <p:sp>
        <p:nvSpPr>
          <p:cNvPr id="44" name="TextBox 43">
            <a:extLst>
              <a:ext uri="{FF2B5EF4-FFF2-40B4-BE49-F238E27FC236}">
                <a16:creationId xmlns:a16="http://schemas.microsoft.com/office/drawing/2014/main" id="{B545763C-976C-4B27-87B8-12A04CAD0C3F}"/>
              </a:ext>
            </a:extLst>
          </p:cNvPr>
          <p:cNvSpPr txBox="1"/>
          <p:nvPr/>
        </p:nvSpPr>
        <p:spPr>
          <a:xfrm>
            <a:off x="14267577" y="1948957"/>
            <a:ext cx="1915226" cy="707886"/>
          </a:xfrm>
          <a:prstGeom prst="rect">
            <a:avLst/>
          </a:prstGeom>
          <a:noFill/>
        </p:spPr>
        <p:txBody>
          <a:bodyPr wrap="square" rtlCol="0">
            <a:spAutoFit/>
          </a:bodyPr>
          <a:lstStyle/>
          <a:p>
            <a:r>
              <a:rPr lang="en-US" altLang="zh-CN" sz="2000">
                <a:solidFill>
                  <a:schemeClr val="tx1">
                    <a:lumMod val="85000"/>
                    <a:lumOff val="15000"/>
                  </a:schemeClr>
                </a:solidFill>
                <a:latin typeface="+mj-lt"/>
              </a:rPr>
              <a:t>Simple and Powerful</a:t>
            </a:r>
            <a:endParaRPr lang="zh-CN" altLang="en-US" sz="2000">
              <a:solidFill>
                <a:schemeClr val="tx1">
                  <a:lumMod val="85000"/>
                  <a:lumOff val="15000"/>
                </a:schemeClr>
              </a:solidFill>
              <a:latin typeface="+mj-lt"/>
            </a:endParaRPr>
          </a:p>
        </p:txBody>
      </p:sp>
      <p:sp>
        <p:nvSpPr>
          <p:cNvPr id="45" name="TextBox 44">
            <a:extLst>
              <a:ext uri="{FF2B5EF4-FFF2-40B4-BE49-F238E27FC236}">
                <a16:creationId xmlns:a16="http://schemas.microsoft.com/office/drawing/2014/main" id="{370FD21F-972A-4DEE-A48E-25A01331B796}"/>
              </a:ext>
            </a:extLst>
          </p:cNvPr>
          <p:cNvSpPr txBox="1"/>
          <p:nvPr/>
        </p:nvSpPr>
        <p:spPr>
          <a:xfrm rot="5400000">
            <a:off x="14881865" y="6901355"/>
            <a:ext cx="1915226" cy="707886"/>
          </a:xfrm>
          <a:prstGeom prst="rect">
            <a:avLst/>
          </a:prstGeom>
          <a:noFill/>
        </p:spPr>
        <p:txBody>
          <a:bodyPr wrap="square" rtlCol="0">
            <a:spAutoFit/>
          </a:bodyPr>
          <a:lstStyle/>
          <a:p>
            <a:r>
              <a:rPr lang="en-US" altLang="zh-CN" sz="2000">
                <a:solidFill>
                  <a:schemeClr val="tx1">
                    <a:lumMod val="85000"/>
                    <a:lumOff val="15000"/>
                  </a:schemeClr>
                </a:solidFill>
                <a:latin typeface="+mj-lt"/>
              </a:rPr>
              <a:t>Creative and flexible</a:t>
            </a:r>
            <a:endParaRPr lang="zh-CN" altLang="en-US" sz="2000">
              <a:solidFill>
                <a:schemeClr val="tx1">
                  <a:lumMod val="85000"/>
                  <a:lumOff val="15000"/>
                </a:schemeClr>
              </a:solidFill>
              <a:latin typeface="+mj-lt"/>
            </a:endParaRPr>
          </a:p>
        </p:txBody>
      </p:sp>
      <p:grpSp>
        <p:nvGrpSpPr>
          <p:cNvPr id="46" name="Graphic 4">
            <a:extLst>
              <a:ext uri="{FF2B5EF4-FFF2-40B4-BE49-F238E27FC236}">
                <a16:creationId xmlns:a16="http://schemas.microsoft.com/office/drawing/2014/main" id="{AA8B4F10-4581-4186-A6D7-75972B33305A}"/>
              </a:ext>
            </a:extLst>
          </p:cNvPr>
          <p:cNvGrpSpPr/>
          <p:nvPr/>
        </p:nvGrpSpPr>
        <p:grpSpPr>
          <a:xfrm>
            <a:off x="12624171" y="4709552"/>
            <a:ext cx="872928" cy="872924"/>
            <a:chOff x="10884251" y="7930615"/>
            <a:chExt cx="1234272" cy="1234272"/>
          </a:xfrm>
          <a:solidFill>
            <a:schemeClr val="tx1">
              <a:lumMod val="85000"/>
              <a:lumOff val="15000"/>
            </a:schemeClr>
          </a:solidFill>
        </p:grpSpPr>
        <p:sp>
          <p:nvSpPr>
            <p:cNvPr id="47" name="Freeform: Shape 46">
              <a:extLst>
                <a:ext uri="{FF2B5EF4-FFF2-40B4-BE49-F238E27FC236}">
                  <a16:creationId xmlns:a16="http://schemas.microsoft.com/office/drawing/2014/main" id="{8098A936-65DE-4BB9-BBB7-65987342862F}"/>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9912F485-C5C4-4C00-B977-B237BFE46604}"/>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4A2BC6BB-BD3F-4802-A69A-71FD3AA2AA32}"/>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73A848E9-7308-48BF-8714-ED5FAA346D45}"/>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A919299C-CB65-41E1-A0D9-B1D24546F1FD}"/>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31330291-AD6B-4F5D-AE07-B6369B9D653B}"/>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grpSp>
        <p:nvGrpSpPr>
          <p:cNvPr id="53" name="Graphic 2">
            <a:extLst>
              <a:ext uri="{FF2B5EF4-FFF2-40B4-BE49-F238E27FC236}">
                <a16:creationId xmlns:a16="http://schemas.microsoft.com/office/drawing/2014/main" id="{2BB68FD8-E589-4B37-9A67-DB6C61300980}"/>
              </a:ext>
            </a:extLst>
          </p:cNvPr>
          <p:cNvGrpSpPr/>
          <p:nvPr/>
        </p:nvGrpSpPr>
        <p:grpSpPr>
          <a:xfrm>
            <a:off x="12672475" y="1797186"/>
            <a:ext cx="743334" cy="743334"/>
            <a:chOff x="6240468" y="3424552"/>
            <a:chExt cx="1234527" cy="1234527"/>
          </a:xfrm>
          <a:solidFill>
            <a:schemeClr val="tx1"/>
          </a:solidFill>
        </p:grpSpPr>
        <p:sp>
          <p:nvSpPr>
            <p:cNvPr id="54" name="Freeform: Shape 53">
              <a:extLst>
                <a:ext uri="{FF2B5EF4-FFF2-40B4-BE49-F238E27FC236}">
                  <a16:creationId xmlns:a16="http://schemas.microsoft.com/office/drawing/2014/main" id="{5B47EAD2-E0AA-4DCB-8163-174567213D6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C4247AD6-BFDF-4001-A83D-30784C93EDE1}"/>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DC39A763-FD76-4B19-86B3-2EECCA7E11F7}"/>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71DF01DB-1169-429A-B497-19E71E9C7029}"/>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6921F58C-6226-47F8-95B7-F0590954ED19}"/>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45D7FED0-B242-4D49-8941-D11D3231BB53}"/>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60" name="Freeform: Shape 59">
            <a:extLst>
              <a:ext uri="{FF2B5EF4-FFF2-40B4-BE49-F238E27FC236}">
                <a16:creationId xmlns:a16="http://schemas.microsoft.com/office/drawing/2014/main" id="{1C4F3A48-416E-4F86-9C95-EA7D37CC6BA1}"/>
              </a:ext>
            </a:extLst>
          </p:cNvPr>
          <p:cNvSpPr/>
          <p:nvPr/>
        </p:nvSpPr>
        <p:spPr>
          <a:xfrm>
            <a:off x="15655216" y="4779921"/>
            <a:ext cx="757898" cy="757907"/>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61" name="Graphic 4">
            <a:extLst>
              <a:ext uri="{FF2B5EF4-FFF2-40B4-BE49-F238E27FC236}">
                <a16:creationId xmlns:a16="http://schemas.microsoft.com/office/drawing/2014/main" id="{96508442-C579-46E9-AB32-390446C13352}"/>
              </a:ext>
            </a:extLst>
          </p:cNvPr>
          <p:cNvGrpSpPr/>
          <p:nvPr/>
        </p:nvGrpSpPr>
        <p:grpSpPr>
          <a:xfrm>
            <a:off x="12698208" y="7736796"/>
            <a:ext cx="758012" cy="758048"/>
            <a:chOff x="10884230" y="3442838"/>
            <a:chExt cx="1234377" cy="1234439"/>
          </a:xfrm>
          <a:solidFill>
            <a:schemeClr val="tx1"/>
          </a:solidFill>
        </p:grpSpPr>
        <p:sp>
          <p:nvSpPr>
            <p:cNvPr id="62" name="Freeform: Shape 61">
              <a:extLst>
                <a:ext uri="{FF2B5EF4-FFF2-40B4-BE49-F238E27FC236}">
                  <a16:creationId xmlns:a16="http://schemas.microsoft.com/office/drawing/2014/main" id="{6AA91D6B-CE52-440E-9AF7-69E70BE3E011}"/>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BA65FCD7-9727-4FD2-BB3D-79F90AC1598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22665BF5-BE38-406A-BD58-50CADE1F351E}"/>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08BA2C3C-0F35-4481-A2B7-138151E4AFC9}"/>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661D93B7-2FF2-44A1-A281-F3B9C5B8D2BE}"/>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B20C4737-6CC2-4D52-8129-027A22082524}"/>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8" name="Graphic 4">
            <a:extLst>
              <a:ext uri="{FF2B5EF4-FFF2-40B4-BE49-F238E27FC236}">
                <a16:creationId xmlns:a16="http://schemas.microsoft.com/office/drawing/2014/main" id="{8726F1A5-4A5C-45E1-8E23-2C357FEE22F9}"/>
              </a:ext>
            </a:extLst>
          </p:cNvPr>
          <p:cNvGrpSpPr/>
          <p:nvPr/>
        </p:nvGrpSpPr>
        <p:grpSpPr>
          <a:xfrm>
            <a:off x="9708158" y="4746820"/>
            <a:ext cx="758072" cy="757958"/>
            <a:chOff x="13194714" y="5688212"/>
            <a:chExt cx="1234475" cy="1234293"/>
          </a:xfrm>
          <a:solidFill>
            <a:schemeClr val="tx1"/>
          </a:solidFill>
        </p:grpSpPr>
        <p:sp>
          <p:nvSpPr>
            <p:cNvPr id="69" name="Freeform: Shape 68">
              <a:extLst>
                <a:ext uri="{FF2B5EF4-FFF2-40B4-BE49-F238E27FC236}">
                  <a16:creationId xmlns:a16="http://schemas.microsoft.com/office/drawing/2014/main" id="{E92671A3-9967-44E0-839A-51700D1EB0E0}"/>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AB43D045-A56F-4C1A-9566-49F1C3A4DE7E}"/>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2" name="Rectangle 7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51B97A2-DD54-4B40-A76E-7EEE5ED5CE88}"/>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tx1">
                    <a:lumMod val="65000"/>
                  </a:schemeClr>
                </a:solidFill>
                <a:ea typeface="Lato Light" panose="020F0502020204030203" pitchFamily="34" charset="0"/>
                <a:cs typeface="Lato Light" panose="020F0502020204030203" pitchFamily="34" charset="0"/>
              </a:rPr>
              <a:t>.</a:t>
            </a:r>
            <a:r>
              <a:rPr lang="es-ES" altLang="zh-CN" sz="1000">
                <a:solidFill>
                  <a:schemeClr val="tx1">
                    <a:lumMod val="65000"/>
                  </a:schemeClr>
                </a:solidFill>
                <a:ea typeface="Lato Light" panose="020F0502020204030203" pitchFamily="34" charset="0"/>
                <a:cs typeface="Lato Light" panose="020F0502020204030203" pitchFamily="34" charset="0"/>
              </a:rPr>
              <a:t> , vide viderer eleifend ex mea. </a:t>
            </a:r>
          </a:p>
        </p:txBody>
      </p:sp>
      <p:sp>
        <p:nvSpPr>
          <p:cNvPr id="73" name="TextBox 7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44A45D7-C1C7-4EE8-ADAE-D94F9A3DC9AC}"/>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spTree>
    <p:extLst>
      <p:ext uri="{BB962C8B-B14F-4D97-AF65-F5344CB8AC3E}">
        <p14:creationId xmlns:p14="http://schemas.microsoft.com/office/powerpoint/2010/main" val="84225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3"/>
                                        </p:tgtEl>
                                        <p:attrNameLst>
                                          <p:attrName>style.visibility</p:attrName>
                                        </p:attrNameLst>
                                      </p:cBhvr>
                                      <p:to>
                                        <p:strVal val="visible"/>
                                      </p:to>
                                    </p:set>
                                    <p:anim to="" calcmode="lin" valueType="num">
                                      <p:cBhvr>
                                        <p:cTn id="7" dur="750" fill="hold">
                                          <p:stCondLst>
                                            <p:cond delay="0"/>
                                          </p:stCondLst>
                                        </p:cTn>
                                        <p:tgtEl>
                                          <p:spTgt spid="7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3"/>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500"/>
                                        <p:tgtEl>
                                          <p:spTgt spid="72"/>
                                        </p:tgtEl>
                                      </p:cBhvr>
                                    </p:animEffect>
                                  </p:childTnLst>
                                </p:cTn>
                              </p:par>
                              <p:par>
                                <p:cTn id="13" presetID="31" presetClass="entr" presetSubtype="0" fill="hold" nodeType="with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p:cTn id="15" dur="1000" fill="hold"/>
                                        <p:tgtEl>
                                          <p:spTgt spid="74"/>
                                        </p:tgtEl>
                                        <p:attrNameLst>
                                          <p:attrName>ppt_w</p:attrName>
                                        </p:attrNameLst>
                                      </p:cBhvr>
                                      <p:tavLst>
                                        <p:tav tm="0">
                                          <p:val>
                                            <p:fltVal val="0"/>
                                          </p:val>
                                        </p:tav>
                                        <p:tav tm="100000">
                                          <p:val>
                                            <p:strVal val="#ppt_w"/>
                                          </p:val>
                                        </p:tav>
                                      </p:tavLst>
                                    </p:anim>
                                    <p:anim calcmode="lin" valueType="num">
                                      <p:cBhvr>
                                        <p:cTn id="16" dur="1000" fill="hold"/>
                                        <p:tgtEl>
                                          <p:spTgt spid="74"/>
                                        </p:tgtEl>
                                        <p:attrNameLst>
                                          <p:attrName>ppt_h</p:attrName>
                                        </p:attrNameLst>
                                      </p:cBhvr>
                                      <p:tavLst>
                                        <p:tav tm="0">
                                          <p:val>
                                            <p:fltVal val="0"/>
                                          </p:val>
                                        </p:tav>
                                        <p:tav tm="100000">
                                          <p:val>
                                            <p:strVal val="#ppt_h"/>
                                          </p:val>
                                        </p:tav>
                                      </p:tavLst>
                                    </p:anim>
                                    <p:anim calcmode="lin" valueType="num">
                                      <p:cBhvr>
                                        <p:cTn id="17" dur="1000" fill="hold"/>
                                        <p:tgtEl>
                                          <p:spTgt spid="74"/>
                                        </p:tgtEl>
                                        <p:attrNameLst>
                                          <p:attrName>style.rotation</p:attrName>
                                        </p:attrNameLst>
                                      </p:cBhvr>
                                      <p:tavLst>
                                        <p:tav tm="0">
                                          <p:val>
                                            <p:fltVal val="90"/>
                                          </p:val>
                                        </p:tav>
                                        <p:tav tm="100000">
                                          <p:val>
                                            <p:fltVal val="0"/>
                                          </p:val>
                                        </p:tav>
                                      </p:tavLst>
                                    </p:anim>
                                    <p:animEffect transition="in" filter="fade">
                                      <p:cBhvr>
                                        <p:cTn id="18" dur="10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p:cTn id="21" dur="1000" fill="hold"/>
                                        <p:tgtEl>
                                          <p:spTgt spid="46"/>
                                        </p:tgtEl>
                                        <p:attrNameLst>
                                          <p:attrName>ppt_w</p:attrName>
                                        </p:attrNameLst>
                                      </p:cBhvr>
                                      <p:tavLst>
                                        <p:tav tm="0">
                                          <p:val>
                                            <p:fltVal val="0"/>
                                          </p:val>
                                        </p:tav>
                                        <p:tav tm="100000">
                                          <p:val>
                                            <p:strVal val="#ppt_w"/>
                                          </p:val>
                                        </p:tav>
                                      </p:tavLst>
                                    </p:anim>
                                    <p:anim calcmode="lin" valueType="num">
                                      <p:cBhvr>
                                        <p:cTn id="22" dur="1000" fill="hold"/>
                                        <p:tgtEl>
                                          <p:spTgt spid="46"/>
                                        </p:tgtEl>
                                        <p:attrNameLst>
                                          <p:attrName>ppt_h</p:attrName>
                                        </p:attrNameLst>
                                      </p:cBhvr>
                                      <p:tavLst>
                                        <p:tav tm="0">
                                          <p:val>
                                            <p:fltVal val="0"/>
                                          </p:val>
                                        </p:tav>
                                        <p:tav tm="100000">
                                          <p:val>
                                            <p:strVal val="#ppt_h"/>
                                          </p:val>
                                        </p:tav>
                                      </p:tavLst>
                                    </p:anim>
                                    <p:animEffect transition="in" filter="fade">
                                      <p:cBhvr>
                                        <p:cTn id="23" dur="1000"/>
                                        <p:tgtEl>
                                          <p:spTgt spid="46"/>
                                        </p:tgtEl>
                                      </p:cBhvr>
                                    </p:animEffect>
                                  </p:childTnLst>
                                </p:cTn>
                              </p:par>
                            </p:childTnLst>
                          </p:cTn>
                        </p:par>
                        <p:par>
                          <p:cTn id="24" fill="hold">
                            <p:stCondLst>
                              <p:cond delay="2178"/>
                            </p:stCondLst>
                            <p:childTnLst>
                              <p:par>
                                <p:cTn id="25" presetID="53" presetClass="entr" presetSubtype="16" fill="hold" nodeType="afterEffect">
                                  <p:stCondLst>
                                    <p:cond delay="0"/>
                                  </p:stCondLst>
                                  <p:childTnLst>
                                    <p:set>
                                      <p:cBhvr>
                                        <p:cTn id="26" dur="1" fill="hold">
                                          <p:stCondLst>
                                            <p:cond delay="0"/>
                                          </p:stCondLst>
                                        </p:cTn>
                                        <p:tgtEl>
                                          <p:spTgt spid="68"/>
                                        </p:tgtEl>
                                        <p:attrNameLst>
                                          <p:attrName>style.visibility</p:attrName>
                                        </p:attrNameLst>
                                      </p:cBhvr>
                                      <p:to>
                                        <p:strVal val="visible"/>
                                      </p:to>
                                    </p:set>
                                    <p:anim calcmode="lin" valueType="num">
                                      <p:cBhvr>
                                        <p:cTn id="27" dur="500" fill="hold"/>
                                        <p:tgtEl>
                                          <p:spTgt spid="68"/>
                                        </p:tgtEl>
                                        <p:attrNameLst>
                                          <p:attrName>ppt_w</p:attrName>
                                        </p:attrNameLst>
                                      </p:cBhvr>
                                      <p:tavLst>
                                        <p:tav tm="0">
                                          <p:val>
                                            <p:fltVal val="0"/>
                                          </p:val>
                                        </p:tav>
                                        <p:tav tm="100000">
                                          <p:val>
                                            <p:strVal val="#ppt_w"/>
                                          </p:val>
                                        </p:tav>
                                      </p:tavLst>
                                    </p:anim>
                                    <p:anim calcmode="lin" valueType="num">
                                      <p:cBhvr>
                                        <p:cTn id="28" dur="500" fill="hold"/>
                                        <p:tgtEl>
                                          <p:spTgt spid="68"/>
                                        </p:tgtEl>
                                        <p:attrNameLst>
                                          <p:attrName>ppt_h</p:attrName>
                                        </p:attrNameLst>
                                      </p:cBhvr>
                                      <p:tavLst>
                                        <p:tav tm="0">
                                          <p:val>
                                            <p:fltVal val="0"/>
                                          </p:val>
                                        </p:tav>
                                        <p:tav tm="100000">
                                          <p:val>
                                            <p:strVal val="#ppt_h"/>
                                          </p:val>
                                        </p:tav>
                                      </p:tavLst>
                                    </p:anim>
                                    <p:animEffect transition="in" filter="fade">
                                      <p:cBhvr>
                                        <p:cTn id="29" dur="500"/>
                                        <p:tgtEl>
                                          <p:spTgt spid="68"/>
                                        </p:tgtEl>
                                      </p:cBhvr>
                                    </p:animEffect>
                                  </p:childTnLst>
                                </p:cTn>
                              </p:par>
                              <p:par>
                                <p:cTn id="30" presetID="53" presetClass="entr" presetSubtype="16" fill="hold" nodeType="with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fltVal val="0"/>
                                          </p:val>
                                        </p:tav>
                                        <p:tav tm="100000">
                                          <p:val>
                                            <p:strVal val="#ppt_w"/>
                                          </p:val>
                                        </p:tav>
                                      </p:tavLst>
                                    </p:anim>
                                    <p:anim calcmode="lin" valueType="num">
                                      <p:cBhvr>
                                        <p:cTn id="33" dur="500" fill="hold"/>
                                        <p:tgtEl>
                                          <p:spTgt spid="53"/>
                                        </p:tgtEl>
                                        <p:attrNameLst>
                                          <p:attrName>ppt_h</p:attrName>
                                        </p:attrNameLst>
                                      </p:cBhvr>
                                      <p:tavLst>
                                        <p:tav tm="0">
                                          <p:val>
                                            <p:fltVal val="0"/>
                                          </p:val>
                                        </p:tav>
                                        <p:tav tm="100000">
                                          <p:val>
                                            <p:strVal val="#ppt_h"/>
                                          </p:val>
                                        </p:tav>
                                      </p:tavLst>
                                    </p:anim>
                                    <p:animEffect transition="in" filter="fade">
                                      <p:cBhvr>
                                        <p:cTn id="34" dur="500"/>
                                        <p:tgtEl>
                                          <p:spTgt spid="5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p:cTn id="37" dur="500" fill="hold"/>
                                        <p:tgtEl>
                                          <p:spTgt spid="60"/>
                                        </p:tgtEl>
                                        <p:attrNameLst>
                                          <p:attrName>ppt_w</p:attrName>
                                        </p:attrNameLst>
                                      </p:cBhvr>
                                      <p:tavLst>
                                        <p:tav tm="0">
                                          <p:val>
                                            <p:fltVal val="0"/>
                                          </p:val>
                                        </p:tav>
                                        <p:tav tm="100000">
                                          <p:val>
                                            <p:strVal val="#ppt_w"/>
                                          </p:val>
                                        </p:tav>
                                      </p:tavLst>
                                    </p:anim>
                                    <p:anim calcmode="lin" valueType="num">
                                      <p:cBhvr>
                                        <p:cTn id="38" dur="500" fill="hold"/>
                                        <p:tgtEl>
                                          <p:spTgt spid="60"/>
                                        </p:tgtEl>
                                        <p:attrNameLst>
                                          <p:attrName>ppt_h</p:attrName>
                                        </p:attrNameLst>
                                      </p:cBhvr>
                                      <p:tavLst>
                                        <p:tav tm="0">
                                          <p:val>
                                            <p:fltVal val="0"/>
                                          </p:val>
                                        </p:tav>
                                        <p:tav tm="100000">
                                          <p:val>
                                            <p:strVal val="#ppt_h"/>
                                          </p:val>
                                        </p:tav>
                                      </p:tavLst>
                                    </p:anim>
                                    <p:animEffect transition="in" filter="fade">
                                      <p:cBhvr>
                                        <p:cTn id="39" dur="500"/>
                                        <p:tgtEl>
                                          <p:spTgt spid="60"/>
                                        </p:tgtEl>
                                      </p:cBhvr>
                                    </p:animEffect>
                                  </p:childTnLst>
                                </p:cTn>
                              </p:par>
                              <p:par>
                                <p:cTn id="40" presetID="53" presetClass="entr" presetSubtype="16" fill="hold" nodeType="withEffect">
                                  <p:stCondLst>
                                    <p:cond delay="0"/>
                                  </p:stCondLst>
                                  <p:childTnLst>
                                    <p:set>
                                      <p:cBhvr>
                                        <p:cTn id="41" dur="1" fill="hold">
                                          <p:stCondLst>
                                            <p:cond delay="0"/>
                                          </p:stCondLst>
                                        </p:cTn>
                                        <p:tgtEl>
                                          <p:spTgt spid="61"/>
                                        </p:tgtEl>
                                        <p:attrNameLst>
                                          <p:attrName>style.visibility</p:attrName>
                                        </p:attrNameLst>
                                      </p:cBhvr>
                                      <p:to>
                                        <p:strVal val="visible"/>
                                      </p:to>
                                    </p:set>
                                    <p:anim calcmode="lin" valueType="num">
                                      <p:cBhvr>
                                        <p:cTn id="42" dur="500" fill="hold"/>
                                        <p:tgtEl>
                                          <p:spTgt spid="61"/>
                                        </p:tgtEl>
                                        <p:attrNameLst>
                                          <p:attrName>ppt_w</p:attrName>
                                        </p:attrNameLst>
                                      </p:cBhvr>
                                      <p:tavLst>
                                        <p:tav tm="0">
                                          <p:val>
                                            <p:fltVal val="0"/>
                                          </p:val>
                                        </p:tav>
                                        <p:tav tm="100000">
                                          <p:val>
                                            <p:strVal val="#ppt_w"/>
                                          </p:val>
                                        </p:tav>
                                      </p:tavLst>
                                    </p:anim>
                                    <p:anim calcmode="lin" valueType="num">
                                      <p:cBhvr>
                                        <p:cTn id="43" dur="500" fill="hold"/>
                                        <p:tgtEl>
                                          <p:spTgt spid="61"/>
                                        </p:tgtEl>
                                        <p:attrNameLst>
                                          <p:attrName>ppt_h</p:attrName>
                                        </p:attrNameLst>
                                      </p:cBhvr>
                                      <p:tavLst>
                                        <p:tav tm="0">
                                          <p:val>
                                            <p:fltVal val="0"/>
                                          </p:val>
                                        </p:tav>
                                        <p:tav tm="100000">
                                          <p:val>
                                            <p:strVal val="#ppt_h"/>
                                          </p:val>
                                        </p:tav>
                                      </p:tavLst>
                                    </p:anim>
                                    <p:animEffect transition="in" filter="fade">
                                      <p:cBhvr>
                                        <p:cTn id="44" dur="500"/>
                                        <p:tgtEl>
                                          <p:spTgt spid="61"/>
                                        </p:tgtEl>
                                      </p:cBhvr>
                                    </p:animEffect>
                                  </p:childTnLst>
                                </p:cTn>
                              </p:par>
                            </p:childTnLst>
                          </p:cTn>
                        </p:par>
                        <p:par>
                          <p:cTn id="45" fill="hold">
                            <p:stCondLst>
                              <p:cond delay="2678"/>
                            </p:stCondLst>
                            <p:childTnLst>
                              <p:par>
                                <p:cTn id="46" presetID="2" presetClass="entr" presetSubtype="2" decel="100000"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additive="base">
                                        <p:cTn id="48" dur="700" fill="hold"/>
                                        <p:tgtEl>
                                          <p:spTgt spid="44"/>
                                        </p:tgtEl>
                                        <p:attrNameLst>
                                          <p:attrName>ppt_x</p:attrName>
                                        </p:attrNameLst>
                                      </p:cBhvr>
                                      <p:tavLst>
                                        <p:tav tm="0">
                                          <p:val>
                                            <p:strVal val="1+#ppt_w/2"/>
                                          </p:val>
                                        </p:tav>
                                        <p:tav tm="100000">
                                          <p:val>
                                            <p:strVal val="#ppt_x"/>
                                          </p:val>
                                        </p:tav>
                                      </p:tavLst>
                                    </p:anim>
                                    <p:anim calcmode="lin" valueType="num">
                                      <p:cBhvr additive="base">
                                        <p:cTn id="49" dur="700" fill="hold"/>
                                        <p:tgtEl>
                                          <p:spTgt spid="44"/>
                                        </p:tgtEl>
                                        <p:attrNameLst>
                                          <p:attrName>ppt_y</p:attrName>
                                        </p:attrNameLst>
                                      </p:cBhvr>
                                      <p:tavLst>
                                        <p:tav tm="0">
                                          <p:val>
                                            <p:strVal val="#ppt_y"/>
                                          </p:val>
                                        </p:tav>
                                        <p:tav tm="100000">
                                          <p:val>
                                            <p:strVal val="#ppt_y"/>
                                          </p:val>
                                        </p:tav>
                                      </p:tavLst>
                                    </p:anim>
                                  </p:childTnLst>
                                </p:cTn>
                              </p:par>
                              <p:par>
                                <p:cTn id="50" presetID="2" presetClass="entr" presetSubtype="8" decel="10000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700" fill="hold"/>
                                        <p:tgtEl>
                                          <p:spTgt spid="42"/>
                                        </p:tgtEl>
                                        <p:attrNameLst>
                                          <p:attrName>ppt_x</p:attrName>
                                        </p:attrNameLst>
                                      </p:cBhvr>
                                      <p:tavLst>
                                        <p:tav tm="0">
                                          <p:val>
                                            <p:strVal val="0-#ppt_w/2"/>
                                          </p:val>
                                        </p:tav>
                                        <p:tav tm="100000">
                                          <p:val>
                                            <p:strVal val="#ppt_x"/>
                                          </p:val>
                                        </p:tav>
                                      </p:tavLst>
                                    </p:anim>
                                    <p:anim calcmode="lin" valueType="num">
                                      <p:cBhvr additive="base">
                                        <p:cTn id="53" dur="700" fill="hold"/>
                                        <p:tgtEl>
                                          <p:spTgt spid="42"/>
                                        </p:tgtEl>
                                        <p:attrNameLst>
                                          <p:attrName>ppt_y</p:attrName>
                                        </p:attrNameLst>
                                      </p:cBhvr>
                                      <p:tavLst>
                                        <p:tav tm="0">
                                          <p:val>
                                            <p:strVal val="#ppt_y"/>
                                          </p:val>
                                        </p:tav>
                                        <p:tav tm="100000">
                                          <p:val>
                                            <p:strVal val="#ppt_y"/>
                                          </p:val>
                                        </p:tav>
                                      </p:tavLst>
                                    </p:anim>
                                  </p:childTnLst>
                                </p:cTn>
                              </p:par>
                              <p:par>
                                <p:cTn id="54" presetID="2" presetClass="entr" presetSubtype="1" decel="100000" fill="hold" grpId="0" nodeType="withEffect">
                                  <p:stCondLst>
                                    <p:cond delay="0"/>
                                  </p:stCondLst>
                                  <p:childTnLst>
                                    <p:set>
                                      <p:cBhvr>
                                        <p:cTn id="55" dur="1" fill="hold">
                                          <p:stCondLst>
                                            <p:cond delay="0"/>
                                          </p:stCondLst>
                                        </p:cTn>
                                        <p:tgtEl>
                                          <p:spTgt spid="43"/>
                                        </p:tgtEl>
                                        <p:attrNameLst>
                                          <p:attrName>style.visibility</p:attrName>
                                        </p:attrNameLst>
                                      </p:cBhvr>
                                      <p:to>
                                        <p:strVal val="visible"/>
                                      </p:to>
                                    </p:set>
                                    <p:anim calcmode="lin" valueType="num">
                                      <p:cBhvr additive="base">
                                        <p:cTn id="56" dur="700" fill="hold"/>
                                        <p:tgtEl>
                                          <p:spTgt spid="43"/>
                                        </p:tgtEl>
                                        <p:attrNameLst>
                                          <p:attrName>ppt_x</p:attrName>
                                        </p:attrNameLst>
                                      </p:cBhvr>
                                      <p:tavLst>
                                        <p:tav tm="0">
                                          <p:val>
                                            <p:strVal val="#ppt_x"/>
                                          </p:val>
                                        </p:tav>
                                        <p:tav tm="100000">
                                          <p:val>
                                            <p:strVal val="#ppt_x"/>
                                          </p:val>
                                        </p:tav>
                                      </p:tavLst>
                                    </p:anim>
                                    <p:anim calcmode="lin" valueType="num">
                                      <p:cBhvr additive="base">
                                        <p:cTn id="57" dur="700" fill="hold"/>
                                        <p:tgtEl>
                                          <p:spTgt spid="43"/>
                                        </p:tgtEl>
                                        <p:attrNameLst>
                                          <p:attrName>ppt_y</p:attrName>
                                        </p:attrNameLst>
                                      </p:cBhvr>
                                      <p:tavLst>
                                        <p:tav tm="0">
                                          <p:val>
                                            <p:strVal val="0-#ppt_h/2"/>
                                          </p:val>
                                        </p:tav>
                                        <p:tav tm="100000">
                                          <p:val>
                                            <p:strVal val="#ppt_y"/>
                                          </p:val>
                                        </p:tav>
                                      </p:tavLst>
                                    </p:anim>
                                  </p:childTnLst>
                                </p:cTn>
                              </p:par>
                              <p:par>
                                <p:cTn id="58" presetID="2" presetClass="entr" presetSubtype="4" decel="100000"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700" fill="hold"/>
                                        <p:tgtEl>
                                          <p:spTgt spid="45"/>
                                        </p:tgtEl>
                                        <p:attrNameLst>
                                          <p:attrName>ppt_x</p:attrName>
                                        </p:attrNameLst>
                                      </p:cBhvr>
                                      <p:tavLst>
                                        <p:tav tm="0">
                                          <p:val>
                                            <p:strVal val="#ppt_x"/>
                                          </p:val>
                                        </p:tav>
                                        <p:tav tm="100000">
                                          <p:val>
                                            <p:strVal val="#ppt_x"/>
                                          </p:val>
                                        </p:tav>
                                      </p:tavLst>
                                    </p:anim>
                                    <p:anim calcmode="lin" valueType="num">
                                      <p:cBhvr additive="base">
                                        <p:cTn id="61" dur="7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60" grpId="0" animBg="1"/>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DD39ACF-7022-438D-8753-6333C126504F}"/>
              </a:ext>
            </a:extLst>
          </p:cNvPr>
          <p:cNvGrpSpPr/>
          <p:nvPr/>
        </p:nvGrpSpPr>
        <p:grpSpPr>
          <a:xfrm>
            <a:off x="8706118" y="1202069"/>
            <a:ext cx="8168296" cy="7882862"/>
            <a:chOff x="8706118" y="1202069"/>
            <a:chExt cx="8168296" cy="7882862"/>
          </a:xfrm>
        </p:grpSpPr>
        <p:sp>
          <p:nvSpPr>
            <p:cNvPr id="45" name="Freeform: Shape 44">
              <a:extLst>
                <a:ext uri="{FF2B5EF4-FFF2-40B4-BE49-F238E27FC236}">
                  <a16:creationId xmlns:a16="http://schemas.microsoft.com/office/drawing/2014/main" id="{301D2903-4D6E-48FC-9A07-6A26DDD1284D}"/>
                </a:ext>
              </a:extLst>
            </p:cNvPr>
            <p:cNvSpPr/>
            <p:nvPr/>
          </p:nvSpPr>
          <p:spPr>
            <a:xfrm rot="18900000">
              <a:off x="10055813" y="2701356"/>
              <a:ext cx="5468789" cy="5468788"/>
            </a:xfrm>
            <a:custGeom>
              <a:avLst/>
              <a:gdLst>
                <a:gd name="connsiteX0" fmla="*/ 4850846 w 4850845"/>
                <a:gd name="connsiteY0" fmla="*/ 2425423 h 4850845"/>
                <a:gd name="connsiteX1" fmla="*/ 2425423 w 4850845"/>
                <a:gd name="connsiteY1" fmla="*/ 4850846 h 4850845"/>
                <a:gd name="connsiteX2" fmla="*/ 0 w 4850845"/>
                <a:gd name="connsiteY2" fmla="*/ 2425423 h 4850845"/>
                <a:gd name="connsiteX3" fmla="*/ 2425423 w 4850845"/>
                <a:gd name="connsiteY3" fmla="*/ 0 h 4850845"/>
                <a:gd name="connsiteX4" fmla="*/ 4850846 w 4850845"/>
                <a:gd name="connsiteY4" fmla="*/ 2425423 h 4850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0845" h="4850845">
                  <a:moveTo>
                    <a:pt x="4850846" y="2425423"/>
                  </a:moveTo>
                  <a:cubicBezTo>
                    <a:pt x="4850846" y="3764947"/>
                    <a:pt x="3764947" y="4850846"/>
                    <a:pt x="2425423" y="4850846"/>
                  </a:cubicBezTo>
                  <a:cubicBezTo>
                    <a:pt x="1085898" y="4850846"/>
                    <a:pt x="0" y="3764947"/>
                    <a:pt x="0" y="2425423"/>
                  </a:cubicBezTo>
                  <a:cubicBezTo>
                    <a:pt x="0" y="1085899"/>
                    <a:pt x="1085898" y="0"/>
                    <a:pt x="2425423" y="0"/>
                  </a:cubicBezTo>
                  <a:cubicBezTo>
                    <a:pt x="3764947" y="0"/>
                    <a:pt x="4850846" y="1085899"/>
                    <a:pt x="4850846" y="2425423"/>
                  </a:cubicBezTo>
                  <a:close/>
                </a:path>
              </a:pathLst>
            </a:custGeom>
            <a:solidFill>
              <a:schemeClr val="bg2">
                <a:lumMod val="75000"/>
                <a:lumOff val="25000"/>
              </a:schemeClr>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179DB845-6759-4AFF-8541-0313CC035A92}"/>
                </a:ext>
              </a:extLst>
            </p:cNvPr>
            <p:cNvSpPr/>
            <p:nvPr/>
          </p:nvSpPr>
          <p:spPr>
            <a:xfrm>
              <a:off x="11617743" y="1202069"/>
              <a:ext cx="2344939" cy="2815173"/>
            </a:xfrm>
            <a:custGeom>
              <a:avLst/>
              <a:gdLst>
                <a:gd name="connsiteX0" fmla="*/ 2079974 w 2079974"/>
                <a:gd name="connsiteY0" fmla="*/ 1040035 h 2497074"/>
                <a:gd name="connsiteX1" fmla="*/ 1040035 w 2079974"/>
                <a:gd name="connsiteY1" fmla="*/ 0 h 2497074"/>
                <a:gd name="connsiteX2" fmla="*/ 0 w 2079974"/>
                <a:gd name="connsiteY2" fmla="*/ 1040035 h 2497074"/>
                <a:gd name="connsiteX3" fmla="*/ 780288 w 2079974"/>
                <a:gd name="connsiteY3" fmla="*/ 2047304 h 2497074"/>
                <a:gd name="connsiteX4" fmla="*/ 1040035 w 2079974"/>
                <a:gd name="connsiteY4" fmla="*/ 2497074 h 2497074"/>
                <a:gd name="connsiteX5" fmla="*/ 1299781 w 2079974"/>
                <a:gd name="connsiteY5" fmla="*/ 2047304 h 2497074"/>
                <a:gd name="connsiteX6" fmla="*/ 2079974 w 2079974"/>
                <a:gd name="connsiteY6" fmla="*/ 1040035 h 2497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9974" h="2497074">
                  <a:moveTo>
                    <a:pt x="2079974" y="1040035"/>
                  </a:moveTo>
                  <a:cubicBezTo>
                    <a:pt x="2079974" y="465582"/>
                    <a:pt x="1614393" y="0"/>
                    <a:pt x="1040035" y="0"/>
                  </a:cubicBezTo>
                  <a:cubicBezTo>
                    <a:pt x="465677" y="0"/>
                    <a:pt x="0" y="465582"/>
                    <a:pt x="0" y="1040035"/>
                  </a:cubicBezTo>
                  <a:cubicBezTo>
                    <a:pt x="0" y="1524762"/>
                    <a:pt x="331565" y="1931956"/>
                    <a:pt x="780288" y="2047304"/>
                  </a:cubicBezTo>
                  <a:lnTo>
                    <a:pt x="1040035" y="2497074"/>
                  </a:lnTo>
                  <a:lnTo>
                    <a:pt x="1299781" y="2047304"/>
                  </a:lnTo>
                  <a:cubicBezTo>
                    <a:pt x="1748409" y="1931956"/>
                    <a:pt x="2079974" y="1524667"/>
                    <a:pt x="2079974" y="1040035"/>
                  </a:cubicBezTo>
                  <a:close/>
                </a:path>
              </a:pathLst>
            </a:custGeom>
            <a:solidFill>
              <a:schemeClr val="accent2"/>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B3FE74F6-E15E-458A-9545-7FF409C39016}"/>
                </a:ext>
              </a:extLst>
            </p:cNvPr>
            <p:cNvSpPr/>
            <p:nvPr/>
          </p:nvSpPr>
          <p:spPr>
            <a:xfrm>
              <a:off x="8706118" y="3316971"/>
              <a:ext cx="2735086" cy="2345556"/>
            </a:xfrm>
            <a:custGeom>
              <a:avLst/>
              <a:gdLst>
                <a:gd name="connsiteX0" fmla="*/ 1361617 w 2426036"/>
                <a:gd name="connsiteY0" fmla="*/ 51168 h 2080521"/>
                <a:gd name="connsiteX1" fmla="*/ 51168 w 2426036"/>
                <a:gd name="connsiteY1" fmla="*/ 718870 h 2080521"/>
                <a:gd name="connsiteX2" fmla="*/ 718870 w 2426036"/>
                <a:gd name="connsiteY2" fmla="*/ 2029320 h 2080521"/>
                <a:gd name="connsiteX3" fmla="*/ 1917972 w 2426036"/>
                <a:gd name="connsiteY3" fmla="*/ 1598504 h 2080521"/>
                <a:gd name="connsiteX4" fmla="*/ 2426036 w 2426036"/>
                <a:gd name="connsiteY4" fmla="*/ 1490490 h 2080521"/>
                <a:gd name="connsiteX5" fmla="*/ 2078469 w 2426036"/>
                <a:gd name="connsiteY5" fmla="*/ 1104442 h 2080521"/>
                <a:gd name="connsiteX6" fmla="*/ 1361617 w 2426036"/>
                <a:gd name="connsiteY6" fmla="*/ 51168 h 208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6" h="2080521">
                  <a:moveTo>
                    <a:pt x="1361617" y="51168"/>
                  </a:moveTo>
                  <a:cubicBezTo>
                    <a:pt x="815359" y="-126283"/>
                    <a:pt x="228618" y="172611"/>
                    <a:pt x="51168" y="718870"/>
                  </a:cubicBezTo>
                  <a:cubicBezTo>
                    <a:pt x="-126283" y="1265129"/>
                    <a:pt x="172611" y="1851869"/>
                    <a:pt x="718870" y="2029320"/>
                  </a:cubicBezTo>
                  <a:cubicBezTo>
                    <a:pt x="1179880" y="2179148"/>
                    <a:pt x="1669656" y="1989600"/>
                    <a:pt x="1917972" y="1598504"/>
                  </a:cubicBezTo>
                  <a:lnTo>
                    <a:pt x="2426036" y="1490490"/>
                  </a:lnTo>
                  <a:lnTo>
                    <a:pt x="2078469" y="1104442"/>
                  </a:lnTo>
                  <a:cubicBezTo>
                    <a:pt x="2107425" y="642194"/>
                    <a:pt x="1822532" y="200996"/>
                    <a:pt x="1361617" y="51168"/>
                  </a:cubicBezTo>
                  <a:close/>
                </a:path>
              </a:pathLst>
            </a:custGeom>
            <a:solidFill>
              <a:schemeClr val="accent1"/>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B37612F-04C5-41D8-9661-2CC54FB9B05F}"/>
                </a:ext>
              </a:extLst>
            </p:cNvPr>
            <p:cNvSpPr/>
            <p:nvPr/>
          </p:nvSpPr>
          <p:spPr>
            <a:xfrm>
              <a:off x="9818332" y="6583284"/>
              <a:ext cx="2345133" cy="2501594"/>
            </a:xfrm>
            <a:custGeom>
              <a:avLst/>
              <a:gdLst>
                <a:gd name="connsiteX0" fmla="*/ 198675 w 2080146"/>
                <a:gd name="connsiteY0" fmla="*/ 567595 h 2218927"/>
                <a:gd name="connsiteX1" fmla="*/ 428799 w 2080146"/>
                <a:gd name="connsiteY1" fmla="*/ 2020252 h 2218927"/>
                <a:gd name="connsiteX2" fmla="*/ 1881457 w 2080146"/>
                <a:gd name="connsiteY2" fmla="*/ 1790129 h 2218927"/>
                <a:gd name="connsiteX3" fmla="*/ 1842214 w 2080146"/>
                <a:gd name="connsiteY3" fmla="*/ 516541 h 2218927"/>
                <a:gd name="connsiteX4" fmla="*/ 1896506 w 2080146"/>
                <a:gd name="connsiteY4" fmla="*/ 0 h 2218927"/>
                <a:gd name="connsiteX5" fmla="*/ 1421971 w 2080146"/>
                <a:gd name="connsiteY5" fmla="*/ 211264 h 2218927"/>
                <a:gd name="connsiteX6" fmla="*/ 198675 w 2080146"/>
                <a:gd name="connsiteY6" fmla="*/ 567595 h 2218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46" h="2218927">
                  <a:moveTo>
                    <a:pt x="198675" y="567595"/>
                  </a:moveTo>
                  <a:cubicBezTo>
                    <a:pt x="-138891" y="1032320"/>
                    <a:pt x="-35926" y="1682687"/>
                    <a:pt x="428799" y="2020252"/>
                  </a:cubicBezTo>
                  <a:cubicBezTo>
                    <a:pt x="893524" y="2357818"/>
                    <a:pt x="1543891" y="2254853"/>
                    <a:pt x="1881457" y="1790129"/>
                  </a:cubicBezTo>
                  <a:cubicBezTo>
                    <a:pt x="2166349" y="1397984"/>
                    <a:pt x="2137489" y="873633"/>
                    <a:pt x="1842214" y="516541"/>
                  </a:cubicBezTo>
                  <a:lnTo>
                    <a:pt x="1896506" y="0"/>
                  </a:lnTo>
                  <a:lnTo>
                    <a:pt x="1421971" y="211264"/>
                  </a:lnTo>
                  <a:cubicBezTo>
                    <a:pt x="991250" y="40862"/>
                    <a:pt x="483568" y="175450"/>
                    <a:pt x="198675" y="567595"/>
                  </a:cubicBezTo>
                  <a:close/>
                </a:path>
              </a:pathLst>
            </a:custGeom>
            <a:solidFill>
              <a:schemeClr val="accent5"/>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F7FAFC70-15BB-4AE9-9855-6B3A631F3AFF}"/>
                </a:ext>
              </a:extLst>
            </p:cNvPr>
            <p:cNvSpPr/>
            <p:nvPr/>
          </p:nvSpPr>
          <p:spPr>
            <a:xfrm>
              <a:off x="13417014" y="6583392"/>
              <a:ext cx="2345156" cy="2501539"/>
            </a:xfrm>
            <a:custGeom>
              <a:avLst/>
              <a:gdLst>
                <a:gd name="connsiteX0" fmla="*/ 198737 w 2080166"/>
                <a:gd name="connsiteY0" fmla="*/ 1790129 h 2218879"/>
                <a:gd name="connsiteX1" fmla="*/ 1651395 w 2080166"/>
                <a:gd name="connsiteY1" fmla="*/ 2020157 h 2218879"/>
                <a:gd name="connsiteX2" fmla="*/ 1881519 w 2080166"/>
                <a:gd name="connsiteY2" fmla="*/ 567500 h 2218879"/>
                <a:gd name="connsiteX3" fmla="*/ 658128 w 2080166"/>
                <a:gd name="connsiteY3" fmla="*/ 211264 h 2218879"/>
                <a:gd name="connsiteX4" fmla="*/ 183593 w 2080166"/>
                <a:gd name="connsiteY4" fmla="*/ 0 h 2218879"/>
                <a:gd name="connsiteX5" fmla="*/ 237885 w 2080166"/>
                <a:gd name="connsiteY5" fmla="*/ 516541 h 2218879"/>
                <a:gd name="connsiteX6" fmla="*/ 198737 w 2080166"/>
                <a:gd name="connsiteY6" fmla="*/ 1790129 h 2218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66" h="2218879">
                  <a:moveTo>
                    <a:pt x="198737" y="1790129"/>
                  </a:moveTo>
                  <a:cubicBezTo>
                    <a:pt x="536303" y="2254758"/>
                    <a:pt x="1186766" y="2357818"/>
                    <a:pt x="1651395" y="2020157"/>
                  </a:cubicBezTo>
                  <a:cubicBezTo>
                    <a:pt x="2116025" y="1682592"/>
                    <a:pt x="2219085" y="1032129"/>
                    <a:pt x="1881519" y="567500"/>
                  </a:cubicBezTo>
                  <a:cubicBezTo>
                    <a:pt x="1596627" y="175355"/>
                    <a:pt x="1088944" y="40767"/>
                    <a:pt x="658128" y="211264"/>
                  </a:cubicBezTo>
                  <a:lnTo>
                    <a:pt x="183593" y="0"/>
                  </a:lnTo>
                  <a:lnTo>
                    <a:pt x="237885" y="516541"/>
                  </a:lnTo>
                  <a:cubicBezTo>
                    <a:pt x="-57295" y="873538"/>
                    <a:pt x="-86251" y="1397984"/>
                    <a:pt x="198737" y="1790129"/>
                  </a:cubicBezTo>
                  <a:close/>
                </a:path>
              </a:pathLst>
            </a:custGeom>
            <a:solidFill>
              <a:schemeClr val="accent4"/>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A6434A86-86D3-4D3F-9F23-F39AF0794876}"/>
                </a:ext>
              </a:extLst>
            </p:cNvPr>
            <p:cNvSpPr/>
            <p:nvPr/>
          </p:nvSpPr>
          <p:spPr>
            <a:xfrm>
              <a:off x="14139329" y="3317038"/>
              <a:ext cx="2735085" cy="2345555"/>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3"/>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F5BD31DD-2614-4F2D-A084-055BC96B6888}"/>
                </a:ext>
              </a:extLst>
            </p:cNvPr>
            <p:cNvSpPr/>
            <p:nvPr/>
          </p:nvSpPr>
          <p:spPr>
            <a:xfrm>
              <a:off x="11746067" y="2701361"/>
              <a:ext cx="2088398" cy="1315881"/>
            </a:xfrm>
            <a:custGeom>
              <a:avLst/>
              <a:gdLst>
                <a:gd name="connsiteX0" fmla="*/ 666464 w 1852421"/>
                <a:gd name="connsiteY0" fmla="*/ 717423 h 1167193"/>
                <a:gd name="connsiteX1" fmla="*/ 926211 w 1852421"/>
                <a:gd name="connsiteY1" fmla="*/ 1167194 h 1167193"/>
                <a:gd name="connsiteX2" fmla="*/ 1185958 w 1852421"/>
                <a:gd name="connsiteY2" fmla="*/ 717423 h 1167193"/>
                <a:gd name="connsiteX3" fmla="*/ 1852422 w 1852421"/>
                <a:gd name="connsiteY3" fmla="*/ 183261 h 1167193"/>
                <a:gd name="connsiteX4" fmla="*/ 926211 w 1852421"/>
                <a:gd name="connsiteY4" fmla="*/ 0 h 1167193"/>
                <a:gd name="connsiteX5" fmla="*/ 0 w 1852421"/>
                <a:gd name="connsiteY5" fmla="*/ 183261 h 1167193"/>
                <a:gd name="connsiteX6" fmla="*/ 666464 w 1852421"/>
                <a:gd name="connsiteY6" fmla="*/ 717423 h 1167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2421" h="1167193">
                  <a:moveTo>
                    <a:pt x="666464" y="717423"/>
                  </a:moveTo>
                  <a:lnTo>
                    <a:pt x="926211" y="1167194"/>
                  </a:lnTo>
                  <a:lnTo>
                    <a:pt x="1185958" y="717423"/>
                  </a:lnTo>
                  <a:cubicBezTo>
                    <a:pt x="1476947" y="642652"/>
                    <a:pt x="1718500" y="445008"/>
                    <a:pt x="1852422" y="183261"/>
                  </a:cubicBezTo>
                  <a:cubicBezTo>
                    <a:pt x="1567053" y="65246"/>
                    <a:pt x="1254252" y="0"/>
                    <a:pt x="926211" y="0"/>
                  </a:cubicBezTo>
                  <a:cubicBezTo>
                    <a:pt x="598170" y="0"/>
                    <a:pt x="285369" y="65246"/>
                    <a:pt x="0" y="183261"/>
                  </a:cubicBezTo>
                  <a:cubicBezTo>
                    <a:pt x="134017" y="445008"/>
                    <a:pt x="375571" y="642652"/>
                    <a:pt x="666464" y="717423"/>
                  </a:cubicBezTo>
                  <a:close/>
                </a:path>
              </a:pathLst>
            </a:custGeom>
            <a:solidFill>
              <a:schemeClr val="tx1">
                <a:alpha val="10000"/>
              </a:schemeClr>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183D7496-3A5E-467D-B90C-42CA260B9BAA}"/>
                </a:ext>
              </a:extLst>
            </p:cNvPr>
            <p:cNvSpPr/>
            <p:nvPr/>
          </p:nvSpPr>
          <p:spPr>
            <a:xfrm>
              <a:off x="10055739" y="3662017"/>
              <a:ext cx="1385465" cy="1985633"/>
            </a:xfrm>
            <a:custGeom>
              <a:avLst/>
              <a:gdLst>
                <a:gd name="connsiteX0" fmla="*/ 720852 w 1228915"/>
                <a:gd name="connsiteY0" fmla="*/ 1292543 h 1761267"/>
                <a:gd name="connsiteX1" fmla="*/ 1228916 w 1228915"/>
                <a:gd name="connsiteY1" fmla="*/ 1184529 h 1761267"/>
                <a:gd name="connsiteX2" fmla="*/ 881348 w 1228915"/>
                <a:gd name="connsiteY2" fmla="*/ 798481 h 1761267"/>
                <a:gd name="connsiteX3" fmla="*/ 579692 w 1228915"/>
                <a:gd name="connsiteY3" fmla="*/ 0 h 1761267"/>
                <a:gd name="connsiteX4" fmla="*/ 0 w 1228915"/>
                <a:gd name="connsiteY4" fmla="*/ 1573340 h 1761267"/>
                <a:gd name="connsiteX5" fmla="*/ 7239 w 1228915"/>
                <a:gd name="connsiteY5" fmla="*/ 1761268 h 1761267"/>
                <a:gd name="connsiteX6" fmla="*/ 720852 w 1228915"/>
                <a:gd name="connsiteY6" fmla="*/ 1292543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915" h="1761267">
                  <a:moveTo>
                    <a:pt x="720852" y="1292543"/>
                  </a:moveTo>
                  <a:lnTo>
                    <a:pt x="1228916" y="1184529"/>
                  </a:lnTo>
                  <a:lnTo>
                    <a:pt x="881348" y="798481"/>
                  </a:lnTo>
                  <a:cubicBezTo>
                    <a:pt x="900113" y="498824"/>
                    <a:pt x="786955" y="208217"/>
                    <a:pt x="579692" y="0"/>
                  </a:cubicBezTo>
                  <a:cubicBezTo>
                    <a:pt x="218313" y="423577"/>
                    <a:pt x="0" y="972884"/>
                    <a:pt x="0" y="1573340"/>
                  </a:cubicBezTo>
                  <a:cubicBezTo>
                    <a:pt x="0" y="1636585"/>
                    <a:pt x="2476" y="1699260"/>
                    <a:pt x="7239" y="1761268"/>
                  </a:cubicBezTo>
                  <a:cubicBezTo>
                    <a:pt x="297466" y="1714595"/>
                    <a:pt x="559880" y="1546003"/>
                    <a:pt x="720852" y="1292543"/>
                  </a:cubicBezTo>
                  <a:close/>
                </a:path>
              </a:pathLst>
            </a:custGeom>
            <a:solidFill>
              <a:schemeClr val="tx1">
                <a:alpha val="10000"/>
              </a:schemeClr>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D1002CE3-7E2B-4BA9-804E-4996255C4511}"/>
                </a:ext>
              </a:extLst>
            </p:cNvPr>
            <p:cNvSpPr/>
            <p:nvPr/>
          </p:nvSpPr>
          <p:spPr>
            <a:xfrm>
              <a:off x="10459825" y="6583392"/>
              <a:ext cx="1703388" cy="1511104"/>
            </a:xfrm>
            <a:custGeom>
              <a:avLst/>
              <a:gdLst>
                <a:gd name="connsiteX0" fmla="*/ 1273207 w 1510914"/>
                <a:gd name="connsiteY0" fmla="*/ 516541 h 1340357"/>
                <a:gd name="connsiteX1" fmla="*/ 1327499 w 1510914"/>
                <a:gd name="connsiteY1" fmla="*/ 0 h 1340357"/>
                <a:gd name="connsiteX2" fmla="*/ 852964 w 1510914"/>
                <a:gd name="connsiteY2" fmla="*/ 211264 h 1340357"/>
                <a:gd name="connsiteX3" fmla="*/ 0 w 1510914"/>
                <a:gd name="connsiteY3" fmla="*/ 251555 h 1340357"/>
                <a:gd name="connsiteX4" fmla="*/ 1498378 w 1510914"/>
                <a:gd name="connsiteY4" fmla="*/ 1340358 h 1340357"/>
                <a:gd name="connsiteX5" fmla="*/ 1273207 w 1510914"/>
                <a:gd name="connsiteY5" fmla="*/ 516541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914" h="1340357">
                  <a:moveTo>
                    <a:pt x="1273207" y="516541"/>
                  </a:moveTo>
                  <a:lnTo>
                    <a:pt x="1327499" y="0"/>
                  </a:lnTo>
                  <a:lnTo>
                    <a:pt x="852964" y="211264"/>
                  </a:lnTo>
                  <a:cubicBezTo>
                    <a:pt x="573691" y="100774"/>
                    <a:pt x="262223" y="118586"/>
                    <a:pt x="0" y="251555"/>
                  </a:cubicBezTo>
                  <a:cubicBezTo>
                    <a:pt x="331184" y="789718"/>
                    <a:pt x="866680" y="1188625"/>
                    <a:pt x="1498378" y="1340358"/>
                  </a:cubicBezTo>
                  <a:cubicBezTo>
                    <a:pt x="1543907" y="1049845"/>
                    <a:pt x="1464659" y="747998"/>
                    <a:pt x="1273207" y="516541"/>
                  </a:cubicBezTo>
                  <a:close/>
                </a:path>
              </a:pathLst>
            </a:custGeom>
            <a:solidFill>
              <a:schemeClr val="tx1">
                <a:alpha val="10000"/>
              </a:schemeClr>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856918E4-BADA-4190-B662-22544DF41984}"/>
                </a:ext>
              </a:extLst>
            </p:cNvPr>
            <p:cNvSpPr/>
            <p:nvPr/>
          </p:nvSpPr>
          <p:spPr>
            <a:xfrm>
              <a:off x="13417163" y="6583392"/>
              <a:ext cx="1703330" cy="1511104"/>
            </a:xfrm>
            <a:custGeom>
              <a:avLst/>
              <a:gdLst>
                <a:gd name="connsiteX0" fmla="*/ 657995 w 1510863"/>
                <a:gd name="connsiteY0" fmla="*/ 211264 h 1340357"/>
                <a:gd name="connsiteX1" fmla="*/ 183460 w 1510863"/>
                <a:gd name="connsiteY1" fmla="*/ 0 h 1340357"/>
                <a:gd name="connsiteX2" fmla="*/ 237752 w 1510863"/>
                <a:gd name="connsiteY2" fmla="*/ 516541 h 1340357"/>
                <a:gd name="connsiteX3" fmla="*/ 12486 w 1510863"/>
                <a:gd name="connsiteY3" fmla="*/ 1340358 h 1340357"/>
                <a:gd name="connsiteX4" fmla="*/ 1510864 w 1510863"/>
                <a:gd name="connsiteY4" fmla="*/ 251555 h 1340357"/>
                <a:gd name="connsiteX5" fmla="*/ 657995 w 1510863"/>
                <a:gd name="connsiteY5" fmla="*/ 211264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863" h="1340357">
                  <a:moveTo>
                    <a:pt x="657995" y="211264"/>
                  </a:moveTo>
                  <a:lnTo>
                    <a:pt x="183460" y="0"/>
                  </a:lnTo>
                  <a:lnTo>
                    <a:pt x="237752" y="516541"/>
                  </a:lnTo>
                  <a:cubicBezTo>
                    <a:pt x="46395" y="747998"/>
                    <a:pt x="-32948" y="1049845"/>
                    <a:pt x="12486" y="1340358"/>
                  </a:cubicBezTo>
                  <a:cubicBezTo>
                    <a:pt x="644184" y="1188625"/>
                    <a:pt x="1179679" y="789718"/>
                    <a:pt x="1510864" y="251555"/>
                  </a:cubicBezTo>
                  <a:cubicBezTo>
                    <a:pt x="1248640" y="118586"/>
                    <a:pt x="937173" y="100774"/>
                    <a:pt x="657995" y="211264"/>
                  </a:cubicBezTo>
                  <a:close/>
                </a:path>
              </a:pathLst>
            </a:custGeom>
            <a:solidFill>
              <a:schemeClr val="tx1">
                <a:alpha val="10000"/>
              </a:schemeClr>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A09833A-6C98-40EC-997D-E169901B0D2A}"/>
                </a:ext>
              </a:extLst>
            </p:cNvPr>
            <p:cNvSpPr/>
            <p:nvPr/>
          </p:nvSpPr>
          <p:spPr>
            <a:xfrm>
              <a:off x="14139221" y="3662017"/>
              <a:ext cx="1385358" cy="1985633"/>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3A68B86B-D00F-4179-B3D3-621EA0AE6EDF}"/>
                </a:ext>
              </a:extLst>
            </p:cNvPr>
            <p:cNvSpPr/>
            <p:nvPr/>
          </p:nvSpPr>
          <p:spPr>
            <a:xfrm>
              <a:off x="11476288" y="4121595"/>
              <a:ext cx="2628395" cy="2628395"/>
            </a:xfrm>
            <a:custGeom>
              <a:avLst/>
              <a:gdLst>
                <a:gd name="connsiteX0" fmla="*/ 2331402 w 2331401"/>
                <a:gd name="connsiteY0" fmla="*/ 1165701 h 2331401"/>
                <a:gd name="connsiteX1" fmla="*/ 1165701 w 2331401"/>
                <a:gd name="connsiteY1" fmla="*/ 2331402 h 2331401"/>
                <a:gd name="connsiteX2" fmla="*/ 0 w 2331401"/>
                <a:gd name="connsiteY2" fmla="*/ 1165701 h 2331401"/>
                <a:gd name="connsiteX3" fmla="*/ 1165701 w 2331401"/>
                <a:gd name="connsiteY3" fmla="*/ 0 h 2331401"/>
                <a:gd name="connsiteX4" fmla="*/ 2331402 w 2331401"/>
                <a:gd name="connsiteY4" fmla="*/ 1165701 h 2331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401" h="2331401">
                  <a:moveTo>
                    <a:pt x="2331402" y="1165701"/>
                  </a:moveTo>
                  <a:cubicBezTo>
                    <a:pt x="2331402" y="1809499"/>
                    <a:pt x="1809500" y="2331402"/>
                    <a:pt x="1165701" y="2331402"/>
                  </a:cubicBezTo>
                  <a:cubicBezTo>
                    <a:pt x="521902" y="2331402"/>
                    <a:pt x="0" y="1809500"/>
                    <a:pt x="0" y="1165701"/>
                  </a:cubicBezTo>
                  <a:cubicBezTo>
                    <a:pt x="0" y="521902"/>
                    <a:pt x="521902" y="0"/>
                    <a:pt x="1165701" y="0"/>
                  </a:cubicBezTo>
                  <a:cubicBezTo>
                    <a:pt x="1809499" y="0"/>
                    <a:pt x="2331402" y="521902"/>
                    <a:pt x="2331402" y="1165701"/>
                  </a:cubicBezTo>
                  <a:close/>
                </a:path>
              </a:pathLst>
            </a:custGeom>
            <a:solidFill>
              <a:schemeClr val="bg1"/>
            </a:solidFill>
            <a:ln w="9525" cap="flat">
              <a:noFill/>
              <a:prstDash val="solid"/>
              <a:miter/>
            </a:ln>
          </p:spPr>
          <p:txBody>
            <a:bodyPr rtlCol="0" anchor="ctr"/>
            <a:lstStyle/>
            <a:p>
              <a:endParaRPr lang="en-US"/>
            </a:p>
          </p:txBody>
        </p:sp>
        <p:sp>
          <p:nvSpPr>
            <p:cNvPr id="105" name="TextBox 104">
              <a:extLst>
                <a:ext uri="{FF2B5EF4-FFF2-40B4-BE49-F238E27FC236}">
                  <a16:creationId xmlns:a16="http://schemas.microsoft.com/office/drawing/2014/main" id="{1969145E-289A-4E59-92E9-B0A0C00FD147}"/>
                </a:ext>
              </a:extLst>
            </p:cNvPr>
            <p:cNvSpPr txBox="1"/>
            <p:nvPr/>
          </p:nvSpPr>
          <p:spPr>
            <a:xfrm>
              <a:off x="10273289" y="4485590"/>
              <a:ext cx="692183" cy="507831"/>
            </a:xfrm>
            <a:prstGeom prst="rect">
              <a:avLst/>
            </a:prstGeom>
            <a:noFill/>
          </p:spPr>
          <p:txBody>
            <a:bodyPr wrap="square" rtlCol="0">
              <a:spAutoFit/>
            </a:bodyPr>
            <a:lstStyle/>
            <a:p>
              <a:pPr algn="ctr"/>
              <a:r>
                <a:rPr lang="en-US">
                  <a:latin typeface="+mj-lt"/>
                </a:rPr>
                <a:t>01</a:t>
              </a:r>
            </a:p>
          </p:txBody>
        </p:sp>
        <p:sp>
          <p:nvSpPr>
            <p:cNvPr id="111" name="TextBox 110">
              <a:extLst>
                <a:ext uri="{FF2B5EF4-FFF2-40B4-BE49-F238E27FC236}">
                  <a16:creationId xmlns:a16="http://schemas.microsoft.com/office/drawing/2014/main" id="{FD3EE445-246C-4EB1-8003-6FA51079AA73}"/>
                </a:ext>
              </a:extLst>
            </p:cNvPr>
            <p:cNvSpPr txBox="1"/>
            <p:nvPr/>
          </p:nvSpPr>
          <p:spPr>
            <a:xfrm>
              <a:off x="12444175" y="2884405"/>
              <a:ext cx="692183" cy="507831"/>
            </a:xfrm>
            <a:prstGeom prst="rect">
              <a:avLst/>
            </a:prstGeom>
            <a:noFill/>
          </p:spPr>
          <p:txBody>
            <a:bodyPr wrap="square" rtlCol="0">
              <a:spAutoFit/>
            </a:bodyPr>
            <a:lstStyle/>
            <a:p>
              <a:pPr algn="ctr"/>
              <a:r>
                <a:rPr lang="en-US">
                  <a:latin typeface="+mj-lt"/>
                </a:rPr>
                <a:t>02</a:t>
              </a:r>
            </a:p>
          </p:txBody>
        </p:sp>
        <p:sp>
          <p:nvSpPr>
            <p:cNvPr id="112" name="TextBox 111">
              <a:extLst>
                <a:ext uri="{FF2B5EF4-FFF2-40B4-BE49-F238E27FC236}">
                  <a16:creationId xmlns:a16="http://schemas.microsoft.com/office/drawing/2014/main" id="{0089A1C0-41E7-4B18-BB19-8EDC668D9B80}"/>
                </a:ext>
              </a:extLst>
            </p:cNvPr>
            <p:cNvSpPr txBox="1"/>
            <p:nvPr/>
          </p:nvSpPr>
          <p:spPr>
            <a:xfrm>
              <a:off x="14584013" y="4485589"/>
              <a:ext cx="692183" cy="507831"/>
            </a:xfrm>
            <a:prstGeom prst="rect">
              <a:avLst/>
            </a:prstGeom>
            <a:noFill/>
          </p:spPr>
          <p:txBody>
            <a:bodyPr wrap="square" rtlCol="0">
              <a:spAutoFit/>
            </a:bodyPr>
            <a:lstStyle/>
            <a:p>
              <a:pPr algn="r"/>
              <a:r>
                <a:rPr lang="en-US">
                  <a:latin typeface="+mj-lt"/>
                </a:rPr>
                <a:t>03</a:t>
              </a:r>
            </a:p>
          </p:txBody>
        </p:sp>
        <p:sp>
          <p:nvSpPr>
            <p:cNvPr id="113" name="TextBox 112">
              <a:extLst>
                <a:ext uri="{FF2B5EF4-FFF2-40B4-BE49-F238E27FC236}">
                  <a16:creationId xmlns:a16="http://schemas.microsoft.com/office/drawing/2014/main" id="{063DABC1-A102-48F4-899A-A52C1C8F8AF6}"/>
                </a:ext>
              </a:extLst>
            </p:cNvPr>
            <p:cNvSpPr txBox="1"/>
            <p:nvPr/>
          </p:nvSpPr>
          <p:spPr>
            <a:xfrm>
              <a:off x="13833769" y="7004282"/>
              <a:ext cx="692183" cy="507831"/>
            </a:xfrm>
            <a:prstGeom prst="rect">
              <a:avLst/>
            </a:prstGeom>
            <a:noFill/>
          </p:spPr>
          <p:txBody>
            <a:bodyPr wrap="square" rtlCol="0">
              <a:spAutoFit/>
            </a:bodyPr>
            <a:lstStyle/>
            <a:p>
              <a:pPr algn="ctr"/>
              <a:r>
                <a:rPr lang="en-US">
                  <a:latin typeface="+mj-lt"/>
                </a:rPr>
                <a:t>04</a:t>
              </a:r>
            </a:p>
          </p:txBody>
        </p:sp>
        <p:sp>
          <p:nvSpPr>
            <p:cNvPr id="114" name="TextBox 113">
              <a:extLst>
                <a:ext uri="{FF2B5EF4-FFF2-40B4-BE49-F238E27FC236}">
                  <a16:creationId xmlns:a16="http://schemas.microsoft.com/office/drawing/2014/main" id="{24696E2F-F4F5-4197-B8B6-1CFDCECE6CED}"/>
                </a:ext>
              </a:extLst>
            </p:cNvPr>
            <p:cNvSpPr txBox="1"/>
            <p:nvPr/>
          </p:nvSpPr>
          <p:spPr>
            <a:xfrm>
              <a:off x="11035648" y="7004282"/>
              <a:ext cx="692183" cy="507831"/>
            </a:xfrm>
            <a:prstGeom prst="rect">
              <a:avLst/>
            </a:prstGeom>
            <a:noFill/>
          </p:spPr>
          <p:txBody>
            <a:bodyPr wrap="square" rtlCol="0">
              <a:spAutoFit/>
            </a:bodyPr>
            <a:lstStyle/>
            <a:p>
              <a:pPr algn="ctr"/>
              <a:r>
                <a:rPr lang="en-US">
                  <a:latin typeface="+mj-lt"/>
                </a:rPr>
                <a:t>05</a:t>
              </a:r>
            </a:p>
          </p:txBody>
        </p:sp>
      </p:grpSp>
      <p:sp>
        <p:nvSpPr>
          <p:cNvPr id="106" name="TextBox 105">
            <a:extLst>
              <a:ext uri="{FF2B5EF4-FFF2-40B4-BE49-F238E27FC236}">
                <a16:creationId xmlns:a16="http://schemas.microsoft.com/office/drawing/2014/main" id="{E05C93CF-BBCD-4CBB-8891-1AF48A90AEC8}"/>
              </a:ext>
            </a:extLst>
          </p:cNvPr>
          <p:cNvSpPr txBox="1"/>
          <p:nvPr/>
        </p:nvSpPr>
        <p:spPr>
          <a:xfrm>
            <a:off x="8785393" y="4030849"/>
            <a:ext cx="1255467" cy="923330"/>
          </a:xfrm>
          <a:prstGeom prst="rect">
            <a:avLst/>
          </a:prstGeom>
          <a:noFill/>
        </p:spPr>
        <p:txBody>
          <a:bodyPr wrap="square" rtlCol="0">
            <a:spAutoFit/>
          </a:bodyPr>
          <a:lstStyle/>
          <a:p>
            <a:pPr algn="r"/>
            <a:r>
              <a:rPr lang="en-US" sz="1800">
                <a:latin typeface="+mj-lt"/>
              </a:rPr>
              <a:t>Simple and useful</a:t>
            </a:r>
          </a:p>
        </p:txBody>
      </p:sp>
      <p:sp>
        <p:nvSpPr>
          <p:cNvPr id="107" name="TextBox 106">
            <a:extLst>
              <a:ext uri="{FF2B5EF4-FFF2-40B4-BE49-F238E27FC236}">
                <a16:creationId xmlns:a16="http://schemas.microsoft.com/office/drawing/2014/main" id="{EF2724CA-A6C2-4D3A-B3EE-EE88DFA34096}"/>
              </a:ext>
            </a:extLst>
          </p:cNvPr>
          <p:cNvSpPr txBox="1"/>
          <p:nvPr/>
        </p:nvSpPr>
        <p:spPr>
          <a:xfrm>
            <a:off x="11830213" y="1792069"/>
            <a:ext cx="1919998" cy="646331"/>
          </a:xfrm>
          <a:prstGeom prst="rect">
            <a:avLst/>
          </a:prstGeom>
          <a:noFill/>
        </p:spPr>
        <p:txBody>
          <a:bodyPr wrap="square" rtlCol="0">
            <a:spAutoFit/>
          </a:bodyPr>
          <a:lstStyle/>
          <a:p>
            <a:pPr algn="ctr"/>
            <a:r>
              <a:rPr lang="en-US" sz="1800">
                <a:latin typeface="+mj-lt"/>
              </a:rPr>
              <a:t>Creaitve and powerful</a:t>
            </a:r>
          </a:p>
        </p:txBody>
      </p:sp>
      <p:sp>
        <p:nvSpPr>
          <p:cNvPr id="108" name="TextBox 107">
            <a:extLst>
              <a:ext uri="{FF2B5EF4-FFF2-40B4-BE49-F238E27FC236}">
                <a16:creationId xmlns:a16="http://schemas.microsoft.com/office/drawing/2014/main" id="{2B2BCBD8-5BF0-402F-AC5B-9CB948EDE258}"/>
              </a:ext>
            </a:extLst>
          </p:cNvPr>
          <p:cNvSpPr txBox="1"/>
          <p:nvPr/>
        </p:nvSpPr>
        <p:spPr>
          <a:xfrm>
            <a:off x="15557460" y="4030849"/>
            <a:ext cx="1245240" cy="923330"/>
          </a:xfrm>
          <a:prstGeom prst="rect">
            <a:avLst/>
          </a:prstGeom>
          <a:noFill/>
        </p:spPr>
        <p:txBody>
          <a:bodyPr wrap="square" rtlCol="0">
            <a:spAutoFit/>
          </a:bodyPr>
          <a:lstStyle/>
          <a:p>
            <a:r>
              <a:rPr lang="en-US" sz="1800">
                <a:latin typeface="+mj-lt"/>
              </a:rPr>
              <a:t>Creaitve and powerful</a:t>
            </a:r>
          </a:p>
        </p:txBody>
      </p:sp>
      <p:sp>
        <p:nvSpPr>
          <p:cNvPr id="109" name="TextBox 108">
            <a:extLst>
              <a:ext uri="{FF2B5EF4-FFF2-40B4-BE49-F238E27FC236}">
                <a16:creationId xmlns:a16="http://schemas.microsoft.com/office/drawing/2014/main" id="{88B4FBD0-7320-4489-8E4A-0A7DBEEF2732}"/>
              </a:ext>
            </a:extLst>
          </p:cNvPr>
          <p:cNvSpPr txBox="1"/>
          <p:nvPr/>
        </p:nvSpPr>
        <p:spPr>
          <a:xfrm>
            <a:off x="10020075" y="7849796"/>
            <a:ext cx="1351954" cy="646331"/>
          </a:xfrm>
          <a:prstGeom prst="rect">
            <a:avLst/>
          </a:prstGeom>
          <a:noFill/>
        </p:spPr>
        <p:txBody>
          <a:bodyPr wrap="square" rtlCol="0">
            <a:spAutoFit/>
          </a:bodyPr>
          <a:lstStyle/>
          <a:p>
            <a:pPr algn="r"/>
            <a:r>
              <a:rPr lang="en-US" sz="1800">
                <a:latin typeface="+mj-lt"/>
              </a:rPr>
              <a:t>Business proposal</a:t>
            </a:r>
          </a:p>
        </p:txBody>
      </p:sp>
      <p:sp>
        <p:nvSpPr>
          <p:cNvPr id="110" name="TextBox 109">
            <a:extLst>
              <a:ext uri="{FF2B5EF4-FFF2-40B4-BE49-F238E27FC236}">
                <a16:creationId xmlns:a16="http://schemas.microsoft.com/office/drawing/2014/main" id="{52594401-8714-4AC5-8433-C1BEC405353E}"/>
              </a:ext>
            </a:extLst>
          </p:cNvPr>
          <p:cNvSpPr txBox="1"/>
          <p:nvPr/>
        </p:nvSpPr>
        <p:spPr>
          <a:xfrm>
            <a:off x="14246820" y="7849796"/>
            <a:ext cx="1412280" cy="646331"/>
          </a:xfrm>
          <a:prstGeom prst="rect">
            <a:avLst/>
          </a:prstGeom>
          <a:noFill/>
        </p:spPr>
        <p:txBody>
          <a:bodyPr wrap="square" rtlCol="0">
            <a:spAutoFit/>
          </a:bodyPr>
          <a:lstStyle/>
          <a:p>
            <a:r>
              <a:rPr lang="en-US" sz="1800">
                <a:latin typeface="+mj-lt"/>
              </a:rPr>
              <a:t>Flexivle and useful</a:t>
            </a:r>
          </a:p>
        </p:txBody>
      </p:sp>
      <p:grpSp>
        <p:nvGrpSpPr>
          <p:cNvPr id="115" name="Graphic 4">
            <a:extLst>
              <a:ext uri="{FF2B5EF4-FFF2-40B4-BE49-F238E27FC236}">
                <a16:creationId xmlns:a16="http://schemas.microsoft.com/office/drawing/2014/main" id="{61A30B61-824D-4159-A248-36235AB5C729}"/>
              </a:ext>
            </a:extLst>
          </p:cNvPr>
          <p:cNvGrpSpPr/>
          <p:nvPr/>
        </p:nvGrpSpPr>
        <p:grpSpPr>
          <a:xfrm>
            <a:off x="12353743" y="4999288"/>
            <a:ext cx="872928" cy="872924"/>
            <a:chOff x="10884251" y="7930615"/>
            <a:chExt cx="1234272" cy="1234272"/>
          </a:xfrm>
          <a:solidFill>
            <a:schemeClr val="tx1">
              <a:lumMod val="85000"/>
              <a:lumOff val="15000"/>
            </a:schemeClr>
          </a:solidFill>
        </p:grpSpPr>
        <p:sp>
          <p:nvSpPr>
            <p:cNvPr id="116" name="Freeform: Shape 115">
              <a:extLst>
                <a:ext uri="{FF2B5EF4-FFF2-40B4-BE49-F238E27FC236}">
                  <a16:creationId xmlns:a16="http://schemas.microsoft.com/office/drawing/2014/main" id="{A1A39938-64B8-4B6A-AEBC-32995E760659}"/>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117" name="Freeform: Shape 116">
              <a:extLst>
                <a:ext uri="{FF2B5EF4-FFF2-40B4-BE49-F238E27FC236}">
                  <a16:creationId xmlns:a16="http://schemas.microsoft.com/office/drawing/2014/main" id="{7F2C0CDE-CD81-4097-A356-0940DA5917C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118" name="Freeform: Shape 117">
              <a:extLst>
                <a:ext uri="{FF2B5EF4-FFF2-40B4-BE49-F238E27FC236}">
                  <a16:creationId xmlns:a16="http://schemas.microsoft.com/office/drawing/2014/main" id="{48432A3E-6E99-4A60-AD5D-5AA50C3A6477}"/>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19" name="Freeform: Shape 118">
              <a:extLst>
                <a:ext uri="{FF2B5EF4-FFF2-40B4-BE49-F238E27FC236}">
                  <a16:creationId xmlns:a16="http://schemas.microsoft.com/office/drawing/2014/main" id="{F7EF9092-9FBD-4968-86CE-88A34802D022}"/>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20" name="Freeform: Shape 119">
              <a:extLst>
                <a:ext uri="{FF2B5EF4-FFF2-40B4-BE49-F238E27FC236}">
                  <a16:creationId xmlns:a16="http://schemas.microsoft.com/office/drawing/2014/main" id="{0AC21805-D519-461A-B1A7-818A2573B4C4}"/>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21" name="Freeform: Shape 120">
              <a:extLst>
                <a:ext uri="{FF2B5EF4-FFF2-40B4-BE49-F238E27FC236}">
                  <a16:creationId xmlns:a16="http://schemas.microsoft.com/office/drawing/2014/main" id="{471C3C36-D130-41F8-BB01-C3440DFA24CC}"/>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22" name="Rectangle 12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7F210B01-2806-4B69-AA5B-DA951AB3E856}"/>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tx1">
                    <a:lumMod val="65000"/>
                  </a:schemeClr>
                </a:solidFill>
                <a:ea typeface="Lato Light" panose="020F0502020204030203" pitchFamily="34" charset="0"/>
                <a:cs typeface="Lato Light" panose="020F0502020204030203" pitchFamily="34" charset="0"/>
              </a:rPr>
              <a:t>.</a:t>
            </a:r>
            <a:r>
              <a:rPr lang="es-ES" altLang="zh-CN" sz="1000">
                <a:solidFill>
                  <a:schemeClr val="tx1">
                    <a:lumMod val="65000"/>
                  </a:schemeClr>
                </a:solidFill>
                <a:ea typeface="Lato Light" panose="020F0502020204030203" pitchFamily="34" charset="0"/>
                <a:cs typeface="Lato Light" panose="020F0502020204030203" pitchFamily="34" charset="0"/>
              </a:rPr>
              <a:t> , vide viderer eleifend ex mea. </a:t>
            </a:r>
          </a:p>
        </p:txBody>
      </p:sp>
      <p:sp>
        <p:nvSpPr>
          <p:cNvPr id="123" name="TextBox 12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8EF1189-470A-4E92-BDAA-BBF395ED8449}"/>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spTree>
    <p:extLst>
      <p:ext uri="{BB962C8B-B14F-4D97-AF65-F5344CB8AC3E}">
        <p14:creationId xmlns:p14="http://schemas.microsoft.com/office/powerpoint/2010/main" val="229938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23"/>
                                        </p:tgtEl>
                                        <p:attrNameLst>
                                          <p:attrName>style.visibility</p:attrName>
                                        </p:attrNameLst>
                                      </p:cBhvr>
                                      <p:to>
                                        <p:strVal val="visible"/>
                                      </p:to>
                                    </p:set>
                                    <p:anim to="" calcmode="lin" valueType="num">
                                      <p:cBhvr>
                                        <p:cTn id="7" dur="750" fill="hold">
                                          <p:stCondLst>
                                            <p:cond delay="0"/>
                                          </p:stCondLst>
                                        </p:cTn>
                                        <p:tgtEl>
                                          <p:spTgt spid="12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23"/>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500"/>
                                        <p:tgtEl>
                                          <p:spTgt spid="122"/>
                                        </p:tgtEl>
                                      </p:cBhvr>
                                    </p:animEffect>
                                  </p:childTnLst>
                                </p:cTn>
                              </p:par>
                              <p:par>
                                <p:cTn id="13" presetID="3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par>
                                <p:cTn id="19" presetID="53" presetClass="entr" presetSubtype="16" fill="hold" nodeType="withEffect">
                                  <p:stCondLst>
                                    <p:cond delay="0"/>
                                  </p:stCondLst>
                                  <p:childTnLst>
                                    <p:set>
                                      <p:cBhvr>
                                        <p:cTn id="20" dur="1" fill="hold">
                                          <p:stCondLst>
                                            <p:cond delay="0"/>
                                          </p:stCondLst>
                                        </p:cTn>
                                        <p:tgtEl>
                                          <p:spTgt spid="115"/>
                                        </p:tgtEl>
                                        <p:attrNameLst>
                                          <p:attrName>style.visibility</p:attrName>
                                        </p:attrNameLst>
                                      </p:cBhvr>
                                      <p:to>
                                        <p:strVal val="visible"/>
                                      </p:to>
                                    </p:set>
                                    <p:anim calcmode="lin" valueType="num">
                                      <p:cBhvr>
                                        <p:cTn id="21" dur="1000" fill="hold"/>
                                        <p:tgtEl>
                                          <p:spTgt spid="115"/>
                                        </p:tgtEl>
                                        <p:attrNameLst>
                                          <p:attrName>ppt_w</p:attrName>
                                        </p:attrNameLst>
                                      </p:cBhvr>
                                      <p:tavLst>
                                        <p:tav tm="0">
                                          <p:val>
                                            <p:fltVal val="0"/>
                                          </p:val>
                                        </p:tav>
                                        <p:tav tm="100000">
                                          <p:val>
                                            <p:strVal val="#ppt_w"/>
                                          </p:val>
                                        </p:tav>
                                      </p:tavLst>
                                    </p:anim>
                                    <p:anim calcmode="lin" valueType="num">
                                      <p:cBhvr>
                                        <p:cTn id="22" dur="1000" fill="hold"/>
                                        <p:tgtEl>
                                          <p:spTgt spid="115"/>
                                        </p:tgtEl>
                                        <p:attrNameLst>
                                          <p:attrName>ppt_h</p:attrName>
                                        </p:attrNameLst>
                                      </p:cBhvr>
                                      <p:tavLst>
                                        <p:tav tm="0">
                                          <p:val>
                                            <p:fltVal val="0"/>
                                          </p:val>
                                        </p:tav>
                                        <p:tav tm="100000">
                                          <p:val>
                                            <p:strVal val="#ppt_h"/>
                                          </p:val>
                                        </p:tav>
                                      </p:tavLst>
                                    </p:anim>
                                    <p:animEffect transition="in" filter="fade">
                                      <p:cBhvr>
                                        <p:cTn id="23" dur="1000"/>
                                        <p:tgtEl>
                                          <p:spTgt spid="115"/>
                                        </p:tgtEl>
                                      </p:cBhvr>
                                    </p:animEffect>
                                  </p:childTnLst>
                                </p:cTn>
                              </p:par>
                            </p:childTnLst>
                          </p:cTn>
                        </p:par>
                        <p:par>
                          <p:cTn id="24" fill="hold">
                            <p:stCondLst>
                              <p:cond delay="2178"/>
                            </p:stCondLst>
                            <p:childTnLst>
                              <p:par>
                                <p:cTn id="25" presetID="10" presetClass="entr" presetSubtype="0" fill="hold" grpId="0" nodeType="after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fade">
                                      <p:cBhvr>
                                        <p:cTn id="27" dur="500"/>
                                        <p:tgtEl>
                                          <p:spTgt spid="10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500"/>
                                        <p:tgtEl>
                                          <p:spTgt spid="10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8"/>
                                        </p:tgtEl>
                                        <p:attrNameLst>
                                          <p:attrName>style.visibility</p:attrName>
                                        </p:attrNameLst>
                                      </p:cBhvr>
                                      <p:to>
                                        <p:strVal val="visible"/>
                                      </p:to>
                                    </p:set>
                                    <p:animEffect transition="in" filter="fade">
                                      <p:cBhvr>
                                        <p:cTn id="33" dur="500"/>
                                        <p:tgtEl>
                                          <p:spTgt spid="10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0"/>
                                        </p:tgtEl>
                                        <p:attrNameLst>
                                          <p:attrName>style.visibility</p:attrName>
                                        </p:attrNameLst>
                                      </p:cBhvr>
                                      <p:to>
                                        <p:strVal val="visible"/>
                                      </p:to>
                                    </p:set>
                                    <p:animEffect transition="in" filter="fade">
                                      <p:cBhvr>
                                        <p:cTn id="36" dur="500"/>
                                        <p:tgtEl>
                                          <p:spTgt spid="1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9"/>
                                        </p:tgtEl>
                                        <p:attrNameLst>
                                          <p:attrName>style.visibility</p:attrName>
                                        </p:attrNameLst>
                                      </p:cBhvr>
                                      <p:to>
                                        <p:strVal val="visible"/>
                                      </p:to>
                                    </p:set>
                                    <p:animEffect transition="in" filter="fade">
                                      <p:cBhvr>
                                        <p:cTn id="3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7" grpId="0"/>
      <p:bldP spid="108" grpId="0"/>
      <p:bldP spid="109" grpId="0"/>
      <p:bldP spid="110" grpId="0"/>
      <p:bldP spid="122" grpId="0"/>
      <p:bldP spid="1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06D2481F-194A-4781-AFB5-0C879AEC580D}"/>
              </a:ext>
            </a:extLst>
          </p:cNvPr>
          <p:cNvGrpSpPr/>
          <p:nvPr/>
        </p:nvGrpSpPr>
        <p:grpSpPr>
          <a:xfrm>
            <a:off x="6363367" y="2980748"/>
            <a:ext cx="5721954" cy="5882230"/>
            <a:chOff x="6363367" y="2980748"/>
            <a:chExt cx="5721954" cy="5882230"/>
          </a:xfrm>
        </p:grpSpPr>
        <p:sp>
          <p:nvSpPr>
            <p:cNvPr id="3" name="Freeform: Shape 2">
              <a:extLst>
                <a:ext uri="{FF2B5EF4-FFF2-40B4-BE49-F238E27FC236}">
                  <a16:creationId xmlns:a16="http://schemas.microsoft.com/office/drawing/2014/main" id="{E732FD54-8505-4FA4-88A6-4F6A29B82E0F}"/>
                </a:ext>
              </a:extLst>
            </p:cNvPr>
            <p:cNvSpPr/>
            <p:nvPr/>
          </p:nvSpPr>
          <p:spPr>
            <a:xfrm rot="15671813">
              <a:off x="7050987" y="3978565"/>
              <a:ext cx="3942501" cy="3942499"/>
            </a:xfrm>
            <a:custGeom>
              <a:avLst/>
              <a:gdLst>
                <a:gd name="connsiteX0" fmla="*/ 4850846 w 4850845"/>
                <a:gd name="connsiteY0" fmla="*/ 2425423 h 4850845"/>
                <a:gd name="connsiteX1" fmla="*/ 2425423 w 4850845"/>
                <a:gd name="connsiteY1" fmla="*/ 4850846 h 4850845"/>
                <a:gd name="connsiteX2" fmla="*/ 0 w 4850845"/>
                <a:gd name="connsiteY2" fmla="*/ 2425423 h 4850845"/>
                <a:gd name="connsiteX3" fmla="*/ 2425423 w 4850845"/>
                <a:gd name="connsiteY3" fmla="*/ 0 h 4850845"/>
                <a:gd name="connsiteX4" fmla="*/ 4850846 w 4850845"/>
                <a:gd name="connsiteY4" fmla="*/ 2425423 h 4850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0845" h="4850845">
                  <a:moveTo>
                    <a:pt x="4850846" y="2425423"/>
                  </a:moveTo>
                  <a:cubicBezTo>
                    <a:pt x="4850846" y="3764947"/>
                    <a:pt x="3764947" y="4850846"/>
                    <a:pt x="2425423" y="4850846"/>
                  </a:cubicBezTo>
                  <a:cubicBezTo>
                    <a:pt x="1085898" y="4850846"/>
                    <a:pt x="0" y="3764947"/>
                    <a:pt x="0" y="2425423"/>
                  </a:cubicBezTo>
                  <a:cubicBezTo>
                    <a:pt x="0" y="1085899"/>
                    <a:pt x="1085898" y="0"/>
                    <a:pt x="2425423" y="0"/>
                  </a:cubicBezTo>
                  <a:cubicBezTo>
                    <a:pt x="3764947" y="0"/>
                    <a:pt x="4850846" y="1085899"/>
                    <a:pt x="4850846" y="2425423"/>
                  </a:cubicBezTo>
                  <a:close/>
                </a:path>
              </a:pathLst>
            </a:custGeom>
            <a:solidFill>
              <a:schemeClr val="bg2">
                <a:lumMod val="75000"/>
                <a:lumOff val="25000"/>
              </a:schemeClr>
            </a:solidFill>
            <a:ln w="9525" cap="flat">
              <a:noFill/>
              <a:prstDash val="solid"/>
              <a:miter/>
            </a:ln>
          </p:spPr>
          <p:txBody>
            <a:bodyPr rtlCol="0" anchor="ctr"/>
            <a:lstStyle/>
            <a:p>
              <a:endParaRPr lang="en-US" sz="2000"/>
            </a:p>
          </p:txBody>
        </p:sp>
        <p:sp>
          <p:nvSpPr>
            <p:cNvPr id="4" name="Freeform: Shape 3">
              <a:extLst>
                <a:ext uri="{FF2B5EF4-FFF2-40B4-BE49-F238E27FC236}">
                  <a16:creationId xmlns:a16="http://schemas.microsoft.com/office/drawing/2014/main" id="{CD814091-ED1C-461E-936A-EDCF8753A9C5}"/>
                </a:ext>
              </a:extLst>
            </p:cNvPr>
            <p:cNvSpPr/>
            <p:nvPr/>
          </p:nvSpPr>
          <p:spPr>
            <a:xfrm rot="18371813">
              <a:off x="6532864" y="3731884"/>
              <a:ext cx="1690489" cy="2029484"/>
            </a:xfrm>
            <a:custGeom>
              <a:avLst/>
              <a:gdLst>
                <a:gd name="connsiteX0" fmla="*/ 2079974 w 2079974"/>
                <a:gd name="connsiteY0" fmla="*/ 1040035 h 2497074"/>
                <a:gd name="connsiteX1" fmla="*/ 1040035 w 2079974"/>
                <a:gd name="connsiteY1" fmla="*/ 0 h 2497074"/>
                <a:gd name="connsiteX2" fmla="*/ 0 w 2079974"/>
                <a:gd name="connsiteY2" fmla="*/ 1040035 h 2497074"/>
                <a:gd name="connsiteX3" fmla="*/ 780288 w 2079974"/>
                <a:gd name="connsiteY3" fmla="*/ 2047304 h 2497074"/>
                <a:gd name="connsiteX4" fmla="*/ 1040035 w 2079974"/>
                <a:gd name="connsiteY4" fmla="*/ 2497074 h 2497074"/>
                <a:gd name="connsiteX5" fmla="*/ 1299781 w 2079974"/>
                <a:gd name="connsiteY5" fmla="*/ 2047304 h 2497074"/>
                <a:gd name="connsiteX6" fmla="*/ 2079974 w 2079974"/>
                <a:gd name="connsiteY6" fmla="*/ 1040035 h 2497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9974" h="2497074">
                  <a:moveTo>
                    <a:pt x="2079974" y="1040035"/>
                  </a:moveTo>
                  <a:cubicBezTo>
                    <a:pt x="2079974" y="465582"/>
                    <a:pt x="1614393" y="0"/>
                    <a:pt x="1040035" y="0"/>
                  </a:cubicBezTo>
                  <a:cubicBezTo>
                    <a:pt x="465677" y="0"/>
                    <a:pt x="0" y="465582"/>
                    <a:pt x="0" y="1040035"/>
                  </a:cubicBezTo>
                  <a:cubicBezTo>
                    <a:pt x="0" y="1524762"/>
                    <a:pt x="331565" y="1931956"/>
                    <a:pt x="780288" y="2047304"/>
                  </a:cubicBezTo>
                  <a:lnTo>
                    <a:pt x="1040035" y="2497074"/>
                  </a:lnTo>
                  <a:lnTo>
                    <a:pt x="1299781" y="2047304"/>
                  </a:lnTo>
                  <a:cubicBezTo>
                    <a:pt x="1748409" y="1931956"/>
                    <a:pt x="2079974" y="1524667"/>
                    <a:pt x="2079974" y="1040035"/>
                  </a:cubicBezTo>
                  <a:close/>
                </a:path>
              </a:pathLst>
            </a:custGeom>
            <a:solidFill>
              <a:schemeClr val="accent1"/>
            </a:solidFill>
            <a:ln w="9525" cap="flat">
              <a:noFill/>
              <a:prstDash val="solid"/>
              <a:miter/>
            </a:ln>
          </p:spPr>
          <p:txBody>
            <a:bodyPr rtlCol="0" anchor="ctr"/>
            <a:lstStyle/>
            <a:p>
              <a:endParaRPr lang="en-US" sz="2000"/>
            </a:p>
          </p:txBody>
        </p:sp>
        <p:sp>
          <p:nvSpPr>
            <p:cNvPr id="5" name="Freeform: Shape 4">
              <a:extLst>
                <a:ext uri="{FF2B5EF4-FFF2-40B4-BE49-F238E27FC236}">
                  <a16:creationId xmlns:a16="http://schemas.microsoft.com/office/drawing/2014/main" id="{67A9E373-AA4D-4ADD-B82C-68DC33E0C517}"/>
                </a:ext>
              </a:extLst>
            </p:cNvPr>
            <p:cNvSpPr/>
            <p:nvPr/>
          </p:nvSpPr>
          <p:spPr>
            <a:xfrm rot="18371813">
              <a:off x="6329463" y="6281997"/>
              <a:ext cx="1971749" cy="1690932"/>
            </a:xfrm>
            <a:custGeom>
              <a:avLst/>
              <a:gdLst>
                <a:gd name="connsiteX0" fmla="*/ 1361617 w 2426036"/>
                <a:gd name="connsiteY0" fmla="*/ 51168 h 2080521"/>
                <a:gd name="connsiteX1" fmla="*/ 51168 w 2426036"/>
                <a:gd name="connsiteY1" fmla="*/ 718870 h 2080521"/>
                <a:gd name="connsiteX2" fmla="*/ 718870 w 2426036"/>
                <a:gd name="connsiteY2" fmla="*/ 2029320 h 2080521"/>
                <a:gd name="connsiteX3" fmla="*/ 1917972 w 2426036"/>
                <a:gd name="connsiteY3" fmla="*/ 1598504 h 2080521"/>
                <a:gd name="connsiteX4" fmla="*/ 2426036 w 2426036"/>
                <a:gd name="connsiteY4" fmla="*/ 1490490 h 2080521"/>
                <a:gd name="connsiteX5" fmla="*/ 2078469 w 2426036"/>
                <a:gd name="connsiteY5" fmla="*/ 1104442 h 2080521"/>
                <a:gd name="connsiteX6" fmla="*/ 1361617 w 2426036"/>
                <a:gd name="connsiteY6" fmla="*/ 51168 h 208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6" h="2080521">
                  <a:moveTo>
                    <a:pt x="1361617" y="51168"/>
                  </a:moveTo>
                  <a:cubicBezTo>
                    <a:pt x="815359" y="-126283"/>
                    <a:pt x="228618" y="172611"/>
                    <a:pt x="51168" y="718870"/>
                  </a:cubicBezTo>
                  <a:cubicBezTo>
                    <a:pt x="-126283" y="1265129"/>
                    <a:pt x="172611" y="1851869"/>
                    <a:pt x="718870" y="2029320"/>
                  </a:cubicBezTo>
                  <a:cubicBezTo>
                    <a:pt x="1179880" y="2179148"/>
                    <a:pt x="1669656" y="1989600"/>
                    <a:pt x="1917972" y="1598504"/>
                  </a:cubicBezTo>
                  <a:lnTo>
                    <a:pt x="2426036" y="1490490"/>
                  </a:lnTo>
                  <a:lnTo>
                    <a:pt x="2078469" y="1104442"/>
                  </a:lnTo>
                  <a:cubicBezTo>
                    <a:pt x="2107425" y="642194"/>
                    <a:pt x="1822532" y="200996"/>
                    <a:pt x="1361617" y="51168"/>
                  </a:cubicBezTo>
                  <a:close/>
                </a:path>
              </a:pathLst>
            </a:custGeom>
            <a:solidFill>
              <a:schemeClr val="accent5"/>
            </a:solidFill>
            <a:ln w="9525" cap="flat">
              <a:noFill/>
              <a:prstDash val="solid"/>
              <a:miter/>
            </a:ln>
          </p:spPr>
          <p:txBody>
            <a:bodyPr rtlCol="0" anchor="ctr"/>
            <a:lstStyle/>
            <a:p>
              <a:endParaRPr lang="en-US" sz="2000"/>
            </a:p>
          </p:txBody>
        </p:sp>
        <p:sp>
          <p:nvSpPr>
            <p:cNvPr id="6" name="Freeform: Shape 5">
              <a:extLst>
                <a:ext uri="{FF2B5EF4-FFF2-40B4-BE49-F238E27FC236}">
                  <a16:creationId xmlns:a16="http://schemas.microsoft.com/office/drawing/2014/main" id="{17C3F8CF-9E23-495D-B67C-0ABB6B8D9FA6}"/>
                </a:ext>
              </a:extLst>
            </p:cNvPr>
            <p:cNvSpPr/>
            <p:nvPr/>
          </p:nvSpPr>
          <p:spPr>
            <a:xfrm rot="18371813">
              <a:off x="8806156" y="7115953"/>
              <a:ext cx="1690628" cy="1803422"/>
            </a:xfrm>
            <a:custGeom>
              <a:avLst/>
              <a:gdLst>
                <a:gd name="connsiteX0" fmla="*/ 198675 w 2080146"/>
                <a:gd name="connsiteY0" fmla="*/ 567595 h 2218927"/>
                <a:gd name="connsiteX1" fmla="*/ 428799 w 2080146"/>
                <a:gd name="connsiteY1" fmla="*/ 2020252 h 2218927"/>
                <a:gd name="connsiteX2" fmla="*/ 1881457 w 2080146"/>
                <a:gd name="connsiteY2" fmla="*/ 1790129 h 2218927"/>
                <a:gd name="connsiteX3" fmla="*/ 1842214 w 2080146"/>
                <a:gd name="connsiteY3" fmla="*/ 516541 h 2218927"/>
                <a:gd name="connsiteX4" fmla="*/ 1896506 w 2080146"/>
                <a:gd name="connsiteY4" fmla="*/ 0 h 2218927"/>
                <a:gd name="connsiteX5" fmla="*/ 1421971 w 2080146"/>
                <a:gd name="connsiteY5" fmla="*/ 211264 h 2218927"/>
                <a:gd name="connsiteX6" fmla="*/ 198675 w 2080146"/>
                <a:gd name="connsiteY6" fmla="*/ 567595 h 2218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46" h="2218927">
                  <a:moveTo>
                    <a:pt x="198675" y="567595"/>
                  </a:moveTo>
                  <a:cubicBezTo>
                    <a:pt x="-138891" y="1032320"/>
                    <a:pt x="-35926" y="1682687"/>
                    <a:pt x="428799" y="2020252"/>
                  </a:cubicBezTo>
                  <a:cubicBezTo>
                    <a:pt x="893524" y="2357818"/>
                    <a:pt x="1543891" y="2254853"/>
                    <a:pt x="1881457" y="1790129"/>
                  </a:cubicBezTo>
                  <a:cubicBezTo>
                    <a:pt x="2166349" y="1397984"/>
                    <a:pt x="2137489" y="873633"/>
                    <a:pt x="1842214" y="516541"/>
                  </a:cubicBezTo>
                  <a:lnTo>
                    <a:pt x="1896506" y="0"/>
                  </a:lnTo>
                  <a:lnTo>
                    <a:pt x="1421971" y="211264"/>
                  </a:lnTo>
                  <a:cubicBezTo>
                    <a:pt x="991250" y="40862"/>
                    <a:pt x="483568" y="175450"/>
                    <a:pt x="198675" y="567595"/>
                  </a:cubicBezTo>
                  <a:close/>
                </a:path>
              </a:pathLst>
            </a:custGeom>
            <a:solidFill>
              <a:schemeClr val="accent4"/>
            </a:solidFill>
            <a:ln w="9525" cap="flat">
              <a:noFill/>
              <a:prstDash val="solid"/>
              <a:miter/>
            </a:ln>
          </p:spPr>
          <p:txBody>
            <a:bodyPr rtlCol="0" anchor="ctr"/>
            <a:lstStyle/>
            <a:p>
              <a:endParaRPr lang="en-US" sz="2000"/>
            </a:p>
          </p:txBody>
        </p:sp>
        <p:sp>
          <p:nvSpPr>
            <p:cNvPr id="7" name="Freeform: Shape 6">
              <a:extLst>
                <a:ext uri="{FF2B5EF4-FFF2-40B4-BE49-F238E27FC236}">
                  <a16:creationId xmlns:a16="http://schemas.microsoft.com/office/drawing/2014/main" id="{04F5E012-4A5B-4F8B-8191-ABABD4759372}"/>
                </a:ext>
              </a:extLst>
            </p:cNvPr>
            <p:cNvSpPr/>
            <p:nvPr/>
          </p:nvSpPr>
          <p:spPr>
            <a:xfrm rot="18371813">
              <a:off x="10338307" y="5022402"/>
              <a:ext cx="1690645" cy="1803382"/>
            </a:xfrm>
            <a:custGeom>
              <a:avLst/>
              <a:gdLst>
                <a:gd name="connsiteX0" fmla="*/ 198737 w 2080166"/>
                <a:gd name="connsiteY0" fmla="*/ 1790129 h 2218879"/>
                <a:gd name="connsiteX1" fmla="*/ 1651395 w 2080166"/>
                <a:gd name="connsiteY1" fmla="*/ 2020157 h 2218879"/>
                <a:gd name="connsiteX2" fmla="*/ 1881519 w 2080166"/>
                <a:gd name="connsiteY2" fmla="*/ 567500 h 2218879"/>
                <a:gd name="connsiteX3" fmla="*/ 658128 w 2080166"/>
                <a:gd name="connsiteY3" fmla="*/ 211264 h 2218879"/>
                <a:gd name="connsiteX4" fmla="*/ 183593 w 2080166"/>
                <a:gd name="connsiteY4" fmla="*/ 0 h 2218879"/>
                <a:gd name="connsiteX5" fmla="*/ 237885 w 2080166"/>
                <a:gd name="connsiteY5" fmla="*/ 516541 h 2218879"/>
                <a:gd name="connsiteX6" fmla="*/ 198737 w 2080166"/>
                <a:gd name="connsiteY6" fmla="*/ 1790129 h 2218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166" h="2218879">
                  <a:moveTo>
                    <a:pt x="198737" y="1790129"/>
                  </a:moveTo>
                  <a:cubicBezTo>
                    <a:pt x="536303" y="2254758"/>
                    <a:pt x="1186766" y="2357818"/>
                    <a:pt x="1651395" y="2020157"/>
                  </a:cubicBezTo>
                  <a:cubicBezTo>
                    <a:pt x="2116025" y="1682592"/>
                    <a:pt x="2219085" y="1032129"/>
                    <a:pt x="1881519" y="567500"/>
                  </a:cubicBezTo>
                  <a:cubicBezTo>
                    <a:pt x="1596627" y="175355"/>
                    <a:pt x="1088944" y="40767"/>
                    <a:pt x="658128" y="211264"/>
                  </a:cubicBezTo>
                  <a:lnTo>
                    <a:pt x="183593" y="0"/>
                  </a:lnTo>
                  <a:lnTo>
                    <a:pt x="237885" y="516541"/>
                  </a:lnTo>
                  <a:cubicBezTo>
                    <a:pt x="-57295" y="873538"/>
                    <a:pt x="-86251" y="1397984"/>
                    <a:pt x="198737" y="1790129"/>
                  </a:cubicBezTo>
                  <a:close/>
                </a:path>
              </a:pathLst>
            </a:custGeom>
            <a:solidFill>
              <a:schemeClr val="accent3"/>
            </a:solidFill>
            <a:ln w="9525" cap="flat">
              <a:noFill/>
              <a:prstDash val="solid"/>
              <a:miter/>
            </a:ln>
          </p:spPr>
          <p:txBody>
            <a:bodyPr rtlCol="0" anchor="ctr"/>
            <a:lstStyle/>
            <a:p>
              <a:endParaRPr lang="en-US" sz="2000"/>
            </a:p>
          </p:txBody>
        </p:sp>
        <p:sp>
          <p:nvSpPr>
            <p:cNvPr id="8" name="Freeform: Shape 7">
              <a:extLst>
                <a:ext uri="{FF2B5EF4-FFF2-40B4-BE49-F238E27FC236}">
                  <a16:creationId xmlns:a16="http://schemas.microsoft.com/office/drawing/2014/main" id="{D7D2358A-1692-4B80-87BF-4504684989CE}"/>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2"/>
            </a:solidFill>
            <a:ln w="9525" cap="flat">
              <a:noFill/>
              <a:prstDash val="solid"/>
              <a:miter/>
            </a:ln>
          </p:spPr>
          <p:txBody>
            <a:bodyPr rtlCol="0" anchor="ctr"/>
            <a:lstStyle/>
            <a:p>
              <a:endParaRPr lang="en-US" sz="2000"/>
            </a:p>
          </p:txBody>
        </p:sp>
        <p:sp>
          <p:nvSpPr>
            <p:cNvPr id="9" name="Freeform: Shape 8">
              <a:extLst>
                <a:ext uri="{FF2B5EF4-FFF2-40B4-BE49-F238E27FC236}">
                  <a16:creationId xmlns:a16="http://schemas.microsoft.com/office/drawing/2014/main" id="{98A5AB9A-A9CE-4F5C-A57D-FB0CDE917B1F}"/>
                </a:ext>
              </a:extLst>
            </p:cNvPr>
            <p:cNvSpPr/>
            <p:nvPr/>
          </p:nvSpPr>
          <p:spPr>
            <a:xfrm rot="18371813">
              <a:off x="7061478" y="4591435"/>
              <a:ext cx="1505546" cy="948631"/>
            </a:xfrm>
            <a:custGeom>
              <a:avLst/>
              <a:gdLst>
                <a:gd name="connsiteX0" fmla="*/ 666464 w 1852421"/>
                <a:gd name="connsiteY0" fmla="*/ 717423 h 1167193"/>
                <a:gd name="connsiteX1" fmla="*/ 926211 w 1852421"/>
                <a:gd name="connsiteY1" fmla="*/ 1167194 h 1167193"/>
                <a:gd name="connsiteX2" fmla="*/ 1185958 w 1852421"/>
                <a:gd name="connsiteY2" fmla="*/ 717423 h 1167193"/>
                <a:gd name="connsiteX3" fmla="*/ 1852422 w 1852421"/>
                <a:gd name="connsiteY3" fmla="*/ 183261 h 1167193"/>
                <a:gd name="connsiteX4" fmla="*/ 926211 w 1852421"/>
                <a:gd name="connsiteY4" fmla="*/ 0 h 1167193"/>
                <a:gd name="connsiteX5" fmla="*/ 0 w 1852421"/>
                <a:gd name="connsiteY5" fmla="*/ 183261 h 1167193"/>
                <a:gd name="connsiteX6" fmla="*/ 666464 w 1852421"/>
                <a:gd name="connsiteY6" fmla="*/ 717423 h 1167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2421" h="1167193">
                  <a:moveTo>
                    <a:pt x="666464" y="717423"/>
                  </a:moveTo>
                  <a:lnTo>
                    <a:pt x="926211" y="1167194"/>
                  </a:lnTo>
                  <a:lnTo>
                    <a:pt x="1185958" y="717423"/>
                  </a:lnTo>
                  <a:cubicBezTo>
                    <a:pt x="1476947" y="642652"/>
                    <a:pt x="1718500" y="445008"/>
                    <a:pt x="1852422" y="183261"/>
                  </a:cubicBezTo>
                  <a:cubicBezTo>
                    <a:pt x="1567053" y="65246"/>
                    <a:pt x="1254252" y="0"/>
                    <a:pt x="926211" y="0"/>
                  </a:cubicBezTo>
                  <a:cubicBezTo>
                    <a:pt x="598170" y="0"/>
                    <a:pt x="285369" y="65246"/>
                    <a:pt x="0" y="183261"/>
                  </a:cubicBezTo>
                  <a:cubicBezTo>
                    <a:pt x="134017" y="445008"/>
                    <a:pt x="375571" y="642652"/>
                    <a:pt x="666464" y="717423"/>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0" name="Freeform: Shape 9">
              <a:extLst>
                <a:ext uri="{FF2B5EF4-FFF2-40B4-BE49-F238E27FC236}">
                  <a16:creationId xmlns:a16="http://schemas.microsoft.com/office/drawing/2014/main" id="{26A92BB0-B288-43F8-941D-C8A12A12D87C}"/>
                </a:ext>
              </a:extLst>
            </p:cNvPr>
            <p:cNvSpPr/>
            <p:nvPr/>
          </p:nvSpPr>
          <p:spPr>
            <a:xfrm rot="18371813">
              <a:off x="7199276" y="6089433"/>
              <a:ext cx="998794" cy="1431461"/>
            </a:xfrm>
            <a:custGeom>
              <a:avLst/>
              <a:gdLst>
                <a:gd name="connsiteX0" fmla="*/ 720852 w 1228915"/>
                <a:gd name="connsiteY0" fmla="*/ 1292543 h 1761267"/>
                <a:gd name="connsiteX1" fmla="*/ 1228916 w 1228915"/>
                <a:gd name="connsiteY1" fmla="*/ 1184529 h 1761267"/>
                <a:gd name="connsiteX2" fmla="*/ 881348 w 1228915"/>
                <a:gd name="connsiteY2" fmla="*/ 798481 h 1761267"/>
                <a:gd name="connsiteX3" fmla="*/ 579692 w 1228915"/>
                <a:gd name="connsiteY3" fmla="*/ 0 h 1761267"/>
                <a:gd name="connsiteX4" fmla="*/ 0 w 1228915"/>
                <a:gd name="connsiteY4" fmla="*/ 1573340 h 1761267"/>
                <a:gd name="connsiteX5" fmla="*/ 7239 w 1228915"/>
                <a:gd name="connsiteY5" fmla="*/ 1761268 h 1761267"/>
                <a:gd name="connsiteX6" fmla="*/ 720852 w 1228915"/>
                <a:gd name="connsiteY6" fmla="*/ 1292543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915" h="1761267">
                  <a:moveTo>
                    <a:pt x="720852" y="1292543"/>
                  </a:moveTo>
                  <a:lnTo>
                    <a:pt x="1228916" y="1184529"/>
                  </a:lnTo>
                  <a:lnTo>
                    <a:pt x="881348" y="798481"/>
                  </a:lnTo>
                  <a:cubicBezTo>
                    <a:pt x="900113" y="498824"/>
                    <a:pt x="786955" y="208217"/>
                    <a:pt x="579692" y="0"/>
                  </a:cubicBezTo>
                  <a:cubicBezTo>
                    <a:pt x="218313" y="423577"/>
                    <a:pt x="0" y="972884"/>
                    <a:pt x="0" y="1573340"/>
                  </a:cubicBezTo>
                  <a:cubicBezTo>
                    <a:pt x="0" y="1636585"/>
                    <a:pt x="2476" y="1699260"/>
                    <a:pt x="7239" y="1761268"/>
                  </a:cubicBezTo>
                  <a:cubicBezTo>
                    <a:pt x="297466" y="1714595"/>
                    <a:pt x="559880" y="1546003"/>
                    <a:pt x="720852" y="1292543"/>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1" name="Freeform: Shape 10">
              <a:extLst>
                <a:ext uri="{FF2B5EF4-FFF2-40B4-BE49-F238E27FC236}">
                  <a16:creationId xmlns:a16="http://schemas.microsoft.com/office/drawing/2014/main" id="{FC93D462-D10F-4935-81AE-555C2991FDEA}"/>
                </a:ext>
              </a:extLst>
            </p:cNvPr>
            <p:cNvSpPr/>
            <p:nvPr/>
          </p:nvSpPr>
          <p:spPr>
            <a:xfrm rot="18371813">
              <a:off x="8885922" y="7075653"/>
              <a:ext cx="1227989" cy="1089369"/>
            </a:xfrm>
            <a:custGeom>
              <a:avLst/>
              <a:gdLst>
                <a:gd name="connsiteX0" fmla="*/ 1273207 w 1510914"/>
                <a:gd name="connsiteY0" fmla="*/ 516541 h 1340357"/>
                <a:gd name="connsiteX1" fmla="*/ 1327499 w 1510914"/>
                <a:gd name="connsiteY1" fmla="*/ 0 h 1340357"/>
                <a:gd name="connsiteX2" fmla="*/ 852964 w 1510914"/>
                <a:gd name="connsiteY2" fmla="*/ 211264 h 1340357"/>
                <a:gd name="connsiteX3" fmla="*/ 0 w 1510914"/>
                <a:gd name="connsiteY3" fmla="*/ 251555 h 1340357"/>
                <a:gd name="connsiteX4" fmla="*/ 1498378 w 1510914"/>
                <a:gd name="connsiteY4" fmla="*/ 1340358 h 1340357"/>
                <a:gd name="connsiteX5" fmla="*/ 1273207 w 1510914"/>
                <a:gd name="connsiteY5" fmla="*/ 516541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914" h="1340357">
                  <a:moveTo>
                    <a:pt x="1273207" y="516541"/>
                  </a:moveTo>
                  <a:lnTo>
                    <a:pt x="1327499" y="0"/>
                  </a:lnTo>
                  <a:lnTo>
                    <a:pt x="852964" y="211264"/>
                  </a:lnTo>
                  <a:cubicBezTo>
                    <a:pt x="573691" y="100774"/>
                    <a:pt x="262223" y="118586"/>
                    <a:pt x="0" y="251555"/>
                  </a:cubicBezTo>
                  <a:cubicBezTo>
                    <a:pt x="331184" y="789718"/>
                    <a:pt x="866680" y="1188625"/>
                    <a:pt x="1498378" y="1340358"/>
                  </a:cubicBezTo>
                  <a:cubicBezTo>
                    <a:pt x="1543907" y="1049845"/>
                    <a:pt x="1464659" y="747998"/>
                    <a:pt x="1273207" y="516541"/>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2" name="Freeform: Shape 11">
              <a:extLst>
                <a:ext uri="{FF2B5EF4-FFF2-40B4-BE49-F238E27FC236}">
                  <a16:creationId xmlns:a16="http://schemas.microsoft.com/office/drawing/2014/main" id="{BA5DD83D-7237-4255-AC59-3523F402A68D}"/>
                </a:ext>
              </a:extLst>
            </p:cNvPr>
            <p:cNvSpPr/>
            <p:nvPr/>
          </p:nvSpPr>
          <p:spPr>
            <a:xfrm rot="18371813">
              <a:off x="10144992" y="5355184"/>
              <a:ext cx="1227947" cy="1089369"/>
            </a:xfrm>
            <a:custGeom>
              <a:avLst/>
              <a:gdLst>
                <a:gd name="connsiteX0" fmla="*/ 657995 w 1510863"/>
                <a:gd name="connsiteY0" fmla="*/ 211264 h 1340357"/>
                <a:gd name="connsiteX1" fmla="*/ 183460 w 1510863"/>
                <a:gd name="connsiteY1" fmla="*/ 0 h 1340357"/>
                <a:gd name="connsiteX2" fmla="*/ 237752 w 1510863"/>
                <a:gd name="connsiteY2" fmla="*/ 516541 h 1340357"/>
                <a:gd name="connsiteX3" fmla="*/ 12486 w 1510863"/>
                <a:gd name="connsiteY3" fmla="*/ 1340358 h 1340357"/>
                <a:gd name="connsiteX4" fmla="*/ 1510864 w 1510863"/>
                <a:gd name="connsiteY4" fmla="*/ 251555 h 1340357"/>
                <a:gd name="connsiteX5" fmla="*/ 657995 w 1510863"/>
                <a:gd name="connsiteY5" fmla="*/ 211264 h 134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0863" h="1340357">
                  <a:moveTo>
                    <a:pt x="657995" y="211264"/>
                  </a:moveTo>
                  <a:lnTo>
                    <a:pt x="183460" y="0"/>
                  </a:lnTo>
                  <a:lnTo>
                    <a:pt x="237752" y="516541"/>
                  </a:lnTo>
                  <a:cubicBezTo>
                    <a:pt x="46395" y="747998"/>
                    <a:pt x="-32948" y="1049845"/>
                    <a:pt x="12486" y="1340358"/>
                  </a:cubicBezTo>
                  <a:cubicBezTo>
                    <a:pt x="644184" y="1188625"/>
                    <a:pt x="1179679" y="789718"/>
                    <a:pt x="1510864" y="251555"/>
                  </a:cubicBezTo>
                  <a:cubicBezTo>
                    <a:pt x="1248640" y="118586"/>
                    <a:pt x="937173" y="100774"/>
                    <a:pt x="657995" y="211264"/>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3" name="Freeform: Shape 12">
              <a:extLst>
                <a:ext uri="{FF2B5EF4-FFF2-40B4-BE49-F238E27FC236}">
                  <a16:creationId xmlns:a16="http://schemas.microsoft.com/office/drawing/2014/main" id="{7CF516D9-80E7-457A-9D0C-EFC04A489CC5}"/>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2000"/>
            </a:p>
          </p:txBody>
        </p:sp>
        <p:sp>
          <p:nvSpPr>
            <p:cNvPr id="14" name="Freeform: Shape 13">
              <a:extLst>
                <a:ext uri="{FF2B5EF4-FFF2-40B4-BE49-F238E27FC236}">
                  <a16:creationId xmlns:a16="http://schemas.microsoft.com/office/drawing/2014/main" id="{8B5CB86D-3614-4255-ABBF-DFF2D3634630}"/>
                </a:ext>
              </a:extLst>
            </p:cNvPr>
            <p:cNvSpPr/>
            <p:nvPr/>
          </p:nvSpPr>
          <p:spPr>
            <a:xfrm rot="18371813">
              <a:off x="8074964" y="5002254"/>
              <a:ext cx="1894835" cy="1894834"/>
            </a:xfrm>
            <a:custGeom>
              <a:avLst/>
              <a:gdLst>
                <a:gd name="connsiteX0" fmla="*/ 2331402 w 2331401"/>
                <a:gd name="connsiteY0" fmla="*/ 1165701 h 2331401"/>
                <a:gd name="connsiteX1" fmla="*/ 1165701 w 2331401"/>
                <a:gd name="connsiteY1" fmla="*/ 2331402 h 2331401"/>
                <a:gd name="connsiteX2" fmla="*/ 0 w 2331401"/>
                <a:gd name="connsiteY2" fmla="*/ 1165701 h 2331401"/>
                <a:gd name="connsiteX3" fmla="*/ 1165701 w 2331401"/>
                <a:gd name="connsiteY3" fmla="*/ 0 h 2331401"/>
                <a:gd name="connsiteX4" fmla="*/ 2331402 w 2331401"/>
                <a:gd name="connsiteY4" fmla="*/ 1165701 h 2331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401" h="2331401">
                  <a:moveTo>
                    <a:pt x="2331402" y="1165701"/>
                  </a:moveTo>
                  <a:cubicBezTo>
                    <a:pt x="2331402" y="1809499"/>
                    <a:pt x="1809500" y="2331402"/>
                    <a:pt x="1165701" y="2331402"/>
                  </a:cubicBezTo>
                  <a:cubicBezTo>
                    <a:pt x="521902" y="2331402"/>
                    <a:pt x="0" y="1809500"/>
                    <a:pt x="0" y="1165701"/>
                  </a:cubicBezTo>
                  <a:cubicBezTo>
                    <a:pt x="0" y="521902"/>
                    <a:pt x="521902" y="0"/>
                    <a:pt x="1165701" y="0"/>
                  </a:cubicBezTo>
                  <a:cubicBezTo>
                    <a:pt x="1809499" y="0"/>
                    <a:pt x="2331402" y="521902"/>
                    <a:pt x="2331402" y="1165701"/>
                  </a:cubicBezTo>
                  <a:close/>
                </a:path>
              </a:pathLst>
            </a:custGeom>
            <a:solidFill>
              <a:schemeClr val="bg1"/>
            </a:solidFill>
            <a:ln w="9525" cap="flat">
              <a:noFill/>
              <a:prstDash val="solid"/>
              <a:miter/>
            </a:ln>
          </p:spPr>
          <p:txBody>
            <a:bodyPr rtlCol="0" anchor="ctr"/>
            <a:lstStyle/>
            <a:p>
              <a:endParaRPr lang="en-US" sz="2000"/>
            </a:p>
          </p:txBody>
        </p:sp>
        <p:sp>
          <p:nvSpPr>
            <p:cNvPr id="16" name="TextBox 15">
              <a:extLst>
                <a:ext uri="{FF2B5EF4-FFF2-40B4-BE49-F238E27FC236}">
                  <a16:creationId xmlns:a16="http://schemas.microsoft.com/office/drawing/2014/main" id="{D3C2A6A6-9D86-4160-8758-76D55C506AF2}"/>
                </a:ext>
              </a:extLst>
            </p:cNvPr>
            <p:cNvSpPr txBox="1"/>
            <p:nvPr/>
          </p:nvSpPr>
          <p:spPr>
            <a:xfrm>
              <a:off x="7421361" y="6722241"/>
              <a:ext cx="547386" cy="400110"/>
            </a:xfrm>
            <a:prstGeom prst="rect">
              <a:avLst/>
            </a:prstGeom>
            <a:noFill/>
          </p:spPr>
          <p:txBody>
            <a:bodyPr wrap="square" rtlCol="0">
              <a:spAutoFit/>
            </a:bodyPr>
            <a:lstStyle/>
            <a:p>
              <a:pPr algn="ctr"/>
              <a:r>
                <a:rPr lang="en-US" sz="2000">
                  <a:latin typeface="+mj-lt"/>
                </a:rPr>
                <a:t>01</a:t>
              </a:r>
            </a:p>
          </p:txBody>
        </p:sp>
        <p:sp>
          <p:nvSpPr>
            <p:cNvPr id="17" name="TextBox 16">
              <a:extLst>
                <a:ext uri="{FF2B5EF4-FFF2-40B4-BE49-F238E27FC236}">
                  <a16:creationId xmlns:a16="http://schemas.microsoft.com/office/drawing/2014/main" id="{3CFD46FB-DC08-4B74-B6C6-8621F34E87A7}"/>
                </a:ext>
              </a:extLst>
            </p:cNvPr>
            <p:cNvSpPr txBox="1"/>
            <p:nvPr/>
          </p:nvSpPr>
          <p:spPr>
            <a:xfrm>
              <a:off x="7414078" y="4777598"/>
              <a:ext cx="547386" cy="400110"/>
            </a:xfrm>
            <a:prstGeom prst="rect">
              <a:avLst/>
            </a:prstGeom>
            <a:noFill/>
          </p:spPr>
          <p:txBody>
            <a:bodyPr wrap="square" rtlCol="0">
              <a:spAutoFit/>
            </a:bodyPr>
            <a:lstStyle/>
            <a:p>
              <a:pPr algn="ctr"/>
              <a:r>
                <a:rPr lang="en-US" sz="2000">
                  <a:latin typeface="+mj-lt"/>
                </a:rPr>
                <a:t>02</a:t>
              </a:r>
            </a:p>
          </p:txBody>
        </p:sp>
        <p:sp>
          <p:nvSpPr>
            <p:cNvPr id="18" name="TextBox 17">
              <a:extLst>
                <a:ext uri="{FF2B5EF4-FFF2-40B4-BE49-F238E27FC236}">
                  <a16:creationId xmlns:a16="http://schemas.microsoft.com/office/drawing/2014/main" id="{EFBC5296-08CC-4F57-A389-D7E2151B51FD}"/>
                </a:ext>
              </a:extLst>
            </p:cNvPr>
            <p:cNvSpPr txBox="1"/>
            <p:nvPr/>
          </p:nvSpPr>
          <p:spPr>
            <a:xfrm>
              <a:off x="9256613" y="4214399"/>
              <a:ext cx="547386" cy="400110"/>
            </a:xfrm>
            <a:prstGeom prst="rect">
              <a:avLst/>
            </a:prstGeom>
            <a:noFill/>
          </p:spPr>
          <p:txBody>
            <a:bodyPr wrap="square" rtlCol="0">
              <a:spAutoFit/>
            </a:bodyPr>
            <a:lstStyle/>
            <a:p>
              <a:pPr algn="ctr"/>
              <a:r>
                <a:rPr lang="en-US" sz="2000">
                  <a:latin typeface="+mj-lt"/>
                </a:rPr>
                <a:t>03</a:t>
              </a:r>
            </a:p>
          </p:txBody>
        </p:sp>
        <p:sp>
          <p:nvSpPr>
            <p:cNvPr id="19" name="TextBox 18">
              <a:extLst>
                <a:ext uri="{FF2B5EF4-FFF2-40B4-BE49-F238E27FC236}">
                  <a16:creationId xmlns:a16="http://schemas.microsoft.com/office/drawing/2014/main" id="{77141494-800D-4CD1-8AF7-100AFFC90A4F}"/>
                </a:ext>
              </a:extLst>
            </p:cNvPr>
            <p:cNvSpPr txBox="1"/>
            <p:nvPr/>
          </p:nvSpPr>
          <p:spPr>
            <a:xfrm>
              <a:off x="10402499" y="5723179"/>
              <a:ext cx="547386" cy="400110"/>
            </a:xfrm>
            <a:prstGeom prst="rect">
              <a:avLst/>
            </a:prstGeom>
            <a:noFill/>
          </p:spPr>
          <p:txBody>
            <a:bodyPr wrap="square" rtlCol="0">
              <a:spAutoFit/>
            </a:bodyPr>
            <a:lstStyle/>
            <a:p>
              <a:pPr algn="ctr"/>
              <a:r>
                <a:rPr lang="en-US" sz="2000">
                  <a:latin typeface="+mj-lt"/>
                </a:rPr>
                <a:t>04</a:t>
              </a:r>
            </a:p>
          </p:txBody>
        </p:sp>
        <p:sp>
          <p:nvSpPr>
            <p:cNvPr id="20" name="TextBox 19">
              <a:extLst>
                <a:ext uri="{FF2B5EF4-FFF2-40B4-BE49-F238E27FC236}">
                  <a16:creationId xmlns:a16="http://schemas.microsoft.com/office/drawing/2014/main" id="{A5B7A236-2255-4960-BA72-8B7C3F8723B0}"/>
                </a:ext>
              </a:extLst>
            </p:cNvPr>
            <p:cNvSpPr txBox="1"/>
            <p:nvPr/>
          </p:nvSpPr>
          <p:spPr>
            <a:xfrm>
              <a:off x="9211223" y="7351036"/>
              <a:ext cx="547386" cy="400110"/>
            </a:xfrm>
            <a:prstGeom prst="rect">
              <a:avLst/>
            </a:prstGeom>
            <a:noFill/>
          </p:spPr>
          <p:txBody>
            <a:bodyPr wrap="square" rtlCol="0">
              <a:spAutoFit/>
            </a:bodyPr>
            <a:lstStyle/>
            <a:p>
              <a:pPr algn="ctr"/>
              <a:r>
                <a:rPr lang="en-US" sz="2000">
                  <a:latin typeface="+mj-lt"/>
                </a:rPr>
                <a:t>05</a:t>
              </a:r>
            </a:p>
          </p:txBody>
        </p:sp>
      </p:grpSp>
      <p:sp>
        <p:nvSpPr>
          <p:cNvPr id="15" name="Freeform 466">
            <a:extLst>
              <a:ext uri="{FF2B5EF4-FFF2-40B4-BE49-F238E27FC236}">
                <a16:creationId xmlns:a16="http://schemas.microsoft.com/office/drawing/2014/main" id="{0619BFB8-9DB0-4E37-82B4-93EA71A22C73}"/>
              </a:ext>
            </a:extLst>
          </p:cNvPr>
          <p:cNvSpPr>
            <a:spLocks noEditPoints="1"/>
          </p:cNvSpPr>
          <p:nvPr/>
        </p:nvSpPr>
        <p:spPr bwMode="auto">
          <a:xfrm>
            <a:off x="8703358" y="5630936"/>
            <a:ext cx="637758" cy="637758"/>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tx1">
              <a:lumMod val="85000"/>
              <a:lumOff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2000"/>
          </a:p>
        </p:txBody>
      </p:sp>
      <p:sp>
        <p:nvSpPr>
          <p:cNvPr id="21" name="Rectangle 2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6774ADB0-666A-4D20-A83C-FC1DCE6B2A81}"/>
              </a:ext>
            </a:extLst>
          </p:cNvPr>
          <p:cNvSpPr/>
          <p:nvPr/>
        </p:nvSpPr>
        <p:spPr>
          <a:xfrm>
            <a:off x="12157634" y="5385813"/>
            <a:ext cx="5033086" cy="1141979"/>
          </a:xfrm>
          <a:prstGeom prst="rect">
            <a:avLst/>
          </a:prstGeom>
        </p:spPr>
        <p:txBody>
          <a:bodyPr wrap="square">
            <a:spAutoFit/>
          </a:bodyPr>
          <a:lstStyle/>
          <a:p>
            <a:pP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2" name="Rectangle 2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DEB7E4E7-4953-4F8F-9C15-B38435FBC926}"/>
              </a:ext>
            </a:extLst>
          </p:cNvPr>
          <p:cNvSpPr/>
          <p:nvPr/>
        </p:nvSpPr>
        <p:spPr>
          <a:xfrm>
            <a:off x="12157634" y="3444943"/>
            <a:ext cx="5033086" cy="1141979"/>
          </a:xfrm>
          <a:prstGeom prst="rect">
            <a:avLst/>
          </a:prstGeom>
        </p:spPr>
        <p:txBody>
          <a:bodyPr wrap="square">
            <a:spAutoFit/>
          </a:bodyPr>
          <a:lstStyle/>
          <a:p>
            <a:pP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3" name="Rectangle 2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B82E9B7-B493-4FE4-A1AA-FB93BBAC81AB}"/>
              </a:ext>
            </a:extLst>
          </p:cNvPr>
          <p:cNvSpPr/>
          <p:nvPr/>
        </p:nvSpPr>
        <p:spPr>
          <a:xfrm>
            <a:off x="12157634" y="7326684"/>
            <a:ext cx="5033086" cy="1141979"/>
          </a:xfrm>
          <a:prstGeom prst="rect">
            <a:avLst/>
          </a:prstGeom>
        </p:spPr>
        <p:txBody>
          <a:bodyPr wrap="square">
            <a:spAutoFit/>
          </a:bodyPr>
          <a:lstStyle/>
          <a:p>
            <a:pP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4" name="Rectangle 2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4E15CC9-D6F7-465E-B22B-6466473D1E45}"/>
              </a:ext>
            </a:extLst>
          </p:cNvPr>
          <p:cNvSpPr/>
          <p:nvPr/>
        </p:nvSpPr>
        <p:spPr>
          <a:xfrm>
            <a:off x="1097280" y="6652405"/>
            <a:ext cx="5031321" cy="1141979"/>
          </a:xfrm>
          <a:prstGeom prst="rect">
            <a:avLst/>
          </a:prstGeom>
        </p:spPr>
        <p:txBody>
          <a:bodyPr wrap="square">
            <a:spAutoFit/>
          </a:bodyPr>
          <a:lstStyle/>
          <a:p>
            <a:pPr algn="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5" name="Rectangle 2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9837343-4207-483A-AA2A-61FCEB1699C5}"/>
              </a:ext>
            </a:extLst>
          </p:cNvPr>
          <p:cNvSpPr/>
          <p:nvPr/>
        </p:nvSpPr>
        <p:spPr>
          <a:xfrm>
            <a:off x="1097280" y="4101935"/>
            <a:ext cx="5031321" cy="1141979"/>
          </a:xfrm>
          <a:prstGeom prst="rect">
            <a:avLst/>
          </a:prstGeom>
        </p:spPr>
        <p:txBody>
          <a:bodyPr wrap="square">
            <a:spAutoFit/>
          </a:bodyPr>
          <a:lstStyle/>
          <a:p>
            <a:pPr algn="r">
              <a:spcBef>
                <a:spcPts val="600"/>
              </a:spcBef>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6" name="Freeform 561">
            <a:extLst>
              <a:ext uri="{FF2B5EF4-FFF2-40B4-BE49-F238E27FC236}">
                <a16:creationId xmlns:a16="http://schemas.microsoft.com/office/drawing/2014/main" id="{1972944D-1B7A-4DDA-B00A-1E0E615DE639}"/>
              </a:ext>
            </a:extLst>
          </p:cNvPr>
          <p:cNvSpPr>
            <a:spLocks noEditPoints="1"/>
          </p:cNvSpPr>
          <p:nvPr/>
        </p:nvSpPr>
        <p:spPr bwMode="auto">
          <a:xfrm>
            <a:off x="6784699" y="4292469"/>
            <a:ext cx="494854" cy="404634"/>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593">
            <a:extLst>
              <a:ext uri="{FF2B5EF4-FFF2-40B4-BE49-F238E27FC236}">
                <a16:creationId xmlns:a16="http://schemas.microsoft.com/office/drawing/2014/main" id="{B19954DC-B214-4194-A465-38DE51338E76}"/>
              </a:ext>
            </a:extLst>
          </p:cNvPr>
          <p:cNvSpPr>
            <a:spLocks noEditPoints="1"/>
          </p:cNvSpPr>
          <p:nvPr/>
        </p:nvSpPr>
        <p:spPr bwMode="auto">
          <a:xfrm>
            <a:off x="6785043" y="7112465"/>
            <a:ext cx="494166" cy="482462"/>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13">
            <a:extLst>
              <a:ext uri="{FF2B5EF4-FFF2-40B4-BE49-F238E27FC236}">
                <a16:creationId xmlns:a16="http://schemas.microsoft.com/office/drawing/2014/main" id="{EAB6527D-1D0D-42E7-98F4-E681EEF08DB6}"/>
              </a:ext>
            </a:extLst>
          </p:cNvPr>
          <p:cNvSpPr>
            <a:spLocks noEditPoints="1"/>
          </p:cNvSpPr>
          <p:nvPr/>
        </p:nvSpPr>
        <p:spPr bwMode="auto">
          <a:xfrm>
            <a:off x="9534822" y="3374306"/>
            <a:ext cx="494424" cy="494424"/>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8">
            <a:extLst>
              <a:ext uri="{FF2B5EF4-FFF2-40B4-BE49-F238E27FC236}">
                <a16:creationId xmlns:a16="http://schemas.microsoft.com/office/drawing/2014/main" id="{EB6F6B0B-37B6-472F-84E7-0F7AAA4EA6BA}"/>
              </a:ext>
            </a:extLst>
          </p:cNvPr>
          <p:cNvSpPr>
            <a:spLocks noEditPoints="1"/>
          </p:cNvSpPr>
          <p:nvPr/>
        </p:nvSpPr>
        <p:spPr bwMode="auto">
          <a:xfrm>
            <a:off x="11244786" y="5719189"/>
            <a:ext cx="495094" cy="450448"/>
          </a:xfrm>
          <a:custGeom>
            <a:avLst/>
            <a:gdLst>
              <a:gd name="T0" fmla="*/ 267 w 865"/>
              <a:gd name="T1" fmla="*/ 397 h 787"/>
              <a:gd name="T2" fmla="*/ 275 w 865"/>
              <a:gd name="T3" fmla="*/ 419 h 787"/>
              <a:gd name="T4" fmla="*/ 255 w 865"/>
              <a:gd name="T5" fmla="*/ 434 h 787"/>
              <a:gd name="T6" fmla="*/ 200 w 865"/>
              <a:gd name="T7" fmla="*/ 424 h 787"/>
              <a:gd name="T8" fmla="*/ 200 w 865"/>
              <a:gd name="T9" fmla="*/ 402 h 787"/>
              <a:gd name="T10" fmla="*/ 216 w 865"/>
              <a:gd name="T11" fmla="*/ 314 h 787"/>
              <a:gd name="T12" fmla="*/ 350 w 865"/>
              <a:gd name="T13" fmla="*/ 324 h 787"/>
              <a:gd name="T14" fmla="*/ 350 w 865"/>
              <a:gd name="T15" fmla="*/ 346 h 787"/>
              <a:gd name="T16" fmla="*/ 216 w 865"/>
              <a:gd name="T17" fmla="*/ 354 h 787"/>
              <a:gd name="T18" fmla="*/ 198 w 865"/>
              <a:gd name="T19" fmla="*/ 341 h 787"/>
              <a:gd name="T20" fmla="*/ 204 w 865"/>
              <a:gd name="T21" fmla="*/ 318 h 787"/>
              <a:gd name="T22" fmla="*/ 590 w 865"/>
              <a:gd name="T23" fmla="*/ 630 h 787"/>
              <a:gd name="T24" fmla="*/ 609 w 865"/>
              <a:gd name="T25" fmla="*/ 643 h 787"/>
              <a:gd name="T26" fmla="*/ 602 w 865"/>
              <a:gd name="T27" fmla="*/ 665 h 787"/>
              <a:gd name="T28" fmla="*/ 669 w 865"/>
              <a:gd name="T29" fmla="*/ 748 h 787"/>
              <a:gd name="T30" fmla="*/ 157 w 865"/>
              <a:gd name="T31" fmla="*/ 630 h 787"/>
              <a:gd name="T32" fmla="*/ 176 w 865"/>
              <a:gd name="T33" fmla="*/ 643 h 787"/>
              <a:gd name="T34" fmla="*/ 169 w 865"/>
              <a:gd name="T35" fmla="*/ 665 h 787"/>
              <a:gd name="T36" fmla="*/ 551 w 865"/>
              <a:gd name="T37" fmla="*/ 748 h 787"/>
              <a:gd name="T38" fmla="*/ 534 w 865"/>
              <a:gd name="T39" fmla="*/ 661 h 787"/>
              <a:gd name="T40" fmla="*/ 534 w 865"/>
              <a:gd name="T41" fmla="*/ 638 h 787"/>
              <a:gd name="T42" fmla="*/ 551 w 865"/>
              <a:gd name="T43" fmla="*/ 275 h 787"/>
              <a:gd name="T44" fmla="*/ 118 w 865"/>
              <a:gd name="T45" fmla="*/ 748 h 787"/>
              <a:gd name="T46" fmla="*/ 102 w 865"/>
              <a:gd name="T47" fmla="*/ 661 h 787"/>
              <a:gd name="T48" fmla="*/ 102 w 865"/>
              <a:gd name="T49" fmla="*/ 638 h 787"/>
              <a:gd name="T50" fmla="*/ 118 w 865"/>
              <a:gd name="T51" fmla="*/ 275 h 787"/>
              <a:gd name="T52" fmla="*/ 287 w 865"/>
              <a:gd name="T53" fmla="*/ 208 h 787"/>
              <a:gd name="T54" fmla="*/ 429 w 865"/>
              <a:gd name="T55" fmla="*/ 222 h 787"/>
              <a:gd name="T56" fmla="*/ 314 w 865"/>
              <a:gd name="T57" fmla="*/ 197 h 787"/>
              <a:gd name="T58" fmla="*/ 440 w 865"/>
              <a:gd name="T59" fmla="*/ 173 h 787"/>
              <a:gd name="T60" fmla="*/ 669 w 865"/>
              <a:gd name="T61" fmla="*/ 236 h 787"/>
              <a:gd name="T62" fmla="*/ 708 w 865"/>
              <a:gd name="T63" fmla="*/ 275 h 787"/>
              <a:gd name="T64" fmla="*/ 683 w 865"/>
              <a:gd name="T65" fmla="*/ 784 h 787"/>
              <a:gd name="T66" fmla="*/ 12 w 865"/>
              <a:gd name="T67" fmla="*/ 775 h 787"/>
              <a:gd name="T68" fmla="*/ 3 w 865"/>
              <a:gd name="T69" fmla="*/ 261 h 787"/>
              <a:gd name="T70" fmla="*/ 236 w 865"/>
              <a:gd name="T71" fmla="*/ 236 h 787"/>
              <a:gd name="T72" fmla="*/ 289 w 865"/>
              <a:gd name="T73" fmla="*/ 161 h 787"/>
              <a:gd name="T74" fmla="*/ 444 w 865"/>
              <a:gd name="T75" fmla="*/ 51 h 787"/>
              <a:gd name="T76" fmla="*/ 586 w 865"/>
              <a:gd name="T77" fmla="*/ 63 h 787"/>
              <a:gd name="T78" fmla="*/ 473 w 865"/>
              <a:gd name="T79" fmla="*/ 40 h 787"/>
              <a:gd name="T80" fmla="*/ 597 w 865"/>
              <a:gd name="T81" fmla="*/ 16 h 787"/>
              <a:gd name="T82" fmla="*/ 826 w 865"/>
              <a:gd name="T83" fmla="*/ 79 h 787"/>
              <a:gd name="T84" fmla="*/ 865 w 865"/>
              <a:gd name="T85" fmla="*/ 118 h 787"/>
              <a:gd name="T86" fmla="*/ 842 w 865"/>
              <a:gd name="T87" fmla="*/ 626 h 787"/>
              <a:gd name="T88" fmla="*/ 755 w 865"/>
              <a:gd name="T89" fmla="*/ 626 h 787"/>
              <a:gd name="T90" fmla="*/ 749 w 865"/>
              <a:gd name="T91" fmla="*/ 604 h 787"/>
              <a:gd name="T92" fmla="*/ 767 w 865"/>
              <a:gd name="T93" fmla="*/ 591 h 787"/>
              <a:gd name="T94" fmla="*/ 196 w 865"/>
              <a:gd name="T95" fmla="*/ 177 h 787"/>
              <a:gd name="T96" fmla="*/ 183 w 865"/>
              <a:gd name="T97" fmla="*/ 197 h 787"/>
              <a:gd name="T98" fmla="*/ 161 w 865"/>
              <a:gd name="T99" fmla="*/ 189 h 787"/>
              <a:gd name="T100" fmla="*/ 160 w 865"/>
              <a:gd name="T101" fmla="*/ 104 h 787"/>
              <a:gd name="T102" fmla="*/ 393 w 865"/>
              <a:gd name="T103" fmla="*/ 79 h 787"/>
              <a:gd name="T104" fmla="*/ 448 w 865"/>
              <a:gd name="T105"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5" h="787">
                <a:moveTo>
                  <a:pt x="216" y="394"/>
                </a:moveTo>
                <a:lnTo>
                  <a:pt x="255" y="394"/>
                </a:lnTo>
                <a:lnTo>
                  <a:pt x="262" y="394"/>
                </a:lnTo>
                <a:lnTo>
                  <a:pt x="267" y="397"/>
                </a:lnTo>
                <a:lnTo>
                  <a:pt x="271" y="402"/>
                </a:lnTo>
                <a:lnTo>
                  <a:pt x="275" y="407"/>
                </a:lnTo>
                <a:lnTo>
                  <a:pt x="275" y="414"/>
                </a:lnTo>
                <a:lnTo>
                  <a:pt x="275" y="419"/>
                </a:lnTo>
                <a:lnTo>
                  <a:pt x="271" y="424"/>
                </a:lnTo>
                <a:lnTo>
                  <a:pt x="267" y="430"/>
                </a:lnTo>
                <a:lnTo>
                  <a:pt x="262" y="432"/>
                </a:lnTo>
                <a:lnTo>
                  <a:pt x="255" y="434"/>
                </a:lnTo>
                <a:lnTo>
                  <a:pt x="216" y="434"/>
                </a:lnTo>
                <a:lnTo>
                  <a:pt x="210" y="432"/>
                </a:lnTo>
                <a:lnTo>
                  <a:pt x="204" y="430"/>
                </a:lnTo>
                <a:lnTo>
                  <a:pt x="200" y="424"/>
                </a:lnTo>
                <a:lnTo>
                  <a:pt x="198" y="419"/>
                </a:lnTo>
                <a:lnTo>
                  <a:pt x="196" y="414"/>
                </a:lnTo>
                <a:lnTo>
                  <a:pt x="198" y="407"/>
                </a:lnTo>
                <a:lnTo>
                  <a:pt x="200" y="402"/>
                </a:lnTo>
                <a:lnTo>
                  <a:pt x="204" y="397"/>
                </a:lnTo>
                <a:lnTo>
                  <a:pt x="210" y="394"/>
                </a:lnTo>
                <a:lnTo>
                  <a:pt x="216" y="394"/>
                </a:lnTo>
                <a:close/>
                <a:moveTo>
                  <a:pt x="216" y="314"/>
                </a:moveTo>
                <a:lnTo>
                  <a:pt x="334" y="314"/>
                </a:lnTo>
                <a:lnTo>
                  <a:pt x="340" y="316"/>
                </a:lnTo>
                <a:lnTo>
                  <a:pt x="346" y="318"/>
                </a:lnTo>
                <a:lnTo>
                  <a:pt x="350" y="324"/>
                </a:lnTo>
                <a:lnTo>
                  <a:pt x="353" y="329"/>
                </a:lnTo>
                <a:lnTo>
                  <a:pt x="353" y="334"/>
                </a:lnTo>
                <a:lnTo>
                  <a:pt x="353" y="341"/>
                </a:lnTo>
                <a:lnTo>
                  <a:pt x="350" y="346"/>
                </a:lnTo>
                <a:lnTo>
                  <a:pt x="346" y="351"/>
                </a:lnTo>
                <a:lnTo>
                  <a:pt x="340" y="354"/>
                </a:lnTo>
                <a:lnTo>
                  <a:pt x="334" y="354"/>
                </a:lnTo>
                <a:lnTo>
                  <a:pt x="216" y="354"/>
                </a:lnTo>
                <a:lnTo>
                  <a:pt x="210" y="354"/>
                </a:lnTo>
                <a:lnTo>
                  <a:pt x="204" y="351"/>
                </a:lnTo>
                <a:lnTo>
                  <a:pt x="200" y="346"/>
                </a:lnTo>
                <a:lnTo>
                  <a:pt x="198" y="341"/>
                </a:lnTo>
                <a:lnTo>
                  <a:pt x="196" y="334"/>
                </a:lnTo>
                <a:lnTo>
                  <a:pt x="198" y="329"/>
                </a:lnTo>
                <a:lnTo>
                  <a:pt x="200" y="324"/>
                </a:lnTo>
                <a:lnTo>
                  <a:pt x="204" y="318"/>
                </a:lnTo>
                <a:lnTo>
                  <a:pt x="210" y="316"/>
                </a:lnTo>
                <a:lnTo>
                  <a:pt x="216" y="314"/>
                </a:lnTo>
                <a:close/>
                <a:moveTo>
                  <a:pt x="590" y="275"/>
                </a:moveTo>
                <a:lnTo>
                  <a:pt x="590" y="630"/>
                </a:lnTo>
                <a:lnTo>
                  <a:pt x="596" y="631"/>
                </a:lnTo>
                <a:lnTo>
                  <a:pt x="602" y="634"/>
                </a:lnTo>
                <a:lnTo>
                  <a:pt x="606" y="638"/>
                </a:lnTo>
                <a:lnTo>
                  <a:pt x="609" y="643"/>
                </a:lnTo>
                <a:lnTo>
                  <a:pt x="610" y="650"/>
                </a:lnTo>
                <a:lnTo>
                  <a:pt x="609" y="656"/>
                </a:lnTo>
                <a:lnTo>
                  <a:pt x="606" y="661"/>
                </a:lnTo>
                <a:lnTo>
                  <a:pt x="602" y="665"/>
                </a:lnTo>
                <a:lnTo>
                  <a:pt x="596" y="668"/>
                </a:lnTo>
                <a:lnTo>
                  <a:pt x="590" y="669"/>
                </a:lnTo>
                <a:lnTo>
                  <a:pt x="590" y="748"/>
                </a:lnTo>
                <a:lnTo>
                  <a:pt x="669" y="748"/>
                </a:lnTo>
                <a:lnTo>
                  <a:pt x="669" y="275"/>
                </a:lnTo>
                <a:lnTo>
                  <a:pt x="590" y="275"/>
                </a:lnTo>
                <a:close/>
                <a:moveTo>
                  <a:pt x="157" y="275"/>
                </a:moveTo>
                <a:lnTo>
                  <a:pt x="157" y="630"/>
                </a:lnTo>
                <a:lnTo>
                  <a:pt x="164" y="631"/>
                </a:lnTo>
                <a:lnTo>
                  <a:pt x="169" y="634"/>
                </a:lnTo>
                <a:lnTo>
                  <a:pt x="173" y="638"/>
                </a:lnTo>
                <a:lnTo>
                  <a:pt x="176" y="643"/>
                </a:lnTo>
                <a:lnTo>
                  <a:pt x="177" y="650"/>
                </a:lnTo>
                <a:lnTo>
                  <a:pt x="176" y="656"/>
                </a:lnTo>
                <a:lnTo>
                  <a:pt x="173" y="661"/>
                </a:lnTo>
                <a:lnTo>
                  <a:pt x="169" y="665"/>
                </a:lnTo>
                <a:lnTo>
                  <a:pt x="164" y="668"/>
                </a:lnTo>
                <a:lnTo>
                  <a:pt x="157" y="669"/>
                </a:lnTo>
                <a:lnTo>
                  <a:pt x="157" y="748"/>
                </a:lnTo>
                <a:lnTo>
                  <a:pt x="551" y="748"/>
                </a:lnTo>
                <a:lnTo>
                  <a:pt x="551" y="669"/>
                </a:lnTo>
                <a:lnTo>
                  <a:pt x="545" y="668"/>
                </a:lnTo>
                <a:lnTo>
                  <a:pt x="539" y="665"/>
                </a:lnTo>
                <a:lnTo>
                  <a:pt x="534" y="661"/>
                </a:lnTo>
                <a:lnTo>
                  <a:pt x="531" y="656"/>
                </a:lnTo>
                <a:lnTo>
                  <a:pt x="531" y="650"/>
                </a:lnTo>
                <a:lnTo>
                  <a:pt x="531" y="643"/>
                </a:lnTo>
                <a:lnTo>
                  <a:pt x="534" y="638"/>
                </a:lnTo>
                <a:lnTo>
                  <a:pt x="539" y="634"/>
                </a:lnTo>
                <a:lnTo>
                  <a:pt x="545" y="631"/>
                </a:lnTo>
                <a:lnTo>
                  <a:pt x="551" y="630"/>
                </a:lnTo>
                <a:lnTo>
                  <a:pt x="551" y="275"/>
                </a:lnTo>
                <a:lnTo>
                  <a:pt x="157" y="275"/>
                </a:lnTo>
                <a:close/>
                <a:moveTo>
                  <a:pt x="39" y="275"/>
                </a:moveTo>
                <a:lnTo>
                  <a:pt x="39" y="748"/>
                </a:lnTo>
                <a:lnTo>
                  <a:pt x="118" y="748"/>
                </a:lnTo>
                <a:lnTo>
                  <a:pt x="118" y="669"/>
                </a:lnTo>
                <a:lnTo>
                  <a:pt x="111" y="668"/>
                </a:lnTo>
                <a:lnTo>
                  <a:pt x="106" y="665"/>
                </a:lnTo>
                <a:lnTo>
                  <a:pt x="102" y="661"/>
                </a:lnTo>
                <a:lnTo>
                  <a:pt x="100" y="656"/>
                </a:lnTo>
                <a:lnTo>
                  <a:pt x="98" y="650"/>
                </a:lnTo>
                <a:lnTo>
                  <a:pt x="100" y="643"/>
                </a:lnTo>
                <a:lnTo>
                  <a:pt x="102" y="638"/>
                </a:lnTo>
                <a:lnTo>
                  <a:pt x="106" y="634"/>
                </a:lnTo>
                <a:lnTo>
                  <a:pt x="111" y="631"/>
                </a:lnTo>
                <a:lnTo>
                  <a:pt x="118" y="630"/>
                </a:lnTo>
                <a:lnTo>
                  <a:pt x="118" y="275"/>
                </a:lnTo>
                <a:lnTo>
                  <a:pt x="39" y="275"/>
                </a:lnTo>
                <a:close/>
                <a:moveTo>
                  <a:pt x="314" y="197"/>
                </a:moveTo>
                <a:lnTo>
                  <a:pt x="300" y="201"/>
                </a:lnTo>
                <a:lnTo>
                  <a:pt x="287" y="208"/>
                </a:lnTo>
                <a:lnTo>
                  <a:pt x="279" y="222"/>
                </a:lnTo>
                <a:lnTo>
                  <a:pt x="275" y="236"/>
                </a:lnTo>
                <a:lnTo>
                  <a:pt x="432" y="236"/>
                </a:lnTo>
                <a:lnTo>
                  <a:pt x="429" y="222"/>
                </a:lnTo>
                <a:lnTo>
                  <a:pt x="422" y="208"/>
                </a:lnTo>
                <a:lnTo>
                  <a:pt x="408" y="201"/>
                </a:lnTo>
                <a:lnTo>
                  <a:pt x="393" y="197"/>
                </a:lnTo>
                <a:lnTo>
                  <a:pt x="314" y="197"/>
                </a:lnTo>
                <a:close/>
                <a:moveTo>
                  <a:pt x="314" y="157"/>
                </a:moveTo>
                <a:lnTo>
                  <a:pt x="393" y="157"/>
                </a:lnTo>
                <a:lnTo>
                  <a:pt x="418" y="161"/>
                </a:lnTo>
                <a:lnTo>
                  <a:pt x="440" y="173"/>
                </a:lnTo>
                <a:lnTo>
                  <a:pt x="457" y="190"/>
                </a:lnTo>
                <a:lnTo>
                  <a:pt x="467" y="211"/>
                </a:lnTo>
                <a:lnTo>
                  <a:pt x="473" y="236"/>
                </a:lnTo>
                <a:lnTo>
                  <a:pt x="669" y="236"/>
                </a:lnTo>
                <a:lnTo>
                  <a:pt x="683" y="240"/>
                </a:lnTo>
                <a:lnTo>
                  <a:pt x="696" y="248"/>
                </a:lnTo>
                <a:lnTo>
                  <a:pt x="704" y="261"/>
                </a:lnTo>
                <a:lnTo>
                  <a:pt x="708" y="275"/>
                </a:lnTo>
                <a:lnTo>
                  <a:pt x="708" y="748"/>
                </a:lnTo>
                <a:lnTo>
                  <a:pt x="704" y="763"/>
                </a:lnTo>
                <a:lnTo>
                  <a:pt x="696" y="775"/>
                </a:lnTo>
                <a:lnTo>
                  <a:pt x="683" y="784"/>
                </a:lnTo>
                <a:lnTo>
                  <a:pt x="669" y="787"/>
                </a:lnTo>
                <a:lnTo>
                  <a:pt x="39" y="787"/>
                </a:lnTo>
                <a:lnTo>
                  <a:pt x="24" y="784"/>
                </a:lnTo>
                <a:lnTo>
                  <a:pt x="12" y="775"/>
                </a:lnTo>
                <a:lnTo>
                  <a:pt x="3" y="763"/>
                </a:lnTo>
                <a:lnTo>
                  <a:pt x="0" y="748"/>
                </a:lnTo>
                <a:lnTo>
                  <a:pt x="0" y="275"/>
                </a:lnTo>
                <a:lnTo>
                  <a:pt x="3" y="261"/>
                </a:lnTo>
                <a:lnTo>
                  <a:pt x="12" y="248"/>
                </a:lnTo>
                <a:lnTo>
                  <a:pt x="24" y="240"/>
                </a:lnTo>
                <a:lnTo>
                  <a:pt x="39" y="236"/>
                </a:lnTo>
                <a:lnTo>
                  <a:pt x="236" y="236"/>
                </a:lnTo>
                <a:lnTo>
                  <a:pt x="240" y="211"/>
                </a:lnTo>
                <a:lnTo>
                  <a:pt x="251" y="190"/>
                </a:lnTo>
                <a:lnTo>
                  <a:pt x="268" y="173"/>
                </a:lnTo>
                <a:lnTo>
                  <a:pt x="289" y="161"/>
                </a:lnTo>
                <a:lnTo>
                  <a:pt x="314" y="157"/>
                </a:lnTo>
                <a:close/>
                <a:moveTo>
                  <a:pt x="473" y="40"/>
                </a:moveTo>
                <a:lnTo>
                  <a:pt x="457" y="42"/>
                </a:lnTo>
                <a:lnTo>
                  <a:pt x="444" y="51"/>
                </a:lnTo>
                <a:lnTo>
                  <a:pt x="436" y="63"/>
                </a:lnTo>
                <a:lnTo>
                  <a:pt x="432" y="79"/>
                </a:lnTo>
                <a:lnTo>
                  <a:pt x="590" y="79"/>
                </a:lnTo>
                <a:lnTo>
                  <a:pt x="586" y="63"/>
                </a:lnTo>
                <a:lnTo>
                  <a:pt x="579" y="51"/>
                </a:lnTo>
                <a:lnTo>
                  <a:pt x="566" y="42"/>
                </a:lnTo>
                <a:lnTo>
                  <a:pt x="551" y="40"/>
                </a:lnTo>
                <a:lnTo>
                  <a:pt x="473" y="40"/>
                </a:lnTo>
                <a:close/>
                <a:moveTo>
                  <a:pt x="473" y="0"/>
                </a:moveTo>
                <a:lnTo>
                  <a:pt x="551" y="0"/>
                </a:lnTo>
                <a:lnTo>
                  <a:pt x="576" y="4"/>
                </a:lnTo>
                <a:lnTo>
                  <a:pt x="597" y="16"/>
                </a:lnTo>
                <a:lnTo>
                  <a:pt x="614" y="33"/>
                </a:lnTo>
                <a:lnTo>
                  <a:pt x="626" y="54"/>
                </a:lnTo>
                <a:lnTo>
                  <a:pt x="630" y="79"/>
                </a:lnTo>
                <a:lnTo>
                  <a:pt x="826" y="79"/>
                </a:lnTo>
                <a:lnTo>
                  <a:pt x="842" y="83"/>
                </a:lnTo>
                <a:lnTo>
                  <a:pt x="853" y="91"/>
                </a:lnTo>
                <a:lnTo>
                  <a:pt x="863" y="104"/>
                </a:lnTo>
                <a:lnTo>
                  <a:pt x="865" y="118"/>
                </a:lnTo>
                <a:lnTo>
                  <a:pt x="865" y="591"/>
                </a:lnTo>
                <a:lnTo>
                  <a:pt x="863" y="606"/>
                </a:lnTo>
                <a:lnTo>
                  <a:pt x="853" y="618"/>
                </a:lnTo>
                <a:lnTo>
                  <a:pt x="842" y="626"/>
                </a:lnTo>
                <a:lnTo>
                  <a:pt x="826" y="630"/>
                </a:lnTo>
                <a:lnTo>
                  <a:pt x="767" y="630"/>
                </a:lnTo>
                <a:lnTo>
                  <a:pt x="761" y="629"/>
                </a:lnTo>
                <a:lnTo>
                  <a:pt x="755" y="626"/>
                </a:lnTo>
                <a:lnTo>
                  <a:pt x="751" y="622"/>
                </a:lnTo>
                <a:lnTo>
                  <a:pt x="749" y="617"/>
                </a:lnTo>
                <a:lnTo>
                  <a:pt x="747" y="610"/>
                </a:lnTo>
                <a:lnTo>
                  <a:pt x="749" y="604"/>
                </a:lnTo>
                <a:lnTo>
                  <a:pt x="751" y="599"/>
                </a:lnTo>
                <a:lnTo>
                  <a:pt x="755" y="595"/>
                </a:lnTo>
                <a:lnTo>
                  <a:pt x="761" y="592"/>
                </a:lnTo>
                <a:lnTo>
                  <a:pt x="767" y="591"/>
                </a:lnTo>
                <a:lnTo>
                  <a:pt x="826" y="591"/>
                </a:lnTo>
                <a:lnTo>
                  <a:pt x="826" y="118"/>
                </a:lnTo>
                <a:lnTo>
                  <a:pt x="196" y="118"/>
                </a:lnTo>
                <a:lnTo>
                  <a:pt x="196" y="177"/>
                </a:lnTo>
                <a:lnTo>
                  <a:pt x="195" y="184"/>
                </a:lnTo>
                <a:lnTo>
                  <a:pt x="193" y="189"/>
                </a:lnTo>
                <a:lnTo>
                  <a:pt x="189" y="193"/>
                </a:lnTo>
                <a:lnTo>
                  <a:pt x="183" y="197"/>
                </a:lnTo>
                <a:lnTo>
                  <a:pt x="177" y="197"/>
                </a:lnTo>
                <a:lnTo>
                  <a:pt x="170" y="197"/>
                </a:lnTo>
                <a:lnTo>
                  <a:pt x="165" y="193"/>
                </a:lnTo>
                <a:lnTo>
                  <a:pt x="161" y="189"/>
                </a:lnTo>
                <a:lnTo>
                  <a:pt x="159" y="184"/>
                </a:lnTo>
                <a:lnTo>
                  <a:pt x="157" y="177"/>
                </a:lnTo>
                <a:lnTo>
                  <a:pt x="157" y="118"/>
                </a:lnTo>
                <a:lnTo>
                  <a:pt x="160" y="104"/>
                </a:lnTo>
                <a:lnTo>
                  <a:pt x="169" y="91"/>
                </a:lnTo>
                <a:lnTo>
                  <a:pt x="181" y="83"/>
                </a:lnTo>
                <a:lnTo>
                  <a:pt x="196" y="79"/>
                </a:lnTo>
                <a:lnTo>
                  <a:pt x="393" y="79"/>
                </a:lnTo>
                <a:lnTo>
                  <a:pt x="397" y="54"/>
                </a:lnTo>
                <a:lnTo>
                  <a:pt x="408" y="33"/>
                </a:lnTo>
                <a:lnTo>
                  <a:pt x="425" y="16"/>
                </a:lnTo>
                <a:lnTo>
                  <a:pt x="448" y="4"/>
                </a:lnTo>
                <a:lnTo>
                  <a:pt x="47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53">
            <a:extLst>
              <a:ext uri="{FF2B5EF4-FFF2-40B4-BE49-F238E27FC236}">
                <a16:creationId xmlns:a16="http://schemas.microsoft.com/office/drawing/2014/main" id="{70FADFFA-517F-449B-8022-761F2D3E43B9}"/>
              </a:ext>
            </a:extLst>
          </p:cNvPr>
          <p:cNvSpPr>
            <a:spLocks noEditPoints="1"/>
          </p:cNvSpPr>
          <p:nvPr/>
        </p:nvSpPr>
        <p:spPr bwMode="auto">
          <a:xfrm>
            <a:off x="9534487" y="8032027"/>
            <a:ext cx="495094" cy="449808"/>
          </a:xfrm>
          <a:custGeom>
            <a:avLst/>
            <a:gdLst>
              <a:gd name="T0" fmla="*/ 745 w 820"/>
              <a:gd name="T1" fmla="*/ 708 h 745"/>
              <a:gd name="T2" fmla="*/ 75 w 820"/>
              <a:gd name="T3" fmla="*/ 522 h 745"/>
              <a:gd name="T4" fmla="*/ 392 w 820"/>
              <a:gd name="T5" fmla="*/ 522 h 745"/>
              <a:gd name="T6" fmla="*/ 428 w 820"/>
              <a:gd name="T7" fmla="*/ 484 h 745"/>
              <a:gd name="T8" fmla="*/ 546 w 820"/>
              <a:gd name="T9" fmla="*/ 298 h 745"/>
              <a:gd name="T10" fmla="*/ 580 w 820"/>
              <a:gd name="T11" fmla="*/ 334 h 745"/>
              <a:gd name="T12" fmla="*/ 594 w 820"/>
              <a:gd name="T13" fmla="*/ 349 h 745"/>
              <a:gd name="T14" fmla="*/ 588 w 820"/>
              <a:gd name="T15" fmla="*/ 370 h 745"/>
              <a:gd name="T16" fmla="*/ 577 w 820"/>
              <a:gd name="T17" fmla="*/ 374 h 745"/>
              <a:gd name="T18" fmla="*/ 564 w 820"/>
              <a:gd name="T19" fmla="*/ 370 h 745"/>
              <a:gd name="T20" fmla="*/ 543 w 820"/>
              <a:gd name="T21" fmla="*/ 349 h 745"/>
              <a:gd name="T22" fmla="*/ 496 w 820"/>
              <a:gd name="T23" fmla="*/ 298 h 745"/>
              <a:gd name="T24" fmla="*/ 75 w 820"/>
              <a:gd name="T25" fmla="*/ 484 h 745"/>
              <a:gd name="T26" fmla="*/ 322 w 820"/>
              <a:gd name="T27" fmla="*/ 298 h 745"/>
              <a:gd name="T28" fmla="*/ 277 w 820"/>
              <a:gd name="T29" fmla="*/ 349 h 745"/>
              <a:gd name="T30" fmla="*/ 254 w 820"/>
              <a:gd name="T31" fmla="*/ 370 h 745"/>
              <a:gd name="T32" fmla="*/ 242 w 820"/>
              <a:gd name="T33" fmla="*/ 374 h 745"/>
              <a:gd name="T34" fmla="*/ 231 w 820"/>
              <a:gd name="T35" fmla="*/ 370 h 745"/>
              <a:gd name="T36" fmla="*/ 225 w 820"/>
              <a:gd name="T37" fmla="*/ 349 h 745"/>
              <a:gd name="T38" fmla="*/ 239 w 820"/>
              <a:gd name="T39" fmla="*/ 334 h 745"/>
              <a:gd name="T40" fmla="*/ 274 w 820"/>
              <a:gd name="T41" fmla="*/ 298 h 745"/>
              <a:gd name="T42" fmla="*/ 428 w 820"/>
              <a:gd name="T43" fmla="*/ 260 h 745"/>
              <a:gd name="T44" fmla="*/ 428 w 820"/>
              <a:gd name="T45" fmla="*/ 192 h 745"/>
              <a:gd name="T46" fmla="*/ 350 w 820"/>
              <a:gd name="T47" fmla="*/ 260 h 745"/>
              <a:gd name="T48" fmla="*/ 468 w 820"/>
              <a:gd name="T49" fmla="*/ 187 h 745"/>
              <a:gd name="T50" fmla="*/ 782 w 820"/>
              <a:gd name="T51" fmla="*/ 260 h 745"/>
              <a:gd name="T52" fmla="*/ 37 w 820"/>
              <a:gd name="T53" fmla="*/ 187 h 745"/>
              <a:gd name="T54" fmla="*/ 328 w 820"/>
              <a:gd name="T55" fmla="*/ 226 h 745"/>
              <a:gd name="T56" fmla="*/ 284 w 820"/>
              <a:gd name="T57" fmla="*/ 38 h 745"/>
              <a:gd name="T58" fmla="*/ 225 w 820"/>
              <a:gd name="T59" fmla="*/ 55 h 745"/>
              <a:gd name="T60" fmla="*/ 206 w 820"/>
              <a:gd name="T61" fmla="*/ 109 h 745"/>
              <a:gd name="T62" fmla="*/ 369 w 820"/>
              <a:gd name="T63" fmla="*/ 149 h 745"/>
              <a:gd name="T64" fmla="*/ 365 w 820"/>
              <a:gd name="T65" fmla="*/ 82 h 745"/>
              <a:gd name="T66" fmla="*/ 308 w 820"/>
              <a:gd name="T67" fmla="*/ 42 h 745"/>
              <a:gd name="T68" fmla="*/ 511 w 820"/>
              <a:gd name="T69" fmla="*/ 42 h 745"/>
              <a:gd name="T70" fmla="*/ 454 w 820"/>
              <a:gd name="T71" fmla="*/ 82 h 745"/>
              <a:gd name="T72" fmla="*/ 449 w 820"/>
              <a:gd name="T73" fmla="*/ 149 h 745"/>
              <a:gd name="T74" fmla="*/ 614 w 820"/>
              <a:gd name="T75" fmla="*/ 109 h 745"/>
              <a:gd name="T76" fmla="*/ 593 w 820"/>
              <a:gd name="T77" fmla="*/ 55 h 745"/>
              <a:gd name="T78" fmla="*/ 534 w 820"/>
              <a:gd name="T79" fmla="*/ 38 h 745"/>
              <a:gd name="T80" fmla="*/ 602 w 820"/>
              <a:gd name="T81" fmla="*/ 16 h 745"/>
              <a:gd name="T82" fmla="*/ 648 w 820"/>
              <a:gd name="T83" fmla="*/ 75 h 745"/>
              <a:gd name="T84" fmla="*/ 640 w 820"/>
              <a:gd name="T85" fmla="*/ 149 h 745"/>
              <a:gd name="T86" fmla="*/ 809 w 820"/>
              <a:gd name="T87" fmla="*/ 160 h 745"/>
              <a:gd name="T88" fmla="*/ 820 w 820"/>
              <a:gd name="T89" fmla="*/ 260 h 745"/>
              <a:gd name="T90" fmla="*/ 796 w 820"/>
              <a:gd name="T91" fmla="*/ 296 h 745"/>
              <a:gd name="T92" fmla="*/ 779 w 820"/>
              <a:gd name="T93" fmla="*/ 723 h 745"/>
              <a:gd name="T94" fmla="*/ 745 w 820"/>
              <a:gd name="T95" fmla="*/ 745 h 745"/>
              <a:gd name="T96" fmla="*/ 49 w 820"/>
              <a:gd name="T97" fmla="*/ 734 h 745"/>
              <a:gd name="T98" fmla="*/ 37 w 820"/>
              <a:gd name="T99" fmla="*/ 298 h 745"/>
              <a:gd name="T100" fmla="*/ 3 w 820"/>
              <a:gd name="T101" fmla="*/ 275 h 745"/>
              <a:gd name="T102" fmla="*/ 3 w 820"/>
              <a:gd name="T103" fmla="*/ 171 h 745"/>
              <a:gd name="T104" fmla="*/ 37 w 820"/>
              <a:gd name="T105" fmla="*/ 149 h 745"/>
              <a:gd name="T106" fmla="*/ 168 w 820"/>
              <a:gd name="T107" fmla="*/ 99 h 745"/>
              <a:gd name="T108" fmla="*/ 197 w 820"/>
              <a:gd name="T109" fmla="*/ 31 h 745"/>
              <a:gd name="T110" fmla="*/ 266 w 820"/>
              <a:gd name="T111" fmla="*/ 0 h 745"/>
              <a:gd name="T112" fmla="*/ 350 w 820"/>
              <a:gd name="T113" fmla="*/ 20 h 745"/>
              <a:gd name="T114" fmla="*/ 403 w 820"/>
              <a:gd name="T115" fmla="*/ 75 h 745"/>
              <a:gd name="T116" fmla="*/ 406 w 820"/>
              <a:gd name="T117" fmla="*/ 73 h 745"/>
              <a:gd name="T118" fmla="*/ 413 w 820"/>
              <a:gd name="T119" fmla="*/ 73 h 745"/>
              <a:gd name="T120" fmla="*/ 417 w 820"/>
              <a:gd name="T121" fmla="*/ 75 h 745"/>
              <a:gd name="T122" fmla="*/ 470 w 820"/>
              <a:gd name="T123" fmla="*/ 20 h 745"/>
              <a:gd name="T124" fmla="*/ 553 w 820"/>
              <a:gd name="T12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0" h="745">
                <a:moveTo>
                  <a:pt x="428" y="522"/>
                </a:moveTo>
                <a:lnTo>
                  <a:pt x="428" y="708"/>
                </a:lnTo>
                <a:lnTo>
                  <a:pt x="745" y="708"/>
                </a:lnTo>
                <a:lnTo>
                  <a:pt x="745" y="522"/>
                </a:lnTo>
                <a:lnTo>
                  <a:pt x="428" y="522"/>
                </a:lnTo>
                <a:close/>
                <a:moveTo>
                  <a:pt x="75" y="522"/>
                </a:moveTo>
                <a:lnTo>
                  <a:pt x="75" y="708"/>
                </a:lnTo>
                <a:lnTo>
                  <a:pt x="392" y="708"/>
                </a:lnTo>
                <a:lnTo>
                  <a:pt x="392" y="522"/>
                </a:lnTo>
                <a:lnTo>
                  <a:pt x="75" y="522"/>
                </a:lnTo>
                <a:close/>
                <a:moveTo>
                  <a:pt x="428" y="298"/>
                </a:moveTo>
                <a:lnTo>
                  <a:pt x="428" y="484"/>
                </a:lnTo>
                <a:lnTo>
                  <a:pt x="745" y="484"/>
                </a:lnTo>
                <a:lnTo>
                  <a:pt x="745" y="298"/>
                </a:lnTo>
                <a:lnTo>
                  <a:pt x="546" y="298"/>
                </a:lnTo>
                <a:lnTo>
                  <a:pt x="559" y="313"/>
                </a:lnTo>
                <a:lnTo>
                  <a:pt x="571" y="325"/>
                </a:lnTo>
                <a:lnTo>
                  <a:pt x="580" y="334"/>
                </a:lnTo>
                <a:lnTo>
                  <a:pt x="587" y="339"/>
                </a:lnTo>
                <a:lnTo>
                  <a:pt x="588" y="342"/>
                </a:lnTo>
                <a:lnTo>
                  <a:pt x="594" y="349"/>
                </a:lnTo>
                <a:lnTo>
                  <a:pt x="594" y="359"/>
                </a:lnTo>
                <a:lnTo>
                  <a:pt x="591" y="368"/>
                </a:lnTo>
                <a:lnTo>
                  <a:pt x="588" y="370"/>
                </a:lnTo>
                <a:lnTo>
                  <a:pt x="585" y="372"/>
                </a:lnTo>
                <a:lnTo>
                  <a:pt x="581" y="373"/>
                </a:lnTo>
                <a:lnTo>
                  <a:pt x="577" y="374"/>
                </a:lnTo>
                <a:lnTo>
                  <a:pt x="572" y="374"/>
                </a:lnTo>
                <a:lnTo>
                  <a:pt x="568" y="373"/>
                </a:lnTo>
                <a:lnTo>
                  <a:pt x="564" y="370"/>
                </a:lnTo>
                <a:lnTo>
                  <a:pt x="562" y="367"/>
                </a:lnTo>
                <a:lnTo>
                  <a:pt x="554" y="360"/>
                </a:lnTo>
                <a:lnTo>
                  <a:pt x="543" y="349"/>
                </a:lnTo>
                <a:lnTo>
                  <a:pt x="529" y="336"/>
                </a:lnTo>
                <a:lnTo>
                  <a:pt x="513" y="318"/>
                </a:lnTo>
                <a:lnTo>
                  <a:pt x="496" y="298"/>
                </a:lnTo>
                <a:lnTo>
                  <a:pt x="428" y="298"/>
                </a:lnTo>
                <a:close/>
                <a:moveTo>
                  <a:pt x="75" y="298"/>
                </a:moveTo>
                <a:lnTo>
                  <a:pt x="75" y="484"/>
                </a:lnTo>
                <a:lnTo>
                  <a:pt x="392" y="484"/>
                </a:lnTo>
                <a:lnTo>
                  <a:pt x="392" y="298"/>
                </a:lnTo>
                <a:lnTo>
                  <a:pt x="322" y="298"/>
                </a:lnTo>
                <a:lnTo>
                  <a:pt x="305" y="318"/>
                </a:lnTo>
                <a:lnTo>
                  <a:pt x="290" y="336"/>
                </a:lnTo>
                <a:lnTo>
                  <a:pt x="277" y="349"/>
                </a:lnTo>
                <a:lnTo>
                  <a:pt x="265" y="360"/>
                </a:lnTo>
                <a:lnTo>
                  <a:pt x="258" y="367"/>
                </a:lnTo>
                <a:lnTo>
                  <a:pt x="254" y="370"/>
                </a:lnTo>
                <a:lnTo>
                  <a:pt x="250" y="373"/>
                </a:lnTo>
                <a:lnTo>
                  <a:pt x="246" y="374"/>
                </a:lnTo>
                <a:lnTo>
                  <a:pt x="242" y="374"/>
                </a:lnTo>
                <a:lnTo>
                  <a:pt x="237" y="373"/>
                </a:lnTo>
                <a:lnTo>
                  <a:pt x="235" y="372"/>
                </a:lnTo>
                <a:lnTo>
                  <a:pt x="231" y="370"/>
                </a:lnTo>
                <a:lnTo>
                  <a:pt x="228" y="368"/>
                </a:lnTo>
                <a:lnTo>
                  <a:pt x="224" y="359"/>
                </a:lnTo>
                <a:lnTo>
                  <a:pt x="225" y="349"/>
                </a:lnTo>
                <a:lnTo>
                  <a:pt x="231" y="342"/>
                </a:lnTo>
                <a:lnTo>
                  <a:pt x="233" y="339"/>
                </a:lnTo>
                <a:lnTo>
                  <a:pt x="239" y="334"/>
                </a:lnTo>
                <a:lnTo>
                  <a:pt x="248" y="325"/>
                </a:lnTo>
                <a:lnTo>
                  <a:pt x="259" y="313"/>
                </a:lnTo>
                <a:lnTo>
                  <a:pt x="274" y="298"/>
                </a:lnTo>
                <a:lnTo>
                  <a:pt x="75" y="298"/>
                </a:lnTo>
                <a:close/>
                <a:moveTo>
                  <a:pt x="428" y="192"/>
                </a:moveTo>
                <a:lnTo>
                  <a:pt x="428" y="260"/>
                </a:lnTo>
                <a:lnTo>
                  <a:pt x="469" y="260"/>
                </a:lnTo>
                <a:lnTo>
                  <a:pt x="448" y="229"/>
                </a:lnTo>
                <a:lnTo>
                  <a:pt x="428" y="192"/>
                </a:lnTo>
                <a:close/>
                <a:moveTo>
                  <a:pt x="392" y="191"/>
                </a:moveTo>
                <a:lnTo>
                  <a:pt x="371" y="228"/>
                </a:lnTo>
                <a:lnTo>
                  <a:pt x="350" y="260"/>
                </a:lnTo>
                <a:lnTo>
                  <a:pt x="392" y="260"/>
                </a:lnTo>
                <a:lnTo>
                  <a:pt x="392" y="191"/>
                </a:lnTo>
                <a:close/>
                <a:moveTo>
                  <a:pt x="468" y="187"/>
                </a:moveTo>
                <a:lnTo>
                  <a:pt x="491" y="226"/>
                </a:lnTo>
                <a:lnTo>
                  <a:pt x="515" y="260"/>
                </a:lnTo>
                <a:lnTo>
                  <a:pt x="782" y="260"/>
                </a:lnTo>
                <a:lnTo>
                  <a:pt x="782" y="187"/>
                </a:lnTo>
                <a:lnTo>
                  <a:pt x="468" y="187"/>
                </a:lnTo>
                <a:close/>
                <a:moveTo>
                  <a:pt x="37" y="187"/>
                </a:moveTo>
                <a:lnTo>
                  <a:pt x="37" y="260"/>
                </a:lnTo>
                <a:lnTo>
                  <a:pt x="304" y="260"/>
                </a:lnTo>
                <a:lnTo>
                  <a:pt x="328" y="226"/>
                </a:lnTo>
                <a:lnTo>
                  <a:pt x="351" y="187"/>
                </a:lnTo>
                <a:lnTo>
                  <a:pt x="37" y="187"/>
                </a:lnTo>
                <a:close/>
                <a:moveTo>
                  <a:pt x="284" y="38"/>
                </a:moveTo>
                <a:lnTo>
                  <a:pt x="263" y="38"/>
                </a:lnTo>
                <a:lnTo>
                  <a:pt x="242" y="44"/>
                </a:lnTo>
                <a:lnTo>
                  <a:pt x="225" y="55"/>
                </a:lnTo>
                <a:lnTo>
                  <a:pt x="212" y="71"/>
                </a:lnTo>
                <a:lnTo>
                  <a:pt x="206" y="89"/>
                </a:lnTo>
                <a:lnTo>
                  <a:pt x="206" y="109"/>
                </a:lnTo>
                <a:lnTo>
                  <a:pt x="211" y="130"/>
                </a:lnTo>
                <a:lnTo>
                  <a:pt x="222" y="149"/>
                </a:lnTo>
                <a:lnTo>
                  <a:pt x="369" y="149"/>
                </a:lnTo>
                <a:lnTo>
                  <a:pt x="381" y="120"/>
                </a:lnTo>
                <a:lnTo>
                  <a:pt x="376" y="102"/>
                </a:lnTo>
                <a:lnTo>
                  <a:pt x="365" y="82"/>
                </a:lnTo>
                <a:lnTo>
                  <a:pt x="350" y="67"/>
                </a:lnTo>
                <a:lnTo>
                  <a:pt x="330" y="52"/>
                </a:lnTo>
                <a:lnTo>
                  <a:pt x="308" y="42"/>
                </a:lnTo>
                <a:lnTo>
                  <a:pt x="284" y="38"/>
                </a:lnTo>
                <a:close/>
                <a:moveTo>
                  <a:pt x="534" y="38"/>
                </a:moveTo>
                <a:lnTo>
                  <a:pt x="511" y="42"/>
                </a:lnTo>
                <a:lnTo>
                  <a:pt x="488" y="52"/>
                </a:lnTo>
                <a:lnTo>
                  <a:pt x="469" y="67"/>
                </a:lnTo>
                <a:lnTo>
                  <a:pt x="454" y="82"/>
                </a:lnTo>
                <a:lnTo>
                  <a:pt x="444" y="102"/>
                </a:lnTo>
                <a:lnTo>
                  <a:pt x="439" y="120"/>
                </a:lnTo>
                <a:lnTo>
                  <a:pt x="449" y="149"/>
                </a:lnTo>
                <a:lnTo>
                  <a:pt x="597" y="149"/>
                </a:lnTo>
                <a:lnTo>
                  <a:pt x="609" y="130"/>
                </a:lnTo>
                <a:lnTo>
                  <a:pt x="614" y="109"/>
                </a:lnTo>
                <a:lnTo>
                  <a:pt x="613" y="89"/>
                </a:lnTo>
                <a:lnTo>
                  <a:pt x="606" y="71"/>
                </a:lnTo>
                <a:lnTo>
                  <a:pt x="593" y="55"/>
                </a:lnTo>
                <a:lnTo>
                  <a:pt x="576" y="44"/>
                </a:lnTo>
                <a:lnTo>
                  <a:pt x="557" y="38"/>
                </a:lnTo>
                <a:lnTo>
                  <a:pt x="534" y="38"/>
                </a:lnTo>
                <a:close/>
                <a:moveTo>
                  <a:pt x="553" y="0"/>
                </a:moveTo>
                <a:lnTo>
                  <a:pt x="579" y="5"/>
                </a:lnTo>
                <a:lnTo>
                  <a:pt x="602" y="16"/>
                </a:lnTo>
                <a:lnTo>
                  <a:pt x="623" y="31"/>
                </a:lnTo>
                <a:lnTo>
                  <a:pt x="639" y="51"/>
                </a:lnTo>
                <a:lnTo>
                  <a:pt x="648" y="75"/>
                </a:lnTo>
                <a:lnTo>
                  <a:pt x="651" y="99"/>
                </a:lnTo>
                <a:lnTo>
                  <a:pt x="648" y="124"/>
                </a:lnTo>
                <a:lnTo>
                  <a:pt x="640" y="149"/>
                </a:lnTo>
                <a:lnTo>
                  <a:pt x="782" y="149"/>
                </a:lnTo>
                <a:lnTo>
                  <a:pt x="796" y="152"/>
                </a:lnTo>
                <a:lnTo>
                  <a:pt x="809" y="160"/>
                </a:lnTo>
                <a:lnTo>
                  <a:pt x="817" y="171"/>
                </a:lnTo>
                <a:lnTo>
                  <a:pt x="820" y="187"/>
                </a:lnTo>
                <a:lnTo>
                  <a:pt x="820" y="260"/>
                </a:lnTo>
                <a:lnTo>
                  <a:pt x="817" y="275"/>
                </a:lnTo>
                <a:lnTo>
                  <a:pt x="809" y="288"/>
                </a:lnTo>
                <a:lnTo>
                  <a:pt x="796" y="296"/>
                </a:lnTo>
                <a:lnTo>
                  <a:pt x="782" y="298"/>
                </a:lnTo>
                <a:lnTo>
                  <a:pt x="782" y="708"/>
                </a:lnTo>
                <a:lnTo>
                  <a:pt x="779" y="723"/>
                </a:lnTo>
                <a:lnTo>
                  <a:pt x="771" y="734"/>
                </a:lnTo>
                <a:lnTo>
                  <a:pt x="759" y="742"/>
                </a:lnTo>
                <a:lnTo>
                  <a:pt x="745" y="745"/>
                </a:lnTo>
                <a:lnTo>
                  <a:pt x="75" y="745"/>
                </a:lnTo>
                <a:lnTo>
                  <a:pt x="61" y="742"/>
                </a:lnTo>
                <a:lnTo>
                  <a:pt x="49" y="734"/>
                </a:lnTo>
                <a:lnTo>
                  <a:pt x="41" y="723"/>
                </a:lnTo>
                <a:lnTo>
                  <a:pt x="37" y="708"/>
                </a:lnTo>
                <a:lnTo>
                  <a:pt x="37" y="298"/>
                </a:lnTo>
                <a:lnTo>
                  <a:pt x="23" y="296"/>
                </a:lnTo>
                <a:lnTo>
                  <a:pt x="11" y="288"/>
                </a:lnTo>
                <a:lnTo>
                  <a:pt x="3" y="275"/>
                </a:lnTo>
                <a:lnTo>
                  <a:pt x="0" y="260"/>
                </a:lnTo>
                <a:lnTo>
                  <a:pt x="0" y="187"/>
                </a:lnTo>
                <a:lnTo>
                  <a:pt x="3" y="171"/>
                </a:lnTo>
                <a:lnTo>
                  <a:pt x="11" y="160"/>
                </a:lnTo>
                <a:lnTo>
                  <a:pt x="23" y="152"/>
                </a:lnTo>
                <a:lnTo>
                  <a:pt x="37" y="149"/>
                </a:lnTo>
                <a:lnTo>
                  <a:pt x="178" y="149"/>
                </a:lnTo>
                <a:lnTo>
                  <a:pt x="171" y="124"/>
                </a:lnTo>
                <a:lnTo>
                  <a:pt x="168" y="99"/>
                </a:lnTo>
                <a:lnTo>
                  <a:pt x="171" y="75"/>
                </a:lnTo>
                <a:lnTo>
                  <a:pt x="181" y="51"/>
                </a:lnTo>
                <a:lnTo>
                  <a:pt x="197" y="31"/>
                </a:lnTo>
                <a:lnTo>
                  <a:pt x="216" y="16"/>
                </a:lnTo>
                <a:lnTo>
                  <a:pt x="240" y="5"/>
                </a:lnTo>
                <a:lnTo>
                  <a:pt x="266" y="0"/>
                </a:lnTo>
                <a:lnTo>
                  <a:pt x="294" y="1"/>
                </a:lnTo>
                <a:lnTo>
                  <a:pt x="322" y="8"/>
                </a:lnTo>
                <a:lnTo>
                  <a:pt x="350" y="20"/>
                </a:lnTo>
                <a:lnTo>
                  <a:pt x="371" y="35"/>
                </a:lnTo>
                <a:lnTo>
                  <a:pt x="389" y="54"/>
                </a:lnTo>
                <a:lnTo>
                  <a:pt x="403" y="75"/>
                </a:lnTo>
                <a:lnTo>
                  <a:pt x="403" y="75"/>
                </a:lnTo>
                <a:lnTo>
                  <a:pt x="405" y="75"/>
                </a:lnTo>
                <a:lnTo>
                  <a:pt x="406" y="73"/>
                </a:lnTo>
                <a:lnTo>
                  <a:pt x="407" y="73"/>
                </a:lnTo>
                <a:lnTo>
                  <a:pt x="410" y="73"/>
                </a:lnTo>
                <a:lnTo>
                  <a:pt x="413" y="73"/>
                </a:lnTo>
                <a:lnTo>
                  <a:pt x="414" y="75"/>
                </a:lnTo>
                <a:lnTo>
                  <a:pt x="415" y="75"/>
                </a:lnTo>
                <a:lnTo>
                  <a:pt x="417" y="75"/>
                </a:lnTo>
                <a:lnTo>
                  <a:pt x="430" y="54"/>
                </a:lnTo>
                <a:lnTo>
                  <a:pt x="448" y="35"/>
                </a:lnTo>
                <a:lnTo>
                  <a:pt x="470" y="20"/>
                </a:lnTo>
                <a:lnTo>
                  <a:pt x="498" y="8"/>
                </a:lnTo>
                <a:lnTo>
                  <a:pt x="525" y="1"/>
                </a:lnTo>
                <a:lnTo>
                  <a:pt x="55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1" name="TextBox 3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8FE82664-B979-4F97-AE72-D27E547C2056}"/>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175026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31"/>
                                        </p:tgtEl>
                                        <p:attrNameLst>
                                          <p:attrName>style.visibility</p:attrName>
                                        </p:attrNameLst>
                                      </p:cBhvr>
                                      <p:to>
                                        <p:strVal val="visible"/>
                                      </p:to>
                                    </p:set>
                                    <p:anim to="" calcmode="lin" valueType="num">
                                      <p:cBhvr>
                                        <p:cTn id="7" dur="750" fill="hold">
                                          <p:stCondLst>
                                            <p:cond delay="0"/>
                                          </p:stCondLst>
                                        </p:cTn>
                                        <p:tgtEl>
                                          <p:spTgt spid="3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31"/>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1000" fill="hold"/>
                                        <p:tgtEl>
                                          <p:spTgt spid="32"/>
                                        </p:tgtEl>
                                        <p:attrNameLst>
                                          <p:attrName>ppt_w</p:attrName>
                                        </p:attrNameLst>
                                      </p:cBhvr>
                                      <p:tavLst>
                                        <p:tav tm="0">
                                          <p:val>
                                            <p:fltVal val="0"/>
                                          </p:val>
                                        </p:tav>
                                        <p:tav tm="100000">
                                          <p:val>
                                            <p:strVal val="#ppt_w"/>
                                          </p:val>
                                        </p:tav>
                                      </p:tavLst>
                                    </p:anim>
                                    <p:anim calcmode="lin" valueType="num">
                                      <p:cBhvr>
                                        <p:cTn id="13" dur="1000" fill="hold"/>
                                        <p:tgtEl>
                                          <p:spTgt spid="32"/>
                                        </p:tgtEl>
                                        <p:attrNameLst>
                                          <p:attrName>ppt_h</p:attrName>
                                        </p:attrNameLst>
                                      </p:cBhvr>
                                      <p:tavLst>
                                        <p:tav tm="0">
                                          <p:val>
                                            <p:fltVal val="0"/>
                                          </p:val>
                                        </p:tav>
                                        <p:tav tm="100000">
                                          <p:val>
                                            <p:strVal val="#ppt_h"/>
                                          </p:val>
                                        </p:tav>
                                      </p:tavLst>
                                    </p:anim>
                                    <p:anim calcmode="lin" valueType="num">
                                      <p:cBhvr>
                                        <p:cTn id="14" dur="1000" fill="hold"/>
                                        <p:tgtEl>
                                          <p:spTgt spid="32"/>
                                        </p:tgtEl>
                                        <p:attrNameLst>
                                          <p:attrName>style.rotation</p:attrName>
                                        </p:attrNameLst>
                                      </p:cBhvr>
                                      <p:tavLst>
                                        <p:tav tm="0">
                                          <p:val>
                                            <p:fltVal val="90"/>
                                          </p:val>
                                        </p:tav>
                                        <p:tav tm="100000">
                                          <p:val>
                                            <p:fltVal val="0"/>
                                          </p:val>
                                        </p:tav>
                                      </p:tavLst>
                                    </p:anim>
                                    <p:animEffect transition="in" filter="fade">
                                      <p:cBhvr>
                                        <p:cTn id="15" dur="1000"/>
                                        <p:tgtEl>
                                          <p:spTgt spid="3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1000" fill="hold"/>
                                        <p:tgtEl>
                                          <p:spTgt spid="15"/>
                                        </p:tgtEl>
                                        <p:attrNameLst>
                                          <p:attrName>ppt_w</p:attrName>
                                        </p:attrNameLst>
                                      </p:cBhvr>
                                      <p:tavLst>
                                        <p:tav tm="0">
                                          <p:val>
                                            <p:fltVal val="0"/>
                                          </p:val>
                                        </p:tav>
                                        <p:tav tm="100000">
                                          <p:val>
                                            <p:strVal val="#ppt_w"/>
                                          </p:val>
                                        </p:tav>
                                      </p:tavLst>
                                    </p:anim>
                                    <p:anim calcmode="lin" valueType="num">
                                      <p:cBhvr>
                                        <p:cTn id="19" dur="1000" fill="hold"/>
                                        <p:tgtEl>
                                          <p:spTgt spid="15"/>
                                        </p:tgtEl>
                                        <p:attrNameLst>
                                          <p:attrName>ppt_h</p:attrName>
                                        </p:attrNameLst>
                                      </p:cBhvr>
                                      <p:tavLst>
                                        <p:tav tm="0">
                                          <p:val>
                                            <p:fltVal val="0"/>
                                          </p:val>
                                        </p:tav>
                                        <p:tav tm="100000">
                                          <p:val>
                                            <p:strVal val="#ppt_h"/>
                                          </p:val>
                                        </p:tav>
                                      </p:tavLst>
                                    </p:anim>
                                    <p:animEffect transition="in" filter="fade">
                                      <p:cBhvr>
                                        <p:cTn id="20" dur="1000"/>
                                        <p:tgtEl>
                                          <p:spTgt spid="15"/>
                                        </p:tgtEl>
                                      </p:cBhvr>
                                    </p:animEffect>
                                  </p:childTnLst>
                                </p:cTn>
                              </p:par>
                            </p:childTnLst>
                          </p:cTn>
                        </p:par>
                        <p:par>
                          <p:cTn id="21" fill="hold">
                            <p:stCondLst>
                              <p:cond delay="2155"/>
                            </p:stCondLst>
                            <p:childTnLst>
                              <p:par>
                                <p:cTn id="22" presetID="0" presetClass="entr" presetSubtype="0" fill="hold" grpId="0" nodeType="afterEffect">
                                  <p:stCondLst>
                                    <p:cond delay="0"/>
                                  </p:stCondLst>
                                  <p:childTnLst>
                                    <p:set>
                                      <p:cBhvr>
                                        <p:cTn id="23" dur="700" fill="hold">
                                          <p:stCondLst>
                                            <p:cond delay="0"/>
                                          </p:stCondLst>
                                        </p:cTn>
                                        <p:tgtEl>
                                          <p:spTgt spid="26"/>
                                        </p:tgtEl>
                                        <p:attrNameLst>
                                          <p:attrName>style.visibility</p:attrName>
                                        </p:attrNameLst>
                                      </p:cBhvr>
                                      <p:to>
                                        <p:strVal val="visible"/>
                                      </p:to>
                                    </p:set>
                                    <p:anim to="" calcmode="lin" valueType="num">
                                      <p:cBhvr>
                                        <p:cTn id="24" dur="700" fill="hold">
                                          <p:stCondLst>
                                            <p:cond delay="0"/>
                                          </p:stCondLst>
                                        </p:cTn>
                                        <p:tgtEl>
                                          <p:spTgt spid="26"/>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26"/>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700" fill="hold"/>
                                        <p:tgtEl>
                                          <p:spTgt spid="25"/>
                                        </p:tgtEl>
                                        <p:attrNameLst>
                                          <p:attrName>ppt_x</p:attrName>
                                        </p:attrNameLst>
                                      </p:cBhvr>
                                      <p:tavLst>
                                        <p:tav tm="0">
                                          <p:val>
                                            <p:strVal val="0-#ppt_w/2"/>
                                          </p:val>
                                        </p:tav>
                                        <p:tav tm="100000">
                                          <p:val>
                                            <p:strVal val="#ppt_x"/>
                                          </p:val>
                                        </p:tav>
                                      </p:tavLst>
                                    </p:anim>
                                    <p:anim calcmode="lin" valueType="num">
                                      <p:cBhvr additive="base">
                                        <p:cTn id="29" dur="700" fill="hold"/>
                                        <p:tgtEl>
                                          <p:spTgt spid="25"/>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grpId="0" nodeType="afterEffect">
                                  <p:stCondLst>
                                    <p:cond delay="0"/>
                                  </p:stCondLst>
                                  <p:childTnLst>
                                    <p:set>
                                      <p:cBhvr>
                                        <p:cTn id="32" dur="700" fill="hold">
                                          <p:stCondLst>
                                            <p:cond delay="0"/>
                                          </p:stCondLst>
                                        </p:cTn>
                                        <p:tgtEl>
                                          <p:spTgt spid="28"/>
                                        </p:tgtEl>
                                        <p:attrNameLst>
                                          <p:attrName>style.visibility</p:attrName>
                                        </p:attrNameLst>
                                      </p:cBhvr>
                                      <p:to>
                                        <p:strVal val="visible"/>
                                      </p:to>
                                    </p:set>
                                    <p:anim to="" calcmode="lin" valueType="num">
                                      <p:cBhvr>
                                        <p:cTn id="33" dur="700" fill="hold">
                                          <p:stCondLst>
                                            <p:cond delay="0"/>
                                          </p:stCondLst>
                                        </p:cTn>
                                        <p:tgtEl>
                                          <p:spTgt spid="28"/>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28"/>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700" fill="hold"/>
                                        <p:tgtEl>
                                          <p:spTgt spid="22"/>
                                        </p:tgtEl>
                                        <p:attrNameLst>
                                          <p:attrName>ppt_x</p:attrName>
                                        </p:attrNameLst>
                                      </p:cBhvr>
                                      <p:tavLst>
                                        <p:tav tm="0">
                                          <p:val>
                                            <p:strVal val="1+#ppt_w/2"/>
                                          </p:val>
                                        </p:tav>
                                        <p:tav tm="100000">
                                          <p:val>
                                            <p:strVal val="#ppt_x"/>
                                          </p:val>
                                        </p:tav>
                                      </p:tavLst>
                                    </p:anim>
                                    <p:anim calcmode="lin" valueType="num">
                                      <p:cBhvr additive="base">
                                        <p:cTn id="38" dur="700" fill="hold"/>
                                        <p:tgtEl>
                                          <p:spTgt spid="22"/>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grpId="0" nodeType="afterEffect">
                                  <p:stCondLst>
                                    <p:cond delay="0"/>
                                  </p:stCondLst>
                                  <p:childTnLst>
                                    <p:set>
                                      <p:cBhvr>
                                        <p:cTn id="41" dur="700" fill="hold">
                                          <p:stCondLst>
                                            <p:cond delay="0"/>
                                          </p:stCondLst>
                                        </p:cTn>
                                        <p:tgtEl>
                                          <p:spTgt spid="29"/>
                                        </p:tgtEl>
                                        <p:attrNameLst>
                                          <p:attrName>style.visibility</p:attrName>
                                        </p:attrNameLst>
                                      </p:cBhvr>
                                      <p:to>
                                        <p:strVal val="visible"/>
                                      </p:to>
                                    </p:set>
                                    <p:anim to="" calcmode="lin" valueType="num">
                                      <p:cBhvr>
                                        <p:cTn id="42"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700" fill="hold"/>
                                        <p:tgtEl>
                                          <p:spTgt spid="21"/>
                                        </p:tgtEl>
                                        <p:attrNameLst>
                                          <p:attrName>ppt_x</p:attrName>
                                        </p:attrNameLst>
                                      </p:cBhvr>
                                      <p:tavLst>
                                        <p:tav tm="0">
                                          <p:val>
                                            <p:strVal val="1+#ppt_w/2"/>
                                          </p:val>
                                        </p:tav>
                                        <p:tav tm="100000">
                                          <p:val>
                                            <p:strVal val="#ppt_x"/>
                                          </p:val>
                                        </p:tav>
                                      </p:tavLst>
                                    </p:anim>
                                    <p:anim calcmode="lin" valueType="num">
                                      <p:cBhvr additive="base">
                                        <p:cTn id="47" dur="700" fill="hold"/>
                                        <p:tgtEl>
                                          <p:spTgt spid="21"/>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grpId="0" nodeType="afterEffect">
                                  <p:stCondLst>
                                    <p:cond delay="0"/>
                                  </p:stCondLst>
                                  <p:childTnLst>
                                    <p:set>
                                      <p:cBhvr>
                                        <p:cTn id="50" dur="700" fill="hold">
                                          <p:stCondLst>
                                            <p:cond delay="0"/>
                                          </p:stCondLst>
                                        </p:cTn>
                                        <p:tgtEl>
                                          <p:spTgt spid="30"/>
                                        </p:tgtEl>
                                        <p:attrNameLst>
                                          <p:attrName>style.visibility</p:attrName>
                                        </p:attrNameLst>
                                      </p:cBhvr>
                                      <p:to>
                                        <p:strVal val="visible"/>
                                      </p:to>
                                    </p:set>
                                    <p:anim to="" calcmode="lin" valueType="num">
                                      <p:cBhvr>
                                        <p:cTn id="51" dur="700" fill="hold">
                                          <p:stCondLst>
                                            <p:cond delay="0"/>
                                          </p:stCondLst>
                                        </p:cTn>
                                        <p:tgtEl>
                                          <p:spTgt spid="30"/>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30"/>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700" fill="hold"/>
                                        <p:tgtEl>
                                          <p:spTgt spid="23"/>
                                        </p:tgtEl>
                                        <p:attrNameLst>
                                          <p:attrName>ppt_x</p:attrName>
                                        </p:attrNameLst>
                                      </p:cBhvr>
                                      <p:tavLst>
                                        <p:tav tm="0">
                                          <p:val>
                                            <p:strVal val="1+#ppt_w/2"/>
                                          </p:val>
                                        </p:tav>
                                        <p:tav tm="100000">
                                          <p:val>
                                            <p:strVal val="#ppt_x"/>
                                          </p:val>
                                        </p:tav>
                                      </p:tavLst>
                                    </p:anim>
                                    <p:anim calcmode="lin" valueType="num">
                                      <p:cBhvr additive="base">
                                        <p:cTn id="56" dur="700" fill="hold"/>
                                        <p:tgtEl>
                                          <p:spTgt spid="23"/>
                                        </p:tgtEl>
                                        <p:attrNameLst>
                                          <p:attrName>ppt_y</p:attrName>
                                        </p:attrNameLst>
                                      </p:cBhvr>
                                      <p:tavLst>
                                        <p:tav tm="0">
                                          <p:val>
                                            <p:strVal val="#ppt_y"/>
                                          </p:val>
                                        </p:tav>
                                        <p:tav tm="100000">
                                          <p:val>
                                            <p:strVal val="#ppt_y"/>
                                          </p:val>
                                        </p:tav>
                                      </p:tavLst>
                                    </p:anim>
                                  </p:childTnLst>
                                </p:cTn>
                              </p:par>
                            </p:childTnLst>
                          </p:cTn>
                        </p:par>
                        <p:par>
                          <p:cTn id="57" fill="hold">
                            <p:stCondLst>
                              <p:cond delay="4955"/>
                            </p:stCondLst>
                            <p:childTnLst>
                              <p:par>
                                <p:cTn id="58" presetID="0" presetClass="entr" presetSubtype="0" fill="hold" grpId="0" nodeType="afterEffect">
                                  <p:stCondLst>
                                    <p:cond delay="0"/>
                                  </p:stCondLst>
                                  <p:childTnLst>
                                    <p:set>
                                      <p:cBhvr>
                                        <p:cTn id="59" dur="700" fill="hold">
                                          <p:stCondLst>
                                            <p:cond delay="0"/>
                                          </p:stCondLst>
                                        </p:cTn>
                                        <p:tgtEl>
                                          <p:spTgt spid="27"/>
                                        </p:tgtEl>
                                        <p:attrNameLst>
                                          <p:attrName>style.visibility</p:attrName>
                                        </p:attrNameLst>
                                      </p:cBhvr>
                                      <p:to>
                                        <p:strVal val="visible"/>
                                      </p:to>
                                    </p:set>
                                    <p:anim to="" calcmode="lin" valueType="num">
                                      <p:cBhvr>
                                        <p:cTn id="60" dur="700" fill="hold">
                                          <p:stCondLst>
                                            <p:cond delay="0"/>
                                          </p:stCondLst>
                                        </p:cTn>
                                        <p:tgtEl>
                                          <p:spTgt spid="27"/>
                                        </p:tgtEl>
                                        <p:attrNameLst>
                                          <p:attrName>ppt_h</p:attrName>
                                        </p:attrNameLst>
                                      </p:cBhvr>
                                      <p:tavLst>
                                        <p:tav tm="0" fmla="#ppt_h-#ppt_h*((1.5-1.5*$)^3-(1.5-1.5*$)^2)">
                                          <p:val>
                                            <p:strVal val="0"/>
                                          </p:val>
                                        </p:tav>
                                        <p:tav tm="100000">
                                          <p:val>
                                            <p:strVal val="1"/>
                                          </p:val>
                                        </p:tav>
                                      </p:tavLst>
                                    </p:anim>
                                    <p:anim to="" calcmode="lin" valueType="num">
                                      <p:cBhvr>
                                        <p:cTn id="61" dur="700" fill="hold">
                                          <p:stCondLst>
                                            <p:cond delay="0"/>
                                          </p:stCondLst>
                                        </p:cTn>
                                        <p:tgtEl>
                                          <p:spTgt spid="27"/>
                                        </p:tgtEl>
                                        <p:attrNameLst>
                                          <p:attrName>ppt_w</p:attrName>
                                        </p:attrNameLst>
                                      </p:cBhvr>
                                      <p:tavLst>
                                        <p:tav tm="0" fmla="#ppt_w-#ppt_w*((1.5-1.5*$)^3-(1.5-1.5*$)^2)">
                                          <p:val>
                                            <p:strVal val="0"/>
                                          </p:val>
                                        </p:tav>
                                        <p:tav tm="100000">
                                          <p:val>
                                            <p:strVal val="1"/>
                                          </p:val>
                                        </p:tav>
                                      </p:tavLst>
                                    </p:anim>
                                  </p:childTnLst>
                                </p:cTn>
                              </p:par>
                              <p:par>
                                <p:cTn id="62" presetID="2" presetClass="entr" presetSubtype="8" decel="10000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additive="base">
                                        <p:cTn id="64" dur="700" fill="hold"/>
                                        <p:tgtEl>
                                          <p:spTgt spid="24"/>
                                        </p:tgtEl>
                                        <p:attrNameLst>
                                          <p:attrName>ppt_x</p:attrName>
                                        </p:attrNameLst>
                                      </p:cBhvr>
                                      <p:tavLst>
                                        <p:tav tm="0">
                                          <p:val>
                                            <p:strVal val="0-#ppt_w/2"/>
                                          </p:val>
                                        </p:tav>
                                        <p:tav tm="100000">
                                          <p:val>
                                            <p:strVal val="#ppt_x"/>
                                          </p:val>
                                        </p:tav>
                                      </p:tavLst>
                                    </p:anim>
                                    <p:anim calcmode="lin" valueType="num">
                                      <p:cBhvr additive="base">
                                        <p:cTn id="65" dur="7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p:bldP spid="22" grpId="0"/>
      <p:bldP spid="23" grpId="0"/>
      <p:bldP spid="24" grpId="0"/>
      <p:bldP spid="25" grpId="0"/>
      <p:bldP spid="26" grpId="0" animBg="1"/>
      <p:bldP spid="27" grpId="0" animBg="1"/>
      <p:bldP spid="28" grpId="0" animBg="1"/>
      <p:bldP spid="29" grpId="0" animBg="1"/>
      <p:bldP spid="30" grpId="0" animBg="1"/>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80863135-722A-40BB-91FF-9D3B2D82A63E}"/>
              </a:ext>
            </a:extLst>
          </p:cNvPr>
          <p:cNvGrpSpPr/>
          <p:nvPr/>
        </p:nvGrpSpPr>
        <p:grpSpPr>
          <a:xfrm>
            <a:off x="6285055" y="3318459"/>
            <a:ext cx="5717892" cy="5263764"/>
            <a:chOff x="6285055" y="3318459"/>
            <a:chExt cx="5717892" cy="5263764"/>
          </a:xfrm>
        </p:grpSpPr>
        <p:sp>
          <p:nvSpPr>
            <p:cNvPr id="2" name="Freeform: Shape 1">
              <a:extLst>
                <a:ext uri="{FF2B5EF4-FFF2-40B4-BE49-F238E27FC236}">
                  <a16:creationId xmlns:a16="http://schemas.microsoft.com/office/drawing/2014/main" id="{9B0657BC-7641-44C0-905A-94F7EEF3F320}"/>
                </a:ext>
              </a:extLst>
            </p:cNvPr>
            <p:cNvSpPr/>
            <p:nvPr/>
          </p:nvSpPr>
          <p:spPr>
            <a:xfrm>
              <a:off x="7297891" y="4104232"/>
              <a:ext cx="3692220" cy="3692217"/>
            </a:xfrm>
            <a:custGeom>
              <a:avLst/>
              <a:gdLst>
                <a:gd name="connsiteX0" fmla="*/ 4850846 w 4850845"/>
                <a:gd name="connsiteY0" fmla="*/ 2425423 h 4850845"/>
                <a:gd name="connsiteX1" fmla="*/ 2425423 w 4850845"/>
                <a:gd name="connsiteY1" fmla="*/ 4850846 h 4850845"/>
                <a:gd name="connsiteX2" fmla="*/ 0 w 4850845"/>
                <a:gd name="connsiteY2" fmla="*/ 2425423 h 4850845"/>
                <a:gd name="connsiteX3" fmla="*/ 2425423 w 4850845"/>
                <a:gd name="connsiteY3" fmla="*/ 0 h 4850845"/>
                <a:gd name="connsiteX4" fmla="*/ 4850846 w 4850845"/>
                <a:gd name="connsiteY4" fmla="*/ 2425423 h 4850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0845" h="4850845">
                  <a:moveTo>
                    <a:pt x="4850846" y="2425423"/>
                  </a:moveTo>
                  <a:cubicBezTo>
                    <a:pt x="4850846" y="3764947"/>
                    <a:pt x="3764947" y="4850846"/>
                    <a:pt x="2425423" y="4850846"/>
                  </a:cubicBezTo>
                  <a:cubicBezTo>
                    <a:pt x="1085898" y="4850846"/>
                    <a:pt x="0" y="3764947"/>
                    <a:pt x="0" y="2425423"/>
                  </a:cubicBezTo>
                  <a:cubicBezTo>
                    <a:pt x="0" y="1085899"/>
                    <a:pt x="1085898" y="0"/>
                    <a:pt x="2425423" y="0"/>
                  </a:cubicBezTo>
                  <a:cubicBezTo>
                    <a:pt x="3764947" y="0"/>
                    <a:pt x="4850846" y="1085899"/>
                    <a:pt x="4850846" y="2425423"/>
                  </a:cubicBezTo>
                  <a:close/>
                </a:path>
              </a:pathLst>
            </a:custGeom>
            <a:solidFill>
              <a:schemeClr val="bg2">
                <a:lumMod val="75000"/>
                <a:lumOff val="25000"/>
              </a:schemeClr>
            </a:solidFill>
            <a:ln w="9525" cap="flat">
              <a:noFill/>
              <a:prstDash val="solid"/>
              <a:miter/>
            </a:ln>
          </p:spPr>
          <p:txBody>
            <a:bodyPr rtlCol="0" anchor="ctr"/>
            <a:lstStyle/>
            <a:p>
              <a:endParaRPr lang="en-US" sz="1800"/>
            </a:p>
          </p:txBody>
        </p:sp>
        <p:sp>
          <p:nvSpPr>
            <p:cNvPr id="5" name="Freeform: Shape 4">
              <a:extLst>
                <a:ext uri="{FF2B5EF4-FFF2-40B4-BE49-F238E27FC236}">
                  <a16:creationId xmlns:a16="http://schemas.microsoft.com/office/drawing/2014/main" id="{2B5EC82B-3F10-4387-A6AB-8E7E9A14070F}"/>
                </a:ext>
              </a:extLst>
            </p:cNvPr>
            <p:cNvSpPr/>
            <p:nvPr/>
          </p:nvSpPr>
          <p:spPr>
            <a:xfrm>
              <a:off x="8256673" y="5062887"/>
              <a:ext cx="1774546" cy="1774544"/>
            </a:xfrm>
            <a:custGeom>
              <a:avLst/>
              <a:gdLst>
                <a:gd name="connsiteX0" fmla="*/ 2331402 w 2331401"/>
                <a:gd name="connsiteY0" fmla="*/ 1165701 h 2331401"/>
                <a:gd name="connsiteX1" fmla="*/ 1165701 w 2331401"/>
                <a:gd name="connsiteY1" fmla="*/ 2331402 h 2331401"/>
                <a:gd name="connsiteX2" fmla="*/ 0 w 2331401"/>
                <a:gd name="connsiteY2" fmla="*/ 1165701 h 2331401"/>
                <a:gd name="connsiteX3" fmla="*/ 1165701 w 2331401"/>
                <a:gd name="connsiteY3" fmla="*/ 0 h 2331401"/>
                <a:gd name="connsiteX4" fmla="*/ 2331402 w 2331401"/>
                <a:gd name="connsiteY4" fmla="*/ 1165701 h 2331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401" h="2331401">
                  <a:moveTo>
                    <a:pt x="2331402" y="1165701"/>
                  </a:moveTo>
                  <a:cubicBezTo>
                    <a:pt x="2331402" y="1809499"/>
                    <a:pt x="1809500" y="2331402"/>
                    <a:pt x="1165701" y="2331402"/>
                  </a:cubicBezTo>
                  <a:cubicBezTo>
                    <a:pt x="521902" y="2331402"/>
                    <a:pt x="0" y="1809500"/>
                    <a:pt x="0" y="1165701"/>
                  </a:cubicBezTo>
                  <a:cubicBezTo>
                    <a:pt x="0" y="521902"/>
                    <a:pt x="521902" y="0"/>
                    <a:pt x="1165701" y="0"/>
                  </a:cubicBezTo>
                  <a:cubicBezTo>
                    <a:pt x="1809499" y="0"/>
                    <a:pt x="2331402" y="521902"/>
                    <a:pt x="2331402" y="1165701"/>
                  </a:cubicBezTo>
                  <a:close/>
                </a:path>
              </a:pathLst>
            </a:custGeom>
            <a:solidFill>
              <a:schemeClr val="bg1"/>
            </a:solidFill>
            <a:ln w="9525" cap="flat">
              <a:noFill/>
              <a:prstDash val="solid"/>
              <a:miter/>
            </a:ln>
          </p:spPr>
          <p:txBody>
            <a:bodyPr rtlCol="0" anchor="ctr"/>
            <a:lstStyle/>
            <a:p>
              <a:endParaRPr lang="en-US" sz="1800"/>
            </a:p>
          </p:txBody>
        </p:sp>
        <p:grpSp>
          <p:nvGrpSpPr>
            <p:cNvPr id="9" name="Group 8">
              <a:extLst>
                <a:ext uri="{FF2B5EF4-FFF2-40B4-BE49-F238E27FC236}">
                  <a16:creationId xmlns:a16="http://schemas.microsoft.com/office/drawing/2014/main" id="{9C16FD9F-FDFA-4251-8353-A2BD96A60080}"/>
                </a:ext>
              </a:extLst>
            </p:cNvPr>
            <p:cNvGrpSpPr/>
            <p:nvPr/>
          </p:nvGrpSpPr>
          <p:grpSpPr>
            <a:xfrm rot="11465433">
              <a:off x="7411409" y="6735647"/>
              <a:ext cx="1641299" cy="1846576"/>
              <a:chOff x="8721428" y="2980748"/>
              <a:chExt cx="1752556" cy="1971748"/>
            </a:xfrm>
          </p:grpSpPr>
          <p:sp>
            <p:nvSpPr>
              <p:cNvPr id="10" name="Freeform: Shape 9">
                <a:extLst>
                  <a:ext uri="{FF2B5EF4-FFF2-40B4-BE49-F238E27FC236}">
                    <a16:creationId xmlns:a16="http://schemas.microsoft.com/office/drawing/2014/main" id="{57DCCFFA-781A-42CD-B4B0-176CF0D24F43}"/>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6"/>
              </a:solidFill>
              <a:ln w="9525" cap="flat">
                <a:noFill/>
                <a:prstDash val="solid"/>
                <a:miter/>
              </a:ln>
            </p:spPr>
            <p:txBody>
              <a:bodyPr rtlCol="0" anchor="ctr"/>
              <a:lstStyle/>
              <a:p>
                <a:endParaRPr lang="en-US" sz="1800"/>
              </a:p>
            </p:txBody>
          </p:sp>
          <p:sp>
            <p:nvSpPr>
              <p:cNvPr id="11" name="Freeform: Shape 10">
                <a:extLst>
                  <a:ext uri="{FF2B5EF4-FFF2-40B4-BE49-F238E27FC236}">
                    <a16:creationId xmlns:a16="http://schemas.microsoft.com/office/drawing/2014/main" id="{4EFE56D2-7DDD-46FA-AF65-30B0650C97AC}"/>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12" name="TextBox 11">
                <a:extLst>
                  <a:ext uri="{FF2B5EF4-FFF2-40B4-BE49-F238E27FC236}">
                    <a16:creationId xmlns:a16="http://schemas.microsoft.com/office/drawing/2014/main" id="{9DEC7B5C-F177-45AE-852A-328A0CF4AA31}"/>
                  </a:ext>
                </a:extLst>
              </p:cNvPr>
              <p:cNvSpPr txBox="1"/>
              <p:nvPr/>
            </p:nvSpPr>
            <p:spPr>
              <a:xfrm rot="10134567">
                <a:off x="9254908" y="4196840"/>
                <a:ext cx="547386" cy="408911"/>
              </a:xfrm>
              <a:prstGeom prst="rect">
                <a:avLst/>
              </a:prstGeom>
              <a:noFill/>
            </p:spPr>
            <p:txBody>
              <a:bodyPr wrap="square" rtlCol="0">
                <a:spAutoFit/>
              </a:bodyPr>
              <a:lstStyle/>
              <a:p>
                <a:pPr algn="ctr"/>
                <a:r>
                  <a:rPr lang="en-US" sz="1800">
                    <a:latin typeface="+mj-lt"/>
                  </a:rPr>
                  <a:t>06</a:t>
                </a:r>
              </a:p>
            </p:txBody>
          </p:sp>
        </p:grpSp>
        <p:grpSp>
          <p:nvGrpSpPr>
            <p:cNvPr id="13" name="Group 12">
              <a:extLst>
                <a:ext uri="{FF2B5EF4-FFF2-40B4-BE49-F238E27FC236}">
                  <a16:creationId xmlns:a16="http://schemas.microsoft.com/office/drawing/2014/main" id="{627A3C8D-1259-4400-82E9-72BF166DAFF4}"/>
                </a:ext>
              </a:extLst>
            </p:cNvPr>
            <p:cNvGrpSpPr/>
            <p:nvPr/>
          </p:nvGrpSpPr>
          <p:grpSpPr>
            <a:xfrm rot="15065433">
              <a:off x="6387694" y="5091585"/>
              <a:ext cx="1641298" cy="1846576"/>
              <a:chOff x="8721428" y="2980748"/>
              <a:chExt cx="1752556" cy="1971748"/>
            </a:xfrm>
          </p:grpSpPr>
          <p:sp>
            <p:nvSpPr>
              <p:cNvPr id="14" name="Freeform: Shape 13">
                <a:extLst>
                  <a:ext uri="{FF2B5EF4-FFF2-40B4-BE49-F238E27FC236}">
                    <a16:creationId xmlns:a16="http://schemas.microsoft.com/office/drawing/2014/main" id="{BD6E8700-9DBD-44D5-B64B-830DF705335C}"/>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1"/>
              </a:solidFill>
              <a:ln w="9525" cap="flat">
                <a:noFill/>
                <a:prstDash val="solid"/>
                <a:miter/>
              </a:ln>
            </p:spPr>
            <p:txBody>
              <a:bodyPr rtlCol="0" anchor="ctr"/>
              <a:lstStyle/>
              <a:p>
                <a:endParaRPr lang="en-US" sz="1800"/>
              </a:p>
            </p:txBody>
          </p:sp>
          <p:sp>
            <p:nvSpPr>
              <p:cNvPr id="15" name="Freeform: Shape 14">
                <a:extLst>
                  <a:ext uri="{FF2B5EF4-FFF2-40B4-BE49-F238E27FC236}">
                    <a16:creationId xmlns:a16="http://schemas.microsoft.com/office/drawing/2014/main" id="{47398629-AE80-4817-8E6F-2037410B3AF6}"/>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16" name="TextBox 15">
                <a:extLst>
                  <a:ext uri="{FF2B5EF4-FFF2-40B4-BE49-F238E27FC236}">
                    <a16:creationId xmlns:a16="http://schemas.microsoft.com/office/drawing/2014/main" id="{4822C17A-439D-478C-9B71-1110D69369FA}"/>
                  </a:ext>
                </a:extLst>
              </p:cNvPr>
              <p:cNvSpPr txBox="1"/>
              <p:nvPr/>
            </p:nvSpPr>
            <p:spPr>
              <a:xfrm rot="6534567">
                <a:off x="9248229" y="4202665"/>
                <a:ext cx="547386" cy="408911"/>
              </a:xfrm>
              <a:prstGeom prst="rect">
                <a:avLst/>
              </a:prstGeom>
              <a:noFill/>
            </p:spPr>
            <p:txBody>
              <a:bodyPr wrap="square" rtlCol="0">
                <a:spAutoFit/>
              </a:bodyPr>
              <a:lstStyle/>
              <a:p>
                <a:pPr algn="ctr"/>
                <a:r>
                  <a:rPr lang="en-US" sz="1800">
                    <a:latin typeface="+mj-lt"/>
                  </a:rPr>
                  <a:t>01</a:t>
                </a:r>
              </a:p>
            </p:txBody>
          </p:sp>
        </p:grpSp>
        <p:grpSp>
          <p:nvGrpSpPr>
            <p:cNvPr id="17" name="Group 16">
              <a:extLst>
                <a:ext uri="{FF2B5EF4-FFF2-40B4-BE49-F238E27FC236}">
                  <a16:creationId xmlns:a16="http://schemas.microsoft.com/office/drawing/2014/main" id="{E905DEA5-00D8-4BDF-B0CF-98F3620879DC}"/>
                </a:ext>
              </a:extLst>
            </p:cNvPr>
            <p:cNvGrpSpPr/>
            <p:nvPr/>
          </p:nvGrpSpPr>
          <p:grpSpPr>
            <a:xfrm rot="18665433">
              <a:off x="7299637" y="3382990"/>
              <a:ext cx="1641298" cy="1846576"/>
              <a:chOff x="8721428" y="2980748"/>
              <a:chExt cx="1752556" cy="1971748"/>
            </a:xfrm>
          </p:grpSpPr>
          <p:sp>
            <p:nvSpPr>
              <p:cNvPr id="18" name="Freeform: Shape 17">
                <a:extLst>
                  <a:ext uri="{FF2B5EF4-FFF2-40B4-BE49-F238E27FC236}">
                    <a16:creationId xmlns:a16="http://schemas.microsoft.com/office/drawing/2014/main" id="{EF7A8D78-7C5C-4EC3-A3F0-0D55C5D75C1F}"/>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2"/>
              </a:solidFill>
              <a:ln w="9525" cap="flat">
                <a:noFill/>
                <a:prstDash val="solid"/>
                <a:miter/>
              </a:ln>
            </p:spPr>
            <p:txBody>
              <a:bodyPr rtlCol="0" anchor="ctr"/>
              <a:lstStyle/>
              <a:p>
                <a:endParaRPr lang="en-US" sz="1800"/>
              </a:p>
            </p:txBody>
          </p:sp>
          <p:sp>
            <p:nvSpPr>
              <p:cNvPr id="19" name="Freeform: Shape 18">
                <a:extLst>
                  <a:ext uri="{FF2B5EF4-FFF2-40B4-BE49-F238E27FC236}">
                    <a16:creationId xmlns:a16="http://schemas.microsoft.com/office/drawing/2014/main" id="{E8C26735-9BDE-4D66-A40E-63F1B70ADFEE}"/>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20" name="TextBox 19">
                <a:extLst>
                  <a:ext uri="{FF2B5EF4-FFF2-40B4-BE49-F238E27FC236}">
                    <a16:creationId xmlns:a16="http://schemas.microsoft.com/office/drawing/2014/main" id="{7BCF1C23-41E6-4766-9257-3431FD4D71E3}"/>
                  </a:ext>
                </a:extLst>
              </p:cNvPr>
              <p:cNvSpPr txBox="1"/>
              <p:nvPr/>
            </p:nvSpPr>
            <p:spPr>
              <a:xfrm rot="2934567">
                <a:off x="9249934" y="4211362"/>
                <a:ext cx="547386" cy="408911"/>
              </a:xfrm>
              <a:prstGeom prst="rect">
                <a:avLst/>
              </a:prstGeom>
              <a:noFill/>
            </p:spPr>
            <p:txBody>
              <a:bodyPr wrap="square" rtlCol="0">
                <a:spAutoFit/>
              </a:bodyPr>
              <a:lstStyle/>
              <a:p>
                <a:pPr algn="ctr"/>
                <a:r>
                  <a:rPr lang="en-US" sz="1800">
                    <a:latin typeface="+mj-lt"/>
                  </a:rPr>
                  <a:t>02</a:t>
                </a:r>
              </a:p>
            </p:txBody>
          </p:sp>
        </p:grpSp>
        <p:grpSp>
          <p:nvGrpSpPr>
            <p:cNvPr id="21" name="Group 20">
              <a:extLst>
                <a:ext uri="{FF2B5EF4-FFF2-40B4-BE49-F238E27FC236}">
                  <a16:creationId xmlns:a16="http://schemas.microsoft.com/office/drawing/2014/main" id="{7964D35B-C807-4D0C-AD2E-B0F61502A768}"/>
                </a:ext>
              </a:extLst>
            </p:cNvPr>
            <p:cNvGrpSpPr/>
            <p:nvPr/>
          </p:nvGrpSpPr>
          <p:grpSpPr>
            <a:xfrm rot="665433">
              <a:off x="9235294" y="3318459"/>
              <a:ext cx="1641299" cy="1846576"/>
              <a:chOff x="8721428" y="2980748"/>
              <a:chExt cx="1752556" cy="1971748"/>
            </a:xfrm>
          </p:grpSpPr>
          <p:sp>
            <p:nvSpPr>
              <p:cNvPr id="22" name="Freeform: Shape 21">
                <a:extLst>
                  <a:ext uri="{FF2B5EF4-FFF2-40B4-BE49-F238E27FC236}">
                    <a16:creationId xmlns:a16="http://schemas.microsoft.com/office/drawing/2014/main" id="{C58F6729-144F-4A2A-91D8-643337A52E90}"/>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3"/>
              </a:solidFill>
              <a:ln w="9525" cap="flat">
                <a:noFill/>
                <a:prstDash val="solid"/>
                <a:miter/>
              </a:ln>
            </p:spPr>
            <p:txBody>
              <a:bodyPr rtlCol="0" anchor="ctr"/>
              <a:lstStyle/>
              <a:p>
                <a:endParaRPr lang="en-US" sz="1800"/>
              </a:p>
            </p:txBody>
          </p:sp>
          <p:sp>
            <p:nvSpPr>
              <p:cNvPr id="23" name="Freeform: Shape 22">
                <a:extLst>
                  <a:ext uri="{FF2B5EF4-FFF2-40B4-BE49-F238E27FC236}">
                    <a16:creationId xmlns:a16="http://schemas.microsoft.com/office/drawing/2014/main" id="{FBB4EB51-BC8C-40EE-9B84-D9B350A0B1E9}"/>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24" name="TextBox 23">
                <a:extLst>
                  <a:ext uri="{FF2B5EF4-FFF2-40B4-BE49-F238E27FC236}">
                    <a16:creationId xmlns:a16="http://schemas.microsoft.com/office/drawing/2014/main" id="{94E61C3F-629A-437C-97C7-5C4201530109}"/>
                  </a:ext>
                </a:extLst>
              </p:cNvPr>
              <p:cNvSpPr txBox="1"/>
              <p:nvPr/>
            </p:nvSpPr>
            <p:spPr>
              <a:xfrm rot="20934567">
                <a:off x="9258318" y="4214233"/>
                <a:ext cx="547386" cy="408911"/>
              </a:xfrm>
              <a:prstGeom prst="rect">
                <a:avLst/>
              </a:prstGeom>
              <a:noFill/>
            </p:spPr>
            <p:txBody>
              <a:bodyPr wrap="square" rtlCol="0">
                <a:spAutoFit/>
              </a:bodyPr>
              <a:lstStyle/>
              <a:p>
                <a:pPr algn="ctr"/>
                <a:r>
                  <a:rPr lang="en-US" sz="1800">
                    <a:latin typeface="+mj-lt"/>
                  </a:rPr>
                  <a:t>03</a:t>
                </a:r>
              </a:p>
            </p:txBody>
          </p:sp>
        </p:grpSp>
        <p:grpSp>
          <p:nvGrpSpPr>
            <p:cNvPr id="25" name="Group 24">
              <a:extLst>
                <a:ext uri="{FF2B5EF4-FFF2-40B4-BE49-F238E27FC236}">
                  <a16:creationId xmlns:a16="http://schemas.microsoft.com/office/drawing/2014/main" id="{2D803DB6-3060-4501-BCB9-778EC53E43E0}"/>
                </a:ext>
              </a:extLst>
            </p:cNvPr>
            <p:cNvGrpSpPr/>
            <p:nvPr/>
          </p:nvGrpSpPr>
          <p:grpSpPr>
            <a:xfrm rot="4265433">
              <a:off x="10259010" y="4962521"/>
              <a:ext cx="1641298" cy="1846576"/>
              <a:chOff x="8721428" y="2980748"/>
              <a:chExt cx="1752556" cy="1971748"/>
            </a:xfrm>
          </p:grpSpPr>
          <p:sp>
            <p:nvSpPr>
              <p:cNvPr id="26" name="Freeform: Shape 25">
                <a:extLst>
                  <a:ext uri="{FF2B5EF4-FFF2-40B4-BE49-F238E27FC236}">
                    <a16:creationId xmlns:a16="http://schemas.microsoft.com/office/drawing/2014/main" id="{62999D1F-36D8-4748-9C71-28CEB1EF0779}"/>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4"/>
              </a:solidFill>
              <a:ln w="9525" cap="flat">
                <a:noFill/>
                <a:prstDash val="solid"/>
                <a:miter/>
              </a:ln>
            </p:spPr>
            <p:txBody>
              <a:bodyPr rtlCol="0" anchor="ctr"/>
              <a:lstStyle/>
              <a:p>
                <a:endParaRPr lang="en-US" sz="1800"/>
              </a:p>
            </p:txBody>
          </p:sp>
          <p:sp>
            <p:nvSpPr>
              <p:cNvPr id="27" name="Freeform: Shape 26">
                <a:extLst>
                  <a:ext uri="{FF2B5EF4-FFF2-40B4-BE49-F238E27FC236}">
                    <a16:creationId xmlns:a16="http://schemas.microsoft.com/office/drawing/2014/main" id="{D0EB8215-0FB9-45C4-BEC5-50282AACE862}"/>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28" name="TextBox 27">
                <a:extLst>
                  <a:ext uri="{FF2B5EF4-FFF2-40B4-BE49-F238E27FC236}">
                    <a16:creationId xmlns:a16="http://schemas.microsoft.com/office/drawing/2014/main" id="{19B4C132-3217-431D-8E95-367D75E77AF0}"/>
                  </a:ext>
                </a:extLst>
              </p:cNvPr>
              <p:cNvSpPr txBox="1"/>
              <p:nvPr/>
            </p:nvSpPr>
            <p:spPr>
              <a:xfrm rot="17334567">
                <a:off x="9264997" y="4208409"/>
                <a:ext cx="547386" cy="408911"/>
              </a:xfrm>
              <a:prstGeom prst="rect">
                <a:avLst/>
              </a:prstGeom>
              <a:noFill/>
            </p:spPr>
            <p:txBody>
              <a:bodyPr wrap="square" rtlCol="0">
                <a:spAutoFit/>
              </a:bodyPr>
              <a:lstStyle/>
              <a:p>
                <a:pPr algn="ctr"/>
                <a:r>
                  <a:rPr lang="en-US" sz="1800">
                    <a:latin typeface="+mj-lt"/>
                  </a:rPr>
                  <a:t>04</a:t>
                </a:r>
              </a:p>
            </p:txBody>
          </p:sp>
        </p:grpSp>
        <p:grpSp>
          <p:nvGrpSpPr>
            <p:cNvPr id="29" name="Group 28">
              <a:extLst>
                <a:ext uri="{FF2B5EF4-FFF2-40B4-BE49-F238E27FC236}">
                  <a16:creationId xmlns:a16="http://schemas.microsoft.com/office/drawing/2014/main" id="{B3ABAC53-BFD2-403D-B239-BA13344F508B}"/>
                </a:ext>
              </a:extLst>
            </p:cNvPr>
            <p:cNvGrpSpPr/>
            <p:nvPr/>
          </p:nvGrpSpPr>
          <p:grpSpPr>
            <a:xfrm rot="7865433">
              <a:off x="9347067" y="6671116"/>
              <a:ext cx="1641298" cy="1846576"/>
              <a:chOff x="8721428" y="2980748"/>
              <a:chExt cx="1752556" cy="1971748"/>
            </a:xfrm>
          </p:grpSpPr>
          <p:sp>
            <p:nvSpPr>
              <p:cNvPr id="30" name="Freeform: Shape 29">
                <a:extLst>
                  <a:ext uri="{FF2B5EF4-FFF2-40B4-BE49-F238E27FC236}">
                    <a16:creationId xmlns:a16="http://schemas.microsoft.com/office/drawing/2014/main" id="{930A6BB4-E68A-40F5-8F8E-E17419EB5A84}"/>
                  </a:ext>
                </a:extLst>
              </p:cNvPr>
              <p:cNvSpPr/>
              <p:nvPr/>
            </p:nvSpPr>
            <p:spPr>
              <a:xfrm rot="18371813">
                <a:off x="8642645" y="3121156"/>
                <a:ext cx="1971748" cy="1690931"/>
              </a:xfrm>
              <a:custGeom>
                <a:avLst/>
                <a:gdLst>
                  <a:gd name="connsiteX0" fmla="*/ 1707166 w 2426035"/>
                  <a:gd name="connsiteY0" fmla="*/ 2029356 h 2080520"/>
                  <a:gd name="connsiteX1" fmla="*/ 2374868 w 2426035"/>
                  <a:gd name="connsiteY1" fmla="*/ 718906 h 2080520"/>
                  <a:gd name="connsiteX2" fmla="*/ 1064419 w 2426035"/>
                  <a:gd name="connsiteY2" fmla="*/ 51204 h 2080520"/>
                  <a:gd name="connsiteX3" fmla="*/ 347567 w 2426035"/>
                  <a:gd name="connsiteY3" fmla="*/ 1104574 h 2080520"/>
                  <a:gd name="connsiteX4" fmla="*/ 0 w 2426035"/>
                  <a:gd name="connsiteY4" fmla="*/ 1490622 h 2080520"/>
                  <a:gd name="connsiteX5" fmla="*/ 508063 w 2426035"/>
                  <a:gd name="connsiteY5" fmla="*/ 1598636 h 2080520"/>
                  <a:gd name="connsiteX6" fmla="*/ 1707166 w 2426035"/>
                  <a:gd name="connsiteY6" fmla="*/ 2029356 h 208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6035" h="2080520">
                    <a:moveTo>
                      <a:pt x="1707166" y="2029356"/>
                    </a:moveTo>
                    <a:cubicBezTo>
                      <a:pt x="2253424" y="1851905"/>
                      <a:pt x="2552319" y="1265165"/>
                      <a:pt x="2374868" y="718906"/>
                    </a:cubicBezTo>
                    <a:cubicBezTo>
                      <a:pt x="2197417" y="172648"/>
                      <a:pt x="1610678" y="-126342"/>
                      <a:pt x="1064419" y="51204"/>
                    </a:cubicBezTo>
                    <a:cubicBezTo>
                      <a:pt x="603409" y="201032"/>
                      <a:pt x="318611" y="642135"/>
                      <a:pt x="347567" y="1104574"/>
                    </a:cubicBezTo>
                    <a:lnTo>
                      <a:pt x="0" y="1490622"/>
                    </a:lnTo>
                    <a:lnTo>
                      <a:pt x="508063" y="1598636"/>
                    </a:lnTo>
                    <a:cubicBezTo>
                      <a:pt x="756380" y="1989637"/>
                      <a:pt x="1246156" y="2179089"/>
                      <a:pt x="1707166" y="2029356"/>
                    </a:cubicBezTo>
                    <a:close/>
                  </a:path>
                </a:pathLst>
              </a:custGeom>
              <a:solidFill>
                <a:schemeClr val="accent5"/>
              </a:solidFill>
              <a:ln w="9525" cap="flat">
                <a:noFill/>
                <a:prstDash val="solid"/>
                <a:miter/>
              </a:ln>
            </p:spPr>
            <p:txBody>
              <a:bodyPr rtlCol="0" anchor="ctr"/>
              <a:lstStyle/>
              <a:p>
                <a:endParaRPr lang="en-US" sz="1800"/>
              </a:p>
            </p:txBody>
          </p:sp>
          <p:sp>
            <p:nvSpPr>
              <p:cNvPr id="31" name="Freeform: Shape 30">
                <a:extLst>
                  <a:ext uri="{FF2B5EF4-FFF2-40B4-BE49-F238E27FC236}">
                    <a16:creationId xmlns:a16="http://schemas.microsoft.com/office/drawing/2014/main" id="{CD8CFA3A-F16B-4045-88E8-57DD75DD1896}"/>
                  </a:ext>
                </a:extLst>
              </p:cNvPr>
              <p:cNvSpPr/>
              <p:nvPr/>
            </p:nvSpPr>
            <p:spPr>
              <a:xfrm rot="18371813">
                <a:off x="8937800" y="3713823"/>
                <a:ext cx="998717" cy="1431461"/>
              </a:xfrm>
              <a:custGeom>
                <a:avLst/>
                <a:gdLst>
                  <a:gd name="connsiteX0" fmla="*/ 649224 w 1228820"/>
                  <a:gd name="connsiteY0" fmla="*/ 0 h 1761267"/>
                  <a:gd name="connsiteX1" fmla="*/ 347567 w 1228820"/>
                  <a:gd name="connsiteY1" fmla="*/ 798481 h 1761267"/>
                  <a:gd name="connsiteX2" fmla="*/ 0 w 1228820"/>
                  <a:gd name="connsiteY2" fmla="*/ 1184529 h 1761267"/>
                  <a:gd name="connsiteX3" fmla="*/ 508063 w 1228820"/>
                  <a:gd name="connsiteY3" fmla="*/ 1292543 h 1761267"/>
                  <a:gd name="connsiteX4" fmla="*/ 1221676 w 1228820"/>
                  <a:gd name="connsiteY4" fmla="*/ 1761268 h 1761267"/>
                  <a:gd name="connsiteX5" fmla="*/ 1228820 w 1228820"/>
                  <a:gd name="connsiteY5" fmla="*/ 1573340 h 1761267"/>
                  <a:gd name="connsiteX6" fmla="*/ 649224 w 1228820"/>
                  <a:gd name="connsiteY6" fmla="*/ 0 h 1761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820" h="1761267">
                    <a:moveTo>
                      <a:pt x="649224" y="0"/>
                    </a:moveTo>
                    <a:cubicBezTo>
                      <a:pt x="441960" y="208312"/>
                      <a:pt x="328803" y="498919"/>
                      <a:pt x="347567" y="798481"/>
                    </a:cubicBezTo>
                    <a:lnTo>
                      <a:pt x="0" y="1184529"/>
                    </a:lnTo>
                    <a:lnTo>
                      <a:pt x="508063" y="1292543"/>
                    </a:lnTo>
                    <a:cubicBezTo>
                      <a:pt x="669036" y="1546003"/>
                      <a:pt x="931450" y="1714691"/>
                      <a:pt x="1221676" y="1761268"/>
                    </a:cubicBezTo>
                    <a:cubicBezTo>
                      <a:pt x="1226439" y="1699260"/>
                      <a:pt x="1228820" y="1636585"/>
                      <a:pt x="1228820" y="1573340"/>
                    </a:cubicBezTo>
                    <a:cubicBezTo>
                      <a:pt x="1228915" y="972884"/>
                      <a:pt x="1010603" y="423577"/>
                      <a:pt x="649224" y="0"/>
                    </a:cubicBezTo>
                    <a:close/>
                  </a:path>
                </a:pathLst>
              </a:custGeom>
              <a:solidFill>
                <a:schemeClr val="tx1">
                  <a:alpha val="10000"/>
                </a:schemeClr>
              </a:solidFill>
              <a:ln w="9525" cap="flat">
                <a:noFill/>
                <a:prstDash val="solid"/>
                <a:miter/>
              </a:ln>
            </p:spPr>
            <p:txBody>
              <a:bodyPr rtlCol="0" anchor="ctr"/>
              <a:lstStyle/>
              <a:p>
                <a:endParaRPr lang="en-US" sz="1800"/>
              </a:p>
            </p:txBody>
          </p:sp>
          <p:sp>
            <p:nvSpPr>
              <p:cNvPr id="32" name="TextBox 31">
                <a:extLst>
                  <a:ext uri="{FF2B5EF4-FFF2-40B4-BE49-F238E27FC236}">
                    <a16:creationId xmlns:a16="http://schemas.microsoft.com/office/drawing/2014/main" id="{39E4A811-292A-4F49-8690-B671E92F24D6}"/>
                  </a:ext>
                </a:extLst>
              </p:cNvPr>
              <p:cNvSpPr txBox="1"/>
              <p:nvPr/>
            </p:nvSpPr>
            <p:spPr>
              <a:xfrm rot="13734567">
                <a:off x="9263292" y="4199712"/>
                <a:ext cx="547386" cy="408911"/>
              </a:xfrm>
              <a:prstGeom prst="rect">
                <a:avLst/>
              </a:prstGeom>
              <a:noFill/>
            </p:spPr>
            <p:txBody>
              <a:bodyPr wrap="square" rtlCol="0">
                <a:spAutoFit/>
              </a:bodyPr>
              <a:lstStyle/>
              <a:p>
                <a:pPr algn="ctr"/>
                <a:r>
                  <a:rPr lang="en-US" sz="1800">
                    <a:latin typeface="+mj-lt"/>
                  </a:rPr>
                  <a:t>05</a:t>
                </a:r>
              </a:p>
            </p:txBody>
          </p:sp>
        </p:grpSp>
      </p:grpSp>
      <p:sp>
        <p:nvSpPr>
          <p:cNvPr id="6" name="Freeform 466">
            <a:extLst>
              <a:ext uri="{FF2B5EF4-FFF2-40B4-BE49-F238E27FC236}">
                <a16:creationId xmlns:a16="http://schemas.microsoft.com/office/drawing/2014/main" id="{6E2BF0C8-5541-47B8-BBEA-A9E6123FFD78}"/>
              </a:ext>
            </a:extLst>
          </p:cNvPr>
          <p:cNvSpPr>
            <a:spLocks noEditPoints="1"/>
          </p:cNvSpPr>
          <p:nvPr/>
        </p:nvSpPr>
        <p:spPr bwMode="auto">
          <a:xfrm>
            <a:off x="8845366" y="5651706"/>
            <a:ext cx="597271" cy="597271"/>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tx1">
              <a:lumMod val="85000"/>
              <a:lumOff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sz="1800"/>
          </a:p>
        </p:txBody>
      </p:sp>
      <p:sp>
        <p:nvSpPr>
          <p:cNvPr id="41" name="Rectangle 4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99105F4D-9F61-4535-8BB3-21ABDEF59413}"/>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2" name="Rectangle 4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81C6E516-086A-4E00-AF28-E1F76C97B9D8}"/>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3" name="Rectangle 4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78EEB06-EACD-40B2-A3E3-BD4B808CD708}"/>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4" name="Rectangle 4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C470886-1DD5-4F4A-8C4A-459D95A2815D}"/>
              </a:ext>
            </a:extLst>
          </p:cNvPr>
          <p:cNvSpPr/>
          <p:nvPr/>
        </p:nvSpPr>
        <p:spPr>
          <a:xfrm>
            <a:off x="1169043" y="53709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5" name="Rectangle 4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268BB0B-E60B-4ED3-847D-EFE2D9ACF480}"/>
              </a:ext>
            </a:extLst>
          </p:cNvPr>
          <p:cNvSpPr/>
          <p:nvPr/>
        </p:nvSpPr>
        <p:spPr>
          <a:xfrm>
            <a:off x="1169043" y="35250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6" name="Rectangle 4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A6742330-0D3F-498D-8396-D8D07C777928}"/>
              </a:ext>
            </a:extLst>
          </p:cNvPr>
          <p:cNvSpPr/>
          <p:nvPr/>
        </p:nvSpPr>
        <p:spPr>
          <a:xfrm>
            <a:off x="1169043" y="72168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47" name="Graphic 2">
            <a:extLst>
              <a:ext uri="{FF2B5EF4-FFF2-40B4-BE49-F238E27FC236}">
                <a16:creationId xmlns:a16="http://schemas.microsoft.com/office/drawing/2014/main" id="{096A4DE7-3CE0-4C8A-9FF6-B614AF71FDD4}"/>
              </a:ext>
            </a:extLst>
          </p:cNvPr>
          <p:cNvGrpSpPr/>
          <p:nvPr/>
        </p:nvGrpSpPr>
        <p:grpSpPr>
          <a:xfrm>
            <a:off x="7696413" y="3646695"/>
            <a:ext cx="550178" cy="550176"/>
            <a:chOff x="6240468" y="3424552"/>
            <a:chExt cx="1234527" cy="1234527"/>
          </a:xfrm>
          <a:solidFill>
            <a:schemeClr val="tx1"/>
          </a:solidFill>
        </p:grpSpPr>
        <p:sp>
          <p:nvSpPr>
            <p:cNvPr id="48" name="Freeform: Shape 47">
              <a:extLst>
                <a:ext uri="{FF2B5EF4-FFF2-40B4-BE49-F238E27FC236}">
                  <a16:creationId xmlns:a16="http://schemas.microsoft.com/office/drawing/2014/main" id="{0DAA854C-F40B-40A8-87F0-04F92D8F249A}"/>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49" name="Freeform: Shape 48">
              <a:extLst>
                <a:ext uri="{FF2B5EF4-FFF2-40B4-BE49-F238E27FC236}">
                  <a16:creationId xmlns:a16="http://schemas.microsoft.com/office/drawing/2014/main" id="{8882909F-3DDD-4BF8-BBDB-FA7DAB2770D0}"/>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3AAFDF3D-E740-41B4-8DAE-BABE5F31D119}"/>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22DB0083-4067-48BB-AF24-C4E4290E2027}"/>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D35DE9D7-7F87-4E05-9796-15FA8783DF34}"/>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F3EAB132-14FA-4C3F-9216-0433E593B8F9}"/>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4" name="Freeform: Shape 53">
            <a:extLst>
              <a:ext uri="{FF2B5EF4-FFF2-40B4-BE49-F238E27FC236}">
                <a16:creationId xmlns:a16="http://schemas.microsoft.com/office/drawing/2014/main" id="{25FC987B-6B6D-4525-97E3-8F7AA74DB6B9}"/>
              </a:ext>
            </a:extLst>
          </p:cNvPr>
          <p:cNvSpPr/>
          <p:nvPr/>
        </p:nvSpPr>
        <p:spPr>
          <a:xfrm>
            <a:off x="10098018" y="7692538"/>
            <a:ext cx="424914" cy="560920"/>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tx1"/>
          </a:solidFill>
          <a:ln w="8365" cap="flat">
            <a:noFill/>
            <a:prstDash val="solid"/>
            <a:miter/>
          </a:ln>
        </p:spPr>
        <p:txBody>
          <a:bodyPr rtlCol="0" anchor="ctr"/>
          <a:lstStyle/>
          <a:p>
            <a:endParaRPr lang="en-US" sz="1200"/>
          </a:p>
        </p:txBody>
      </p:sp>
      <p:grpSp>
        <p:nvGrpSpPr>
          <p:cNvPr id="55" name="Graphic 2">
            <a:extLst>
              <a:ext uri="{FF2B5EF4-FFF2-40B4-BE49-F238E27FC236}">
                <a16:creationId xmlns:a16="http://schemas.microsoft.com/office/drawing/2014/main" id="{88AF3AB1-F5D6-47CD-B4DF-DB1E06663599}"/>
              </a:ext>
            </a:extLst>
          </p:cNvPr>
          <p:cNvGrpSpPr/>
          <p:nvPr/>
        </p:nvGrpSpPr>
        <p:grpSpPr>
          <a:xfrm>
            <a:off x="7695664" y="7668198"/>
            <a:ext cx="550128" cy="541296"/>
            <a:chOff x="13185684" y="3434558"/>
            <a:chExt cx="1234415" cy="1214603"/>
          </a:xfrm>
          <a:solidFill>
            <a:schemeClr val="tx1"/>
          </a:solidFill>
        </p:grpSpPr>
        <p:sp>
          <p:nvSpPr>
            <p:cNvPr id="56" name="Freeform: Shape 55">
              <a:extLst>
                <a:ext uri="{FF2B5EF4-FFF2-40B4-BE49-F238E27FC236}">
                  <a16:creationId xmlns:a16="http://schemas.microsoft.com/office/drawing/2014/main" id="{D2293F49-BC48-4206-AF4A-8D69F257B53F}"/>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D41BCAA2-B32F-4049-88B9-ED34BC499749}"/>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9F2460B1-7AFF-4204-8A5E-75E32B5F82B1}"/>
              </a:ext>
            </a:extLst>
          </p:cNvPr>
          <p:cNvSpPr/>
          <p:nvPr/>
        </p:nvSpPr>
        <p:spPr>
          <a:xfrm>
            <a:off x="10036821" y="3660232"/>
            <a:ext cx="560956" cy="56096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15793489-26FE-4EDB-934B-865C9270A891}"/>
              </a:ext>
            </a:extLst>
          </p:cNvPr>
          <p:cNvGrpSpPr/>
          <p:nvPr/>
        </p:nvGrpSpPr>
        <p:grpSpPr>
          <a:xfrm>
            <a:off x="11181377" y="5642685"/>
            <a:ext cx="561044" cy="561070"/>
            <a:chOff x="10884230" y="3442838"/>
            <a:chExt cx="1234377" cy="1234439"/>
          </a:xfrm>
          <a:solidFill>
            <a:schemeClr val="tx1"/>
          </a:solidFill>
        </p:grpSpPr>
        <p:sp>
          <p:nvSpPr>
            <p:cNvPr id="60" name="Freeform: Shape 59">
              <a:extLst>
                <a:ext uri="{FF2B5EF4-FFF2-40B4-BE49-F238E27FC236}">
                  <a16:creationId xmlns:a16="http://schemas.microsoft.com/office/drawing/2014/main" id="{4E4A487B-041F-4E52-818C-45FFA11CF758}"/>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87EEC10C-4BFB-4196-86B0-F4DE31E0732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D9342418-B1D8-46E9-A076-7ABFB033511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5EC0E634-0246-4BA4-88E7-DAE74749F7FF}"/>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5F5D97A2-D8A3-482F-A27A-C0320B10BA6D}"/>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BF7CA7ED-32A9-4849-806C-2CA6B05152E5}"/>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A835D7A3-3F9B-487D-9EA8-524051DA9952}"/>
              </a:ext>
            </a:extLst>
          </p:cNvPr>
          <p:cNvGrpSpPr/>
          <p:nvPr/>
        </p:nvGrpSpPr>
        <p:grpSpPr>
          <a:xfrm>
            <a:off x="6545584" y="5675838"/>
            <a:ext cx="561088" cy="561004"/>
            <a:chOff x="13194714" y="5688212"/>
            <a:chExt cx="1234475" cy="1234293"/>
          </a:xfrm>
          <a:solidFill>
            <a:schemeClr val="tx1"/>
          </a:solidFill>
        </p:grpSpPr>
        <p:sp>
          <p:nvSpPr>
            <p:cNvPr id="67" name="Freeform: Shape 66">
              <a:extLst>
                <a:ext uri="{FF2B5EF4-FFF2-40B4-BE49-F238E27FC236}">
                  <a16:creationId xmlns:a16="http://schemas.microsoft.com/office/drawing/2014/main" id="{2F31D7B4-61E3-4269-8965-CF107751A52A}"/>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59A76C05-8001-4F28-97C4-AF4B892B8709}"/>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0" name="TextBox 6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9D467630-154E-426A-8F20-6397C1DF84B7}"/>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409800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0"/>
                                        </p:tgtEl>
                                        <p:attrNameLst>
                                          <p:attrName>style.visibility</p:attrName>
                                        </p:attrNameLst>
                                      </p:cBhvr>
                                      <p:to>
                                        <p:strVal val="visible"/>
                                      </p:to>
                                    </p:set>
                                    <p:anim to="" calcmode="lin" valueType="num">
                                      <p:cBhvr>
                                        <p:cTn id="7" dur="750" fill="hold">
                                          <p:stCondLst>
                                            <p:cond delay="0"/>
                                          </p:stCondLst>
                                        </p:cTn>
                                        <p:tgtEl>
                                          <p:spTgt spid="7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0"/>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p:cTn id="12" dur="1000" fill="hold"/>
                                        <p:tgtEl>
                                          <p:spTgt spid="71"/>
                                        </p:tgtEl>
                                        <p:attrNameLst>
                                          <p:attrName>ppt_w</p:attrName>
                                        </p:attrNameLst>
                                      </p:cBhvr>
                                      <p:tavLst>
                                        <p:tav tm="0">
                                          <p:val>
                                            <p:fltVal val="0"/>
                                          </p:val>
                                        </p:tav>
                                        <p:tav tm="100000">
                                          <p:val>
                                            <p:strVal val="#ppt_w"/>
                                          </p:val>
                                        </p:tav>
                                      </p:tavLst>
                                    </p:anim>
                                    <p:anim calcmode="lin" valueType="num">
                                      <p:cBhvr>
                                        <p:cTn id="13" dur="1000" fill="hold"/>
                                        <p:tgtEl>
                                          <p:spTgt spid="71"/>
                                        </p:tgtEl>
                                        <p:attrNameLst>
                                          <p:attrName>ppt_h</p:attrName>
                                        </p:attrNameLst>
                                      </p:cBhvr>
                                      <p:tavLst>
                                        <p:tav tm="0">
                                          <p:val>
                                            <p:fltVal val="0"/>
                                          </p:val>
                                        </p:tav>
                                        <p:tav tm="100000">
                                          <p:val>
                                            <p:strVal val="#ppt_h"/>
                                          </p:val>
                                        </p:tav>
                                      </p:tavLst>
                                    </p:anim>
                                    <p:anim calcmode="lin" valueType="num">
                                      <p:cBhvr>
                                        <p:cTn id="14" dur="1000" fill="hold"/>
                                        <p:tgtEl>
                                          <p:spTgt spid="71"/>
                                        </p:tgtEl>
                                        <p:attrNameLst>
                                          <p:attrName>style.rotation</p:attrName>
                                        </p:attrNameLst>
                                      </p:cBhvr>
                                      <p:tavLst>
                                        <p:tav tm="0">
                                          <p:val>
                                            <p:fltVal val="90"/>
                                          </p:val>
                                        </p:tav>
                                        <p:tav tm="100000">
                                          <p:val>
                                            <p:fltVal val="0"/>
                                          </p:val>
                                        </p:tav>
                                      </p:tavLst>
                                    </p:anim>
                                    <p:animEffect transition="in" filter="fade">
                                      <p:cBhvr>
                                        <p:cTn id="15" dur="1000"/>
                                        <p:tgtEl>
                                          <p:spTgt spid="7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Effect transition="in" filter="fade">
                                      <p:cBhvr>
                                        <p:cTn id="20" dur="1000"/>
                                        <p:tgtEl>
                                          <p:spTgt spid="6"/>
                                        </p:tgtEl>
                                      </p:cBhvr>
                                    </p:animEffect>
                                  </p:childTnLst>
                                </p:cTn>
                              </p:par>
                            </p:childTnLst>
                          </p:cTn>
                        </p:par>
                        <p:par>
                          <p:cTn id="21" fill="hold">
                            <p:stCondLst>
                              <p:cond delay="2155"/>
                            </p:stCondLst>
                            <p:childTnLst>
                              <p:par>
                                <p:cTn id="22" presetID="0" presetClass="entr" presetSubtype="0" fill="hold" nodeType="afterEffect">
                                  <p:stCondLst>
                                    <p:cond delay="0"/>
                                  </p:stCondLst>
                                  <p:childTnLst>
                                    <p:set>
                                      <p:cBhvr>
                                        <p:cTn id="23" dur="700" fill="hold">
                                          <p:stCondLst>
                                            <p:cond delay="0"/>
                                          </p:stCondLst>
                                        </p:cTn>
                                        <p:tgtEl>
                                          <p:spTgt spid="66"/>
                                        </p:tgtEl>
                                        <p:attrNameLst>
                                          <p:attrName>style.visibility</p:attrName>
                                        </p:attrNameLst>
                                      </p:cBhvr>
                                      <p:to>
                                        <p:strVal val="visible"/>
                                      </p:to>
                                    </p:set>
                                    <p:anim to="" calcmode="lin" valueType="num">
                                      <p:cBhvr>
                                        <p:cTn id="24" dur="700" fill="hold">
                                          <p:stCondLst>
                                            <p:cond delay="0"/>
                                          </p:stCondLst>
                                        </p:cTn>
                                        <p:tgtEl>
                                          <p:spTgt spid="66"/>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66"/>
                                        </p:tgtEl>
                                        <p:attrNameLst>
                                          <p:attrName>ppt_w</p:attrName>
                                        </p:attrNameLst>
                                      </p:cBhvr>
                                      <p:tavLst>
                                        <p:tav tm="0" fmla="#ppt_w-#ppt_w*((1.5-1.5*$)^3-(1.5-1.5*$)^2)">
                                          <p:val>
                                            <p:strVal val="0"/>
                                          </p:val>
                                        </p:tav>
                                        <p:tav tm="100000">
                                          <p:val>
                                            <p:strVal val="1"/>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additive="base">
                                        <p:cTn id="28" dur="700" fill="hold"/>
                                        <p:tgtEl>
                                          <p:spTgt spid="44"/>
                                        </p:tgtEl>
                                        <p:attrNameLst>
                                          <p:attrName>ppt_x</p:attrName>
                                        </p:attrNameLst>
                                      </p:cBhvr>
                                      <p:tavLst>
                                        <p:tav tm="0">
                                          <p:val>
                                            <p:strVal val="0-#ppt_w/2"/>
                                          </p:val>
                                        </p:tav>
                                        <p:tav tm="100000">
                                          <p:val>
                                            <p:strVal val="#ppt_x"/>
                                          </p:val>
                                        </p:tav>
                                      </p:tavLst>
                                    </p:anim>
                                    <p:anim calcmode="lin" valueType="num">
                                      <p:cBhvr additive="base">
                                        <p:cTn id="29" dur="700" fill="hold"/>
                                        <p:tgtEl>
                                          <p:spTgt spid="44"/>
                                        </p:tgtEl>
                                        <p:attrNameLst>
                                          <p:attrName>ppt_y</p:attrName>
                                        </p:attrNameLst>
                                      </p:cBhvr>
                                      <p:tavLst>
                                        <p:tav tm="0">
                                          <p:val>
                                            <p:strVal val="#ppt_y"/>
                                          </p:val>
                                        </p:tav>
                                        <p:tav tm="100000">
                                          <p:val>
                                            <p:strVal val="#ppt_y"/>
                                          </p:val>
                                        </p:tav>
                                      </p:tavLst>
                                    </p:anim>
                                  </p:childTnLst>
                                </p:cTn>
                              </p:par>
                            </p:childTnLst>
                          </p:cTn>
                        </p:par>
                        <p:par>
                          <p:cTn id="30" fill="hold">
                            <p:stCondLst>
                              <p:cond delay="2855"/>
                            </p:stCondLst>
                            <p:childTnLst>
                              <p:par>
                                <p:cTn id="31" presetID="0" presetClass="entr" presetSubtype="0" fill="hold" nodeType="afterEffect">
                                  <p:stCondLst>
                                    <p:cond delay="0"/>
                                  </p:stCondLst>
                                  <p:childTnLst>
                                    <p:set>
                                      <p:cBhvr>
                                        <p:cTn id="32" dur="700" fill="hold">
                                          <p:stCondLst>
                                            <p:cond delay="0"/>
                                          </p:stCondLst>
                                        </p:cTn>
                                        <p:tgtEl>
                                          <p:spTgt spid="47"/>
                                        </p:tgtEl>
                                        <p:attrNameLst>
                                          <p:attrName>style.visibility</p:attrName>
                                        </p:attrNameLst>
                                      </p:cBhvr>
                                      <p:to>
                                        <p:strVal val="visible"/>
                                      </p:to>
                                    </p:set>
                                    <p:anim to="" calcmode="lin" valueType="num">
                                      <p:cBhvr>
                                        <p:cTn id="33" dur="700" fill="hold">
                                          <p:stCondLst>
                                            <p:cond delay="0"/>
                                          </p:stCondLst>
                                        </p:cTn>
                                        <p:tgtEl>
                                          <p:spTgt spid="47"/>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47"/>
                                        </p:tgtEl>
                                        <p:attrNameLst>
                                          <p:attrName>ppt_w</p:attrName>
                                        </p:attrNameLst>
                                      </p:cBhvr>
                                      <p:tavLst>
                                        <p:tav tm="0" fmla="#ppt_w-#ppt_w*((1.5-1.5*$)^3-(1.5-1.5*$)^2)">
                                          <p:val>
                                            <p:strVal val="0"/>
                                          </p:val>
                                        </p:tav>
                                        <p:tav tm="100000">
                                          <p:val>
                                            <p:strVal val="1"/>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700" fill="hold"/>
                                        <p:tgtEl>
                                          <p:spTgt spid="45"/>
                                        </p:tgtEl>
                                        <p:attrNameLst>
                                          <p:attrName>ppt_x</p:attrName>
                                        </p:attrNameLst>
                                      </p:cBhvr>
                                      <p:tavLst>
                                        <p:tav tm="0">
                                          <p:val>
                                            <p:strVal val="0-#ppt_w/2"/>
                                          </p:val>
                                        </p:tav>
                                        <p:tav tm="100000">
                                          <p:val>
                                            <p:strVal val="#ppt_x"/>
                                          </p:val>
                                        </p:tav>
                                      </p:tavLst>
                                    </p:anim>
                                    <p:anim calcmode="lin" valueType="num">
                                      <p:cBhvr additive="base">
                                        <p:cTn id="38" dur="700" fill="hold"/>
                                        <p:tgtEl>
                                          <p:spTgt spid="45"/>
                                        </p:tgtEl>
                                        <p:attrNameLst>
                                          <p:attrName>ppt_y</p:attrName>
                                        </p:attrNameLst>
                                      </p:cBhvr>
                                      <p:tavLst>
                                        <p:tav tm="0">
                                          <p:val>
                                            <p:strVal val="#ppt_y"/>
                                          </p:val>
                                        </p:tav>
                                        <p:tav tm="100000">
                                          <p:val>
                                            <p:strVal val="#ppt_y"/>
                                          </p:val>
                                        </p:tav>
                                      </p:tavLst>
                                    </p:anim>
                                  </p:childTnLst>
                                </p:cTn>
                              </p:par>
                            </p:childTnLst>
                          </p:cTn>
                        </p:par>
                        <p:par>
                          <p:cTn id="39" fill="hold">
                            <p:stCondLst>
                              <p:cond delay="3555"/>
                            </p:stCondLst>
                            <p:childTnLst>
                              <p:par>
                                <p:cTn id="40" presetID="0" presetClass="entr" presetSubtype="0" fill="hold" grpId="0" nodeType="afterEffect">
                                  <p:stCondLst>
                                    <p:cond delay="0"/>
                                  </p:stCondLst>
                                  <p:childTnLst>
                                    <p:set>
                                      <p:cBhvr>
                                        <p:cTn id="41" dur="700" fill="hold">
                                          <p:stCondLst>
                                            <p:cond delay="0"/>
                                          </p:stCondLst>
                                        </p:cTn>
                                        <p:tgtEl>
                                          <p:spTgt spid="58"/>
                                        </p:tgtEl>
                                        <p:attrNameLst>
                                          <p:attrName>style.visibility</p:attrName>
                                        </p:attrNameLst>
                                      </p:cBhvr>
                                      <p:to>
                                        <p:strVal val="visible"/>
                                      </p:to>
                                    </p:set>
                                    <p:anim to="" calcmode="lin" valueType="num">
                                      <p:cBhvr>
                                        <p:cTn id="42" dur="700" fill="hold">
                                          <p:stCondLst>
                                            <p:cond delay="0"/>
                                          </p:stCondLst>
                                        </p:cTn>
                                        <p:tgtEl>
                                          <p:spTgt spid="58"/>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58"/>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700" fill="hold"/>
                                        <p:tgtEl>
                                          <p:spTgt spid="42"/>
                                        </p:tgtEl>
                                        <p:attrNameLst>
                                          <p:attrName>ppt_x</p:attrName>
                                        </p:attrNameLst>
                                      </p:cBhvr>
                                      <p:tavLst>
                                        <p:tav tm="0">
                                          <p:val>
                                            <p:strVal val="1+#ppt_w/2"/>
                                          </p:val>
                                        </p:tav>
                                        <p:tav tm="100000">
                                          <p:val>
                                            <p:strVal val="#ppt_x"/>
                                          </p:val>
                                        </p:tav>
                                      </p:tavLst>
                                    </p:anim>
                                    <p:anim calcmode="lin" valueType="num">
                                      <p:cBhvr additive="base">
                                        <p:cTn id="47" dur="700" fill="hold"/>
                                        <p:tgtEl>
                                          <p:spTgt spid="42"/>
                                        </p:tgtEl>
                                        <p:attrNameLst>
                                          <p:attrName>ppt_y</p:attrName>
                                        </p:attrNameLst>
                                      </p:cBhvr>
                                      <p:tavLst>
                                        <p:tav tm="0">
                                          <p:val>
                                            <p:strVal val="#ppt_y"/>
                                          </p:val>
                                        </p:tav>
                                        <p:tav tm="100000">
                                          <p:val>
                                            <p:strVal val="#ppt_y"/>
                                          </p:val>
                                        </p:tav>
                                      </p:tavLst>
                                    </p:anim>
                                  </p:childTnLst>
                                </p:cTn>
                              </p:par>
                            </p:childTnLst>
                          </p:cTn>
                        </p:par>
                        <p:par>
                          <p:cTn id="48" fill="hold">
                            <p:stCondLst>
                              <p:cond delay="4255"/>
                            </p:stCondLst>
                            <p:childTnLst>
                              <p:par>
                                <p:cTn id="49" presetID="0" presetClass="entr" presetSubtype="0" fill="hold" nodeType="afterEffect">
                                  <p:stCondLst>
                                    <p:cond delay="0"/>
                                  </p:stCondLst>
                                  <p:childTnLst>
                                    <p:set>
                                      <p:cBhvr>
                                        <p:cTn id="50" dur="700" fill="hold">
                                          <p:stCondLst>
                                            <p:cond delay="0"/>
                                          </p:stCondLst>
                                        </p:cTn>
                                        <p:tgtEl>
                                          <p:spTgt spid="59"/>
                                        </p:tgtEl>
                                        <p:attrNameLst>
                                          <p:attrName>style.visibility</p:attrName>
                                        </p:attrNameLst>
                                      </p:cBhvr>
                                      <p:to>
                                        <p:strVal val="visible"/>
                                      </p:to>
                                    </p:set>
                                    <p:anim to="" calcmode="lin" valueType="num">
                                      <p:cBhvr>
                                        <p:cTn id="51" dur="700" fill="hold">
                                          <p:stCondLst>
                                            <p:cond delay="0"/>
                                          </p:stCondLst>
                                        </p:cTn>
                                        <p:tgtEl>
                                          <p:spTgt spid="59"/>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59"/>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700" fill="hold"/>
                                        <p:tgtEl>
                                          <p:spTgt spid="41"/>
                                        </p:tgtEl>
                                        <p:attrNameLst>
                                          <p:attrName>ppt_x</p:attrName>
                                        </p:attrNameLst>
                                      </p:cBhvr>
                                      <p:tavLst>
                                        <p:tav tm="0">
                                          <p:val>
                                            <p:strVal val="1+#ppt_w/2"/>
                                          </p:val>
                                        </p:tav>
                                        <p:tav tm="100000">
                                          <p:val>
                                            <p:strVal val="#ppt_x"/>
                                          </p:val>
                                        </p:tav>
                                      </p:tavLst>
                                    </p:anim>
                                    <p:anim calcmode="lin" valueType="num">
                                      <p:cBhvr additive="base">
                                        <p:cTn id="56" dur="7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4955"/>
                            </p:stCondLst>
                            <p:childTnLst>
                              <p:par>
                                <p:cTn id="58" presetID="0" presetClass="entr" presetSubtype="0" fill="hold" grpId="0" nodeType="afterEffect">
                                  <p:stCondLst>
                                    <p:cond delay="0"/>
                                  </p:stCondLst>
                                  <p:childTnLst>
                                    <p:set>
                                      <p:cBhvr>
                                        <p:cTn id="59" dur="700" fill="hold">
                                          <p:stCondLst>
                                            <p:cond delay="0"/>
                                          </p:stCondLst>
                                        </p:cTn>
                                        <p:tgtEl>
                                          <p:spTgt spid="54"/>
                                        </p:tgtEl>
                                        <p:attrNameLst>
                                          <p:attrName>style.visibility</p:attrName>
                                        </p:attrNameLst>
                                      </p:cBhvr>
                                      <p:to>
                                        <p:strVal val="visible"/>
                                      </p:to>
                                    </p:set>
                                    <p:anim to="" calcmode="lin" valueType="num">
                                      <p:cBhvr>
                                        <p:cTn id="60" dur="700" fill="hold">
                                          <p:stCondLst>
                                            <p:cond delay="0"/>
                                          </p:stCondLst>
                                        </p:cTn>
                                        <p:tgtEl>
                                          <p:spTgt spid="54"/>
                                        </p:tgtEl>
                                        <p:attrNameLst>
                                          <p:attrName>ppt_h</p:attrName>
                                        </p:attrNameLst>
                                      </p:cBhvr>
                                      <p:tavLst>
                                        <p:tav tm="0" fmla="#ppt_h-#ppt_h*((1.5-1.5*$)^3-(1.5-1.5*$)^2)">
                                          <p:val>
                                            <p:strVal val="0"/>
                                          </p:val>
                                        </p:tav>
                                        <p:tav tm="100000">
                                          <p:val>
                                            <p:strVal val="1"/>
                                          </p:val>
                                        </p:tav>
                                      </p:tavLst>
                                    </p:anim>
                                    <p:anim to="" calcmode="lin" valueType="num">
                                      <p:cBhvr>
                                        <p:cTn id="61" dur="700" fill="hold">
                                          <p:stCondLst>
                                            <p:cond delay="0"/>
                                          </p:stCondLst>
                                        </p:cTn>
                                        <p:tgtEl>
                                          <p:spTgt spid="54"/>
                                        </p:tgtEl>
                                        <p:attrNameLst>
                                          <p:attrName>ppt_w</p:attrName>
                                        </p:attrNameLst>
                                      </p:cBhvr>
                                      <p:tavLst>
                                        <p:tav tm="0" fmla="#ppt_w-#ppt_w*((1.5-1.5*$)^3-(1.5-1.5*$)^2)">
                                          <p:val>
                                            <p:strVal val="0"/>
                                          </p:val>
                                        </p:tav>
                                        <p:tav tm="100000">
                                          <p:val>
                                            <p:strVal val="1"/>
                                          </p:val>
                                        </p:tav>
                                      </p:tavLst>
                                    </p:anim>
                                  </p:childTnLst>
                                </p:cTn>
                              </p:par>
                              <p:par>
                                <p:cTn id="62" presetID="2" presetClass="entr" presetSubtype="2" decel="10000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additive="base">
                                        <p:cTn id="64" dur="700" fill="hold"/>
                                        <p:tgtEl>
                                          <p:spTgt spid="43"/>
                                        </p:tgtEl>
                                        <p:attrNameLst>
                                          <p:attrName>ppt_x</p:attrName>
                                        </p:attrNameLst>
                                      </p:cBhvr>
                                      <p:tavLst>
                                        <p:tav tm="0">
                                          <p:val>
                                            <p:strVal val="1+#ppt_w/2"/>
                                          </p:val>
                                        </p:tav>
                                        <p:tav tm="100000">
                                          <p:val>
                                            <p:strVal val="#ppt_x"/>
                                          </p:val>
                                        </p:tav>
                                      </p:tavLst>
                                    </p:anim>
                                    <p:anim calcmode="lin" valueType="num">
                                      <p:cBhvr additive="base">
                                        <p:cTn id="65" dur="700" fill="hold"/>
                                        <p:tgtEl>
                                          <p:spTgt spid="43"/>
                                        </p:tgtEl>
                                        <p:attrNameLst>
                                          <p:attrName>ppt_y</p:attrName>
                                        </p:attrNameLst>
                                      </p:cBhvr>
                                      <p:tavLst>
                                        <p:tav tm="0">
                                          <p:val>
                                            <p:strVal val="#ppt_y"/>
                                          </p:val>
                                        </p:tav>
                                        <p:tav tm="100000">
                                          <p:val>
                                            <p:strVal val="#ppt_y"/>
                                          </p:val>
                                        </p:tav>
                                      </p:tavLst>
                                    </p:anim>
                                  </p:childTnLst>
                                </p:cTn>
                              </p:par>
                            </p:childTnLst>
                          </p:cTn>
                        </p:par>
                        <p:par>
                          <p:cTn id="66" fill="hold">
                            <p:stCondLst>
                              <p:cond delay="5655"/>
                            </p:stCondLst>
                            <p:childTnLst>
                              <p:par>
                                <p:cTn id="67" presetID="0" presetClass="entr" presetSubtype="0" fill="hold" nodeType="afterEffect">
                                  <p:stCondLst>
                                    <p:cond delay="0"/>
                                  </p:stCondLst>
                                  <p:childTnLst>
                                    <p:set>
                                      <p:cBhvr>
                                        <p:cTn id="68" dur="700" fill="hold">
                                          <p:stCondLst>
                                            <p:cond delay="0"/>
                                          </p:stCondLst>
                                        </p:cTn>
                                        <p:tgtEl>
                                          <p:spTgt spid="55"/>
                                        </p:tgtEl>
                                        <p:attrNameLst>
                                          <p:attrName>style.visibility</p:attrName>
                                        </p:attrNameLst>
                                      </p:cBhvr>
                                      <p:to>
                                        <p:strVal val="visible"/>
                                      </p:to>
                                    </p:set>
                                    <p:anim to="" calcmode="lin" valueType="num">
                                      <p:cBhvr>
                                        <p:cTn id="69" dur="700" fill="hold">
                                          <p:stCondLst>
                                            <p:cond delay="0"/>
                                          </p:stCondLst>
                                        </p:cTn>
                                        <p:tgtEl>
                                          <p:spTgt spid="55"/>
                                        </p:tgtEl>
                                        <p:attrNameLst>
                                          <p:attrName>ppt_h</p:attrName>
                                        </p:attrNameLst>
                                      </p:cBhvr>
                                      <p:tavLst>
                                        <p:tav tm="0" fmla="#ppt_h-#ppt_h*((1.5-1.5*$)^3-(1.5-1.5*$)^2)">
                                          <p:val>
                                            <p:strVal val="0"/>
                                          </p:val>
                                        </p:tav>
                                        <p:tav tm="100000">
                                          <p:val>
                                            <p:strVal val="1"/>
                                          </p:val>
                                        </p:tav>
                                      </p:tavLst>
                                    </p:anim>
                                    <p:anim to="" calcmode="lin" valueType="num">
                                      <p:cBhvr>
                                        <p:cTn id="70" dur="700" fill="hold">
                                          <p:stCondLst>
                                            <p:cond delay="0"/>
                                          </p:stCondLst>
                                        </p:cTn>
                                        <p:tgtEl>
                                          <p:spTgt spid="55"/>
                                        </p:tgtEl>
                                        <p:attrNameLst>
                                          <p:attrName>ppt_w</p:attrName>
                                        </p:attrNameLst>
                                      </p:cBhvr>
                                      <p:tavLst>
                                        <p:tav tm="0" fmla="#ppt_w-#ppt_w*((1.5-1.5*$)^3-(1.5-1.5*$)^2)">
                                          <p:val>
                                            <p:strVal val="0"/>
                                          </p:val>
                                        </p:tav>
                                        <p:tav tm="100000">
                                          <p:val>
                                            <p:strVal val="1"/>
                                          </p:val>
                                        </p:tav>
                                      </p:tavLst>
                                    </p:anim>
                                  </p:childTnLst>
                                </p:cTn>
                              </p:par>
                              <p:par>
                                <p:cTn id="71" presetID="2" presetClass="entr" presetSubtype="8" decel="10000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anim calcmode="lin" valueType="num">
                                      <p:cBhvr additive="base">
                                        <p:cTn id="73" dur="700" fill="hold"/>
                                        <p:tgtEl>
                                          <p:spTgt spid="46"/>
                                        </p:tgtEl>
                                        <p:attrNameLst>
                                          <p:attrName>ppt_x</p:attrName>
                                        </p:attrNameLst>
                                      </p:cBhvr>
                                      <p:tavLst>
                                        <p:tav tm="0">
                                          <p:val>
                                            <p:strVal val="0-#ppt_w/2"/>
                                          </p:val>
                                        </p:tav>
                                        <p:tav tm="100000">
                                          <p:val>
                                            <p:strVal val="#ppt_x"/>
                                          </p:val>
                                        </p:tav>
                                      </p:tavLst>
                                    </p:anim>
                                    <p:anim calcmode="lin" valueType="num">
                                      <p:cBhvr additive="base">
                                        <p:cTn id="74" dur="7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1" grpId="0"/>
      <p:bldP spid="42" grpId="0"/>
      <p:bldP spid="43" grpId="0"/>
      <p:bldP spid="44" grpId="0"/>
      <p:bldP spid="45" grpId="0"/>
      <p:bldP spid="46" grpId="0"/>
      <p:bldP spid="54" grpId="0" animBg="1"/>
      <p:bldP spid="58" grpId="0" animBg="1"/>
      <p:bldP spid="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tx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tx1">
                    <a:lumMod val="65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116A26C-ED2D-40E3-BE4A-3AADB8036B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66900" y="1878479"/>
            <a:ext cx="5163760" cy="1365622"/>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866900"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866900"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tx1">
                    <a:lumMod val="65000"/>
                  </a:schemeClr>
                </a:solidFill>
              </a:rPr>
              <a:t>Thanks for downloading! </a:t>
            </a:r>
          </a:p>
          <a:p>
            <a:pPr>
              <a:lnSpc>
                <a:spcPct val="150000"/>
              </a:lnSpc>
              <a:spcBef>
                <a:spcPts val="1200"/>
              </a:spcBef>
            </a:pPr>
            <a:r>
              <a:rPr lang="en-US" sz="1800">
                <a:solidFill>
                  <a:schemeClr val="tx1">
                    <a:lumMod val="65000"/>
                  </a:schemeClr>
                </a:solidFill>
              </a:rPr>
              <a:t>You can read our terms of use to learn more. If you have any questions, you can go to </a:t>
            </a:r>
            <a:r>
              <a:rPr lang="en-US" sz="1800">
                <a:solidFill>
                  <a:schemeClr val="tx1">
                    <a:lumMod val="65000"/>
                  </a:schemeClr>
                </a:solidFill>
                <a:hlinkClick r:id="rId3" action="ppaction://hlinkfile">
                  <a:extLst>
                    <a:ext uri="{A12FA001-AC4F-418D-AE19-62706E023703}">
                      <ahyp:hlinkClr xmlns:ahyp="http://schemas.microsoft.com/office/drawing/2018/hyperlinkcolor" val="tx"/>
                    </a:ext>
                  </a:extLst>
                </a:hlinkClick>
              </a:rPr>
              <a:t>mslides.com </a:t>
            </a:r>
            <a:r>
              <a:rPr lang="en-US" sz="1800">
                <a:solidFill>
                  <a:schemeClr val="tx1">
                    <a:lumMod val="65000"/>
                  </a:schemeClr>
                </a:solidFill>
              </a:rPr>
              <a:t>to leave a comment or sent message to us. </a:t>
            </a:r>
          </a:p>
        </p:txBody>
      </p:sp>
      <p:sp>
        <p:nvSpPr>
          <p:cNvPr id="15" name="TextBox 14">
            <a:extLst>
              <a:ext uri="{FF2B5EF4-FFF2-40B4-BE49-F238E27FC236}">
                <a16:creationId xmlns:a16="http://schemas.microsoft.com/office/drawing/2014/main" id="{A4CCAACA-12FC-46F5-8F05-3EFFE57334D3}"/>
              </a:ext>
            </a:extLst>
          </p:cNvPr>
          <p:cNvSpPr txBox="1"/>
          <p:nvPr/>
        </p:nvSpPr>
        <p:spPr>
          <a:xfrm>
            <a:off x="1866900" y="3825693"/>
            <a:ext cx="13479780" cy="683264"/>
          </a:xfrm>
          <a:prstGeom prst="rect">
            <a:avLst/>
          </a:prstGeom>
          <a:noFill/>
        </p:spPr>
        <p:txBody>
          <a:bodyPr wrap="square" rtlCol="0">
            <a:spAutoFit/>
          </a:bodyPr>
          <a:lstStyle/>
          <a:p>
            <a:pPr>
              <a:lnSpc>
                <a:spcPct val="120000"/>
              </a:lnSpc>
            </a:pPr>
            <a:r>
              <a:rPr lang="en-US" sz="3200">
                <a:latin typeface="Poppins ExtraBold" panose="00000900000000000000" pitchFamily="50" charset="0"/>
                <a:cs typeface="Poppins ExtraBold" panose="00000900000000000000" pitchFamily="50" charset="0"/>
              </a:rPr>
              <a:t>Free </a:t>
            </a:r>
            <a:r>
              <a:rPr lang="en-US" altLang="zh-CN" sz="3200">
                <a:latin typeface="Poppins ExtraBold" panose="00000900000000000000" pitchFamily="50" charset="0"/>
                <a:cs typeface="Poppins ExtraBold" panose="00000900000000000000" pitchFamily="50" charset="0"/>
              </a:rPr>
              <a:t>PowerPoint Templates and Google Slides Themes</a:t>
            </a:r>
            <a:r>
              <a:rPr lang="en-US" sz="3200">
                <a:latin typeface="Poppins ExtraBold" panose="000009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3-multicolor 01 dark">
      <a:dk1>
        <a:srgbClr val="FFFFFF"/>
      </a:dk1>
      <a:lt1>
        <a:srgbClr val="262626"/>
      </a:lt1>
      <a:dk2>
        <a:srgbClr val="FFFFFF"/>
      </a:dk2>
      <a:lt2>
        <a:srgbClr val="000000"/>
      </a:lt2>
      <a:accent1>
        <a:srgbClr val="92C83E"/>
      </a:accent1>
      <a:accent2>
        <a:srgbClr val="01AA8D"/>
      </a:accent2>
      <a:accent3>
        <a:srgbClr val="30B8EC"/>
      </a:accent3>
      <a:accent4>
        <a:srgbClr val="FFC000"/>
      </a:accent4>
      <a:accent5>
        <a:srgbClr val="F62401"/>
      </a:accent5>
      <a:accent6>
        <a:srgbClr val="9F3EDD"/>
      </a:accent6>
      <a:hlink>
        <a:srgbClr val="92C83E"/>
      </a:hlink>
      <a:folHlink>
        <a:srgbClr val="3F3F3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407044</TotalTime>
  <Words>1230</Words>
  <Application>Microsoft Office PowerPoint</Application>
  <PresentationFormat>Custom</PresentationFormat>
  <Paragraphs>103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Montserrat Black</vt:lpstr>
      <vt:lpstr>Montserrat ExtraBold</vt:lpstr>
      <vt:lpstr>Montserrat Light</vt:lpstr>
      <vt:lpstr>Montserrat Medium</vt:lpstr>
      <vt:lpstr>Poppins ExtraBold</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6011</cp:revision>
  <dcterms:created xsi:type="dcterms:W3CDTF">2015-11-23T02:03:38Z</dcterms:created>
  <dcterms:modified xsi:type="dcterms:W3CDTF">2021-11-07T11:00:30Z</dcterms:modified>
</cp:coreProperties>
</file>