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766" r:id="rId4"/>
    <p:sldId id="6838" r:id="rId5"/>
    <p:sldId id="6837" r:id="rId6"/>
    <p:sldId id="6839" r:id="rId7"/>
    <p:sldId id="6840" r:id="rId8"/>
    <p:sldId id="6841" r:id="rId9"/>
    <p:sldId id="6842" r:id="rId10"/>
    <p:sldId id="6843" r:id="rId11"/>
    <p:sldId id="6844" r:id="rId12"/>
    <p:sldId id="6848" r:id="rId13"/>
    <p:sldId id="6845" r:id="rId14"/>
    <p:sldId id="6846" r:id="rId15"/>
    <p:sldId id="6847" r:id="rId16"/>
    <p:sldId id="6849" r:id="rId17"/>
    <p:sldId id="6850" r:id="rId18"/>
    <p:sldId id="6851" r:id="rId19"/>
    <p:sldId id="6852" r:id="rId20"/>
    <p:sldId id="6856" r:id="rId21"/>
    <p:sldId id="6853" r:id="rId22"/>
    <p:sldId id="6854" r:id="rId23"/>
    <p:sldId id="6855" r:id="rId24"/>
    <p:sldId id="6857" r:id="rId25"/>
    <p:sldId id="6858" r:id="rId26"/>
    <p:sldId id="6859" r:id="rId27"/>
    <p:sldId id="6802" r:id="rId28"/>
    <p:sldId id="6860" r:id="rId29"/>
    <p:sldId id="6803" r:id="rId30"/>
    <p:sldId id="6804" r:id="rId31"/>
    <p:sldId id="6805" r:id="rId32"/>
    <p:sldId id="6836" r:id="rId33"/>
    <p:sldId id="6784" r:id="rId34"/>
    <p:sldId id="6785" r:id="rId35"/>
    <p:sldId id="257" r:id="rId36"/>
    <p:sldId id="258" r:id="rId37"/>
    <p:sldId id="259" r:id="rId38"/>
    <p:sldId id="6819" r:id="rId39"/>
    <p:sldId id="6770" r:id="rId40"/>
    <p:sldId id="6820"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428" autoAdjust="0"/>
    <p:restoredTop sz="94980" autoAdjust="0"/>
  </p:normalViewPr>
  <p:slideViewPr>
    <p:cSldViewPr snapToGrid="0" showGuides="1">
      <p:cViewPr varScale="1">
        <p:scale>
          <a:sx n="47" d="100"/>
          <a:sy n="47" d="100"/>
        </p:scale>
        <p:origin x="317"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C6A6-4391-A905-DFE1DDFBC8AE}"/>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C6A6-4391-A905-DFE1DDFBC8AE}"/>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A4BB-45B4-BA2E-B85B00946A8E}"/>
              </c:ext>
            </c:extLst>
          </c:dPt>
          <c:dPt>
            <c:idx val="1"/>
            <c:bubble3D val="0"/>
            <c:spPr>
              <a:solidFill>
                <a:schemeClr val="accent2"/>
              </a:solidFill>
              <a:ln w="19050">
                <a:noFill/>
              </a:ln>
              <a:effectLst/>
            </c:spPr>
            <c:extLst>
              <c:ext xmlns:c16="http://schemas.microsoft.com/office/drawing/2014/chart" uri="{C3380CC4-5D6E-409C-BE32-E72D297353CC}">
                <c16:uniqueId val="{00000003-A4BB-45B4-BA2E-B85B00946A8E}"/>
              </c:ext>
            </c:extLst>
          </c:dPt>
          <c:dPt>
            <c:idx val="2"/>
            <c:bubble3D val="0"/>
            <c:spPr>
              <a:solidFill>
                <a:schemeClr val="accent3"/>
              </a:solidFill>
              <a:ln w="19050">
                <a:noFill/>
              </a:ln>
              <a:effectLst/>
            </c:spPr>
            <c:extLst>
              <c:ext xmlns:c16="http://schemas.microsoft.com/office/drawing/2014/chart" uri="{C3380CC4-5D6E-409C-BE32-E72D297353CC}">
                <c16:uniqueId val="{00000005-A4BB-45B4-BA2E-B85B00946A8E}"/>
              </c:ext>
            </c:extLst>
          </c:dPt>
          <c:dPt>
            <c:idx val="3"/>
            <c:bubble3D val="0"/>
            <c:spPr>
              <a:solidFill>
                <a:schemeClr val="accent4"/>
              </a:solidFill>
              <a:ln w="19050">
                <a:noFill/>
              </a:ln>
              <a:effectLst/>
            </c:spPr>
            <c:extLst>
              <c:ext xmlns:c16="http://schemas.microsoft.com/office/drawing/2014/chart" uri="{C3380CC4-5D6E-409C-BE32-E72D297353CC}">
                <c16:uniqueId val="{00000007-A4BB-45B4-BA2E-B85B00946A8E}"/>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BB-45B4-BA2E-B85B00946A8E}"/>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BB-45B4-BA2E-B85B00946A8E}"/>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4BB-45B4-BA2E-B85B00946A8E}"/>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4BB-45B4-BA2E-B85B00946A8E}"/>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A4BB-45B4-BA2E-B85B00946A8E}"/>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Light" panose="00000400000000000000" pitchFamily="50" charset="0"/>
                <a:ea typeface="Microsoft YaHei Light" panose="020B0502040204020203" pitchFamily="34" charset="-122"/>
              </a:rPr>
              <a:t>2022/4/18</a:t>
            </a:fld>
            <a:endParaRPr lang="zh-CN" altLang="en-US">
              <a:latin typeface="Montserrat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Light" panose="00000400000000000000" pitchFamily="50" charset="0"/>
                <a:ea typeface="Microsoft YaHei Light" panose="020B0502040204020203" pitchFamily="34" charset="-122"/>
              </a:rPr>
              <a:t>‹#›</a:t>
            </a:fld>
            <a:endParaRPr lang="zh-CN" altLang="en-US">
              <a:latin typeface="Montserrat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2022/4/18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F03BDFE-B93E-471D-847B-FB9DFF5BA917}"/>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92923252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72DB2B0-D1B5-4A2A-B4B4-4FF3A6DDC751}"/>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293808646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7D5317D-3B88-4B4E-BE02-DC8E2C9109DA}"/>
              </a:ext>
            </a:extLst>
          </p:cNvPr>
          <p:cNvSpPr>
            <a:spLocks noGrp="1"/>
          </p:cNvSpPr>
          <p:nvPr>
            <p:ph type="pic" sz="quarter" idx="10"/>
          </p:nvPr>
        </p:nvSpPr>
        <p:spPr>
          <a:xfrm>
            <a:off x="2043167" y="2208226"/>
            <a:ext cx="5870551" cy="5870549"/>
          </a:xfrm>
          <a:custGeom>
            <a:avLst/>
            <a:gdLst>
              <a:gd name="connsiteX0" fmla="*/ 2935275 w 5870551"/>
              <a:gd name="connsiteY0" fmla="*/ 0 h 5870549"/>
              <a:gd name="connsiteX1" fmla="*/ 5870551 w 5870551"/>
              <a:gd name="connsiteY1" fmla="*/ 2935275 h 5870549"/>
              <a:gd name="connsiteX2" fmla="*/ 2935275 w 5870551"/>
              <a:gd name="connsiteY2" fmla="*/ 5870549 h 5870549"/>
              <a:gd name="connsiteX3" fmla="*/ 0 w 5870551"/>
              <a:gd name="connsiteY3" fmla="*/ 2935275 h 5870549"/>
              <a:gd name="connsiteX4" fmla="*/ 2935275 w 5870551"/>
              <a:gd name="connsiteY4" fmla="*/ 0 h 5870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551" h="5870549">
                <a:moveTo>
                  <a:pt x="2935275" y="0"/>
                </a:moveTo>
                <a:cubicBezTo>
                  <a:pt x="4556383" y="0"/>
                  <a:pt x="5870551" y="1314167"/>
                  <a:pt x="5870551" y="2935275"/>
                </a:cubicBezTo>
                <a:cubicBezTo>
                  <a:pt x="5870551" y="4556381"/>
                  <a:pt x="4556383" y="5870549"/>
                  <a:pt x="2935275" y="5870549"/>
                </a:cubicBezTo>
                <a:cubicBezTo>
                  <a:pt x="1314167" y="5870549"/>
                  <a:pt x="0" y="4556381"/>
                  <a:pt x="0" y="2935275"/>
                </a:cubicBezTo>
                <a:cubicBezTo>
                  <a:pt x="0" y="1314167"/>
                  <a:pt x="1314167" y="0"/>
                  <a:pt x="2935275"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4024727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E9276A4-79C3-4460-9BEE-4C3BE1506CCB}"/>
              </a:ext>
            </a:extLst>
          </p:cNvPr>
          <p:cNvSpPr>
            <a:spLocks noGrp="1"/>
          </p:cNvSpPr>
          <p:nvPr>
            <p:ph type="pic" sz="quarter" idx="10"/>
          </p:nvPr>
        </p:nvSpPr>
        <p:spPr>
          <a:xfrm>
            <a:off x="1264869" y="1195470"/>
            <a:ext cx="7896064" cy="7896060"/>
          </a:xfrm>
          <a:custGeom>
            <a:avLst/>
            <a:gdLst>
              <a:gd name="connsiteX0" fmla="*/ 3948032 w 7896064"/>
              <a:gd name="connsiteY0" fmla="*/ 0 h 7896060"/>
              <a:gd name="connsiteX1" fmla="*/ 7896064 w 7896064"/>
              <a:gd name="connsiteY1" fmla="*/ 3948031 h 7896060"/>
              <a:gd name="connsiteX2" fmla="*/ 3948032 w 7896064"/>
              <a:gd name="connsiteY2" fmla="*/ 7896060 h 7896060"/>
              <a:gd name="connsiteX3" fmla="*/ 0 w 7896064"/>
              <a:gd name="connsiteY3" fmla="*/ 3948031 h 7896060"/>
              <a:gd name="connsiteX4" fmla="*/ 3948032 w 7896064"/>
              <a:gd name="connsiteY4" fmla="*/ 0 h 789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064" h="7896060">
                <a:moveTo>
                  <a:pt x="3948032" y="0"/>
                </a:moveTo>
                <a:cubicBezTo>
                  <a:pt x="6128470" y="0"/>
                  <a:pt x="7896064" y="1767593"/>
                  <a:pt x="7896064" y="3948031"/>
                </a:cubicBezTo>
                <a:cubicBezTo>
                  <a:pt x="7896064" y="6128467"/>
                  <a:pt x="6128470" y="7896060"/>
                  <a:pt x="3948032" y="7896060"/>
                </a:cubicBezTo>
                <a:cubicBezTo>
                  <a:pt x="1767594" y="7896060"/>
                  <a:pt x="0" y="6128467"/>
                  <a:pt x="0" y="3948031"/>
                </a:cubicBezTo>
                <a:cubicBezTo>
                  <a:pt x="0" y="1767593"/>
                  <a:pt x="1767594" y="0"/>
                  <a:pt x="3948032"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50750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36FC3C4-47D9-4230-A22E-BAE1CF5D0AE9}"/>
              </a:ext>
            </a:extLst>
          </p:cNvPr>
          <p:cNvSpPr>
            <a:spLocks noGrp="1"/>
          </p:cNvSpPr>
          <p:nvPr>
            <p:ph type="pic" sz="quarter" idx="10"/>
          </p:nvPr>
        </p:nvSpPr>
        <p:spPr>
          <a:xfrm>
            <a:off x="9159712" y="1195470"/>
            <a:ext cx="7896064" cy="7896060"/>
          </a:xfrm>
          <a:custGeom>
            <a:avLst/>
            <a:gdLst>
              <a:gd name="connsiteX0" fmla="*/ 3948032 w 7896064"/>
              <a:gd name="connsiteY0" fmla="*/ 0 h 7896060"/>
              <a:gd name="connsiteX1" fmla="*/ 7896064 w 7896064"/>
              <a:gd name="connsiteY1" fmla="*/ 3948031 h 7896060"/>
              <a:gd name="connsiteX2" fmla="*/ 3948032 w 7896064"/>
              <a:gd name="connsiteY2" fmla="*/ 7896060 h 7896060"/>
              <a:gd name="connsiteX3" fmla="*/ 0 w 7896064"/>
              <a:gd name="connsiteY3" fmla="*/ 3948031 h 7896060"/>
              <a:gd name="connsiteX4" fmla="*/ 3948032 w 7896064"/>
              <a:gd name="connsiteY4" fmla="*/ 0 h 789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064" h="7896060">
                <a:moveTo>
                  <a:pt x="3948032" y="0"/>
                </a:moveTo>
                <a:cubicBezTo>
                  <a:pt x="6128470" y="0"/>
                  <a:pt x="7896064" y="1767593"/>
                  <a:pt x="7896064" y="3948031"/>
                </a:cubicBezTo>
                <a:cubicBezTo>
                  <a:pt x="7896064" y="6128467"/>
                  <a:pt x="6128470" y="7896060"/>
                  <a:pt x="3948032" y="7896060"/>
                </a:cubicBezTo>
                <a:cubicBezTo>
                  <a:pt x="1767594" y="7896060"/>
                  <a:pt x="0" y="6128467"/>
                  <a:pt x="0" y="3948031"/>
                </a:cubicBezTo>
                <a:cubicBezTo>
                  <a:pt x="0" y="1767593"/>
                  <a:pt x="1767594" y="0"/>
                  <a:pt x="3948032"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761929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7EA0124-9645-403D-90BC-C6BA29D30FC2}"/>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331645570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0A2531FF-6869-4714-8983-85E09E7AE19D}"/>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B0982089-8226-44F0-A1C5-C70D1D9A970A}"/>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74245DCB-BCD3-4306-ADAE-C5DDAC8EFF19}"/>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425080565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DA8D5827-F7CD-41F0-9BFF-170262CCE417}"/>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AE31A5C6-02C9-44CF-B6F3-1B4A7F1207B9}"/>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E0535B0B-BC46-45E8-BDCE-4F19236BEAEB}"/>
              </a:ext>
            </a:extLst>
          </p:cNvPr>
          <p:cNvSpPr>
            <a:spLocks noGrp="1"/>
          </p:cNvSpPr>
          <p:nvPr>
            <p:ph type="pic" sz="quarter" idx="12"/>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788AEE9A-60A9-4504-B7D4-DCB5868930AB}"/>
              </a:ext>
            </a:extLst>
          </p:cNvPr>
          <p:cNvSpPr>
            <a:spLocks noGrp="1"/>
          </p:cNvSpPr>
          <p:nvPr>
            <p:ph type="pic" sz="quarter" idx="13"/>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26887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ppt_x"/>
                                          </p:val>
                                        </p:tav>
                                        <p:tav tm="100000">
                                          <p:val>
                                            <p:strVal val="#ppt_x"/>
                                          </p:val>
                                        </p:tav>
                                      </p:tavLst>
                                    </p:anim>
                                    <p:anim calcmode="lin" valueType="num">
                                      <p:cBhvr additive="base">
                                        <p:cTn id="16" dur="10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ppt_x"/>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27B6F9B-F55A-4AA5-A890-4F9E421E1D45}"/>
              </a:ext>
            </a:extLst>
          </p:cNvPr>
          <p:cNvSpPr>
            <a:spLocks noGrp="1"/>
          </p:cNvSpPr>
          <p:nvPr>
            <p:ph type="pic" sz="quarter" idx="10"/>
          </p:nvPr>
        </p:nvSpPr>
        <p:spPr>
          <a:xfrm>
            <a:off x="7268812" y="1085287"/>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3F91AC4D-47F5-4500-8C08-99789958E7FA}"/>
              </a:ext>
            </a:extLst>
          </p:cNvPr>
          <p:cNvSpPr/>
          <p:nvPr userDrawn="1"/>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3" name="Freeform: Shape 12">
            <a:extLst>
              <a:ext uri="{FF2B5EF4-FFF2-40B4-BE49-F238E27FC236}">
                <a16:creationId xmlns:a16="http://schemas.microsoft.com/office/drawing/2014/main" id="{7F5ABB64-4F30-433C-B18E-4FB3DB641327}"/>
              </a:ext>
            </a:extLst>
          </p:cNvPr>
          <p:cNvSpPr/>
          <p:nvPr userDrawn="1"/>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4" name="Freeform 25">
            <a:extLst>
              <a:ext uri="{FF2B5EF4-FFF2-40B4-BE49-F238E27FC236}">
                <a16:creationId xmlns:a16="http://schemas.microsoft.com/office/drawing/2014/main" id="{FFD10B60-10E5-4982-96C0-5452CFF6D48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20B1C5F8-2964-4A59-AA5A-1B311A8F2AE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4" name="TextBox 23">
            <a:extLst>
              <a:ext uri="{FF2B5EF4-FFF2-40B4-BE49-F238E27FC236}">
                <a16:creationId xmlns:a16="http://schemas.microsoft.com/office/drawing/2014/main" id="{A4B5BCEB-A14B-4D27-AC05-E98EC686D8DC}"/>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4276048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5C4909BE-0631-415D-820A-36E1B070BF0B}"/>
              </a:ext>
            </a:extLst>
          </p:cNvPr>
          <p:cNvSpPr/>
          <p:nvPr/>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9" name="Freeform: Shape 8">
            <a:extLst>
              <a:ext uri="{FF2B5EF4-FFF2-40B4-BE49-F238E27FC236}">
                <a16:creationId xmlns:a16="http://schemas.microsoft.com/office/drawing/2014/main" id="{98B7F9AC-203A-4FEE-8637-468148146097}"/>
              </a:ext>
            </a:extLst>
          </p:cNvPr>
          <p:cNvSpPr/>
          <p:nvPr/>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D7F623A-45D1-4458-B470-73C6CBCDEEAC}"/>
              </a:ext>
            </a:extLst>
          </p:cNvPr>
          <p:cNvSpPr txBox="1"/>
          <p:nvPr/>
        </p:nvSpPr>
        <p:spPr>
          <a:xfrm flipH="1">
            <a:off x="2939143" y="3269578"/>
            <a:ext cx="12409714" cy="2800767"/>
          </a:xfrm>
          <a:prstGeom prst="rect">
            <a:avLst/>
          </a:prstGeom>
          <a:noFill/>
        </p:spPr>
        <p:txBody>
          <a:bodyPr wrap="square" rtlCol="0">
            <a:spAutoFit/>
          </a:bodyPr>
          <a:lstStyle/>
          <a:p>
            <a:pPr algn="ctr">
              <a:spcBef>
                <a:spcPts val="1200"/>
              </a:spcBef>
            </a:pPr>
            <a:r>
              <a:rPr lang="en-US" altLang="zh-CN" sz="88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Free Company Profile PowerPoint</a:t>
            </a:r>
            <a:endParaRPr lang="en-US" altLang="zh-CN" sz="413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grpSp>
        <p:nvGrpSpPr>
          <p:cNvPr id="2" name="Group 1">
            <a:extLst>
              <a:ext uri="{FF2B5EF4-FFF2-40B4-BE49-F238E27FC236}">
                <a16:creationId xmlns:a16="http://schemas.microsoft.com/office/drawing/2014/main" id="{125C0341-374A-4A79-86BB-80E61721D1D3}"/>
              </a:ext>
            </a:extLst>
          </p:cNvPr>
          <p:cNvGrpSpPr/>
          <p:nvPr/>
        </p:nvGrpSpPr>
        <p:grpSpPr>
          <a:xfrm>
            <a:off x="15617882" y="823913"/>
            <a:ext cx="1844618" cy="507417"/>
            <a:chOff x="15617882" y="823913"/>
            <a:chExt cx="1844618" cy="507417"/>
          </a:xfrm>
        </p:grpSpPr>
        <p:sp>
          <p:nvSpPr>
            <p:cNvPr id="12" name="Freeform: Shape 25">
              <a:extLst>
                <a:ext uri="{FF2B5EF4-FFF2-40B4-BE49-F238E27FC236}">
                  <a16:creationId xmlns:a16="http://schemas.microsoft.com/office/drawing/2014/main" id="{7FFE55DD-838D-496A-936D-F14DB5B3F0F4}"/>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4622C59-4E3B-48BA-9B34-3BE7E828954E}"/>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14" name="TextBox 13">
            <a:extLst>
              <a:ext uri="{FF2B5EF4-FFF2-40B4-BE49-F238E27FC236}">
                <a16:creationId xmlns:a16="http://schemas.microsoft.com/office/drawing/2014/main" id="{DC962689-C839-48A8-AF58-44B0346976B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5" name="TextBox 14">
            <a:extLst>
              <a:ext uri="{FF2B5EF4-FFF2-40B4-BE49-F238E27FC236}">
                <a16:creationId xmlns:a16="http://schemas.microsoft.com/office/drawing/2014/main" id="{541EA988-FD66-496B-8450-2B6ACFBFA869}"/>
              </a:ext>
            </a:extLst>
          </p:cNvPr>
          <p:cNvSpPr txBox="1"/>
          <p:nvPr/>
        </p:nvSpPr>
        <p:spPr>
          <a:xfrm>
            <a:off x="5359077" y="6501196"/>
            <a:ext cx="7569846" cy="400110"/>
          </a:xfrm>
          <a:prstGeom prst="rect">
            <a:avLst/>
          </a:prstGeom>
          <a:noFill/>
        </p:spPr>
        <p:txBody>
          <a:bodyPr wrap="square" rtlCol="0">
            <a:spAutoFit/>
          </a:bodyPr>
          <a:lstStyle/>
          <a:p>
            <a:pPr algn="ctr"/>
            <a:r>
              <a:rPr lang="en-US" sz="2000">
                <a:solidFill>
                  <a:schemeClr val="bg1">
                    <a:lumMod val="50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1358"/>
                            </p:stCondLst>
                            <p:childTnLst>
                              <p:par>
                                <p:cTn id="10" presetID="10"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98AFB12-EECC-401C-A8EE-7A5FF8AC5DF6}"/>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641A5FE7-4C8E-4AED-8DFA-A67D95380D0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A42DBC3-7885-464F-A354-FDB14EDBF24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5DC61D84-448B-4381-A03F-D793CAD472C4}"/>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011B300E-CD27-4284-B673-E9BAFA42A1A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91F3C0-619F-4ECE-9909-D34FFE34385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961BB97B-EA2F-4418-AC39-252E3EBF3CBC}"/>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9CFFC840-AA83-48F1-9E70-1F6695AC883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76AFF15-498B-4E4C-B1D1-3DB73172543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15A50AD0-FBEE-458A-B61B-9E200EE2AF9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Team Members</a:t>
            </a:r>
            <a:endParaRPr lang="en-US" sz="6000">
              <a:latin typeface="Impact" panose="020B0806030902050204" pitchFamily="34" charset="0"/>
            </a:endParaRPr>
          </a:p>
        </p:txBody>
      </p:sp>
      <p:sp>
        <p:nvSpPr>
          <p:cNvPr id="14" name="Picture Placeholder 13">
            <a:extLst>
              <a:ext uri="{FF2B5EF4-FFF2-40B4-BE49-F238E27FC236}">
                <a16:creationId xmlns:a16="http://schemas.microsoft.com/office/drawing/2014/main" id="{02612786-8BF7-43DC-9A65-9CA1D95B45C0}"/>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E31964E1-6345-435C-8C47-3963096DF348}"/>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C00F4C28-CA12-4402-A2D8-BBC3E034F8C8}"/>
              </a:ext>
            </a:extLst>
          </p:cNvPr>
          <p:cNvSpPr>
            <a:spLocks noGrp="1"/>
          </p:cNvSpPr>
          <p:nvPr>
            <p:ph type="pic" sz="quarter" idx="10"/>
          </p:nvPr>
        </p:nvSpPr>
        <p:spPr/>
      </p:sp>
    </p:spTree>
    <p:extLst>
      <p:ext uri="{BB962C8B-B14F-4D97-AF65-F5344CB8AC3E}">
        <p14:creationId xmlns:p14="http://schemas.microsoft.com/office/powerpoint/2010/main" val="3789469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Effect transition="in" filter="fade">
                                      <p:cBhvr>
                                        <p:cTn id="14" dur="1000"/>
                                        <p:tgtEl>
                                          <p:spTgt spid="1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Effect transition="in" filter="fade">
                                      <p:cBhvr>
                                        <p:cTn id="24" dur="1000"/>
                                        <p:tgtEl>
                                          <p:spTgt spid="13"/>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Effect transition="in" filter="fade">
                                      <p:cBhvr>
                                        <p:cTn id="34" dur="1000"/>
                                        <p:tgtEl>
                                          <p:spTgt spid="14"/>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A8B05E6-3811-495E-854F-D0ACA8994105}"/>
              </a:ext>
            </a:extLst>
          </p:cNvPr>
          <p:cNvSpPr/>
          <p:nvPr/>
        </p:nvSpPr>
        <p:spPr>
          <a:xfrm>
            <a:off x="5439508" y="1439009"/>
            <a:ext cx="7408984" cy="74089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9DD106-E469-4C1B-8011-40D9F47B7526}"/>
              </a:ext>
            </a:extLst>
          </p:cNvPr>
          <p:cNvSpPr txBox="1"/>
          <p:nvPr/>
        </p:nvSpPr>
        <p:spPr>
          <a:xfrm>
            <a:off x="6354501" y="2439523"/>
            <a:ext cx="5578998"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8000">
                <a:solidFill>
                  <a:schemeClr val="bg1"/>
                </a:solidFill>
                <a:latin typeface="Impact" panose="020B0806030902050204" pitchFamily="34" charset="0"/>
              </a:rPr>
              <a:t>02.</a:t>
            </a:r>
          </a:p>
          <a:p>
            <a:pPr algn="ctr">
              <a:spcBef>
                <a:spcPts val="600"/>
              </a:spcBef>
            </a:pPr>
            <a:r>
              <a:rPr lang="en-US" altLang="zh-CN" sz="8000">
                <a:solidFill>
                  <a:schemeClr val="bg1"/>
                </a:solidFill>
                <a:latin typeface="Impact" panose="020B0806030902050204" pitchFamily="34" charset="0"/>
              </a:rPr>
              <a:t>Marketing Analysis</a:t>
            </a:r>
          </a:p>
        </p:txBody>
      </p:sp>
      <p:sp>
        <p:nvSpPr>
          <p:cNvPr id="4" name="TextBox 3">
            <a:extLst>
              <a:ext uri="{FF2B5EF4-FFF2-40B4-BE49-F238E27FC236}">
                <a16:creationId xmlns:a16="http://schemas.microsoft.com/office/drawing/2014/main" id="{96F00C32-3650-4FE7-B3A1-77CDEED4FD7A}"/>
              </a:ext>
            </a:extLst>
          </p:cNvPr>
          <p:cNvSpPr txBox="1"/>
          <p:nvPr/>
        </p:nvSpPr>
        <p:spPr>
          <a:xfrm>
            <a:off x="6699502" y="6849734"/>
            <a:ext cx="4888994" cy="702308"/>
          </a:xfrm>
          <a:prstGeom prst="rect">
            <a:avLst/>
          </a:prstGeom>
          <a:noFill/>
        </p:spPr>
        <p:txBody>
          <a:bodyPr wrap="square" rtlCol="0">
            <a:spAutoFit/>
          </a:bodyPr>
          <a:lstStyle/>
          <a:p>
            <a:pPr algn="ct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905589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par>
                          <p:cTn id="15" fill="hold">
                            <p:stCondLst>
                              <p:cond delay="1678"/>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55E31F8E-2842-4EEC-8C6F-65CE3E281191}"/>
              </a:ext>
            </a:extLst>
          </p:cNvPr>
          <p:cNvGraphicFramePr/>
          <p:nvPr>
            <p:extLst>
              <p:ext uri="{D42A27DB-BD31-4B8C-83A1-F6EECF244321}">
                <p14:modId xmlns:p14="http://schemas.microsoft.com/office/powerpoint/2010/main" val="3806664535"/>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16C7362C-FBC3-41F7-B6E5-087D6378ABE5}"/>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E0338A-BF42-4EF0-8F37-B17A18C5A7D6}"/>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4173048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240D0EE0-A4D6-43FD-92EB-F65800D32409}"/>
              </a:ext>
            </a:extLst>
          </p:cNvPr>
          <p:cNvGraphicFramePr/>
          <p:nvPr>
            <p:extLst>
              <p:ext uri="{D42A27DB-BD31-4B8C-83A1-F6EECF244321}">
                <p14:modId xmlns:p14="http://schemas.microsoft.com/office/powerpoint/2010/main" val="3416627093"/>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4E1F3D47-45B9-4660-B098-E1E4E71EA2A1}"/>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10DAAB4-8AF6-4218-896C-145AAB5215E1}"/>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387761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2CA3A174-9707-46FB-BB0F-24CA1319FFBA}"/>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D9BE3DE3-83C9-42E8-8AB0-132C513B145B}"/>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13C5B561-977F-4AC7-95FB-206D7E1D4625}"/>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E8A859FE-2733-4441-AC8F-824B07E1AF8D}"/>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01020B95-11B0-4E99-A0FD-D16FBBDD29FA}"/>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65E1356C-A55E-4C30-A6D7-28ED351C52F8}"/>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6B1240B1-F75A-45D7-89FA-032762A7BD4F}"/>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803B45A1-9765-4F66-9A61-C87E054B2A33}"/>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B85A0CF6-A160-4716-85CA-F647C6B68D78}"/>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82BA14F6-2C59-4C46-8D52-5A4A4B25D311}"/>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84F0D3A4-B944-48A1-BD94-33EEEB8BF0DB}"/>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A2AE8999-7DE1-4CAB-9FB0-9FC433E15463}"/>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5D7C9FF8-25E9-4BB9-B5F0-5820B4EA2A8D}"/>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B0F71BE6-57C3-485A-BCC1-982522F4BB2A}"/>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8089680A-DFA6-460D-8E2F-54BCCE3D8CA3}"/>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6CF7FAAD-D618-4FEB-915E-1211422DB0F6}"/>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98ED01F1-847A-4DF0-873E-181FE75774D2}"/>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84A07DCE-376D-4427-9864-DCAD58E90D85}"/>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B73CB154-BFE7-4600-8AC3-91F52E237EBA}"/>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480810CF-4CC2-46CC-867E-F0DA18AED79F}"/>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51403C02-D85D-4671-AFF0-3831A613BDD8}"/>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F46DBA6A-8571-4504-BE27-A78CE9397AAC}"/>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015BD529-8D70-4D9F-B2D0-2E936536CA37}"/>
              </a:ext>
            </a:extLst>
          </p:cNvPr>
          <p:cNvSpPr/>
          <p:nvPr/>
        </p:nvSpPr>
        <p:spPr>
          <a:xfrm>
            <a:off x="7863838"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C6B80C8F-8B16-431B-BF69-6210010A58B4}"/>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062219C8-9608-4196-9657-AC68B32EA6E5}"/>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E8CB0ABF-0455-4E13-9EE7-F94B9B312479}"/>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0AC0A896-0C11-44CB-8F31-BA1AE15808B1}"/>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4FDA5F53-2CFE-46C0-8768-22A0B6C70B8D}"/>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0305F182-F840-41CE-B72A-7731FD6C80CC}"/>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A399D825-ED21-49A2-846C-CEFB1062B2B8}"/>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BA16847C-F97B-428B-9437-6E259F6E4AFB}"/>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7159765F-BC9D-4AE7-8A8A-C30AC1CAFF1C}"/>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1E990C83-3FB0-44F5-A556-1F85F669E12D}"/>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61910A84-2C2E-401F-87EB-3DCBEFA369D6}"/>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F349A32C-9212-416A-AB0E-6CBE9B7D1F9C}"/>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271878EF-D0DF-4555-8A27-F57065F2BCEC}"/>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641EFBB9-4E7D-4F3E-A005-996612E8F2F9}"/>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4C796D3B-A1A5-4711-9B41-015D847EB733}"/>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B4382DF9-0C84-48E2-A0D5-A020554C960E}"/>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3C2860AC-FAAE-4DE7-AB05-90605C26CAAC}"/>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92981323-106A-44CF-A53C-843B57539C2C}"/>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CF246D01-7A75-490A-94A2-4982EE11437D}"/>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4863C878-6A8D-4BF0-9B85-B53FC56643F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6B17D62D-ECA5-456B-A2A7-6911FC3CB461}"/>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1F487C83-33D8-4366-B3A9-9E0E662DE79B}"/>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0A07A6C3-FB54-42C8-A280-BA3FDE994B0A}"/>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1D6FB9B0-8A15-4A0E-B479-BE64930B6E32}"/>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1330BCB7-396B-42B0-BA10-39B1B087B89F}"/>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CAE8030B-97DD-4C79-9933-3231167CC737}"/>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5D042DF0-171D-4FEC-9B46-3471EE9543A5}"/>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C8B87E91-C19E-4105-9EC1-1B1389D75FA1}"/>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A1C34979-B129-493A-AC5A-26AA9900A4B2}"/>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9EE753EE-9B47-46F2-B283-83A2798CCC0F}"/>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5FDE7262-0BF7-421F-8493-E495C522D32B}"/>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04460381-8FCE-4EB4-BE54-2C3F06E73554}"/>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B6946FCD-4B9A-4BF5-92DB-4A14C4300275}"/>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26E8B846-66F2-48C9-BE66-2075341706FC}"/>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0CC53380-4601-4DA3-8BAD-86B954A42D6C}"/>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FCF6AB60-3E71-43C7-B18A-8CC2937198E6}"/>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F5A3B33C-504F-40A8-9DB9-382E8F156BC3}"/>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FA31B896-05C1-4EB8-A4D8-B177AAB2F435}"/>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56FB13DA-F9F6-4975-8A83-0A85BC449A67}"/>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4F1E3DFF-F685-4B20-8123-749361B40D9A}"/>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2DF4A85D-0F17-4B05-B077-87E0069911F6}"/>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A8BC4DAA-4B20-4C8B-89FB-D2A039AC78A2}"/>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B3429F4B-CAF5-4690-8ADB-1B379E56EB0B}"/>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FA33CFE0-D1B8-4BCB-892E-9F235FADEA8B}"/>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09DD9CA3-222C-4739-B6E6-5AD95CC13441}"/>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412B8672-A5DA-49B5-8637-F2B81FF4BCD0}"/>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28CACE98-9745-431E-B47C-16553D859796}"/>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4C6DE5E2-1001-4E71-9340-B97984F82B27}"/>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F6F22336-1BC0-455A-A5BC-1272DAAC4133}"/>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922CBFE7-85E2-4AFD-8CBE-AE7A509CFE32}"/>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ACE28871-ED0D-494A-8BF4-68C85945247C}"/>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75125D7F-C060-4AC6-A7B2-1BC1652A88CC}"/>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E1C665B6-2411-4B05-9C56-67771A4EF6CE}"/>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C259A710-20F7-4CAC-93FD-5CEDF0A70FC7}"/>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FA2A507A-A62A-4D74-8BD0-FEBF507399F2}"/>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D1CC0DDE-92A6-4680-B224-1EDF7EABAC9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F77AE61-1E72-4B9D-BAF9-936C1A813C4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B623ABC-5A7E-4995-9EBD-83C78B68CE51}"/>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F5E05AB4-AF7B-48C1-B731-FE3885D051D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DAEFD48-753B-4530-87AE-4843C890AF0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33E4461E-EA71-4921-9DB6-01BFF736BEFA}"/>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498C1054-4D98-4DB6-B167-B5771935A40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D71DCEB-203D-4A55-B67C-24F1811679C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E657DFAE-0B77-43F6-8FBB-F56754D6163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Comprtitors</a:t>
            </a:r>
            <a:endParaRPr lang="en-US" sz="6000">
              <a:latin typeface="Impact" panose="020B0806030902050204" pitchFamily="34" charset="0"/>
            </a:endParaRPr>
          </a:p>
        </p:txBody>
      </p:sp>
    </p:spTree>
    <p:extLst>
      <p:ext uri="{BB962C8B-B14F-4D97-AF65-F5344CB8AC3E}">
        <p14:creationId xmlns:p14="http://schemas.microsoft.com/office/powerpoint/2010/main" val="425125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27">
            <a:extLst>
              <a:ext uri="{FF2B5EF4-FFF2-40B4-BE49-F238E27FC236}">
                <a16:creationId xmlns:a16="http://schemas.microsoft.com/office/drawing/2014/main" id="{7F82183B-A132-4637-8F5E-09DCAE24B5F9}"/>
              </a:ext>
            </a:extLst>
          </p:cNvPr>
          <p:cNvSpPr/>
          <p:nvPr/>
        </p:nvSpPr>
        <p:spPr>
          <a:xfrm>
            <a:off x="9482262" y="3092787"/>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29" name="Oval 28">
            <a:extLst>
              <a:ext uri="{FF2B5EF4-FFF2-40B4-BE49-F238E27FC236}">
                <a16:creationId xmlns:a16="http://schemas.microsoft.com/office/drawing/2014/main" id="{EE9DC5B0-646D-4E74-9430-B32A9CDE3DAE}"/>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0" name="Freeform: Shape 29">
            <a:extLst>
              <a:ext uri="{FF2B5EF4-FFF2-40B4-BE49-F238E27FC236}">
                <a16:creationId xmlns:a16="http://schemas.microsoft.com/office/drawing/2014/main" id="{A3A623C4-AC11-48CB-812E-5D3AA2E11A9B}"/>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31" name="Graphic 2">
            <a:extLst>
              <a:ext uri="{FF2B5EF4-FFF2-40B4-BE49-F238E27FC236}">
                <a16:creationId xmlns:a16="http://schemas.microsoft.com/office/drawing/2014/main" id="{25A7ECD0-B02D-491A-8AFF-0DA99C10CCC9}"/>
              </a:ext>
            </a:extLst>
          </p:cNvPr>
          <p:cNvGrpSpPr/>
          <p:nvPr/>
        </p:nvGrpSpPr>
        <p:grpSpPr>
          <a:xfrm>
            <a:off x="10124777" y="6629919"/>
            <a:ext cx="1013920" cy="1013860"/>
            <a:chOff x="10511468" y="4696809"/>
            <a:chExt cx="987233" cy="987178"/>
          </a:xfrm>
          <a:solidFill>
            <a:schemeClr val="bg1"/>
          </a:solidFill>
        </p:grpSpPr>
        <p:sp>
          <p:nvSpPr>
            <p:cNvPr id="32" name="Freeform: Shape 31">
              <a:extLst>
                <a:ext uri="{FF2B5EF4-FFF2-40B4-BE49-F238E27FC236}">
                  <a16:creationId xmlns:a16="http://schemas.microsoft.com/office/drawing/2014/main" id="{2EDC4653-5521-46C4-AF15-0589C88DA94A}"/>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8C199B99-E5F7-48D9-ABE9-CEFB5875E86D}"/>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5205A1A-7C18-4666-8130-E3E2680E2F7B}"/>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35" name="Oval 34">
            <a:extLst>
              <a:ext uri="{FF2B5EF4-FFF2-40B4-BE49-F238E27FC236}">
                <a16:creationId xmlns:a16="http://schemas.microsoft.com/office/drawing/2014/main" id="{ED0740B8-F74A-4C38-B2BF-B0AFD3187564}"/>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6" name="Oval 35">
            <a:extLst>
              <a:ext uri="{FF2B5EF4-FFF2-40B4-BE49-F238E27FC236}">
                <a16:creationId xmlns:a16="http://schemas.microsoft.com/office/drawing/2014/main" id="{62646845-B3CD-4FF1-B049-9A0A532F6FB9}"/>
              </a:ext>
            </a:extLst>
          </p:cNvPr>
          <p:cNvSpPr/>
          <p:nvPr/>
        </p:nvSpPr>
        <p:spPr>
          <a:xfrm>
            <a:off x="6474662" y="5986752"/>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7" name="Graphic 2">
            <a:extLst>
              <a:ext uri="{FF2B5EF4-FFF2-40B4-BE49-F238E27FC236}">
                <a16:creationId xmlns:a16="http://schemas.microsoft.com/office/drawing/2014/main" id="{499136B3-E5FE-4734-9097-B9894A23672C}"/>
              </a:ext>
            </a:extLst>
          </p:cNvPr>
          <p:cNvGrpSpPr/>
          <p:nvPr/>
        </p:nvGrpSpPr>
        <p:grpSpPr>
          <a:xfrm>
            <a:off x="7117172" y="3735889"/>
            <a:ext cx="1013928" cy="1013990"/>
            <a:chOff x="8666134" y="1003301"/>
            <a:chExt cx="987242" cy="987310"/>
          </a:xfrm>
          <a:solidFill>
            <a:schemeClr val="bg1"/>
          </a:solidFill>
        </p:grpSpPr>
        <p:sp>
          <p:nvSpPr>
            <p:cNvPr id="38" name="Freeform: Shape 37">
              <a:extLst>
                <a:ext uri="{FF2B5EF4-FFF2-40B4-BE49-F238E27FC236}">
                  <a16:creationId xmlns:a16="http://schemas.microsoft.com/office/drawing/2014/main" id="{DCFB1B0A-61F4-40DC-85FE-8B868C1CD43F}"/>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530C5BE4-C6AD-463A-B218-5B8B62645ED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4977456A-6126-433D-9748-6532D18113B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D9BF4E09-54A3-4FEA-90B2-95E871C2928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8238EC16-C2DF-40DA-9D7B-8C7799C9B92A}"/>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43" name="Graphic 2">
            <a:extLst>
              <a:ext uri="{FF2B5EF4-FFF2-40B4-BE49-F238E27FC236}">
                <a16:creationId xmlns:a16="http://schemas.microsoft.com/office/drawing/2014/main" id="{C2296B89-C4F7-4783-8597-2A9BE1454A7F}"/>
              </a:ext>
            </a:extLst>
          </p:cNvPr>
          <p:cNvGrpSpPr/>
          <p:nvPr/>
        </p:nvGrpSpPr>
        <p:grpSpPr>
          <a:xfrm>
            <a:off x="7117141" y="6652382"/>
            <a:ext cx="1013990" cy="968934"/>
            <a:chOff x="4954348" y="6541886"/>
            <a:chExt cx="987302" cy="943434"/>
          </a:xfrm>
          <a:solidFill>
            <a:schemeClr val="bg1"/>
          </a:solidFill>
        </p:grpSpPr>
        <p:sp>
          <p:nvSpPr>
            <p:cNvPr id="44" name="Freeform: Shape 43">
              <a:extLst>
                <a:ext uri="{FF2B5EF4-FFF2-40B4-BE49-F238E27FC236}">
                  <a16:creationId xmlns:a16="http://schemas.microsoft.com/office/drawing/2014/main" id="{E120E45A-9B75-40D5-A1E6-DFBE36ECF8A8}"/>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5BEEA3A4-C07B-49C8-A99E-974FB56995F0}"/>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BCC008EE-A714-43CA-8F5D-A66C2388687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38FE4606-F010-4F12-9B62-7786E845D60F}"/>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571C1436-1378-48F3-9D0D-78F1D4FE0E87}"/>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49" name="Google Shape;204;p13">
            <a:extLst>
              <a:ext uri="{FF2B5EF4-FFF2-40B4-BE49-F238E27FC236}">
                <a16:creationId xmlns:a16="http://schemas.microsoft.com/office/drawing/2014/main" id="{17B549F7-1BAE-4EE5-B926-7BA7EE0E17A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50" name="Rectangle 49">
            <a:extLst>
              <a:ext uri="{FF2B5EF4-FFF2-40B4-BE49-F238E27FC236}">
                <a16:creationId xmlns:a16="http://schemas.microsoft.com/office/drawing/2014/main" id="{E3ADF0B8-BE91-44FB-B72C-29382F6F1269}"/>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1" name="Rectangle 50">
            <a:extLst>
              <a:ext uri="{FF2B5EF4-FFF2-40B4-BE49-F238E27FC236}">
                <a16:creationId xmlns:a16="http://schemas.microsoft.com/office/drawing/2014/main" id="{498C5018-7819-4579-B465-A14122F7A243}"/>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2" name="Rectangle 51">
            <a:extLst>
              <a:ext uri="{FF2B5EF4-FFF2-40B4-BE49-F238E27FC236}">
                <a16:creationId xmlns:a16="http://schemas.microsoft.com/office/drawing/2014/main" id="{8B48C076-E51B-4850-B5CF-6BB7C90824C9}"/>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3" name="Rectangle 52">
            <a:extLst>
              <a:ext uri="{FF2B5EF4-FFF2-40B4-BE49-F238E27FC236}">
                <a16:creationId xmlns:a16="http://schemas.microsoft.com/office/drawing/2014/main" id="{5DBC8B3A-7D5B-46C8-A291-431A346122C3}"/>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032666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9"/>
                                        </p:tgtEl>
                                        <p:attrNameLst>
                                          <p:attrName>style.visibility</p:attrName>
                                        </p:attrNameLst>
                                      </p:cBhvr>
                                      <p:to>
                                        <p:strVal val="visible"/>
                                      </p:to>
                                    </p:set>
                                    <p:anim to="" calcmode="lin" valueType="num">
                                      <p:cBhvr>
                                        <p:cTn id="7" dur="750" fill="hold">
                                          <p:stCondLst>
                                            <p:cond delay="0"/>
                                          </p:stCondLst>
                                        </p:cTn>
                                        <p:tgtEl>
                                          <p:spTgt spid="4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9"/>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1000" fill="hold"/>
                                        <p:tgtEl>
                                          <p:spTgt spid="35"/>
                                        </p:tgtEl>
                                        <p:attrNameLst>
                                          <p:attrName>ppt_w</p:attrName>
                                        </p:attrNameLst>
                                      </p:cBhvr>
                                      <p:tavLst>
                                        <p:tav tm="0">
                                          <p:val>
                                            <p:fltVal val="0"/>
                                          </p:val>
                                        </p:tav>
                                        <p:tav tm="100000">
                                          <p:val>
                                            <p:strVal val="#ppt_w"/>
                                          </p:val>
                                        </p:tav>
                                      </p:tavLst>
                                    </p:anim>
                                    <p:anim calcmode="lin" valueType="num">
                                      <p:cBhvr>
                                        <p:cTn id="13" dur="1000" fill="hold"/>
                                        <p:tgtEl>
                                          <p:spTgt spid="35"/>
                                        </p:tgtEl>
                                        <p:attrNameLst>
                                          <p:attrName>ppt_h</p:attrName>
                                        </p:attrNameLst>
                                      </p:cBhvr>
                                      <p:tavLst>
                                        <p:tav tm="0">
                                          <p:val>
                                            <p:fltVal val="0"/>
                                          </p:val>
                                        </p:tav>
                                        <p:tav tm="100000">
                                          <p:val>
                                            <p:strVal val="#ppt_h"/>
                                          </p:val>
                                        </p:tav>
                                      </p:tavLst>
                                    </p:anim>
                                    <p:animEffect transition="in" filter="fade">
                                      <p:cBhvr>
                                        <p:cTn id="14" dur="1000"/>
                                        <p:tgtEl>
                                          <p:spTgt spid="35"/>
                                        </p:tgtEl>
                                      </p:cBhvr>
                                    </p:animEffect>
                                  </p:childTnLst>
                                </p:cTn>
                              </p:par>
                              <p:par>
                                <p:cTn id="15" presetID="53" presetClass="entr" presetSubtype="16" fill="hold"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Effect transition="in" filter="fade">
                                      <p:cBhvr>
                                        <p:cTn id="19" dur="1000"/>
                                        <p:tgtEl>
                                          <p:spTgt spid="37"/>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additive="base">
                                        <p:cTn id="22" dur="1000" fill="hold"/>
                                        <p:tgtEl>
                                          <p:spTgt spid="50"/>
                                        </p:tgtEl>
                                        <p:attrNameLst>
                                          <p:attrName>ppt_x</p:attrName>
                                        </p:attrNameLst>
                                      </p:cBhvr>
                                      <p:tavLst>
                                        <p:tav tm="0">
                                          <p:val>
                                            <p:strVal val="0-#ppt_w/2"/>
                                          </p:val>
                                        </p:tav>
                                        <p:tav tm="100000">
                                          <p:val>
                                            <p:strVal val="#ppt_x"/>
                                          </p:val>
                                        </p:tav>
                                      </p:tavLst>
                                    </p:anim>
                                    <p:anim calcmode="lin" valueType="num">
                                      <p:cBhvr additive="base">
                                        <p:cTn id="23" dur="1000" fill="hold"/>
                                        <p:tgtEl>
                                          <p:spTgt spid="50"/>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1000" fill="hold"/>
                                        <p:tgtEl>
                                          <p:spTgt spid="28"/>
                                        </p:tgtEl>
                                        <p:attrNameLst>
                                          <p:attrName>ppt_w</p:attrName>
                                        </p:attrNameLst>
                                      </p:cBhvr>
                                      <p:tavLst>
                                        <p:tav tm="0">
                                          <p:val>
                                            <p:fltVal val="0"/>
                                          </p:val>
                                        </p:tav>
                                        <p:tav tm="100000">
                                          <p:val>
                                            <p:strVal val="#ppt_w"/>
                                          </p:val>
                                        </p:tav>
                                      </p:tavLst>
                                    </p:anim>
                                    <p:anim calcmode="lin" valueType="num">
                                      <p:cBhvr>
                                        <p:cTn id="28" dur="1000" fill="hold"/>
                                        <p:tgtEl>
                                          <p:spTgt spid="28"/>
                                        </p:tgtEl>
                                        <p:attrNameLst>
                                          <p:attrName>ppt_h</p:attrName>
                                        </p:attrNameLst>
                                      </p:cBhvr>
                                      <p:tavLst>
                                        <p:tav tm="0">
                                          <p:val>
                                            <p:fltVal val="0"/>
                                          </p:val>
                                        </p:tav>
                                        <p:tav tm="100000">
                                          <p:val>
                                            <p:strVal val="#ppt_h"/>
                                          </p:val>
                                        </p:tav>
                                      </p:tavLst>
                                    </p:anim>
                                    <p:animEffect transition="in" filter="fade">
                                      <p:cBhvr>
                                        <p:cTn id="29" dur="1000"/>
                                        <p:tgtEl>
                                          <p:spTgt spid="2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p:cTn id="32" dur="1000" fill="hold"/>
                                        <p:tgtEl>
                                          <p:spTgt spid="30"/>
                                        </p:tgtEl>
                                        <p:attrNameLst>
                                          <p:attrName>ppt_w</p:attrName>
                                        </p:attrNameLst>
                                      </p:cBhvr>
                                      <p:tavLst>
                                        <p:tav tm="0">
                                          <p:val>
                                            <p:fltVal val="0"/>
                                          </p:val>
                                        </p:tav>
                                        <p:tav tm="100000">
                                          <p:val>
                                            <p:strVal val="#ppt_w"/>
                                          </p:val>
                                        </p:tav>
                                      </p:tavLst>
                                    </p:anim>
                                    <p:anim calcmode="lin" valueType="num">
                                      <p:cBhvr>
                                        <p:cTn id="33" dur="1000" fill="hold"/>
                                        <p:tgtEl>
                                          <p:spTgt spid="30"/>
                                        </p:tgtEl>
                                        <p:attrNameLst>
                                          <p:attrName>ppt_h</p:attrName>
                                        </p:attrNameLst>
                                      </p:cBhvr>
                                      <p:tavLst>
                                        <p:tav tm="0">
                                          <p:val>
                                            <p:fltVal val="0"/>
                                          </p:val>
                                        </p:tav>
                                        <p:tav tm="100000">
                                          <p:val>
                                            <p:strVal val="#ppt_h"/>
                                          </p:val>
                                        </p:tav>
                                      </p:tavLst>
                                    </p:anim>
                                    <p:animEffect transition="in" filter="fade">
                                      <p:cBhvr>
                                        <p:cTn id="34" dur="1000"/>
                                        <p:tgtEl>
                                          <p:spTgt spid="30"/>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1000" fill="hold"/>
                                        <p:tgtEl>
                                          <p:spTgt spid="52"/>
                                        </p:tgtEl>
                                        <p:attrNameLst>
                                          <p:attrName>ppt_x</p:attrName>
                                        </p:attrNameLst>
                                      </p:cBhvr>
                                      <p:tavLst>
                                        <p:tav tm="0">
                                          <p:val>
                                            <p:strVal val="1+#ppt_w/2"/>
                                          </p:val>
                                        </p:tav>
                                        <p:tav tm="100000">
                                          <p:val>
                                            <p:strVal val="#ppt_x"/>
                                          </p:val>
                                        </p:tav>
                                      </p:tavLst>
                                    </p:anim>
                                    <p:anim calcmode="lin" valueType="num">
                                      <p:cBhvr additive="base">
                                        <p:cTn id="38" dur="1000" fill="hold"/>
                                        <p:tgtEl>
                                          <p:spTgt spid="52"/>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36"/>
                                        </p:tgtEl>
                                        <p:attrNameLst>
                                          <p:attrName>style.visibility</p:attrName>
                                        </p:attrNameLst>
                                      </p:cBhvr>
                                      <p:to>
                                        <p:strVal val="visible"/>
                                      </p:to>
                                    </p:set>
                                    <p:anim calcmode="lin" valueType="num">
                                      <p:cBhvr>
                                        <p:cTn id="42" dur="1000" fill="hold"/>
                                        <p:tgtEl>
                                          <p:spTgt spid="36"/>
                                        </p:tgtEl>
                                        <p:attrNameLst>
                                          <p:attrName>ppt_w</p:attrName>
                                        </p:attrNameLst>
                                      </p:cBhvr>
                                      <p:tavLst>
                                        <p:tav tm="0">
                                          <p:val>
                                            <p:fltVal val="0"/>
                                          </p:val>
                                        </p:tav>
                                        <p:tav tm="100000">
                                          <p:val>
                                            <p:strVal val="#ppt_w"/>
                                          </p:val>
                                        </p:tav>
                                      </p:tavLst>
                                    </p:anim>
                                    <p:anim calcmode="lin" valueType="num">
                                      <p:cBhvr>
                                        <p:cTn id="43" dur="1000" fill="hold"/>
                                        <p:tgtEl>
                                          <p:spTgt spid="36"/>
                                        </p:tgtEl>
                                        <p:attrNameLst>
                                          <p:attrName>ppt_h</p:attrName>
                                        </p:attrNameLst>
                                      </p:cBhvr>
                                      <p:tavLst>
                                        <p:tav tm="0">
                                          <p:val>
                                            <p:fltVal val="0"/>
                                          </p:val>
                                        </p:tav>
                                        <p:tav tm="100000">
                                          <p:val>
                                            <p:strVal val="#ppt_h"/>
                                          </p:val>
                                        </p:tav>
                                      </p:tavLst>
                                    </p:anim>
                                    <p:animEffect transition="in" filter="fade">
                                      <p:cBhvr>
                                        <p:cTn id="44" dur="1000"/>
                                        <p:tgtEl>
                                          <p:spTgt spid="36"/>
                                        </p:tgtEl>
                                      </p:cBhvr>
                                    </p:animEffect>
                                  </p:childTnLst>
                                </p:cTn>
                              </p:par>
                              <p:par>
                                <p:cTn id="45" presetID="53" presetClass="entr" presetSubtype="16" fill="hold" nodeType="with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p:cTn id="47" dur="1000" fill="hold"/>
                                        <p:tgtEl>
                                          <p:spTgt spid="43"/>
                                        </p:tgtEl>
                                        <p:attrNameLst>
                                          <p:attrName>ppt_w</p:attrName>
                                        </p:attrNameLst>
                                      </p:cBhvr>
                                      <p:tavLst>
                                        <p:tav tm="0">
                                          <p:val>
                                            <p:fltVal val="0"/>
                                          </p:val>
                                        </p:tav>
                                        <p:tav tm="100000">
                                          <p:val>
                                            <p:strVal val="#ppt_w"/>
                                          </p:val>
                                        </p:tav>
                                      </p:tavLst>
                                    </p:anim>
                                    <p:anim calcmode="lin" valueType="num">
                                      <p:cBhvr>
                                        <p:cTn id="48" dur="1000" fill="hold"/>
                                        <p:tgtEl>
                                          <p:spTgt spid="43"/>
                                        </p:tgtEl>
                                        <p:attrNameLst>
                                          <p:attrName>ppt_h</p:attrName>
                                        </p:attrNameLst>
                                      </p:cBhvr>
                                      <p:tavLst>
                                        <p:tav tm="0">
                                          <p:val>
                                            <p:fltVal val="0"/>
                                          </p:val>
                                        </p:tav>
                                        <p:tav tm="100000">
                                          <p:val>
                                            <p:strVal val="#ppt_h"/>
                                          </p:val>
                                        </p:tav>
                                      </p:tavLst>
                                    </p:anim>
                                    <p:animEffect transition="in" filter="fade">
                                      <p:cBhvr>
                                        <p:cTn id="49" dur="1000"/>
                                        <p:tgtEl>
                                          <p:spTgt spid="43"/>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51"/>
                                        </p:tgtEl>
                                        <p:attrNameLst>
                                          <p:attrName>style.visibility</p:attrName>
                                        </p:attrNameLst>
                                      </p:cBhvr>
                                      <p:to>
                                        <p:strVal val="visible"/>
                                      </p:to>
                                    </p:set>
                                    <p:anim calcmode="lin" valueType="num">
                                      <p:cBhvr additive="base">
                                        <p:cTn id="52" dur="1000" fill="hold"/>
                                        <p:tgtEl>
                                          <p:spTgt spid="51"/>
                                        </p:tgtEl>
                                        <p:attrNameLst>
                                          <p:attrName>ppt_x</p:attrName>
                                        </p:attrNameLst>
                                      </p:cBhvr>
                                      <p:tavLst>
                                        <p:tav tm="0">
                                          <p:val>
                                            <p:strVal val="0-#ppt_w/2"/>
                                          </p:val>
                                        </p:tav>
                                        <p:tav tm="100000">
                                          <p:val>
                                            <p:strVal val="#ppt_x"/>
                                          </p:val>
                                        </p:tav>
                                      </p:tavLst>
                                    </p:anim>
                                    <p:anim calcmode="lin" valueType="num">
                                      <p:cBhvr additive="base">
                                        <p:cTn id="53" dur="1000" fill="hold"/>
                                        <p:tgtEl>
                                          <p:spTgt spid="51"/>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p:cTn id="57" dur="1000" fill="hold"/>
                                        <p:tgtEl>
                                          <p:spTgt spid="29"/>
                                        </p:tgtEl>
                                        <p:attrNameLst>
                                          <p:attrName>ppt_w</p:attrName>
                                        </p:attrNameLst>
                                      </p:cBhvr>
                                      <p:tavLst>
                                        <p:tav tm="0">
                                          <p:val>
                                            <p:fltVal val="0"/>
                                          </p:val>
                                        </p:tav>
                                        <p:tav tm="100000">
                                          <p:val>
                                            <p:strVal val="#ppt_w"/>
                                          </p:val>
                                        </p:tav>
                                      </p:tavLst>
                                    </p:anim>
                                    <p:anim calcmode="lin" valueType="num">
                                      <p:cBhvr>
                                        <p:cTn id="58" dur="1000" fill="hold"/>
                                        <p:tgtEl>
                                          <p:spTgt spid="29"/>
                                        </p:tgtEl>
                                        <p:attrNameLst>
                                          <p:attrName>ppt_h</p:attrName>
                                        </p:attrNameLst>
                                      </p:cBhvr>
                                      <p:tavLst>
                                        <p:tav tm="0">
                                          <p:val>
                                            <p:fltVal val="0"/>
                                          </p:val>
                                        </p:tav>
                                        <p:tav tm="100000">
                                          <p:val>
                                            <p:strVal val="#ppt_h"/>
                                          </p:val>
                                        </p:tav>
                                      </p:tavLst>
                                    </p:anim>
                                    <p:animEffect transition="in" filter="fade">
                                      <p:cBhvr>
                                        <p:cTn id="59" dur="1000"/>
                                        <p:tgtEl>
                                          <p:spTgt spid="29"/>
                                        </p:tgtEl>
                                      </p:cBhvr>
                                    </p:animEffect>
                                  </p:childTnLst>
                                </p:cTn>
                              </p:par>
                              <p:par>
                                <p:cTn id="60" presetID="53" presetClass="entr" presetSubtype="16" fill="hold" nodeType="with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p:cTn id="62" dur="1000" fill="hold"/>
                                        <p:tgtEl>
                                          <p:spTgt spid="31"/>
                                        </p:tgtEl>
                                        <p:attrNameLst>
                                          <p:attrName>ppt_w</p:attrName>
                                        </p:attrNameLst>
                                      </p:cBhvr>
                                      <p:tavLst>
                                        <p:tav tm="0">
                                          <p:val>
                                            <p:fltVal val="0"/>
                                          </p:val>
                                        </p:tav>
                                        <p:tav tm="100000">
                                          <p:val>
                                            <p:strVal val="#ppt_w"/>
                                          </p:val>
                                        </p:tav>
                                      </p:tavLst>
                                    </p:anim>
                                    <p:anim calcmode="lin" valueType="num">
                                      <p:cBhvr>
                                        <p:cTn id="63" dur="1000" fill="hold"/>
                                        <p:tgtEl>
                                          <p:spTgt spid="31"/>
                                        </p:tgtEl>
                                        <p:attrNameLst>
                                          <p:attrName>ppt_h</p:attrName>
                                        </p:attrNameLst>
                                      </p:cBhvr>
                                      <p:tavLst>
                                        <p:tav tm="0">
                                          <p:val>
                                            <p:fltVal val="0"/>
                                          </p:val>
                                        </p:tav>
                                        <p:tav tm="100000">
                                          <p:val>
                                            <p:strVal val="#ppt_h"/>
                                          </p:val>
                                        </p:tav>
                                      </p:tavLst>
                                    </p:anim>
                                    <p:animEffect transition="in" filter="fade">
                                      <p:cBhvr>
                                        <p:cTn id="64" dur="1000"/>
                                        <p:tgtEl>
                                          <p:spTgt spid="31"/>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53"/>
                                        </p:tgtEl>
                                        <p:attrNameLst>
                                          <p:attrName>style.visibility</p:attrName>
                                        </p:attrNameLst>
                                      </p:cBhvr>
                                      <p:to>
                                        <p:strVal val="visible"/>
                                      </p:to>
                                    </p:set>
                                    <p:anim calcmode="lin" valueType="num">
                                      <p:cBhvr additive="base">
                                        <p:cTn id="67" dur="1000" fill="hold"/>
                                        <p:tgtEl>
                                          <p:spTgt spid="53"/>
                                        </p:tgtEl>
                                        <p:attrNameLst>
                                          <p:attrName>ppt_x</p:attrName>
                                        </p:attrNameLst>
                                      </p:cBhvr>
                                      <p:tavLst>
                                        <p:tav tm="0">
                                          <p:val>
                                            <p:strVal val="1+#ppt_w/2"/>
                                          </p:val>
                                        </p:tav>
                                        <p:tav tm="100000">
                                          <p:val>
                                            <p:strVal val="#ppt_x"/>
                                          </p:val>
                                        </p:tav>
                                      </p:tavLst>
                                    </p:anim>
                                    <p:anim calcmode="lin" valueType="num">
                                      <p:cBhvr additive="base">
                                        <p:cTn id="68" dur="10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5" grpId="0" animBg="1"/>
      <p:bldP spid="36" grpId="0" animBg="1"/>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F00934CA-CB27-4D73-A241-333FFD143DBF}"/>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83A0E4-9797-45F6-8B31-AEEEE131F95D}"/>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a:extLst>
              <a:ext uri="{FF2B5EF4-FFF2-40B4-BE49-F238E27FC236}">
                <a16:creationId xmlns:a16="http://schemas.microsoft.com/office/drawing/2014/main" id="{EBAF5B3C-B311-4EA0-9314-A8841A97BC06}"/>
              </a:ext>
            </a:extLst>
          </p:cNvPr>
          <p:cNvSpPr>
            <a:spLocks noGrp="1"/>
          </p:cNvSpPr>
          <p:nvPr>
            <p:ph type="pic" sz="quarter" idx="10"/>
          </p:nvPr>
        </p:nvSpPr>
        <p:spPr/>
      </p:sp>
      <p:sp>
        <p:nvSpPr>
          <p:cNvPr id="3" name="Picture Placeholder 2">
            <a:extLst>
              <a:ext uri="{FF2B5EF4-FFF2-40B4-BE49-F238E27FC236}">
                <a16:creationId xmlns:a16="http://schemas.microsoft.com/office/drawing/2014/main" id="{CE381A66-D627-4108-9FBB-82E3C7FD0D23}"/>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C5907617-FA1B-42E4-A50B-B2DC3AECE01D}"/>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4DB542F8-6971-496A-93FF-A0AB4C75F01F}"/>
              </a:ext>
            </a:extLst>
          </p:cNvPr>
          <p:cNvSpPr>
            <a:spLocks noGrp="1"/>
          </p:cNvSpPr>
          <p:nvPr>
            <p:ph type="pic" sz="quarter" idx="13"/>
          </p:nvPr>
        </p:nvSpPr>
        <p:spPr/>
      </p:sp>
    </p:spTree>
    <p:extLst>
      <p:ext uri="{BB962C8B-B14F-4D97-AF65-F5344CB8AC3E}">
        <p14:creationId xmlns:p14="http://schemas.microsoft.com/office/powerpoint/2010/main" val="4001955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515AF6A6-59A9-48D4-B925-1F28F8675D53}"/>
              </a:ext>
            </a:extLst>
          </p:cNvPr>
          <p:cNvSpPr/>
          <p:nvPr/>
        </p:nvSpPr>
        <p:spPr>
          <a:xfrm>
            <a:off x="6270171" y="2269672"/>
            <a:ext cx="5747658" cy="574765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43EEBC5-C69D-46A3-8508-77DE7572B76F}"/>
              </a:ext>
            </a:extLst>
          </p:cNvPr>
          <p:cNvSpPr txBox="1"/>
          <p:nvPr/>
        </p:nvSpPr>
        <p:spPr>
          <a:xfrm>
            <a:off x="1922585" y="33986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accent1"/>
                </a:solidFill>
                <a:latin typeface="Impact" panose="020B0806030902050204" pitchFamily="34" charset="0"/>
              </a:rPr>
              <a:t>15,825,000</a:t>
            </a:r>
          </a:p>
        </p:txBody>
      </p:sp>
      <p:sp>
        <p:nvSpPr>
          <p:cNvPr id="4" name="TextBox 3">
            <a:extLst>
              <a:ext uri="{FF2B5EF4-FFF2-40B4-BE49-F238E27FC236}">
                <a16:creationId xmlns:a16="http://schemas.microsoft.com/office/drawing/2014/main" id="{2A6C934E-5346-4847-BBA9-93342383B510}"/>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tx1">
                    <a:lumMod val="85000"/>
                    <a:lumOff val="15000"/>
                  </a:schemeClr>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9C4F36-41F8-422A-9E74-3ADDEAAEE407}"/>
              </a:ext>
            </a:extLst>
          </p:cNvPr>
          <p:cNvSpPr/>
          <p:nvPr/>
        </p:nvSpPr>
        <p:spPr>
          <a:xfrm>
            <a:off x="5567680" y="8241140"/>
            <a:ext cx="7152640"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8196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0" presetClass="entr" presetSubtype="0" fill="hold" grpId="0" nodeType="with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998"/>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AFC58D1E-FA37-4718-8A43-5DF0B7DAC438}"/>
              </a:ext>
            </a:extLst>
          </p:cNvPr>
          <p:cNvSpPr txBox="1">
            <a:spLocks/>
          </p:cNvSpPr>
          <p:nvPr/>
        </p:nvSpPr>
        <p:spPr>
          <a:xfrm>
            <a:off x="3327629" y="1909805"/>
            <a:ext cx="354549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1.3m</a:t>
            </a:r>
          </a:p>
        </p:txBody>
      </p:sp>
      <p:sp>
        <p:nvSpPr>
          <p:cNvPr id="3" name="Google Shape;2535;p68">
            <a:extLst>
              <a:ext uri="{FF2B5EF4-FFF2-40B4-BE49-F238E27FC236}">
                <a16:creationId xmlns:a16="http://schemas.microsoft.com/office/drawing/2014/main" id="{4A92E093-FABE-4F61-8DB3-CEA57F3B53EE}"/>
              </a:ext>
            </a:extLst>
          </p:cNvPr>
          <p:cNvSpPr txBox="1">
            <a:spLocks/>
          </p:cNvSpPr>
          <p:nvPr/>
        </p:nvSpPr>
        <p:spPr>
          <a:xfrm>
            <a:off x="3327630" y="4305398"/>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300k</a:t>
            </a:r>
          </a:p>
        </p:txBody>
      </p:sp>
      <p:sp>
        <p:nvSpPr>
          <p:cNvPr id="4" name="Google Shape;2537;p68">
            <a:extLst>
              <a:ext uri="{FF2B5EF4-FFF2-40B4-BE49-F238E27FC236}">
                <a16:creationId xmlns:a16="http://schemas.microsoft.com/office/drawing/2014/main" id="{19CFC60D-9DF5-4B9D-B95E-678C3BAB4F56}"/>
              </a:ext>
            </a:extLst>
          </p:cNvPr>
          <p:cNvSpPr txBox="1">
            <a:spLocks/>
          </p:cNvSpPr>
          <p:nvPr/>
        </p:nvSpPr>
        <p:spPr>
          <a:xfrm>
            <a:off x="3327630" y="6586689"/>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70k</a:t>
            </a:r>
          </a:p>
        </p:txBody>
      </p:sp>
      <p:sp>
        <p:nvSpPr>
          <p:cNvPr id="5" name="Rectangle 8">
            <a:extLst>
              <a:ext uri="{FF2B5EF4-FFF2-40B4-BE49-F238E27FC236}">
                <a16:creationId xmlns:a16="http://schemas.microsoft.com/office/drawing/2014/main" id="{3B96EB5A-1EEA-4A07-985F-1993B98104B3}"/>
              </a:ext>
            </a:extLst>
          </p:cNvPr>
          <p:cNvSpPr/>
          <p:nvPr/>
        </p:nvSpPr>
        <p:spPr>
          <a:xfrm>
            <a:off x="7423754" y="2338787"/>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6" name="Rectangle 8">
            <a:extLst>
              <a:ext uri="{FF2B5EF4-FFF2-40B4-BE49-F238E27FC236}">
                <a16:creationId xmlns:a16="http://schemas.microsoft.com/office/drawing/2014/main" id="{8ACAEF08-864C-4AD6-9C2C-FAE825B9C9F5}"/>
              </a:ext>
            </a:extLst>
          </p:cNvPr>
          <p:cNvSpPr/>
          <p:nvPr/>
        </p:nvSpPr>
        <p:spPr>
          <a:xfrm>
            <a:off x="7423754" y="7015671"/>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 and Flexible</a:t>
            </a:r>
          </a:p>
        </p:txBody>
      </p:sp>
      <p:sp>
        <p:nvSpPr>
          <p:cNvPr id="7" name="Rectangle 8">
            <a:extLst>
              <a:ext uri="{FF2B5EF4-FFF2-40B4-BE49-F238E27FC236}">
                <a16:creationId xmlns:a16="http://schemas.microsoft.com/office/drawing/2014/main" id="{ACF2EE96-C561-45BE-A50A-DB11B012FBA6}"/>
              </a:ext>
            </a:extLst>
          </p:cNvPr>
          <p:cNvSpPr/>
          <p:nvPr/>
        </p:nvSpPr>
        <p:spPr>
          <a:xfrm>
            <a:off x="7423754" y="4734380"/>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10" name="Rectangle 8">
            <a:extLst>
              <a:ext uri="{FF2B5EF4-FFF2-40B4-BE49-F238E27FC236}">
                <a16:creationId xmlns:a16="http://schemas.microsoft.com/office/drawing/2014/main" id="{D1832BC4-FC83-48E3-BFA8-DD1825B398C8}"/>
              </a:ext>
            </a:extLst>
          </p:cNvPr>
          <p:cNvSpPr/>
          <p:nvPr/>
        </p:nvSpPr>
        <p:spPr>
          <a:xfrm>
            <a:off x="10597920" y="2241548"/>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11" name="Rectangle 8">
            <a:extLst>
              <a:ext uri="{FF2B5EF4-FFF2-40B4-BE49-F238E27FC236}">
                <a16:creationId xmlns:a16="http://schemas.microsoft.com/office/drawing/2014/main" id="{66CE4671-1B52-437C-8EEE-E9F5B3765C78}"/>
              </a:ext>
            </a:extLst>
          </p:cNvPr>
          <p:cNvSpPr/>
          <p:nvPr/>
        </p:nvSpPr>
        <p:spPr>
          <a:xfrm>
            <a:off x="10597920" y="6918432"/>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12" name="Rectangle 8">
            <a:extLst>
              <a:ext uri="{FF2B5EF4-FFF2-40B4-BE49-F238E27FC236}">
                <a16:creationId xmlns:a16="http://schemas.microsoft.com/office/drawing/2014/main" id="{7A7ABFCC-2235-447F-B5A5-6777BB57A29D}"/>
              </a:ext>
            </a:extLst>
          </p:cNvPr>
          <p:cNvSpPr/>
          <p:nvPr/>
        </p:nvSpPr>
        <p:spPr>
          <a:xfrm>
            <a:off x="10597920" y="4637141"/>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Tree>
    <p:extLst>
      <p:ext uri="{BB962C8B-B14F-4D97-AF65-F5344CB8AC3E}">
        <p14:creationId xmlns:p14="http://schemas.microsoft.com/office/powerpoint/2010/main" val="506690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par>
                                <p:cTn id="22" presetID="2" presetClass="entr" presetSubtype="2"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1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1+#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0" presetClass="entr" presetSubtype="0" fill="hold" grpId="0" nodeType="afterEffect">
                                  <p:stCondLst>
                                    <p:cond delay="0"/>
                                  </p:stCondLst>
                                  <p:iterate type="lt">
                                    <p:tmPct val="3000"/>
                                  </p:iterate>
                                  <p:childTnLst>
                                    <p:set>
                                      <p:cBhvr>
                                        <p:cTn id="32" dur="750" fill="hold">
                                          <p:stCondLst>
                                            <p:cond delay="0"/>
                                          </p:stCondLst>
                                        </p:cTn>
                                        <p:tgtEl>
                                          <p:spTgt spid="4"/>
                                        </p:tgtEl>
                                        <p:attrNameLst>
                                          <p:attrName>style.visibility</p:attrName>
                                        </p:attrNameLst>
                                      </p:cBhvr>
                                      <p:to>
                                        <p:strVal val="visible"/>
                                      </p:to>
                                    </p:set>
                                    <p:anim to="" calcmode="lin" valueType="num">
                                      <p:cBhvr>
                                        <p:cTn id="3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34" dur="750">
                                          <p:stCondLst>
                                            <p:cond delay="0"/>
                                          </p:stCondLst>
                                        </p:cTn>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1000" fill="hold"/>
                                        <p:tgtEl>
                                          <p:spTgt spid="6"/>
                                        </p:tgtEl>
                                        <p:attrNameLst>
                                          <p:attrName>ppt_x</p:attrName>
                                        </p:attrNameLst>
                                      </p:cBhvr>
                                      <p:tavLst>
                                        <p:tav tm="0">
                                          <p:val>
                                            <p:strVal val="1+#ppt_w/2"/>
                                          </p:val>
                                        </p:tav>
                                        <p:tav tm="100000">
                                          <p:val>
                                            <p:strVal val="#ppt_x"/>
                                          </p:val>
                                        </p:tav>
                                      </p:tavLst>
                                    </p:anim>
                                    <p:anim calcmode="lin" valueType="num">
                                      <p:cBhvr additive="base">
                                        <p:cTn id="38" dur="1000" fill="hold"/>
                                        <p:tgtEl>
                                          <p:spTgt spid="6"/>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1+#ppt_w/2"/>
                                          </p:val>
                                        </p:tav>
                                        <p:tav tm="100000">
                                          <p:val>
                                            <p:strVal val="#ppt_x"/>
                                          </p:val>
                                        </p:tav>
                                      </p:tavLst>
                                    </p:anim>
                                    <p:anim calcmode="lin" valueType="num">
                                      <p:cBhvr additive="base">
                                        <p:cTn id="42"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10" grpId="0"/>
      <p:bldP spid="11" grpId="0"/>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A8B05E6-3811-495E-854F-D0ACA8994105}"/>
              </a:ext>
            </a:extLst>
          </p:cNvPr>
          <p:cNvSpPr/>
          <p:nvPr/>
        </p:nvSpPr>
        <p:spPr>
          <a:xfrm>
            <a:off x="5439508" y="1439009"/>
            <a:ext cx="7408984" cy="74089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9DD106-E469-4C1B-8011-40D9F47B7526}"/>
              </a:ext>
            </a:extLst>
          </p:cNvPr>
          <p:cNvSpPr txBox="1"/>
          <p:nvPr/>
        </p:nvSpPr>
        <p:spPr>
          <a:xfrm>
            <a:off x="6354501" y="2439523"/>
            <a:ext cx="5578998"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8000">
                <a:solidFill>
                  <a:schemeClr val="bg1"/>
                </a:solidFill>
                <a:latin typeface="Impact" panose="020B0806030902050204" pitchFamily="34" charset="0"/>
              </a:rPr>
              <a:t>03.</a:t>
            </a:r>
          </a:p>
          <a:p>
            <a:pPr algn="ctr">
              <a:spcBef>
                <a:spcPts val="600"/>
              </a:spcBef>
            </a:pPr>
            <a:r>
              <a:rPr lang="en-US" altLang="zh-CN" sz="8000">
                <a:solidFill>
                  <a:schemeClr val="bg1"/>
                </a:solidFill>
                <a:latin typeface="Impact" panose="020B0806030902050204" pitchFamily="34" charset="0"/>
              </a:rPr>
              <a:t>Infogaphics Design</a:t>
            </a:r>
          </a:p>
        </p:txBody>
      </p:sp>
      <p:sp>
        <p:nvSpPr>
          <p:cNvPr id="4" name="TextBox 3">
            <a:extLst>
              <a:ext uri="{FF2B5EF4-FFF2-40B4-BE49-F238E27FC236}">
                <a16:creationId xmlns:a16="http://schemas.microsoft.com/office/drawing/2014/main" id="{96F00C32-3650-4FE7-B3A1-77CDEED4FD7A}"/>
              </a:ext>
            </a:extLst>
          </p:cNvPr>
          <p:cNvSpPr txBox="1"/>
          <p:nvPr/>
        </p:nvSpPr>
        <p:spPr>
          <a:xfrm>
            <a:off x="6699502" y="6849734"/>
            <a:ext cx="4888994" cy="702308"/>
          </a:xfrm>
          <a:prstGeom prst="rect">
            <a:avLst/>
          </a:prstGeom>
          <a:noFill/>
        </p:spPr>
        <p:txBody>
          <a:bodyPr wrap="square" rtlCol="0">
            <a:spAutoFit/>
          </a:bodyPr>
          <a:lstStyle/>
          <a:p>
            <a:pPr algn="ct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289399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par>
                          <p:cTn id="15" fill="hold">
                            <p:stCondLst>
                              <p:cond delay="1678"/>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5B3B3949-1065-4B8D-BAD0-F36819B96418}"/>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Instructions For Use</a:t>
            </a:r>
          </a:p>
        </p:txBody>
      </p:sp>
      <p:sp>
        <p:nvSpPr>
          <p:cNvPr id="3" name="Google Shape;205;p13">
            <a:extLst>
              <a:ext uri="{FF2B5EF4-FFF2-40B4-BE49-F238E27FC236}">
                <a16:creationId xmlns:a16="http://schemas.microsoft.com/office/drawing/2014/main" id="{F1913919-3CD1-45EA-AE0B-EBF416C86A73}"/>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4" name="Google Shape;206;p13">
            <a:extLst>
              <a:ext uri="{FF2B5EF4-FFF2-40B4-BE49-F238E27FC236}">
                <a16:creationId xmlns:a16="http://schemas.microsoft.com/office/drawing/2014/main" id="{F1DDDD7F-EE4E-4F45-833A-799F7105935C}"/>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5" name="Google Shape;207;p13">
            <a:extLst>
              <a:ext uri="{FF2B5EF4-FFF2-40B4-BE49-F238E27FC236}">
                <a16:creationId xmlns:a16="http://schemas.microsoft.com/office/drawing/2014/main" id="{0ACF003C-72B6-4E4B-A210-C6D3FF24E8EB}"/>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E59CC59-CD29-4F15-860F-4E4D26FA576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6DF9E9D8-481C-4D4D-817A-3CEA421AEC9E}"/>
              </a:ext>
            </a:extLst>
          </p:cNvPr>
          <p:cNvGrpSpPr/>
          <p:nvPr/>
        </p:nvGrpSpPr>
        <p:grpSpPr>
          <a:xfrm>
            <a:off x="1730828" y="3413672"/>
            <a:ext cx="4426766" cy="1837538"/>
            <a:chOff x="1783179" y="6781800"/>
            <a:chExt cx="4099461" cy="1837538"/>
          </a:xfrm>
        </p:grpSpPr>
        <p:sp>
          <p:nvSpPr>
            <p:cNvPr id="4" name="TextBox 3">
              <a:extLst>
                <a:ext uri="{FF2B5EF4-FFF2-40B4-BE49-F238E27FC236}">
                  <a16:creationId xmlns:a16="http://schemas.microsoft.com/office/drawing/2014/main" id="{881868EC-440B-4231-A443-2CA9F5E735B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79304C2-21AB-478C-A4CD-B4304F18AD0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148B1E77-BED8-4B9E-BAED-DA7EE65BD93A}"/>
              </a:ext>
            </a:extLst>
          </p:cNvPr>
          <p:cNvGrpSpPr/>
          <p:nvPr/>
        </p:nvGrpSpPr>
        <p:grpSpPr>
          <a:xfrm>
            <a:off x="6930617" y="3413672"/>
            <a:ext cx="4426766" cy="1837538"/>
            <a:chOff x="1783179" y="6781800"/>
            <a:chExt cx="4099461" cy="1837538"/>
          </a:xfrm>
        </p:grpSpPr>
        <p:sp>
          <p:nvSpPr>
            <p:cNvPr id="7" name="TextBox 6">
              <a:extLst>
                <a:ext uri="{FF2B5EF4-FFF2-40B4-BE49-F238E27FC236}">
                  <a16:creationId xmlns:a16="http://schemas.microsoft.com/office/drawing/2014/main" id="{E82EFCD5-96C9-4459-BE7A-469DA4B544A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0753630-05AE-46C6-87D3-F13EB933127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4A4E110A-15B5-49C6-8F3E-AF99564549C8}"/>
              </a:ext>
            </a:extLst>
          </p:cNvPr>
          <p:cNvGrpSpPr/>
          <p:nvPr/>
        </p:nvGrpSpPr>
        <p:grpSpPr>
          <a:xfrm>
            <a:off x="12130406" y="3413672"/>
            <a:ext cx="4426766" cy="1837538"/>
            <a:chOff x="1783179" y="6781800"/>
            <a:chExt cx="4099461" cy="1837538"/>
          </a:xfrm>
        </p:grpSpPr>
        <p:sp>
          <p:nvSpPr>
            <p:cNvPr id="10" name="TextBox 9">
              <a:extLst>
                <a:ext uri="{FF2B5EF4-FFF2-40B4-BE49-F238E27FC236}">
                  <a16:creationId xmlns:a16="http://schemas.microsoft.com/office/drawing/2014/main" id="{AC7ED4EA-4A75-4C24-9DAF-FFB6CC13CC8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7F3484-D738-4837-9F50-9F094F31BAD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F4EC3CDA-4E82-4FF5-9F0C-233A88E5AE87}"/>
              </a:ext>
            </a:extLst>
          </p:cNvPr>
          <p:cNvGrpSpPr/>
          <p:nvPr/>
        </p:nvGrpSpPr>
        <p:grpSpPr>
          <a:xfrm>
            <a:off x="1730828" y="6173278"/>
            <a:ext cx="4426766" cy="1837538"/>
            <a:chOff x="1783179" y="6781800"/>
            <a:chExt cx="4099461" cy="1837538"/>
          </a:xfrm>
        </p:grpSpPr>
        <p:sp>
          <p:nvSpPr>
            <p:cNvPr id="13" name="TextBox 12">
              <a:extLst>
                <a:ext uri="{FF2B5EF4-FFF2-40B4-BE49-F238E27FC236}">
                  <a16:creationId xmlns:a16="http://schemas.microsoft.com/office/drawing/2014/main" id="{27C38358-4538-4573-91D5-8AA089AEE43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C84A327-99AE-4E21-AB30-7A558C5FB8D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08F43733-D3EB-4A78-A5E8-9D53A27B3815}"/>
              </a:ext>
            </a:extLst>
          </p:cNvPr>
          <p:cNvGrpSpPr/>
          <p:nvPr/>
        </p:nvGrpSpPr>
        <p:grpSpPr>
          <a:xfrm>
            <a:off x="6930617" y="6173278"/>
            <a:ext cx="4426766" cy="1837538"/>
            <a:chOff x="1783179" y="6781800"/>
            <a:chExt cx="4099461" cy="1837538"/>
          </a:xfrm>
        </p:grpSpPr>
        <p:sp>
          <p:nvSpPr>
            <p:cNvPr id="16" name="TextBox 15">
              <a:extLst>
                <a:ext uri="{FF2B5EF4-FFF2-40B4-BE49-F238E27FC236}">
                  <a16:creationId xmlns:a16="http://schemas.microsoft.com/office/drawing/2014/main" id="{0361DEA2-B06F-49F6-A347-711E958A7D0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9C04774-A50E-4AB2-A5C5-46E42399C6A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AC660D1D-9708-4FC7-A531-4B2EA7915820}"/>
              </a:ext>
            </a:extLst>
          </p:cNvPr>
          <p:cNvGrpSpPr/>
          <p:nvPr/>
        </p:nvGrpSpPr>
        <p:grpSpPr>
          <a:xfrm>
            <a:off x="12130406" y="6173278"/>
            <a:ext cx="4426766" cy="1837538"/>
            <a:chOff x="1783179" y="6781800"/>
            <a:chExt cx="4099461" cy="1837538"/>
          </a:xfrm>
        </p:grpSpPr>
        <p:sp>
          <p:nvSpPr>
            <p:cNvPr id="19" name="TextBox 18">
              <a:extLst>
                <a:ext uri="{FF2B5EF4-FFF2-40B4-BE49-F238E27FC236}">
                  <a16:creationId xmlns:a16="http://schemas.microsoft.com/office/drawing/2014/main" id="{88EAD94B-405E-4685-951C-E8A9BFDAD21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725E5DB-5BF0-4CF0-940A-7812F37E531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4180977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ADD13FB-14E7-421D-82C3-608CE1F5A674}"/>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A0671951-E128-4E11-8724-E9E2E46FDCEE}"/>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B613CD4F-3666-4D1C-BF35-A0ED2C1D95D6}"/>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88F816DD-ECA9-439A-8C9D-6D63B29DBCEA}"/>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5B221FEF-D987-42E1-B816-8F95C1ED9F03}"/>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11" name="Freeform: Shape 10">
            <a:extLst>
              <a:ext uri="{FF2B5EF4-FFF2-40B4-BE49-F238E27FC236}">
                <a16:creationId xmlns:a16="http://schemas.microsoft.com/office/drawing/2014/main" id="{0CCF97FA-55E8-47CB-9B7F-8C07D3C8736F}"/>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2" name="Graphic 2">
            <a:extLst>
              <a:ext uri="{FF2B5EF4-FFF2-40B4-BE49-F238E27FC236}">
                <a16:creationId xmlns:a16="http://schemas.microsoft.com/office/drawing/2014/main" id="{E40F854E-7ABD-443D-965E-AD01FD6F25F5}"/>
              </a:ext>
            </a:extLst>
          </p:cNvPr>
          <p:cNvGrpSpPr/>
          <p:nvPr/>
        </p:nvGrpSpPr>
        <p:grpSpPr>
          <a:xfrm>
            <a:off x="10552312" y="7046190"/>
            <a:ext cx="755637" cy="755592"/>
            <a:chOff x="10511468" y="4696809"/>
            <a:chExt cx="987233" cy="987178"/>
          </a:xfrm>
          <a:solidFill>
            <a:schemeClr val="bg1"/>
          </a:solidFill>
        </p:grpSpPr>
        <p:sp>
          <p:nvSpPr>
            <p:cNvPr id="13" name="Freeform: Shape 12">
              <a:extLst>
                <a:ext uri="{FF2B5EF4-FFF2-40B4-BE49-F238E27FC236}">
                  <a16:creationId xmlns:a16="http://schemas.microsoft.com/office/drawing/2014/main" id="{41D77DC4-9399-4D69-8636-C2BDEDB2ED3E}"/>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9D50BF4-B102-4828-AFE8-6C921F22B59C}"/>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AA62DD4E-03CD-40A1-AE5C-A6677498A0A1}"/>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4AE7775C-A7C7-4B55-84BE-84A2DD7EDA62}"/>
              </a:ext>
            </a:extLst>
          </p:cNvPr>
          <p:cNvGrpSpPr/>
          <p:nvPr/>
        </p:nvGrpSpPr>
        <p:grpSpPr>
          <a:xfrm>
            <a:off x="6980002" y="3533824"/>
            <a:ext cx="691434" cy="691474"/>
            <a:chOff x="8666134" y="1003301"/>
            <a:chExt cx="987242" cy="987310"/>
          </a:xfrm>
          <a:solidFill>
            <a:schemeClr val="bg1"/>
          </a:solidFill>
        </p:grpSpPr>
        <p:sp>
          <p:nvSpPr>
            <p:cNvPr id="17" name="Freeform: Shape 16">
              <a:extLst>
                <a:ext uri="{FF2B5EF4-FFF2-40B4-BE49-F238E27FC236}">
                  <a16:creationId xmlns:a16="http://schemas.microsoft.com/office/drawing/2014/main" id="{4E8ED945-1AAA-4B26-BDC0-8D29722C9783}"/>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E3BA53E7-B72C-41BB-B0DF-9FE4C93DB466}"/>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1FD3469C-B7A5-4779-BFBF-82AE9BA668D1}"/>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46CE5F19-6426-45C0-800F-3983568DE3DB}"/>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9AFF9E39-5E74-400D-92B5-9FDDD9EEB917}"/>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882FEB8C-F3F6-4442-BEA2-4D1A34DC7BF3}"/>
              </a:ext>
            </a:extLst>
          </p:cNvPr>
          <p:cNvGrpSpPr/>
          <p:nvPr/>
        </p:nvGrpSpPr>
        <p:grpSpPr>
          <a:xfrm>
            <a:off x="6947874" y="7062931"/>
            <a:ext cx="755689" cy="722110"/>
            <a:chOff x="4954348" y="6541886"/>
            <a:chExt cx="987302" cy="943434"/>
          </a:xfrm>
          <a:solidFill>
            <a:schemeClr val="bg1"/>
          </a:solidFill>
        </p:grpSpPr>
        <p:sp>
          <p:nvSpPr>
            <p:cNvPr id="23" name="Freeform: Shape 22">
              <a:extLst>
                <a:ext uri="{FF2B5EF4-FFF2-40B4-BE49-F238E27FC236}">
                  <a16:creationId xmlns:a16="http://schemas.microsoft.com/office/drawing/2014/main" id="{297AE4F4-F6D9-4D92-AD7E-B37570D32CF7}"/>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2B889D5-1D96-44E2-8637-216B54D4365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7713FD3-2B14-453B-9412-8C7F34970F85}"/>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528A1A77-9503-4D9B-8D37-029DABB297C1}"/>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E9785A94-EBCC-4B3C-8030-AADD2DBC240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C7D7519A-4A7D-4411-8BD3-BAA9874C4B2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29" name="Rectangle 28">
            <a:extLst>
              <a:ext uri="{FF2B5EF4-FFF2-40B4-BE49-F238E27FC236}">
                <a16:creationId xmlns:a16="http://schemas.microsoft.com/office/drawing/2014/main" id="{57A266C4-394A-4670-8CE1-349455C7DDEF}"/>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78F438B1-A003-433D-954B-58F8240AC2C0}"/>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a:extLst>
              <a:ext uri="{FF2B5EF4-FFF2-40B4-BE49-F238E27FC236}">
                <a16:creationId xmlns:a16="http://schemas.microsoft.com/office/drawing/2014/main" id="{0C2A623D-2A73-4A29-A4F6-9DD7ABFC932D}"/>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Rectangle 31">
            <a:extLst>
              <a:ext uri="{FF2B5EF4-FFF2-40B4-BE49-F238E27FC236}">
                <a16:creationId xmlns:a16="http://schemas.microsoft.com/office/drawing/2014/main" id="{58E0D61B-304C-40AD-840F-ADE6427BB8ED}"/>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821990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16"/>
                                        </p:tgtEl>
                                        <p:attrNameLst>
                                          <p:attrName>style.visibility</p:attrName>
                                        </p:attrNameLst>
                                      </p:cBhvr>
                                      <p:to>
                                        <p:strVal val="visible"/>
                                      </p:to>
                                    </p:set>
                                    <p:anim to="" calcmode="lin" valueType="num">
                                      <p:cBhvr>
                                        <p:cTn id="1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700" fill="hold"/>
                                        <p:tgtEl>
                                          <p:spTgt spid="29"/>
                                        </p:tgtEl>
                                        <p:attrNameLst>
                                          <p:attrName>ppt_x</p:attrName>
                                        </p:attrNameLst>
                                      </p:cBhvr>
                                      <p:tavLst>
                                        <p:tav tm="0">
                                          <p:val>
                                            <p:strVal val="0-#ppt_w/2"/>
                                          </p:val>
                                        </p:tav>
                                        <p:tav tm="100000">
                                          <p:val>
                                            <p:strVal val="#ppt_x"/>
                                          </p:val>
                                        </p:tav>
                                      </p:tavLst>
                                    </p:anim>
                                    <p:anim calcmode="lin" valueType="num">
                                      <p:cBhvr additive="base">
                                        <p:cTn id="24" dur="700" fill="hold"/>
                                        <p:tgtEl>
                                          <p:spTgt spid="29"/>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additive="base">
                                        <p:cTn id="32" dur="700" fill="hold"/>
                                        <p:tgtEl>
                                          <p:spTgt spid="31"/>
                                        </p:tgtEl>
                                        <p:attrNameLst>
                                          <p:attrName>ppt_x</p:attrName>
                                        </p:attrNameLst>
                                      </p:cBhvr>
                                      <p:tavLst>
                                        <p:tav tm="0">
                                          <p:val>
                                            <p:strVal val="1+#ppt_w/2"/>
                                          </p:val>
                                        </p:tav>
                                        <p:tav tm="100000">
                                          <p:val>
                                            <p:strVal val="#ppt_x"/>
                                          </p:val>
                                        </p:tav>
                                      </p:tavLst>
                                    </p:anim>
                                    <p:anim calcmode="lin" valueType="num">
                                      <p:cBhvr additive="base">
                                        <p:cTn id="33" dur="700" fill="hold"/>
                                        <p:tgtEl>
                                          <p:spTgt spid="31"/>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12"/>
                                        </p:tgtEl>
                                        <p:attrNameLst>
                                          <p:attrName>style.visibility</p:attrName>
                                        </p:attrNameLst>
                                      </p:cBhvr>
                                      <p:to>
                                        <p:strVal val="visible"/>
                                      </p:to>
                                    </p:set>
                                    <p:anim to="" calcmode="lin" valueType="num">
                                      <p:cBhvr>
                                        <p:cTn id="37"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700" fill="hold"/>
                                        <p:tgtEl>
                                          <p:spTgt spid="32"/>
                                        </p:tgtEl>
                                        <p:attrNameLst>
                                          <p:attrName>ppt_x</p:attrName>
                                        </p:attrNameLst>
                                      </p:cBhvr>
                                      <p:tavLst>
                                        <p:tav tm="0">
                                          <p:val>
                                            <p:strVal val="1+#ppt_w/2"/>
                                          </p:val>
                                        </p:tav>
                                        <p:tav tm="100000">
                                          <p:val>
                                            <p:strVal val="#ppt_x"/>
                                          </p:val>
                                        </p:tav>
                                      </p:tavLst>
                                    </p:anim>
                                    <p:anim calcmode="lin" valueType="num">
                                      <p:cBhvr additive="base">
                                        <p:cTn id="42" dur="700" fill="hold"/>
                                        <p:tgtEl>
                                          <p:spTgt spid="32"/>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22"/>
                                        </p:tgtEl>
                                        <p:attrNameLst>
                                          <p:attrName>style.visibility</p:attrName>
                                        </p:attrNameLst>
                                      </p:cBhvr>
                                      <p:to>
                                        <p:strVal val="visible"/>
                                      </p:to>
                                    </p:set>
                                    <p:anim to="" calcmode="lin" valueType="num">
                                      <p:cBhvr>
                                        <p:cTn id="46"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0"/>
                                        </p:tgtEl>
                                        <p:attrNameLst>
                                          <p:attrName>style.visibility</p:attrName>
                                        </p:attrNameLst>
                                      </p:cBhvr>
                                      <p:to>
                                        <p:strVal val="visible"/>
                                      </p:to>
                                    </p:set>
                                    <p:anim calcmode="lin" valueType="num">
                                      <p:cBhvr additive="base">
                                        <p:cTn id="50" dur="700" fill="hold"/>
                                        <p:tgtEl>
                                          <p:spTgt spid="30"/>
                                        </p:tgtEl>
                                        <p:attrNameLst>
                                          <p:attrName>ppt_x</p:attrName>
                                        </p:attrNameLst>
                                      </p:cBhvr>
                                      <p:tavLst>
                                        <p:tav tm="0">
                                          <p:val>
                                            <p:strVal val="0-#ppt_w/2"/>
                                          </p:val>
                                        </p:tav>
                                        <p:tav tm="100000">
                                          <p:val>
                                            <p:strVal val="#ppt_x"/>
                                          </p:val>
                                        </p:tav>
                                      </p:tavLst>
                                    </p:anim>
                                    <p:anim calcmode="lin" valueType="num">
                                      <p:cBhvr additive="base">
                                        <p:cTn id="51" dur="7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8" grpId="0"/>
      <p:bldP spid="29" grpId="0"/>
      <p:bldP spid="30" grpId="0"/>
      <p:bldP spid="31" grpId="0"/>
      <p:bldP spid="3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BEF1C488-0146-449A-8ACD-DD467EA0CF1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3" name="Rectangle 2">
            <a:extLst>
              <a:ext uri="{FF2B5EF4-FFF2-40B4-BE49-F238E27FC236}">
                <a16:creationId xmlns:a16="http://schemas.microsoft.com/office/drawing/2014/main" id="{24CAE5C1-3233-46C0-B1E1-670A79AC936C}"/>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78A5B85B-E651-403B-87F9-0EB42EF9A502}"/>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F34A6680-A129-4EFF-A347-086A8E0641BF}"/>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6" name="Rectangle 5">
            <a:extLst>
              <a:ext uri="{FF2B5EF4-FFF2-40B4-BE49-F238E27FC236}">
                <a16:creationId xmlns:a16="http://schemas.microsoft.com/office/drawing/2014/main" id="{70AB6671-B0C6-450A-8297-8384638984C3}"/>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8" name="Group 7">
            <a:extLst>
              <a:ext uri="{FF2B5EF4-FFF2-40B4-BE49-F238E27FC236}">
                <a16:creationId xmlns:a16="http://schemas.microsoft.com/office/drawing/2014/main" id="{8AB39DDF-362B-4BE6-92F1-AE3BCFBCC7DF}"/>
              </a:ext>
            </a:extLst>
          </p:cNvPr>
          <p:cNvGrpSpPr/>
          <p:nvPr/>
        </p:nvGrpSpPr>
        <p:grpSpPr>
          <a:xfrm>
            <a:off x="6589267" y="3132554"/>
            <a:ext cx="5109466" cy="5111842"/>
            <a:chOff x="6277926" y="1615967"/>
            <a:chExt cx="3286239" cy="3282353"/>
          </a:xfrm>
          <a:solidFill>
            <a:srgbClr val="09C2B2"/>
          </a:solidFill>
        </p:grpSpPr>
        <p:sp>
          <p:nvSpPr>
            <p:cNvPr id="13" name="Freeform">
              <a:extLst>
                <a:ext uri="{FF2B5EF4-FFF2-40B4-BE49-F238E27FC236}">
                  <a16:creationId xmlns:a16="http://schemas.microsoft.com/office/drawing/2014/main" id="{7D7358AF-864F-48B1-8C97-EB20762FEDA9}"/>
                </a:ext>
              </a:extLst>
            </p:cNvPr>
            <p:cNvSpPr>
              <a:spLocks/>
            </p:cNvSpPr>
            <p:nvPr/>
          </p:nvSpPr>
          <p:spPr bwMode="auto">
            <a:xfrm>
              <a:off x="7663446" y="1620629"/>
              <a:ext cx="1900719" cy="1958222"/>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w="0">
              <a:noFill/>
              <a:prstDash val="solid"/>
              <a:round/>
              <a:headEnd/>
              <a:tailEnd/>
            </a:ln>
          </p:spPr>
          <p:txBody>
            <a:bodyPr anchor="ctr"/>
            <a:lstStyle/>
            <a:p>
              <a:pPr algn="ctr">
                <a:defRPr/>
              </a:pPr>
              <a:endParaRPr kern="0" dirty="0">
                <a:solidFill>
                  <a:schemeClr val="tx1">
                    <a:lumMod val="75000"/>
                    <a:lumOff val="25000"/>
                  </a:schemeClr>
                </a:solidFill>
                <a:latin typeface="思源宋体 CN" panose="02020400000000000000" pitchFamily="18" charset="-122"/>
                <a:ea typeface="思源宋体 CN" panose="02020400000000000000" pitchFamily="18" charset="-122"/>
                <a:sym typeface="思源黑体 CN Bold" panose="020B0800000000000000" pitchFamily="34" charset="-122"/>
              </a:endParaRPr>
            </a:p>
          </p:txBody>
        </p:sp>
        <p:sp>
          <p:nvSpPr>
            <p:cNvPr id="14" name="Freeform">
              <a:extLst>
                <a:ext uri="{FF2B5EF4-FFF2-40B4-BE49-F238E27FC236}">
                  <a16:creationId xmlns:a16="http://schemas.microsoft.com/office/drawing/2014/main" id="{B40939AF-CC76-46B9-AE31-48791CFE6BC0}"/>
                </a:ext>
              </a:extLst>
            </p:cNvPr>
            <p:cNvSpPr>
              <a:spLocks/>
            </p:cNvSpPr>
            <p:nvPr/>
          </p:nvSpPr>
          <p:spPr bwMode="auto">
            <a:xfrm>
              <a:off x="6277926" y="1615967"/>
              <a:ext cx="1958222" cy="1900719"/>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w="0">
              <a:noFill/>
              <a:prstDash val="solid"/>
              <a:round/>
              <a:headEnd/>
              <a:tailEnd/>
            </a:ln>
          </p:spPr>
          <p:txBody>
            <a:bodyPr anchor="ctr"/>
            <a:lstStyle/>
            <a:p>
              <a:pPr algn="ctr">
                <a:defRPr/>
              </a:pPr>
              <a:endParaRPr kern="0" dirty="0">
                <a:solidFill>
                  <a:schemeClr val="tx1">
                    <a:lumMod val="75000"/>
                    <a:lumOff val="25000"/>
                  </a:schemeClr>
                </a:solidFill>
                <a:latin typeface="思源宋体 CN" panose="02020400000000000000" pitchFamily="18" charset="-122"/>
                <a:ea typeface="思源宋体 CN" panose="02020400000000000000" pitchFamily="18" charset="-122"/>
                <a:sym typeface="思源黑体 CN Bold" panose="020B0800000000000000" pitchFamily="34" charset="-122"/>
              </a:endParaRPr>
            </a:p>
          </p:txBody>
        </p:sp>
        <p:sp>
          <p:nvSpPr>
            <p:cNvPr id="15" name="Freeform">
              <a:extLst>
                <a:ext uri="{FF2B5EF4-FFF2-40B4-BE49-F238E27FC236}">
                  <a16:creationId xmlns:a16="http://schemas.microsoft.com/office/drawing/2014/main" id="{56ECC912-FCB0-43A6-85AC-81FCF5978B97}"/>
                </a:ext>
              </a:extLst>
            </p:cNvPr>
            <p:cNvSpPr>
              <a:spLocks/>
            </p:cNvSpPr>
            <p:nvPr/>
          </p:nvSpPr>
          <p:spPr bwMode="auto">
            <a:xfrm>
              <a:off x="6278702" y="2938544"/>
              <a:ext cx="1899942" cy="1959776"/>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w="0">
              <a:noFill/>
              <a:prstDash val="solid"/>
              <a:round/>
              <a:headEnd/>
              <a:tailEnd/>
            </a:ln>
          </p:spPr>
          <p:txBody>
            <a:bodyPr anchor="ctr"/>
            <a:lstStyle/>
            <a:p>
              <a:pPr algn="ctr">
                <a:defRPr/>
              </a:pPr>
              <a:endParaRPr kern="0" dirty="0">
                <a:solidFill>
                  <a:schemeClr val="tx1">
                    <a:lumMod val="75000"/>
                    <a:lumOff val="25000"/>
                  </a:schemeClr>
                </a:solidFill>
                <a:latin typeface="思源宋体 CN" panose="02020400000000000000" pitchFamily="18" charset="-122"/>
                <a:ea typeface="思源宋体 CN" panose="02020400000000000000" pitchFamily="18" charset="-122"/>
                <a:sym typeface="思源黑体 CN Bold" panose="020B0800000000000000" pitchFamily="34" charset="-122"/>
              </a:endParaRPr>
            </a:p>
          </p:txBody>
        </p:sp>
        <p:sp>
          <p:nvSpPr>
            <p:cNvPr id="16" name="Freeform">
              <a:extLst>
                <a:ext uri="{FF2B5EF4-FFF2-40B4-BE49-F238E27FC236}">
                  <a16:creationId xmlns:a16="http://schemas.microsoft.com/office/drawing/2014/main" id="{186420B1-55D4-4310-8B59-23AA849233E1}"/>
                </a:ext>
              </a:extLst>
            </p:cNvPr>
            <p:cNvSpPr>
              <a:spLocks/>
            </p:cNvSpPr>
            <p:nvPr/>
          </p:nvSpPr>
          <p:spPr bwMode="auto">
            <a:xfrm>
              <a:off x="7602833" y="2996825"/>
              <a:ext cx="1955891" cy="1900719"/>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w="0">
              <a:noFill/>
              <a:prstDash val="solid"/>
              <a:round/>
              <a:headEnd/>
              <a:tailEnd/>
            </a:ln>
          </p:spPr>
          <p:txBody>
            <a:bodyPr anchor="ctr"/>
            <a:lstStyle/>
            <a:p>
              <a:pPr algn="ctr">
                <a:defRPr/>
              </a:pPr>
              <a:endParaRPr kern="0" dirty="0">
                <a:solidFill>
                  <a:schemeClr val="tx1">
                    <a:lumMod val="75000"/>
                    <a:lumOff val="25000"/>
                  </a:schemeClr>
                </a:solidFill>
                <a:latin typeface="思源宋体 CN" panose="02020400000000000000" pitchFamily="18" charset="-122"/>
                <a:ea typeface="思源宋体 CN" panose="02020400000000000000" pitchFamily="18" charset="-122"/>
                <a:sym typeface="思源黑体 CN Bold" panose="020B0800000000000000" pitchFamily="34" charset="-122"/>
              </a:endParaRPr>
            </a:p>
          </p:txBody>
        </p:sp>
      </p:grpSp>
      <p:sp>
        <p:nvSpPr>
          <p:cNvPr id="17" name="Freeform: Shape 16">
            <a:extLst>
              <a:ext uri="{FF2B5EF4-FFF2-40B4-BE49-F238E27FC236}">
                <a16:creationId xmlns:a16="http://schemas.microsoft.com/office/drawing/2014/main" id="{85D54F5B-60EA-4945-8037-4B1BD9C70C9F}"/>
              </a:ext>
            </a:extLst>
          </p:cNvPr>
          <p:cNvSpPr/>
          <p:nvPr/>
        </p:nvSpPr>
        <p:spPr>
          <a:xfrm>
            <a:off x="10279200" y="3765402"/>
            <a:ext cx="823140" cy="70334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8" name="Graphic 2">
            <a:extLst>
              <a:ext uri="{FF2B5EF4-FFF2-40B4-BE49-F238E27FC236}">
                <a16:creationId xmlns:a16="http://schemas.microsoft.com/office/drawing/2014/main" id="{90031B17-903B-4700-932F-13F4BA8A3CA5}"/>
              </a:ext>
            </a:extLst>
          </p:cNvPr>
          <p:cNvGrpSpPr/>
          <p:nvPr/>
        </p:nvGrpSpPr>
        <p:grpSpPr>
          <a:xfrm>
            <a:off x="10279342" y="6779328"/>
            <a:ext cx="822856" cy="822806"/>
            <a:chOff x="10511468" y="4696809"/>
            <a:chExt cx="987233" cy="987178"/>
          </a:xfrm>
          <a:solidFill>
            <a:schemeClr val="bg1"/>
          </a:solidFill>
        </p:grpSpPr>
        <p:sp>
          <p:nvSpPr>
            <p:cNvPr id="19" name="Freeform: Shape 18">
              <a:extLst>
                <a:ext uri="{FF2B5EF4-FFF2-40B4-BE49-F238E27FC236}">
                  <a16:creationId xmlns:a16="http://schemas.microsoft.com/office/drawing/2014/main" id="{5E2F8E3C-D8EF-4D42-A5AE-74BAE9DE980A}"/>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08DA9087-3C4F-4374-BF81-B4FA3A27459A}"/>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04C327B6-5BFA-44E8-989C-521054AFD0A5}"/>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1722C14D-2F7A-4BC8-A52F-A4184A883A91}"/>
              </a:ext>
            </a:extLst>
          </p:cNvPr>
          <p:cNvGrpSpPr/>
          <p:nvPr/>
        </p:nvGrpSpPr>
        <p:grpSpPr>
          <a:xfrm>
            <a:off x="7188623" y="3740583"/>
            <a:ext cx="752942" cy="752984"/>
            <a:chOff x="8666134" y="1003301"/>
            <a:chExt cx="987242" cy="987310"/>
          </a:xfrm>
          <a:solidFill>
            <a:schemeClr val="bg1"/>
          </a:solidFill>
        </p:grpSpPr>
        <p:sp>
          <p:nvSpPr>
            <p:cNvPr id="23" name="Freeform: Shape 22">
              <a:extLst>
                <a:ext uri="{FF2B5EF4-FFF2-40B4-BE49-F238E27FC236}">
                  <a16:creationId xmlns:a16="http://schemas.microsoft.com/office/drawing/2014/main" id="{4011D8B8-269F-4804-99D5-9BFCC9B5F295}"/>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B29A49E-FB34-46DA-BE8D-D97236F3977C}"/>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C4CD63DA-9392-4C8D-AA85-C12167537BD8}"/>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1A551016-5349-46FC-8E2A-5C6544297D7C}"/>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00B990D2-1C3A-4EAF-8A57-12B4B2FF0B9A}"/>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8" name="Graphic 2">
            <a:extLst>
              <a:ext uri="{FF2B5EF4-FFF2-40B4-BE49-F238E27FC236}">
                <a16:creationId xmlns:a16="http://schemas.microsoft.com/office/drawing/2014/main" id="{2BFFF266-885D-4FD2-9CF2-B547CBCAAFD9}"/>
              </a:ext>
            </a:extLst>
          </p:cNvPr>
          <p:cNvGrpSpPr/>
          <p:nvPr/>
        </p:nvGrpSpPr>
        <p:grpSpPr>
          <a:xfrm>
            <a:off x="7153637" y="6797558"/>
            <a:ext cx="822914" cy="786346"/>
            <a:chOff x="4954348" y="6541886"/>
            <a:chExt cx="987302" cy="943434"/>
          </a:xfrm>
          <a:solidFill>
            <a:schemeClr val="bg1"/>
          </a:solidFill>
        </p:grpSpPr>
        <p:sp>
          <p:nvSpPr>
            <p:cNvPr id="29" name="Freeform: Shape 28">
              <a:extLst>
                <a:ext uri="{FF2B5EF4-FFF2-40B4-BE49-F238E27FC236}">
                  <a16:creationId xmlns:a16="http://schemas.microsoft.com/office/drawing/2014/main" id="{574D37B4-CBDE-44BE-A5EF-8A85FF1433F9}"/>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CAFB61F5-A098-490A-A97F-C23085E0AFC8}"/>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81A29FD1-429D-4558-A5B3-A9384E845AF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0E816C9-981F-414B-82A6-AD677933A4D1}"/>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351232E0-6CBB-4899-9F28-E5BE8D2A9D30}"/>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96827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22"/>
                                        </p:tgtEl>
                                        <p:attrNameLst>
                                          <p:attrName>style.visibility</p:attrName>
                                        </p:attrNameLst>
                                      </p:cBhvr>
                                      <p:to>
                                        <p:strVal val="visible"/>
                                      </p:to>
                                    </p:set>
                                    <p:anim to="" calcmode="lin" valueType="num">
                                      <p:cBhvr>
                                        <p:cTn id="19"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700" fill="hold"/>
                                        <p:tgtEl>
                                          <p:spTgt spid="3"/>
                                        </p:tgtEl>
                                        <p:attrNameLst>
                                          <p:attrName>ppt_x</p:attrName>
                                        </p:attrNameLst>
                                      </p:cBhvr>
                                      <p:tavLst>
                                        <p:tav tm="0">
                                          <p:val>
                                            <p:strVal val="0-#ppt_w/2"/>
                                          </p:val>
                                        </p:tav>
                                        <p:tav tm="100000">
                                          <p:val>
                                            <p:strVal val="#ppt_x"/>
                                          </p:val>
                                        </p:tav>
                                      </p:tavLst>
                                    </p:anim>
                                    <p:anim calcmode="lin" valueType="num">
                                      <p:cBhvr additive="base">
                                        <p:cTn id="24" dur="700" fill="hold"/>
                                        <p:tgtEl>
                                          <p:spTgt spid="3"/>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grpId="0" nodeType="afterEffect">
                                  <p:stCondLst>
                                    <p:cond delay="0"/>
                                  </p:stCondLst>
                                  <p:childTnLst>
                                    <p:set>
                                      <p:cBhvr>
                                        <p:cTn id="27" dur="700" fill="hold">
                                          <p:stCondLst>
                                            <p:cond delay="0"/>
                                          </p:stCondLst>
                                        </p:cTn>
                                        <p:tgtEl>
                                          <p:spTgt spid="17"/>
                                        </p:tgtEl>
                                        <p:attrNameLst>
                                          <p:attrName>style.visibility</p:attrName>
                                        </p:attrNameLst>
                                      </p:cBhvr>
                                      <p:to>
                                        <p:strVal val="visible"/>
                                      </p:to>
                                    </p:set>
                                    <p:anim to="" calcmode="lin" valueType="num">
                                      <p:cBhvr>
                                        <p:cTn id="28" dur="7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700" fill="hold"/>
                                        <p:tgtEl>
                                          <p:spTgt spid="5"/>
                                        </p:tgtEl>
                                        <p:attrNameLst>
                                          <p:attrName>ppt_x</p:attrName>
                                        </p:attrNameLst>
                                      </p:cBhvr>
                                      <p:tavLst>
                                        <p:tav tm="0">
                                          <p:val>
                                            <p:strVal val="1+#ppt_w/2"/>
                                          </p:val>
                                        </p:tav>
                                        <p:tav tm="100000">
                                          <p:val>
                                            <p:strVal val="#ppt_x"/>
                                          </p:val>
                                        </p:tav>
                                      </p:tavLst>
                                    </p:anim>
                                    <p:anim calcmode="lin" valueType="num">
                                      <p:cBhvr additive="base">
                                        <p:cTn id="33" dur="700" fill="hold"/>
                                        <p:tgtEl>
                                          <p:spTgt spid="5"/>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18"/>
                                        </p:tgtEl>
                                        <p:attrNameLst>
                                          <p:attrName>style.visibility</p:attrName>
                                        </p:attrNameLst>
                                      </p:cBhvr>
                                      <p:to>
                                        <p:strVal val="visible"/>
                                      </p:to>
                                    </p:set>
                                    <p:anim to="" calcmode="lin" valueType="num">
                                      <p:cBhvr>
                                        <p:cTn id="37"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700" fill="hold"/>
                                        <p:tgtEl>
                                          <p:spTgt spid="6"/>
                                        </p:tgtEl>
                                        <p:attrNameLst>
                                          <p:attrName>ppt_x</p:attrName>
                                        </p:attrNameLst>
                                      </p:cBhvr>
                                      <p:tavLst>
                                        <p:tav tm="0">
                                          <p:val>
                                            <p:strVal val="1+#ppt_w/2"/>
                                          </p:val>
                                        </p:tav>
                                        <p:tav tm="100000">
                                          <p:val>
                                            <p:strVal val="#ppt_x"/>
                                          </p:val>
                                        </p:tav>
                                      </p:tavLst>
                                    </p:anim>
                                    <p:anim calcmode="lin" valueType="num">
                                      <p:cBhvr additive="base">
                                        <p:cTn id="42" dur="700" fill="hold"/>
                                        <p:tgtEl>
                                          <p:spTgt spid="6"/>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28"/>
                                        </p:tgtEl>
                                        <p:attrNameLst>
                                          <p:attrName>style.visibility</p:attrName>
                                        </p:attrNameLst>
                                      </p:cBhvr>
                                      <p:to>
                                        <p:strVal val="visible"/>
                                      </p:to>
                                    </p:set>
                                    <p:anim to="" calcmode="lin" valueType="num">
                                      <p:cBhvr>
                                        <p:cTn id="46" dur="700" fill="hold">
                                          <p:stCondLst>
                                            <p:cond delay="0"/>
                                          </p:stCondLst>
                                        </p:cTn>
                                        <p:tgtEl>
                                          <p:spTgt spid="2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4"/>
                                        </p:tgtEl>
                                        <p:attrNameLst>
                                          <p:attrName>style.visibility</p:attrName>
                                        </p:attrNameLst>
                                      </p:cBhvr>
                                      <p:to>
                                        <p:strVal val="visible"/>
                                      </p:to>
                                    </p:set>
                                    <p:anim calcmode="lin" valueType="num">
                                      <p:cBhvr additive="base">
                                        <p:cTn id="50" dur="700" fill="hold"/>
                                        <p:tgtEl>
                                          <p:spTgt spid="4"/>
                                        </p:tgtEl>
                                        <p:attrNameLst>
                                          <p:attrName>ppt_x</p:attrName>
                                        </p:attrNameLst>
                                      </p:cBhvr>
                                      <p:tavLst>
                                        <p:tav tm="0">
                                          <p:val>
                                            <p:strVal val="0-#ppt_w/2"/>
                                          </p:val>
                                        </p:tav>
                                        <p:tav tm="100000">
                                          <p:val>
                                            <p:strVal val="#ppt_x"/>
                                          </p:val>
                                        </p:tav>
                                      </p:tavLst>
                                    </p:anim>
                                    <p:anim calcmode="lin" valueType="num">
                                      <p:cBhvr additive="base">
                                        <p:cTn id="51" dur="7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1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D0FF0BBA-8B8F-49D5-8767-18795DCCE08F}"/>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3853E4DA-8203-4A2A-8E79-86168A012B87}"/>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27262C1F-7F41-4E26-826A-F048B6E1947E}"/>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CD1D2406-44C6-492A-A5B9-AEA6798C67A5}"/>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B326B5CC-58D1-4FDE-89B4-9035276D53F1}"/>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E7D55704-A3DD-468E-984E-03BF7E4310E0}"/>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38230C75-C09B-4669-98B8-4B47BDB87EAA}"/>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62B7DC49-8784-46D2-9482-21B5DEFBFDA7}"/>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949BA022-9EEB-4B1F-AEF7-76289372740B}"/>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4E35FB64-7BC9-4C6E-BB75-3C25805D6636}"/>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578F6C1E-01A5-4EF2-8873-671984EF53E8}"/>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323FE811-6902-4107-9F84-BBCC5B693F1C}"/>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53A22EDC-017C-4F4F-BA66-F699389CF517}"/>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1E4EDC8D-316D-4F07-AC36-961C070AD41F}"/>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54BC270B-1D84-4898-8C13-2C5F2310DE1D}"/>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8FF33C31-8A1F-40A9-8A81-A268C9532922}"/>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9A508B95-A3B5-45AD-A98E-BE92E38E1D94}"/>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30E4BA27-E572-4D93-828A-6455EFAEF03C}"/>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D046C633-635E-4C0D-9970-9FF14B2F3173}"/>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199072C7-CB48-49A1-8804-ED4CA5241479}"/>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64A76751-DA04-4CF0-9EAD-37063E68D2BB}"/>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ABEB6E52-C5C8-4755-A7D0-9A0BF43DDB01}"/>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C0D85D4B-74BA-4D7E-A8B1-0C6B0B059F26}"/>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F83E3D36-6555-4DD4-BDFE-45AF736E73F2}"/>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6868DF43-8431-42CD-A051-070982D6474B}"/>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AABEA359-D24E-4769-B2EF-6347C5EDBE93}"/>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BC0D54CE-E25D-48EA-87FD-920ACA73EBB4}"/>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C9756B8A-B61D-4DB0-941C-8CB64AA60670}"/>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717FB653-3B92-4BC7-8C48-5926F70FD05A}"/>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5EA887CC-0B05-40E4-BEAD-F1671C1A46D2}"/>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86D38C85-7BAF-483F-A4FA-9AF0977AD619}"/>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8D51F251-FE7A-4F20-9F12-4720AFD05D5D}"/>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9A5028D2-4FC1-4401-9C80-BA495E518EE9}"/>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727CD99A-F355-4879-86C5-AD9A40A1620A}"/>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52315E94-BCB6-4F14-9B6A-29F774386374}"/>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D3A86AEA-FA96-4806-9D31-E177A85B0CEF}"/>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7D5A5C64-106E-4BA4-B721-A7E66DCF911D}"/>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81A26D84-359C-4D66-BDE3-9494525316B5}"/>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EAE89E3E-B082-43AC-A6E9-99C6A6031775}"/>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0760DDAF-1323-4773-9A77-95550C0252A0}"/>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13229971-C19C-4653-A600-3F58036F84EA}"/>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6AFB4A73-A648-4786-B611-39CBC15C7561}"/>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ABA6241F-243A-4D60-B58F-EDC12C1B349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B9B8CEEC-41C6-4CA0-A73B-72C89C029014}"/>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111617A0-6819-4A03-80FD-B5B67057C589}"/>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3EDB8D4F-E770-474C-BAB4-3A2D94350EAF}"/>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B4089877-7FCF-4776-91BC-D3A03E1ED79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15CF53FE-69DF-4D01-B25D-89EDD4EB3F9C}"/>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8B1E3A31-C3AC-4464-9E7E-210CBF97C166}"/>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9FA50AD-AC34-4C35-A31A-04CB0E000D0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5206ECBA-2D99-4270-AF02-9068ABF8562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4C98642B-60A7-479E-BAD5-87DE0A79AEA3}"/>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E97A71A6-D627-416E-86DC-D2056EFC27D4}"/>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56774666-47D6-4B2E-ADC7-825B7D42A8C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BB64A42C-A66B-451C-8FB5-3B9F99718A71}"/>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037E91BA-14DA-4D73-9A91-4439B3DB3FD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6A45B882-5BB9-4316-9AED-984B9DFBEF8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90FA4C75-863A-4A1F-9C64-1703A42EC17B}"/>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30A02182-E0CE-458B-983B-91BEE79F217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8B88E2F8-CDC3-4776-9131-872FF76CB9C0}"/>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FE609FEF-3149-4D28-BF7D-AFDA6C7F6DFD}"/>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7D93B8C3-F39C-4395-8F8F-B5C5F306EF5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3760520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6F94CC37-BDF8-49B7-A5CE-C674DFD52C51}"/>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B65475F3-D0B2-4ED5-B472-4A2A433A10D1}"/>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590DD8E8-E625-40D3-8B04-734DF5F314DC}"/>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4E0F86FE-15A0-4722-AF92-FE8C6720CD44}"/>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CDE7B41C-4DBC-4F2B-939F-20D7E088188B}"/>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B21DAF30-3185-4657-AB48-1B71C88944DA}"/>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56CF7DCA-5F22-4358-9069-36C37E98A84E}"/>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56DA2CC0-884B-4DAC-A05B-A8D919FEB1B1}"/>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7EDFF62C-B0C2-45CA-AFDF-EDB575265D67}"/>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A08886B9-700E-410B-A17A-45F2CD476DAA}"/>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364F4847-B3FF-496A-A99A-665A12E42897}"/>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AE253AA8-B2CB-4480-9F9D-C97C4F9B0D43}"/>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E673E87B-E59E-41C0-BBAC-CBC08B3FB28A}"/>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2AB2C1CD-FD58-4053-9F14-A45217D9D21C}"/>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96BDB0CF-025F-4EF1-BF70-BB60646D83A6}"/>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92442CF2-3B46-481D-BE08-3B3D39D932DC}"/>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8BC4B315-9A3A-4E29-AD86-DCCB3676F21E}"/>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D5632A44-B600-48CD-8636-BF306AA07D70}"/>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958622E2-EA9F-492B-8753-18253204CF0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0AF5FFFD-A07B-432C-AD26-329EB968D15F}"/>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FBE6E2C-8187-474D-A841-51B448DD82F3}"/>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F1CB227F-4B28-4380-ABCF-4E80D408B0C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0489D77-8B62-4EB8-9BBA-220DA3A150C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88F4CC2-19B5-4E26-95D2-AEA48AEECBFC}"/>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E218EC4-2C23-46E7-8B08-B23EC6AF9B5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F36F4D2-ACF2-4ECC-860D-E6747964CE5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9A7CCA8-0D1E-40BA-AD70-82C633735FC9}"/>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80E40180-50A4-4723-A408-D526CEFA4B62}"/>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F5E26406-FC84-41AC-9D15-776321F2577C}"/>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553A6C1-01F7-45FF-8CC5-E7CB3EE3A4E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CB8DD03D-CDAD-481D-84B1-D6FDEF45F6CB}"/>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C3AEC01C-76D8-4F1A-97B6-0515A66C4703}"/>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493C80F7-4441-4BD0-B534-0FCC9675ECAF}"/>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FC338FC6-5A49-45EA-B64C-3FEB7C983665}"/>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D1BACB5B-CDCE-495C-8B9C-5D46263F9037}"/>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04692E53-4072-4635-B762-4C71E0D9E039}"/>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DCFEAE39-0DC8-4115-BE62-16E270E0D255}"/>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47934D28-D3F6-47BB-AF64-A25B7874E274}"/>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Process</a:t>
            </a:r>
            <a:endParaRPr lang="en-US" sz="6000">
              <a:latin typeface="Impact" panose="020B0806030902050204" pitchFamily="34" charset="0"/>
            </a:endParaRPr>
          </a:p>
        </p:txBody>
      </p:sp>
    </p:spTree>
    <p:extLst>
      <p:ext uri="{BB962C8B-B14F-4D97-AF65-F5344CB8AC3E}">
        <p14:creationId xmlns:p14="http://schemas.microsoft.com/office/powerpoint/2010/main" val="1602557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FB2913-7661-448E-89FB-75DADFAB827B}"/>
              </a:ext>
            </a:extLst>
          </p:cNvPr>
          <p:cNvGraphicFramePr>
            <a:graphicFrameLocks noGrp="1"/>
          </p:cNvGraphicFramePr>
          <p:nvPr>
            <p:extLst>
              <p:ext uri="{D42A27DB-BD31-4B8C-83A1-F6EECF244321}">
                <p14:modId xmlns:p14="http://schemas.microsoft.com/office/powerpoint/2010/main" val="4192183137"/>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A2E6BBDF-79D4-419F-A2B8-58CE496AFB3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2800930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5352D662-B2D4-4B46-82CC-6FF9A8A94464}"/>
              </a:ext>
            </a:extLst>
          </p:cNvPr>
          <p:cNvGrpSpPr/>
          <p:nvPr/>
        </p:nvGrpSpPr>
        <p:grpSpPr>
          <a:xfrm>
            <a:off x="3690078" y="3033058"/>
            <a:ext cx="11572486" cy="5474826"/>
            <a:chOff x="1648185" y="1123951"/>
            <a:chExt cx="6117256" cy="2894012"/>
          </a:xfrm>
          <a:solidFill>
            <a:schemeClr val="bg1">
              <a:lumMod val="85000"/>
            </a:schemeClr>
          </a:solidFill>
        </p:grpSpPr>
        <p:sp>
          <p:nvSpPr>
            <p:cNvPr id="3" name="Freeform 6">
              <a:extLst>
                <a:ext uri="{FF2B5EF4-FFF2-40B4-BE49-F238E27FC236}">
                  <a16:creationId xmlns:a16="http://schemas.microsoft.com/office/drawing/2014/main" id="{82606B74-8FFE-40F6-83DA-ABDD7B97D861}"/>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 name="Freeform 7">
              <a:extLst>
                <a:ext uri="{FF2B5EF4-FFF2-40B4-BE49-F238E27FC236}">
                  <a16:creationId xmlns:a16="http://schemas.microsoft.com/office/drawing/2014/main" id="{6B99BD8F-831D-43B9-988C-F18AB2B5DFC5}"/>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 name="Freeform 8">
              <a:extLst>
                <a:ext uri="{FF2B5EF4-FFF2-40B4-BE49-F238E27FC236}">
                  <a16:creationId xmlns:a16="http://schemas.microsoft.com/office/drawing/2014/main" id="{BDC6A6A5-9075-4551-9E44-F30E28B26DC3}"/>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 name="Freeform 9">
              <a:extLst>
                <a:ext uri="{FF2B5EF4-FFF2-40B4-BE49-F238E27FC236}">
                  <a16:creationId xmlns:a16="http://schemas.microsoft.com/office/drawing/2014/main" id="{8DE10CEF-BAAA-4A76-89DB-234AB3A2FC93}"/>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 name="Freeform 10">
              <a:extLst>
                <a:ext uri="{FF2B5EF4-FFF2-40B4-BE49-F238E27FC236}">
                  <a16:creationId xmlns:a16="http://schemas.microsoft.com/office/drawing/2014/main" id="{97F8F8B9-E36C-4E14-8D91-DDA4490B0081}"/>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 name="Freeform 11">
              <a:extLst>
                <a:ext uri="{FF2B5EF4-FFF2-40B4-BE49-F238E27FC236}">
                  <a16:creationId xmlns:a16="http://schemas.microsoft.com/office/drawing/2014/main" id="{B722858C-6F3F-4A27-8830-33C1E80381B7}"/>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 name="Freeform 12">
              <a:extLst>
                <a:ext uri="{FF2B5EF4-FFF2-40B4-BE49-F238E27FC236}">
                  <a16:creationId xmlns:a16="http://schemas.microsoft.com/office/drawing/2014/main" id="{56150494-4A9E-4725-B492-66B2456AA74E}"/>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 name="Freeform 13">
              <a:extLst>
                <a:ext uri="{FF2B5EF4-FFF2-40B4-BE49-F238E27FC236}">
                  <a16:creationId xmlns:a16="http://schemas.microsoft.com/office/drawing/2014/main" id="{DC815D6B-C54A-4D35-A74C-D973E1B5796A}"/>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1" name="Freeform 14">
              <a:extLst>
                <a:ext uri="{FF2B5EF4-FFF2-40B4-BE49-F238E27FC236}">
                  <a16:creationId xmlns:a16="http://schemas.microsoft.com/office/drawing/2014/main" id="{19A6ED7A-F524-43A2-8131-1813A5D651C1}"/>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2" name="Freeform 15">
              <a:extLst>
                <a:ext uri="{FF2B5EF4-FFF2-40B4-BE49-F238E27FC236}">
                  <a16:creationId xmlns:a16="http://schemas.microsoft.com/office/drawing/2014/main" id="{493F937E-11D5-4697-8A36-1115F059E54F}"/>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3" name="Freeform 16">
              <a:extLst>
                <a:ext uri="{FF2B5EF4-FFF2-40B4-BE49-F238E27FC236}">
                  <a16:creationId xmlns:a16="http://schemas.microsoft.com/office/drawing/2014/main" id="{5D1C75EB-C7A0-410F-8156-9075B5231983}"/>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4" name="Freeform 17">
              <a:extLst>
                <a:ext uri="{FF2B5EF4-FFF2-40B4-BE49-F238E27FC236}">
                  <a16:creationId xmlns:a16="http://schemas.microsoft.com/office/drawing/2014/main" id="{DF7E0EB9-A3F5-4653-8BA0-78ECFD5343AC}"/>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5" name="Freeform 18">
              <a:extLst>
                <a:ext uri="{FF2B5EF4-FFF2-40B4-BE49-F238E27FC236}">
                  <a16:creationId xmlns:a16="http://schemas.microsoft.com/office/drawing/2014/main" id="{56F2E3D7-CF10-43F4-8C74-5DA4B91DBD3A}"/>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6" name="Freeform 19">
              <a:extLst>
                <a:ext uri="{FF2B5EF4-FFF2-40B4-BE49-F238E27FC236}">
                  <a16:creationId xmlns:a16="http://schemas.microsoft.com/office/drawing/2014/main" id="{50B01892-0967-435F-8B4C-829D6FD13E49}"/>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7" name="Freeform 20">
              <a:extLst>
                <a:ext uri="{FF2B5EF4-FFF2-40B4-BE49-F238E27FC236}">
                  <a16:creationId xmlns:a16="http://schemas.microsoft.com/office/drawing/2014/main" id="{EE031FDE-65C7-415B-93D1-116F5EEFF059}"/>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8" name="Freeform 21">
              <a:extLst>
                <a:ext uri="{FF2B5EF4-FFF2-40B4-BE49-F238E27FC236}">
                  <a16:creationId xmlns:a16="http://schemas.microsoft.com/office/drawing/2014/main" id="{7ECCBFBC-78CF-43AB-887F-C2AE73C86A38}"/>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9" name="Freeform 22">
              <a:extLst>
                <a:ext uri="{FF2B5EF4-FFF2-40B4-BE49-F238E27FC236}">
                  <a16:creationId xmlns:a16="http://schemas.microsoft.com/office/drawing/2014/main" id="{CDE9BB33-4C43-416C-95FD-76036A790CBE}"/>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0" name="Freeform 23">
              <a:extLst>
                <a:ext uri="{FF2B5EF4-FFF2-40B4-BE49-F238E27FC236}">
                  <a16:creationId xmlns:a16="http://schemas.microsoft.com/office/drawing/2014/main" id="{928861B2-B313-4393-9219-EDEAF5D40FF5}"/>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1" name="Freeform 24">
              <a:extLst>
                <a:ext uri="{FF2B5EF4-FFF2-40B4-BE49-F238E27FC236}">
                  <a16:creationId xmlns:a16="http://schemas.microsoft.com/office/drawing/2014/main" id="{3AF0C89C-3880-43F3-B0E9-0B7D76786B52}"/>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2" name="Freeform 25">
              <a:extLst>
                <a:ext uri="{FF2B5EF4-FFF2-40B4-BE49-F238E27FC236}">
                  <a16:creationId xmlns:a16="http://schemas.microsoft.com/office/drawing/2014/main" id="{399E2785-B1BD-4AE8-B7F8-3B8D6E599325}"/>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3" name="Freeform 26">
              <a:extLst>
                <a:ext uri="{FF2B5EF4-FFF2-40B4-BE49-F238E27FC236}">
                  <a16:creationId xmlns:a16="http://schemas.microsoft.com/office/drawing/2014/main" id="{33E12BAA-504B-4B26-B0CA-A60A74B95E0C}"/>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4" name="Freeform 27">
              <a:extLst>
                <a:ext uri="{FF2B5EF4-FFF2-40B4-BE49-F238E27FC236}">
                  <a16:creationId xmlns:a16="http://schemas.microsoft.com/office/drawing/2014/main" id="{66FE77F8-E9E0-43B2-A5B0-4E6734EC4615}"/>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5" name="Freeform 28">
              <a:extLst>
                <a:ext uri="{FF2B5EF4-FFF2-40B4-BE49-F238E27FC236}">
                  <a16:creationId xmlns:a16="http://schemas.microsoft.com/office/drawing/2014/main" id="{D0B2A2A7-1994-43B0-A294-BA3F36983C3E}"/>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6" name="Freeform 29">
              <a:extLst>
                <a:ext uri="{FF2B5EF4-FFF2-40B4-BE49-F238E27FC236}">
                  <a16:creationId xmlns:a16="http://schemas.microsoft.com/office/drawing/2014/main" id="{1EF7D230-D3E7-49C6-AADD-4C765702BFD5}"/>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7" name="Freeform 30">
              <a:extLst>
                <a:ext uri="{FF2B5EF4-FFF2-40B4-BE49-F238E27FC236}">
                  <a16:creationId xmlns:a16="http://schemas.microsoft.com/office/drawing/2014/main" id="{FC1C01FD-039E-4B82-BB68-FCC5E122BC31}"/>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8" name="Freeform 31">
              <a:extLst>
                <a:ext uri="{FF2B5EF4-FFF2-40B4-BE49-F238E27FC236}">
                  <a16:creationId xmlns:a16="http://schemas.microsoft.com/office/drawing/2014/main" id="{B50A1ED8-AA1C-4F2D-A6FE-38B519BF8E93}"/>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29" name="Freeform 32">
              <a:extLst>
                <a:ext uri="{FF2B5EF4-FFF2-40B4-BE49-F238E27FC236}">
                  <a16:creationId xmlns:a16="http://schemas.microsoft.com/office/drawing/2014/main" id="{FB5D04B8-A36E-4D60-8E4F-3EB9F28E9FF6}"/>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0" name="Freeform 33">
              <a:extLst>
                <a:ext uri="{FF2B5EF4-FFF2-40B4-BE49-F238E27FC236}">
                  <a16:creationId xmlns:a16="http://schemas.microsoft.com/office/drawing/2014/main" id="{4B1C1970-F11F-4F72-95C3-68A388BC2A15}"/>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1" name="Freeform 34">
              <a:extLst>
                <a:ext uri="{FF2B5EF4-FFF2-40B4-BE49-F238E27FC236}">
                  <a16:creationId xmlns:a16="http://schemas.microsoft.com/office/drawing/2014/main" id="{C5833F8E-2009-4AE7-B569-10BD91520AED}"/>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2" name="Freeform 35">
              <a:extLst>
                <a:ext uri="{FF2B5EF4-FFF2-40B4-BE49-F238E27FC236}">
                  <a16:creationId xmlns:a16="http://schemas.microsoft.com/office/drawing/2014/main" id="{DD33EFA0-57BF-4277-A145-EC86CE2A8A91}"/>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3" name="Freeform 36">
              <a:extLst>
                <a:ext uri="{FF2B5EF4-FFF2-40B4-BE49-F238E27FC236}">
                  <a16:creationId xmlns:a16="http://schemas.microsoft.com/office/drawing/2014/main" id="{C205BE50-06AA-44A4-BB6C-F376584F44AA}"/>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4" name="Freeform 37">
              <a:extLst>
                <a:ext uri="{FF2B5EF4-FFF2-40B4-BE49-F238E27FC236}">
                  <a16:creationId xmlns:a16="http://schemas.microsoft.com/office/drawing/2014/main" id="{70E0ABEE-4DEF-40F4-A57A-EE178016FF0F}"/>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5" name="Freeform 38">
              <a:extLst>
                <a:ext uri="{FF2B5EF4-FFF2-40B4-BE49-F238E27FC236}">
                  <a16:creationId xmlns:a16="http://schemas.microsoft.com/office/drawing/2014/main" id="{76549BEE-700F-41D4-80CB-4404EF3C4535}"/>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6" name="Freeform 39">
              <a:extLst>
                <a:ext uri="{FF2B5EF4-FFF2-40B4-BE49-F238E27FC236}">
                  <a16:creationId xmlns:a16="http://schemas.microsoft.com/office/drawing/2014/main" id="{F94ACAB4-2799-4BDA-8522-4E73C145E32E}"/>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7" name="Freeform 40">
              <a:extLst>
                <a:ext uri="{FF2B5EF4-FFF2-40B4-BE49-F238E27FC236}">
                  <a16:creationId xmlns:a16="http://schemas.microsoft.com/office/drawing/2014/main" id="{A7C0B3B1-2CD8-4ECE-8F16-25B27832B5CF}"/>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8" name="Freeform 41">
              <a:extLst>
                <a:ext uri="{FF2B5EF4-FFF2-40B4-BE49-F238E27FC236}">
                  <a16:creationId xmlns:a16="http://schemas.microsoft.com/office/drawing/2014/main" id="{E96E06CC-6C3E-4D36-A37A-B511F0F04BC9}"/>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39" name="Freeform 42">
              <a:extLst>
                <a:ext uri="{FF2B5EF4-FFF2-40B4-BE49-F238E27FC236}">
                  <a16:creationId xmlns:a16="http://schemas.microsoft.com/office/drawing/2014/main" id="{41495A3E-93BC-4BD7-B4E3-5E32AFF6F8BD}"/>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0" name="Freeform 43">
              <a:extLst>
                <a:ext uri="{FF2B5EF4-FFF2-40B4-BE49-F238E27FC236}">
                  <a16:creationId xmlns:a16="http://schemas.microsoft.com/office/drawing/2014/main" id="{69530B92-E4C9-4440-B3ED-C6B918D8A68D}"/>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1" name="Freeform 44">
              <a:extLst>
                <a:ext uri="{FF2B5EF4-FFF2-40B4-BE49-F238E27FC236}">
                  <a16:creationId xmlns:a16="http://schemas.microsoft.com/office/drawing/2014/main" id="{5BEC82B7-5C96-4808-A098-57E9ED61324A}"/>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2" name="Freeform 45">
              <a:extLst>
                <a:ext uri="{FF2B5EF4-FFF2-40B4-BE49-F238E27FC236}">
                  <a16:creationId xmlns:a16="http://schemas.microsoft.com/office/drawing/2014/main" id="{8E31F786-F3E6-42A2-A5D8-4D058FD139EA}"/>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3" name="Freeform 46">
              <a:extLst>
                <a:ext uri="{FF2B5EF4-FFF2-40B4-BE49-F238E27FC236}">
                  <a16:creationId xmlns:a16="http://schemas.microsoft.com/office/drawing/2014/main" id="{BF6885B1-75EE-4DD6-8E57-885C49EA95EE}"/>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4" name="Freeform 47">
              <a:extLst>
                <a:ext uri="{FF2B5EF4-FFF2-40B4-BE49-F238E27FC236}">
                  <a16:creationId xmlns:a16="http://schemas.microsoft.com/office/drawing/2014/main" id="{B24F99E2-FC93-4799-9EBE-95016CA61FBE}"/>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5" name="Freeform 48">
              <a:extLst>
                <a:ext uri="{FF2B5EF4-FFF2-40B4-BE49-F238E27FC236}">
                  <a16:creationId xmlns:a16="http://schemas.microsoft.com/office/drawing/2014/main" id="{B51B0D1A-03C8-4157-94BB-4FF4FDC690A9}"/>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6" name="Freeform 49">
              <a:extLst>
                <a:ext uri="{FF2B5EF4-FFF2-40B4-BE49-F238E27FC236}">
                  <a16:creationId xmlns:a16="http://schemas.microsoft.com/office/drawing/2014/main" id="{7624D283-784A-4DA0-B11E-278082FD0E57}"/>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7" name="Freeform 50">
              <a:extLst>
                <a:ext uri="{FF2B5EF4-FFF2-40B4-BE49-F238E27FC236}">
                  <a16:creationId xmlns:a16="http://schemas.microsoft.com/office/drawing/2014/main" id="{37933B19-FC0F-460C-B752-7E3C9E599754}"/>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8" name="Freeform 51">
              <a:extLst>
                <a:ext uri="{FF2B5EF4-FFF2-40B4-BE49-F238E27FC236}">
                  <a16:creationId xmlns:a16="http://schemas.microsoft.com/office/drawing/2014/main" id="{9B7C8C29-9CA2-4614-ABCE-5800CAFA9C9B}"/>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49" name="Freeform 52">
              <a:extLst>
                <a:ext uri="{FF2B5EF4-FFF2-40B4-BE49-F238E27FC236}">
                  <a16:creationId xmlns:a16="http://schemas.microsoft.com/office/drawing/2014/main" id="{2BDBBE97-060A-4B62-906B-ABBE43DBF6B5}"/>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0" name="Freeform 53">
              <a:extLst>
                <a:ext uri="{FF2B5EF4-FFF2-40B4-BE49-F238E27FC236}">
                  <a16:creationId xmlns:a16="http://schemas.microsoft.com/office/drawing/2014/main" id="{93B428B0-0D60-4DC8-979B-9632C11E3BBF}"/>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1" name="Freeform 54">
              <a:extLst>
                <a:ext uri="{FF2B5EF4-FFF2-40B4-BE49-F238E27FC236}">
                  <a16:creationId xmlns:a16="http://schemas.microsoft.com/office/drawing/2014/main" id="{629483E0-3F9B-4BAB-8A22-61CF9D718201}"/>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2" name="Freeform 55">
              <a:extLst>
                <a:ext uri="{FF2B5EF4-FFF2-40B4-BE49-F238E27FC236}">
                  <a16:creationId xmlns:a16="http://schemas.microsoft.com/office/drawing/2014/main" id="{93D23E30-82C1-46C1-94A6-E8E6C1637E10}"/>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3" name="Freeform 56">
              <a:extLst>
                <a:ext uri="{FF2B5EF4-FFF2-40B4-BE49-F238E27FC236}">
                  <a16:creationId xmlns:a16="http://schemas.microsoft.com/office/drawing/2014/main" id="{AC91A2E5-5156-4DBB-81B5-B1A450BDE13E}"/>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4" name="Freeform 57">
              <a:extLst>
                <a:ext uri="{FF2B5EF4-FFF2-40B4-BE49-F238E27FC236}">
                  <a16:creationId xmlns:a16="http://schemas.microsoft.com/office/drawing/2014/main" id="{442DF90A-8CC3-46C3-AFE2-DB24C63A4120}"/>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5" name="Freeform 58">
              <a:extLst>
                <a:ext uri="{FF2B5EF4-FFF2-40B4-BE49-F238E27FC236}">
                  <a16:creationId xmlns:a16="http://schemas.microsoft.com/office/drawing/2014/main" id="{7B4D1FC8-4CF1-44A7-AFCD-73EE89818886}"/>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6" name="Freeform 59">
              <a:extLst>
                <a:ext uri="{FF2B5EF4-FFF2-40B4-BE49-F238E27FC236}">
                  <a16:creationId xmlns:a16="http://schemas.microsoft.com/office/drawing/2014/main" id="{03534ACB-820C-4860-B3F5-C1A51C553C2F}"/>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7" name="Freeform 60">
              <a:extLst>
                <a:ext uri="{FF2B5EF4-FFF2-40B4-BE49-F238E27FC236}">
                  <a16:creationId xmlns:a16="http://schemas.microsoft.com/office/drawing/2014/main" id="{9D3CF69E-3B87-4FF4-8086-E5C4A35F689A}"/>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8" name="Freeform 61">
              <a:extLst>
                <a:ext uri="{FF2B5EF4-FFF2-40B4-BE49-F238E27FC236}">
                  <a16:creationId xmlns:a16="http://schemas.microsoft.com/office/drawing/2014/main" id="{9080424D-9414-472E-B2DD-079FA1E16C5D}"/>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59" name="Freeform 62">
              <a:extLst>
                <a:ext uri="{FF2B5EF4-FFF2-40B4-BE49-F238E27FC236}">
                  <a16:creationId xmlns:a16="http://schemas.microsoft.com/office/drawing/2014/main" id="{1EFB41C3-8F4A-40DC-824F-88285498EA4D}"/>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0" name="Freeform 63">
              <a:extLst>
                <a:ext uri="{FF2B5EF4-FFF2-40B4-BE49-F238E27FC236}">
                  <a16:creationId xmlns:a16="http://schemas.microsoft.com/office/drawing/2014/main" id="{6724F359-57EB-45E7-BE79-C9CB8EB03A04}"/>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1" name="Freeform 64">
              <a:extLst>
                <a:ext uri="{FF2B5EF4-FFF2-40B4-BE49-F238E27FC236}">
                  <a16:creationId xmlns:a16="http://schemas.microsoft.com/office/drawing/2014/main" id="{FEC11993-0987-4442-83CE-C04E578CFA3B}"/>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2" name="Freeform 65">
              <a:extLst>
                <a:ext uri="{FF2B5EF4-FFF2-40B4-BE49-F238E27FC236}">
                  <a16:creationId xmlns:a16="http://schemas.microsoft.com/office/drawing/2014/main" id="{FE5C4DA1-756C-46B8-9F84-8C922201058D}"/>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3" name="Freeform 66">
              <a:extLst>
                <a:ext uri="{FF2B5EF4-FFF2-40B4-BE49-F238E27FC236}">
                  <a16:creationId xmlns:a16="http://schemas.microsoft.com/office/drawing/2014/main" id="{5139E0B5-D4A5-4E1D-8271-58B06D29DFD0}"/>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4" name="Freeform 67">
              <a:extLst>
                <a:ext uri="{FF2B5EF4-FFF2-40B4-BE49-F238E27FC236}">
                  <a16:creationId xmlns:a16="http://schemas.microsoft.com/office/drawing/2014/main" id="{D441C99D-FBD2-4BB8-BE09-F06D96179626}"/>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5" name="Freeform 68">
              <a:extLst>
                <a:ext uri="{FF2B5EF4-FFF2-40B4-BE49-F238E27FC236}">
                  <a16:creationId xmlns:a16="http://schemas.microsoft.com/office/drawing/2014/main" id="{6A458CA8-A9A8-41C1-BC03-35AEF668DB4D}"/>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6" name="Freeform 69">
              <a:extLst>
                <a:ext uri="{FF2B5EF4-FFF2-40B4-BE49-F238E27FC236}">
                  <a16:creationId xmlns:a16="http://schemas.microsoft.com/office/drawing/2014/main" id="{3F9BB8C0-D647-4799-84D9-CD145E1E93C8}"/>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7" name="Freeform 70">
              <a:extLst>
                <a:ext uri="{FF2B5EF4-FFF2-40B4-BE49-F238E27FC236}">
                  <a16:creationId xmlns:a16="http://schemas.microsoft.com/office/drawing/2014/main" id="{D2257441-A815-4A71-B428-CB5D049B54EC}"/>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8" name="Freeform 71">
              <a:extLst>
                <a:ext uri="{FF2B5EF4-FFF2-40B4-BE49-F238E27FC236}">
                  <a16:creationId xmlns:a16="http://schemas.microsoft.com/office/drawing/2014/main" id="{145125BD-463B-42F1-B76B-C77325E42F3B}"/>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69" name="Freeform 72">
              <a:extLst>
                <a:ext uri="{FF2B5EF4-FFF2-40B4-BE49-F238E27FC236}">
                  <a16:creationId xmlns:a16="http://schemas.microsoft.com/office/drawing/2014/main" id="{D37838F8-75B4-4E80-9A23-4922B5067FFC}"/>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0" name="Freeform 73">
              <a:extLst>
                <a:ext uri="{FF2B5EF4-FFF2-40B4-BE49-F238E27FC236}">
                  <a16:creationId xmlns:a16="http://schemas.microsoft.com/office/drawing/2014/main" id="{21FB69D7-B166-46EB-8676-E603353DFF7E}"/>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1" name="Freeform 74">
              <a:extLst>
                <a:ext uri="{FF2B5EF4-FFF2-40B4-BE49-F238E27FC236}">
                  <a16:creationId xmlns:a16="http://schemas.microsoft.com/office/drawing/2014/main" id="{5B97AE5F-CEEC-47F9-8F50-C5CC75C861FA}"/>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2" name="Freeform 75">
              <a:extLst>
                <a:ext uri="{FF2B5EF4-FFF2-40B4-BE49-F238E27FC236}">
                  <a16:creationId xmlns:a16="http://schemas.microsoft.com/office/drawing/2014/main" id="{451DA7CC-F7D5-40D2-92C3-1DB576BA5610}"/>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3" name="Freeform 76">
              <a:extLst>
                <a:ext uri="{FF2B5EF4-FFF2-40B4-BE49-F238E27FC236}">
                  <a16:creationId xmlns:a16="http://schemas.microsoft.com/office/drawing/2014/main" id="{19534E2D-2069-4F16-93C0-2619098FAC8C}"/>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4" name="Freeform 77">
              <a:extLst>
                <a:ext uri="{FF2B5EF4-FFF2-40B4-BE49-F238E27FC236}">
                  <a16:creationId xmlns:a16="http://schemas.microsoft.com/office/drawing/2014/main" id="{D2FEC420-47F6-403B-BE6B-CA276052E565}"/>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5" name="Freeform 78">
              <a:extLst>
                <a:ext uri="{FF2B5EF4-FFF2-40B4-BE49-F238E27FC236}">
                  <a16:creationId xmlns:a16="http://schemas.microsoft.com/office/drawing/2014/main" id="{3C4C80CC-1983-4EF3-836A-64EF5F093881}"/>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6" name="Freeform 79">
              <a:extLst>
                <a:ext uri="{FF2B5EF4-FFF2-40B4-BE49-F238E27FC236}">
                  <a16:creationId xmlns:a16="http://schemas.microsoft.com/office/drawing/2014/main" id="{F8029A45-E872-4A86-B6BA-B6FBDB51A17A}"/>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7" name="Freeform 80">
              <a:extLst>
                <a:ext uri="{FF2B5EF4-FFF2-40B4-BE49-F238E27FC236}">
                  <a16:creationId xmlns:a16="http://schemas.microsoft.com/office/drawing/2014/main" id="{09E3303D-FDE5-4B62-A788-18F1EC92862D}"/>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8" name="Freeform 81">
              <a:extLst>
                <a:ext uri="{FF2B5EF4-FFF2-40B4-BE49-F238E27FC236}">
                  <a16:creationId xmlns:a16="http://schemas.microsoft.com/office/drawing/2014/main" id="{5DEC8A40-BBBC-4F08-972B-07F4558952E5}"/>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79" name="Freeform 82">
              <a:extLst>
                <a:ext uri="{FF2B5EF4-FFF2-40B4-BE49-F238E27FC236}">
                  <a16:creationId xmlns:a16="http://schemas.microsoft.com/office/drawing/2014/main" id="{851D9607-CA9F-4D18-AFF4-24D6C18A3B20}"/>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0" name="Freeform 83">
              <a:extLst>
                <a:ext uri="{FF2B5EF4-FFF2-40B4-BE49-F238E27FC236}">
                  <a16:creationId xmlns:a16="http://schemas.microsoft.com/office/drawing/2014/main" id="{67A1C7D9-B2E2-43A0-9346-1F9A07693E77}"/>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1" name="Freeform 84">
              <a:extLst>
                <a:ext uri="{FF2B5EF4-FFF2-40B4-BE49-F238E27FC236}">
                  <a16:creationId xmlns:a16="http://schemas.microsoft.com/office/drawing/2014/main" id="{6D359D41-5551-4710-9239-7755E1137733}"/>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2" name="Freeform 85">
              <a:extLst>
                <a:ext uri="{FF2B5EF4-FFF2-40B4-BE49-F238E27FC236}">
                  <a16:creationId xmlns:a16="http://schemas.microsoft.com/office/drawing/2014/main" id="{E54D56EA-0692-424C-A808-568EBFA33448}"/>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3" name="Freeform 86">
              <a:extLst>
                <a:ext uri="{FF2B5EF4-FFF2-40B4-BE49-F238E27FC236}">
                  <a16:creationId xmlns:a16="http://schemas.microsoft.com/office/drawing/2014/main" id="{7F40E0B1-8264-47B0-B654-308DCF2C5930}"/>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4" name="Freeform 87">
              <a:extLst>
                <a:ext uri="{FF2B5EF4-FFF2-40B4-BE49-F238E27FC236}">
                  <a16:creationId xmlns:a16="http://schemas.microsoft.com/office/drawing/2014/main" id="{A569464F-C812-487A-A907-958A2FB52F54}"/>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冬青黑体简体中文 W3"/>
                <a:ea typeface="冬青黑体简体中文 W3"/>
              </a:endParaRPr>
            </a:p>
          </p:txBody>
        </p:sp>
        <p:sp>
          <p:nvSpPr>
            <p:cNvPr id="85" name="Freeform 88">
              <a:extLst>
                <a:ext uri="{FF2B5EF4-FFF2-40B4-BE49-F238E27FC236}">
                  <a16:creationId xmlns:a16="http://schemas.microsoft.com/office/drawing/2014/main" id="{E192DD90-6A59-4722-B751-0BEFAB3BCBC0}"/>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6" name="Freeform 89">
              <a:extLst>
                <a:ext uri="{FF2B5EF4-FFF2-40B4-BE49-F238E27FC236}">
                  <a16:creationId xmlns:a16="http://schemas.microsoft.com/office/drawing/2014/main" id="{790F9BD1-52B7-49B5-92F2-86E839E2499F}"/>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7" name="Freeform 90">
              <a:extLst>
                <a:ext uri="{FF2B5EF4-FFF2-40B4-BE49-F238E27FC236}">
                  <a16:creationId xmlns:a16="http://schemas.microsoft.com/office/drawing/2014/main" id="{8EB09705-5E12-4D43-80C8-575D3FB8EA99}"/>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8" name="Freeform 91">
              <a:extLst>
                <a:ext uri="{FF2B5EF4-FFF2-40B4-BE49-F238E27FC236}">
                  <a16:creationId xmlns:a16="http://schemas.microsoft.com/office/drawing/2014/main" id="{9D056903-3EFA-4CC4-A597-8A158C2C2FFB}"/>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89" name="Freeform 92">
              <a:extLst>
                <a:ext uri="{FF2B5EF4-FFF2-40B4-BE49-F238E27FC236}">
                  <a16:creationId xmlns:a16="http://schemas.microsoft.com/office/drawing/2014/main" id="{6B8E12A6-5A92-4733-BC70-7E873AE47FD8}"/>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0" name="Freeform 93">
              <a:extLst>
                <a:ext uri="{FF2B5EF4-FFF2-40B4-BE49-F238E27FC236}">
                  <a16:creationId xmlns:a16="http://schemas.microsoft.com/office/drawing/2014/main" id="{F2F46050-E1C0-46F5-9853-C414180DEACE}"/>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1" name="Freeform 94">
              <a:extLst>
                <a:ext uri="{FF2B5EF4-FFF2-40B4-BE49-F238E27FC236}">
                  <a16:creationId xmlns:a16="http://schemas.microsoft.com/office/drawing/2014/main" id="{7111BE5F-4EF4-49B7-A342-CE6EC700A3B6}"/>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2" name="Freeform 95">
              <a:extLst>
                <a:ext uri="{FF2B5EF4-FFF2-40B4-BE49-F238E27FC236}">
                  <a16:creationId xmlns:a16="http://schemas.microsoft.com/office/drawing/2014/main" id="{9E4AC82B-DBAC-44B1-8E29-201E608B3999}"/>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3" name="Freeform 96">
              <a:extLst>
                <a:ext uri="{FF2B5EF4-FFF2-40B4-BE49-F238E27FC236}">
                  <a16:creationId xmlns:a16="http://schemas.microsoft.com/office/drawing/2014/main" id="{DEC7768B-F5C0-452C-83E0-62C7000DC6D5}"/>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4" name="Freeform 97">
              <a:extLst>
                <a:ext uri="{FF2B5EF4-FFF2-40B4-BE49-F238E27FC236}">
                  <a16:creationId xmlns:a16="http://schemas.microsoft.com/office/drawing/2014/main" id="{2F4FEE32-6F7D-471A-89C6-1728264A439A}"/>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5" name="Freeform 98">
              <a:extLst>
                <a:ext uri="{FF2B5EF4-FFF2-40B4-BE49-F238E27FC236}">
                  <a16:creationId xmlns:a16="http://schemas.microsoft.com/office/drawing/2014/main" id="{F0988C6A-BC97-4051-8753-E1B80FC8CF68}"/>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6" name="Freeform 99">
              <a:extLst>
                <a:ext uri="{FF2B5EF4-FFF2-40B4-BE49-F238E27FC236}">
                  <a16:creationId xmlns:a16="http://schemas.microsoft.com/office/drawing/2014/main" id="{57AC25ED-B1B7-4248-9DCA-A3C1A331E068}"/>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7" name="Freeform 100">
              <a:extLst>
                <a:ext uri="{FF2B5EF4-FFF2-40B4-BE49-F238E27FC236}">
                  <a16:creationId xmlns:a16="http://schemas.microsoft.com/office/drawing/2014/main" id="{30A6C3C0-AB95-4D40-8317-A98274C69586}"/>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8" name="Freeform 101">
              <a:extLst>
                <a:ext uri="{FF2B5EF4-FFF2-40B4-BE49-F238E27FC236}">
                  <a16:creationId xmlns:a16="http://schemas.microsoft.com/office/drawing/2014/main" id="{3283CD46-423A-4D20-9DB0-098D394A1B44}"/>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99" name="Freeform 102">
              <a:extLst>
                <a:ext uri="{FF2B5EF4-FFF2-40B4-BE49-F238E27FC236}">
                  <a16:creationId xmlns:a16="http://schemas.microsoft.com/office/drawing/2014/main" id="{902D83A2-DE3A-4597-87BD-FB4577DC53A5}"/>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0" name="Freeform 103">
              <a:extLst>
                <a:ext uri="{FF2B5EF4-FFF2-40B4-BE49-F238E27FC236}">
                  <a16:creationId xmlns:a16="http://schemas.microsoft.com/office/drawing/2014/main" id="{0EDD743E-BBAE-48B9-A086-53250D44E3F7}"/>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1" name="Freeform 104">
              <a:extLst>
                <a:ext uri="{FF2B5EF4-FFF2-40B4-BE49-F238E27FC236}">
                  <a16:creationId xmlns:a16="http://schemas.microsoft.com/office/drawing/2014/main" id="{CD884065-3A3E-48F2-9B7F-5F262357EB83}"/>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2" name="Freeform 105">
              <a:extLst>
                <a:ext uri="{FF2B5EF4-FFF2-40B4-BE49-F238E27FC236}">
                  <a16:creationId xmlns:a16="http://schemas.microsoft.com/office/drawing/2014/main" id="{761D2A00-E673-4ADC-989B-E217EC10AA5D}"/>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3" name="Freeform 106">
              <a:extLst>
                <a:ext uri="{FF2B5EF4-FFF2-40B4-BE49-F238E27FC236}">
                  <a16:creationId xmlns:a16="http://schemas.microsoft.com/office/drawing/2014/main" id="{F9DD2298-9646-40CF-AFB1-CDBAF3827CB6}"/>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4" name="Freeform 107">
              <a:extLst>
                <a:ext uri="{FF2B5EF4-FFF2-40B4-BE49-F238E27FC236}">
                  <a16:creationId xmlns:a16="http://schemas.microsoft.com/office/drawing/2014/main" id="{E8D6078D-0DCF-4D78-BF4F-F984E529762F}"/>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5" name="Freeform 108">
              <a:extLst>
                <a:ext uri="{FF2B5EF4-FFF2-40B4-BE49-F238E27FC236}">
                  <a16:creationId xmlns:a16="http://schemas.microsoft.com/office/drawing/2014/main" id="{7C075585-B650-46CE-ADDE-AF2B757670EC}"/>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6" name="Freeform 109">
              <a:extLst>
                <a:ext uri="{FF2B5EF4-FFF2-40B4-BE49-F238E27FC236}">
                  <a16:creationId xmlns:a16="http://schemas.microsoft.com/office/drawing/2014/main" id="{623603BD-1699-47E4-9DCA-E18CA08569B6}"/>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7" name="Freeform 110">
              <a:extLst>
                <a:ext uri="{FF2B5EF4-FFF2-40B4-BE49-F238E27FC236}">
                  <a16:creationId xmlns:a16="http://schemas.microsoft.com/office/drawing/2014/main" id="{B0F00A22-A563-4408-AA1C-11F491DA4502}"/>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8" name="Freeform 111">
              <a:extLst>
                <a:ext uri="{FF2B5EF4-FFF2-40B4-BE49-F238E27FC236}">
                  <a16:creationId xmlns:a16="http://schemas.microsoft.com/office/drawing/2014/main" id="{0A5AD8F4-3A14-46D6-9C85-599B7DC135E6}"/>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sp>
          <p:nvSpPr>
            <p:cNvPr id="109" name="Freeform 112">
              <a:extLst>
                <a:ext uri="{FF2B5EF4-FFF2-40B4-BE49-F238E27FC236}">
                  <a16:creationId xmlns:a16="http://schemas.microsoft.com/office/drawing/2014/main" id="{6CF35E87-5A7B-46F6-9685-1EAED9809DAE}"/>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冬青黑体简体中文 W3"/>
                <a:ea typeface="冬青黑体简体中文 W3"/>
              </a:endParaRPr>
            </a:p>
          </p:txBody>
        </p:sp>
      </p:grpSp>
      <p:sp>
        <p:nvSpPr>
          <p:cNvPr id="110" name="Oval 109">
            <a:extLst>
              <a:ext uri="{FF2B5EF4-FFF2-40B4-BE49-F238E27FC236}">
                <a16:creationId xmlns:a16="http://schemas.microsoft.com/office/drawing/2014/main" id="{200C0EB4-8571-472C-AC18-99B78F98F15F}"/>
              </a:ext>
            </a:extLst>
          </p:cNvPr>
          <p:cNvSpPr/>
          <p:nvPr/>
        </p:nvSpPr>
        <p:spPr>
          <a:xfrm>
            <a:off x="12079124" y="4354103"/>
            <a:ext cx="1153404" cy="1153404"/>
          </a:xfrm>
          <a:prstGeom prst="ellipse">
            <a:avLst/>
          </a:prstGeom>
          <a:solidFill>
            <a:schemeClr val="accent4">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+65%</a:t>
            </a:r>
          </a:p>
        </p:txBody>
      </p:sp>
      <p:sp>
        <p:nvSpPr>
          <p:cNvPr id="111" name="Oval 110">
            <a:extLst>
              <a:ext uri="{FF2B5EF4-FFF2-40B4-BE49-F238E27FC236}">
                <a16:creationId xmlns:a16="http://schemas.microsoft.com/office/drawing/2014/main" id="{A57B9180-AEA2-45FD-8F17-7BEB5957AF26}"/>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+40%</a:t>
            </a:r>
          </a:p>
        </p:txBody>
      </p:sp>
      <p:sp>
        <p:nvSpPr>
          <p:cNvPr id="112" name="Oval 111">
            <a:extLst>
              <a:ext uri="{FF2B5EF4-FFF2-40B4-BE49-F238E27FC236}">
                <a16:creationId xmlns:a16="http://schemas.microsoft.com/office/drawing/2014/main" id="{18757BDE-94F9-408F-89AA-BDE5697189FC}"/>
              </a:ext>
            </a:extLst>
          </p:cNvPr>
          <p:cNvSpPr/>
          <p:nvPr/>
        </p:nvSpPr>
        <p:spPr>
          <a:xfrm>
            <a:off x="7506998" y="4809243"/>
            <a:ext cx="1153404" cy="1153404"/>
          </a:xfrm>
          <a:prstGeom prst="ellipse">
            <a:avLst/>
          </a:prstGeom>
          <a:solidFill>
            <a:schemeClr val="accent3">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2090B8B-B165-4700-9443-57A42BD38E84}"/>
              </a:ext>
            </a:extLst>
          </p:cNvPr>
          <p:cNvSpPr/>
          <p:nvPr/>
        </p:nvSpPr>
        <p:spPr>
          <a:xfrm>
            <a:off x="13472971" y="4175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A1B04E4-9318-4CB1-8A3D-2BB1078828EB}"/>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4D8FE1D-2E8D-4C06-AC1B-F71B31A05165}"/>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49C57692-CF7B-44B6-BAC1-CE22E95952BF}"/>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C7FBA70-3B4A-4737-9678-AC6E1945376C}"/>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852193DB-B318-4BE9-940F-19351D7235F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World Map Layout</a:t>
            </a:r>
            <a:endParaRPr lang="en-US" sz="6000">
              <a:latin typeface="Impact" panose="020B0806030902050204" pitchFamily="34" charset="0"/>
            </a:endParaRPr>
          </a:p>
        </p:txBody>
      </p:sp>
    </p:spTree>
    <p:extLst>
      <p:ext uri="{BB962C8B-B14F-4D97-AF65-F5344CB8AC3E}">
        <p14:creationId xmlns:p14="http://schemas.microsoft.com/office/powerpoint/2010/main" val="3864418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childTnLst>
                          </p:cTn>
                        </p:par>
                        <p:par>
                          <p:cTn id="9" fill="hold">
                            <p:stCondLst>
                              <p:cond delay="104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043"/>
                            </p:stCondLst>
                            <p:childTnLst>
                              <p:par>
                                <p:cTn id="15" presetID="0" presetClass="entr" presetSubtype="0" fill="hold" grpId="0" nodeType="afterEffect">
                                  <p:stCondLst>
                                    <p:cond delay="0"/>
                                  </p:stCondLst>
                                  <p:childTnLst>
                                    <p:set>
                                      <p:cBhvr>
                                        <p:cTn id="16" dur="700" fill="hold">
                                          <p:stCondLst>
                                            <p:cond delay="0"/>
                                          </p:stCondLst>
                                        </p:cTn>
                                        <p:tgtEl>
                                          <p:spTgt spid="111"/>
                                        </p:tgtEl>
                                        <p:attrNameLst>
                                          <p:attrName>style.visibility</p:attrName>
                                        </p:attrNameLst>
                                      </p:cBhvr>
                                      <p:to>
                                        <p:strVal val="visible"/>
                                      </p:to>
                                    </p:set>
                                    <p:anim to="" calcmode="lin" valueType="num">
                                      <p:cBhvr>
                                        <p:cTn id="17"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700" fill="hold"/>
                                        <p:tgtEl>
                                          <p:spTgt spid="115"/>
                                        </p:tgtEl>
                                        <p:attrNameLst>
                                          <p:attrName>ppt_x</p:attrName>
                                        </p:attrNameLst>
                                      </p:cBhvr>
                                      <p:tavLst>
                                        <p:tav tm="0">
                                          <p:val>
                                            <p:strVal val="0-#ppt_w/2"/>
                                          </p:val>
                                        </p:tav>
                                        <p:tav tm="100000">
                                          <p:val>
                                            <p:strVal val="#ppt_x"/>
                                          </p:val>
                                        </p:tav>
                                      </p:tavLst>
                                    </p:anim>
                                    <p:anim calcmode="lin" valueType="num">
                                      <p:cBhvr additive="base">
                                        <p:cTn id="22" dur="700" fill="hold"/>
                                        <p:tgtEl>
                                          <p:spTgt spid="115"/>
                                        </p:tgtEl>
                                        <p:attrNameLst>
                                          <p:attrName>ppt_y</p:attrName>
                                        </p:attrNameLst>
                                      </p:cBhvr>
                                      <p:tavLst>
                                        <p:tav tm="0">
                                          <p:val>
                                            <p:strVal val="#ppt_y"/>
                                          </p:val>
                                        </p:tav>
                                        <p:tav tm="100000">
                                          <p:val>
                                            <p:strVal val="#ppt_y"/>
                                          </p:val>
                                        </p:tav>
                                      </p:tavLst>
                                    </p:anim>
                                  </p:childTnLst>
                                </p:cTn>
                              </p:par>
                            </p:childTnLst>
                          </p:cTn>
                        </p:par>
                        <p:par>
                          <p:cTn id="23" fill="hold">
                            <p:stCondLst>
                              <p:cond delay="2742"/>
                            </p:stCondLst>
                            <p:childTnLst>
                              <p:par>
                                <p:cTn id="24" presetID="0" presetClass="entr" presetSubtype="0" fill="hold" grpId="0" nodeType="afterEffect">
                                  <p:stCondLst>
                                    <p:cond delay="0"/>
                                  </p:stCondLst>
                                  <p:childTnLst>
                                    <p:set>
                                      <p:cBhvr>
                                        <p:cTn id="25" dur="700" fill="hold">
                                          <p:stCondLst>
                                            <p:cond delay="0"/>
                                          </p:stCondLst>
                                        </p:cTn>
                                        <p:tgtEl>
                                          <p:spTgt spid="116"/>
                                        </p:tgtEl>
                                        <p:attrNameLst>
                                          <p:attrName>style.visibility</p:attrName>
                                        </p:attrNameLst>
                                      </p:cBhvr>
                                      <p:to>
                                        <p:strVal val="visible"/>
                                      </p:to>
                                    </p:set>
                                    <p:anim to="" calcmode="lin" valueType="num">
                                      <p:cBhvr>
                                        <p:cTn id="26"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7"/>
                                        </p:tgtEl>
                                        <p:attrNameLst>
                                          <p:attrName>style.visibility</p:attrName>
                                        </p:attrNameLst>
                                      </p:cBhvr>
                                      <p:to>
                                        <p:strVal val="visible"/>
                                      </p:to>
                                    </p:set>
                                    <p:anim calcmode="lin" valueType="num">
                                      <p:cBhvr additive="base">
                                        <p:cTn id="30" dur="700" fill="hold"/>
                                        <p:tgtEl>
                                          <p:spTgt spid="117"/>
                                        </p:tgtEl>
                                        <p:attrNameLst>
                                          <p:attrName>ppt_x</p:attrName>
                                        </p:attrNameLst>
                                      </p:cBhvr>
                                      <p:tavLst>
                                        <p:tav tm="0">
                                          <p:val>
                                            <p:strVal val="#ppt_x"/>
                                          </p:val>
                                        </p:tav>
                                        <p:tav tm="100000">
                                          <p:val>
                                            <p:strVal val="#ppt_x"/>
                                          </p:val>
                                        </p:tav>
                                      </p:tavLst>
                                    </p:anim>
                                    <p:anim calcmode="lin" valueType="num">
                                      <p:cBhvr additive="base">
                                        <p:cTn id="31" dur="700" fill="hold"/>
                                        <p:tgtEl>
                                          <p:spTgt spid="117"/>
                                        </p:tgtEl>
                                        <p:attrNameLst>
                                          <p:attrName>ppt_y</p:attrName>
                                        </p:attrNameLst>
                                      </p:cBhvr>
                                      <p:tavLst>
                                        <p:tav tm="0">
                                          <p:val>
                                            <p:strVal val="1+#ppt_h/2"/>
                                          </p:val>
                                        </p:tav>
                                        <p:tav tm="100000">
                                          <p:val>
                                            <p:strVal val="#ppt_y"/>
                                          </p:val>
                                        </p:tav>
                                      </p:tavLst>
                                    </p:anim>
                                  </p:childTnLst>
                                </p:cTn>
                              </p:par>
                            </p:childTnLst>
                          </p:cTn>
                        </p:par>
                        <p:par>
                          <p:cTn id="32" fill="hold">
                            <p:stCondLst>
                              <p:cond delay="3443"/>
                            </p:stCondLst>
                            <p:childTnLst>
                              <p:par>
                                <p:cTn id="33" presetID="0" presetClass="entr" presetSubtype="0" fill="hold" grpId="0" nodeType="afterEffect">
                                  <p:stCondLst>
                                    <p:cond delay="0"/>
                                  </p:stCondLst>
                                  <p:childTnLst>
                                    <p:set>
                                      <p:cBhvr>
                                        <p:cTn id="34" dur="700" fill="hold">
                                          <p:stCondLst>
                                            <p:cond delay="0"/>
                                          </p:stCondLst>
                                        </p:cTn>
                                        <p:tgtEl>
                                          <p:spTgt spid="112"/>
                                        </p:tgtEl>
                                        <p:attrNameLst>
                                          <p:attrName>style.visibility</p:attrName>
                                        </p:attrNameLst>
                                      </p:cBhvr>
                                      <p:to>
                                        <p:strVal val="visible"/>
                                      </p:to>
                                    </p:set>
                                    <p:anim to="" calcmode="lin" valueType="num">
                                      <p:cBhvr>
                                        <p:cTn id="35"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 calcmode="lin" valueType="num">
                                      <p:cBhvr additive="base">
                                        <p:cTn id="39" dur="700" fill="hold"/>
                                        <p:tgtEl>
                                          <p:spTgt spid="114"/>
                                        </p:tgtEl>
                                        <p:attrNameLst>
                                          <p:attrName>ppt_x</p:attrName>
                                        </p:attrNameLst>
                                      </p:cBhvr>
                                      <p:tavLst>
                                        <p:tav tm="0">
                                          <p:val>
                                            <p:strVal val="#ppt_x"/>
                                          </p:val>
                                        </p:tav>
                                        <p:tav tm="100000">
                                          <p:val>
                                            <p:strVal val="#ppt_x"/>
                                          </p:val>
                                        </p:tav>
                                      </p:tavLst>
                                    </p:anim>
                                    <p:anim calcmode="lin" valueType="num">
                                      <p:cBhvr additive="base">
                                        <p:cTn id="40" dur="700" fill="hold"/>
                                        <p:tgtEl>
                                          <p:spTgt spid="114"/>
                                        </p:tgtEl>
                                        <p:attrNameLst>
                                          <p:attrName>ppt_y</p:attrName>
                                        </p:attrNameLst>
                                      </p:cBhvr>
                                      <p:tavLst>
                                        <p:tav tm="0">
                                          <p:val>
                                            <p:strVal val="1+#ppt_h/2"/>
                                          </p:val>
                                        </p:tav>
                                        <p:tav tm="100000">
                                          <p:val>
                                            <p:strVal val="#ppt_y"/>
                                          </p:val>
                                        </p:tav>
                                      </p:tavLst>
                                    </p:anim>
                                  </p:childTnLst>
                                </p:cTn>
                              </p:par>
                            </p:childTnLst>
                          </p:cTn>
                        </p:par>
                        <p:par>
                          <p:cTn id="41" fill="hold">
                            <p:stCondLst>
                              <p:cond delay="4143"/>
                            </p:stCondLst>
                            <p:childTnLst>
                              <p:par>
                                <p:cTn id="42" presetID="0" presetClass="entr" presetSubtype="0" fill="hold" grpId="0" nodeType="afterEffect">
                                  <p:stCondLst>
                                    <p:cond delay="0"/>
                                  </p:stCondLst>
                                  <p:childTnLst>
                                    <p:set>
                                      <p:cBhvr>
                                        <p:cTn id="43" dur="700" fill="hold">
                                          <p:stCondLst>
                                            <p:cond delay="0"/>
                                          </p:stCondLst>
                                        </p:cTn>
                                        <p:tgtEl>
                                          <p:spTgt spid="110"/>
                                        </p:tgtEl>
                                        <p:attrNameLst>
                                          <p:attrName>style.visibility</p:attrName>
                                        </p:attrNameLst>
                                      </p:cBhvr>
                                      <p:to>
                                        <p:strVal val="visible"/>
                                      </p:to>
                                    </p:set>
                                    <p:anim to="" calcmode="lin" valueType="num">
                                      <p:cBhvr>
                                        <p:cTn id="44"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additive="base">
                                        <p:cTn id="48" dur="700" fill="hold"/>
                                        <p:tgtEl>
                                          <p:spTgt spid="113"/>
                                        </p:tgtEl>
                                        <p:attrNameLst>
                                          <p:attrName>ppt_x</p:attrName>
                                        </p:attrNameLst>
                                      </p:cBhvr>
                                      <p:tavLst>
                                        <p:tav tm="0">
                                          <p:val>
                                            <p:strVal val="1+#ppt_w/2"/>
                                          </p:val>
                                        </p:tav>
                                        <p:tav tm="100000">
                                          <p:val>
                                            <p:strVal val="#ppt_x"/>
                                          </p:val>
                                        </p:tav>
                                      </p:tavLst>
                                    </p:anim>
                                    <p:anim calcmode="lin" valueType="num">
                                      <p:cBhvr additive="base">
                                        <p:cTn id="49"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A8B05E6-3811-495E-854F-D0ACA8994105}"/>
              </a:ext>
            </a:extLst>
          </p:cNvPr>
          <p:cNvSpPr/>
          <p:nvPr/>
        </p:nvSpPr>
        <p:spPr>
          <a:xfrm>
            <a:off x="5439508" y="1439009"/>
            <a:ext cx="7408984" cy="74089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9DD106-E469-4C1B-8011-40D9F47B7526}"/>
              </a:ext>
            </a:extLst>
          </p:cNvPr>
          <p:cNvSpPr txBox="1"/>
          <p:nvPr/>
        </p:nvSpPr>
        <p:spPr>
          <a:xfrm>
            <a:off x="6354501" y="2439523"/>
            <a:ext cx="5578998"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8000">
                <a:solidFill>
                  <a:schemeClr val="bg1"/>
                </a:solidFill>
                <a:latin typeface="Impact" panose="020B0806030902050204" pitchFamily="34" charset="0"/>
              </a:rPr>
              <a:t>04.</a:t>
            </a:r>
          </a:p>
          <a:p>
            <a:pPr algn="ctr">
              <a:spcBef>
                <a:spcPts val="600"/>
              </a:spcBef>
            </a:pPr>
            <a:r>
              <a:rPr lang="en-US" altLang="zh-CN" sz="8000">
                <a:solidFill>
                  <a:schemeClr val="bg1"/>
                </a:solidFill>
                <a:latin typeface="Impact" panose="020B0806030902050204" pitchFamily="34" charset="0"/>
              </a:rPr>
              <a:t>Mockups Layout</a:t>
            </a:r>
          </a:p>
        </p:txBody>
      </p:sp>
      <p:sp>
        <p:nvSpPr>
          <p:cNvPr id="4" name="TextBox 3">
            <a:extLst>
              <a:ext uri="{FF2B5EF4-FFF2-40B4-BE49-F238E27FC236}">
                <a16:creationId xmlns:a16="http://schemas.microsoft.com/office/drawing/2014/main" id="{96F00C32-3650-4FE7-B3A1-77CDEED4FD7A}"/>
              </a:ext>
            </a:extLst>
          </p:cNvPr>
          <p:cNvSpPr txBox="1"/>
          <p:nvPr/>
        </p:nvSpPr>
        <p:spPr>
          <a:xfrm>
            <a:off x="6699502" y="6849734"/>
            <a:ext cx="4888994" cy="702308"/>
          </a:xfrm>
          <a:prstGeom prst="rect">
            <a:avLst/>
          </a:prstGeom>
          <a:noFill/>
        </p:spPr>
        <p:txBody>
          <a:bodyPr wrap="square" rtlCol="0">
            <a:spAutoFit/>
          </a:bodyPr>
          <a:lstStyle/>
          <a:p>
            <a:pPr algn="ct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992677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par>
                          <p:cTn id="15" fill="hold">
                            <p:stCondLst>
                              <p:cond delay="1588"/>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65BD7912-708E-4D79-85A5-8C0066130497}"/>
              </a:ext>
            </a:extLst>
          </p:cNvPr>
          <p:cNvSpPr/>
          <p:nvPr/>
        </p:nvSpPr>
        <p:spPr>
          <a:xfrm>
            <a:off x="6236677" y="2236178"/>
            <a:ext cx="5814646" cy="581464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descr="Image">
            <a:extLst>
              <a:ext uri="{FF2B5EF4-FFF2-40B4-BE49-F238E27FC236}">
                <a16:creationId xmlns:a16="http://schemas.microsoft.com/office/drawing/2014/main" id="{B33D0DEB-9731-4101-9836-12368BE2FBD7}"/>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338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6" name="TextBox 5">
            <a:extLst>
              <a:ext uri="{FF2B5EF4-FFF2-40B4-BE49-F238E27FC236}">
                <a16:creationId xmlns:a16="http://schemas.microsoft.com/office/drawing/2014/main" id="{2D9F214A-F6F8-4E27-BD1C-2F752CD7C635}"/>
              </a:ext>
            </a:extLst>
          </p:cNvPr>
          <p:cNvSpPr txBox="1"/>
          <p:nvPr/>
        </p:nvSpPr>
        <p:spPr>
          <a:xfrm>
            <a:off x="1752600" y="4174004"/>
            <a:ext cx="47853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Smartphone Mockup</a:t>
            </a:r>
            <a:endParaRPr lang="en-US" sz="6000" b="0">
              <a:latin typeface="Impact" panose="020B0806030902050204" pitchFamily="34" charset="0"/>
            </a:endParaRPr>
          </a:p>
        </p:txBody>
      </p:sp>
      <p:sp>
        <p:nvSpPr>
          <p:cNvPr id="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0AD0B44-3DA4-456F-B28C-CB3779C72554}"/>
              </a:ext>
            </a:extLst>
          </p:cNvPr>
          <p:cNvSpPr/>
          <p:nvPr/>
        </p:nvSpPr>
        <p:spPr>
          <a:xfrm>
            <a:off x="12700567" y="2805518"/>
            <a:ext cx="4398713" cy="2518318"/>
          </a:xfrm>
          <a:prstGeom prst="rect">
            <a:avLst/>
          </a:prstGeom>
        </p:spPr>
        <p:txBody>
          <a:bodyPr wrap="square">
            <a:spAutoFit/>
          </a:bodyPr>
          <a:lstStyle/>
          <a:p>
            <a:pPr eaLnBrk="1" fontAlgn="auto" hangingPunct="1">
              <a:spcBef>
                <a:spcPts val="1200"/>
              </a:spcBef>
              <a:spcAft>
                <a:spcPts val="0"/>
              </a:spcAft>
              <a:defRPr/>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Simplicity</a:t>
            </a:r>
          </a:p>
          <a:p>
            <a:pPr>
              <a:lnSpc>
                <a:spcPct val="150000"/>
              </a:lnSpc>
              <a:spcBef>
                <a:spcPts val="1200"/>
              </a:spcBef>
              <a:defRPr/>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a:t>
            </a:r>
          </a:p>
          <a:p>
            <a:pPr>
              <a:lnSpc>
                <a:spcPct val="150000"/>
              </a:lnSpc>
              <a:spcBef>
                <a:spcPts val="1200"/>
              </a:spcBef>
              <a:defRPr/>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latin typeface="+mn-lt"/>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1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8" name="TextBox 7">
            <a:extLst>
              <a:ext uri="{FF2B5EF4-FFF2-40B4-BE49-F238E27FC236}">
                <a16:creationId xmlns:a16="http://schemas.microsoft.com/office/drawing/2014/main" id="{2780628D-5D5B-44E2-B2C9-EE12D6BF4BB8}"/>
              </a:ext>
            </a:extLst>
          </p:cNvPr>
          <p:cNvSpPr txBox="1"/>
          <p:nvPr/>
        </p:nvSpPr>
        <p:spPr>
          <a:xfrm>
            <a:off x="12682530" y="5782826"/>
            <a:ext cx="4398713" cy="1808059"/>
          </a:xfrm>
          <a:prstGeom prst="rect">
            <a:avLst/>
          </a:prstGeom>
          <a:noFill/>
        </p:spPr>
        <p:txBody>
          <a:bodyPr wrap="square">
            <a:spAutoFit/>
          </a:bodyPr>
          <a:lstStyle/>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No quo; </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maiorum intelleget;</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Mea cu case ludus integre</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a:t>
            </a:r>
            <a:endPar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9" name="Picture Placeholder 8">
            <a:extLst>
              <a:ext uri="{FF2B5EF4-FFF2-40B4-BE49-F238E27FC236}">
                <a16:creationId xmlns:a16="http://schemas.microsoft.com/office/drawing/2014/main" id="{11151F34-B867-4AB3-A512-C608ABAB4C93}"/>
              </a:ext>
            </a:extLst>
          </p:cNvPr>
          <p:cNvSpPr>
            <a:spLocks noGrp="1"/>
          </p:cNvSpPr>
          <p:nvPr>
            <p:ph type="pic" sz="quarter" idx="10"/>
          </p:nvPr>
        </p:nvSpPr>
        <p:spPr/>
      </p:sp>
    </p:spTree>
    <p:extLst>
      <p:ext uri="{BB962C8B-B14F-4D97-AF65-F5344CB8AC3E}">
        <p14:creationId xmlns:p14="http://schemas.microsoft.com/office/powerpoint/2010/main" val="4258857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88"/>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2088"/>
                            </p:stCondLst>
                            <p:childTnLst>
                              <p:par>
                                <p:cTn id="20" presetID="10" presetClass="entr" presetSubtype="0"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2" presetClass="entr" presetSubtype="2" decel="10000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1000" fill="hold"/>
                                        <p:tgtEl>
                                          <p:spTgt spid="7"/>
                                        </p:tgtEl>
                                        <p:attrNameLst>
                                          <p:attrName>ppt_x</p:attrName>
                                        </p:attrNameLst>
                                      </p:cBhvr>
                                      <p:tavLst>
                                        <p:tav tm="0">
                                          <p:val>
                                            <p:strVal val="1+#ppt_w/2"/>
                                          </p:val>
                                        </p:tav>
                                        <p:tav tm="100000">
                                          <p:val>
                                            <p:strVal val="#ppt_x"/>
                                          </p:val>
                                        </p:tav>
                                      </p:tavLst>
                                    </p:anim>
                                    <p:anim calcmode="lin" valueType="num">
                                      <p:cBhvr additive="base">
                                        <p:cTn id="26" dur="10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3088"/>
                            </p:stCondLst>
                            <p:childTnLst>
                              <p:par>
                                <p:cTn id="28" presetID="2" presetClass="entr" presetSubtype="4" decel="100000" fill="hold" grpId="0" nodeType="after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 calcmode="lin" valueType="num">
                                      <p:cBhvr additive="base">
                                        <p:cTn id="30"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31" dur="1000" fill="hold"/>
                                        <p:tgtEl>
                                          <p:spTgt spid="8">
                                            <p:txEl>
                                              <p:pRg st="0" end="0"/>
                                            </p:txEl>
                                          </p:spTgt>
                                        </p:tgtEl>
                                        <p:attrNameLst>
                                          <p:attrName>ppt_y</p:attrName>
                                        </p:attrNameLst>
                                      </p:cBhvr>
                                      <p:tavLst>
                                        <p:tav tm="0">
                                          <p:val>
                                            <p:strVal val="1+#ppt_h/2"/>
                                          </p:val>
                                        </p:tav>
                                        <p:tav tm="100000">
                                          <p:val>
                                            <p:strVal val="#ppt_y"/>
                                          </p:val>
                                        </p:tav>
                                      </p:tavLst>
                                    </p:anim>
                                  </p:childTnLst>
                                </p:cTn>
                              </p:par>
                              <p:par>
                                <p:cTn id="32" presetID="2" presetClass="entr" presetSubtype="4" decel="100000" fill="hold" grpId="0" nodeType="withEffect">
                                  <p:stCondLst>
                                    <p:cond delay="100"/>
                                  </p:stCondLst>
                                  <p:childTnLst>
                                    <p:set>
                                      <p:cBhvr>
                                        <p:cTn id="33" dur="1" fill="hold">
                                          <p:stCondLst>
                                            <p:cond delay="0"/>
                                          </p:stCondLst>
                                        </p:cTn>
                                        <p:tgtEl>
                                          <p:spTgt spid="8">
                                            <p:txEl>
                                              <p:pRg st="1" end="1"/>
                                            </p:txEl>
                                          </p:spTgt>
                                        </p:tgtEl>
                                        <p:attrNameLst>
                                          <p:attrName>style.visibility</p:attrName>
                                        </p:attrNameLst>
                                      </p:cBhvr>
                                      <p:to>
                                        <p:strVal val="visible"/>
                                      </p:to>
                                    </p:set>
                                    <p:anim calcmode="lin" valueType="num">
                                      <p:cBhvr additive="base">
                                        <p:cTn id="34"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8">
                                            <p:txEl>
                                              <p:pRg st="1" end="1"/>
                                            </p:txEl>
                                          </p:spTgt>
                                        </p:tgtEl>
                                        <p:attrNameLst>
                                          <p:attrName>ppt_y</p:attrName>
                                        </p:attrNameLst>
                                      </p:cBhvr>
                                      <p:tavLst>
                                        <p:tav tm="0">
                                          <p:val>
                                            <p:strVal val="1+#ppt_h/2"/>
                                          </p:val>
                                        </p:tav>
                                        <p:tav tm="100000">
                                          <p:val>
                                            <p:strVal val="#ppt_y"/>
                                          </p:val>
                                        </p:tav>
                                      </p:tavLst>
                                    </p:anim>
                                  </p:childTnLst>
                                </p:cTn>
                              </p:par>
                              <p:par>
                                <p:cTn id="36" presetID="2" presetClass="entr" presetSubtype="4" decel="100000" fill="hold" grpId="0" nodeType="withEffect">
                                  <p:stCondLst>
                                    <p:cond delay="200"/>
                                  </p:stCondLst>
                                  <p:childTnLst>
                                    <p:set>
                                      <p:cBhvr>
                                        <p:cTn id="37" dur="1" fill="hold">
                                          <p:stCondLst>
                                            <p:cond delay="0"/>
                                          </p:stCondLst>
                                        </p:cTn>
                                        <p:tgtEl>
                                          <p:spTgt spid="8">
                                            <p:txEl>
                                              <p:pRg st="2" end="2"/>
                                            </p:txEl>
                                          </p:spTgt>
                                        </p:tgtEl>
                                        <p:attrNameLst>
                                          <p:attrName>style.visibility</p:attrName>
                                        </p:attrNameLst>
                                      </p:cBhvr>
                                      <p:to>
                                        <p:strVal val="visible"/>
                                      </p:to>
                                    </p:set>
                                    <p:anim calcmode="lin" valueType="num">
                                      <p:cBhvr additive="base">
                                        <p:cTn id="3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8">
                                            <p:txEl>
                                              <p:pRg st="2" end="2"/>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300"/>
                                  </p:stCondLst>
                                  <p:childTnLst>
                                    <p:set>
                                      <p:cBhvr>
                                        <p:cTn id="41" dur="1" fill="hold">
                                          <p:stCondLst>
                                            <p:cond delay="0"/>
                                          </p:stCondLst>
                                        </p:cTn>
                                        <p:tgtEl>
                                          <p:spTgt spid="8">
                                            <p:txEl>
                                              <p:pRg st="3" end="3"/>
                                            </p:txEl>
                                          </p:spTgt>
                                        </p:tgtEl>
                                        <p:attrNameLst>
                                          <p:attrName>style.visibility</p:attrName>
                                        </p:attrNameLst>
                                      </p:cBhvr>
                                      <p:to>
                                        <p:strVal val="visible"/>
                                      </p:to>
                                    </p:set>
                                    <p:anim calcmode="lin" valueType="num">
                                      <p:cBhvr additive="base">
                                        <p:cTn id="4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43" dur="10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P spid="8"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715D366D-2168-4C2F-AE30-6F923CD28BFB}"/>
              </a:ext>
            </a:extLst>
          </p:cNvPr>
          <p:cNvSpPr>
            <a:spLocks noGrp="1"/>
          </p:cNvSpPr>
          <p:nvPr>
            <p:ph type="pic" sz="quarter" idx="10"/>
          </p:nvPr>
        </p:nvSpPr>
        <p:spPr/>
      </p:sp>
      <p:grpSp>
        <p:nvGrpSpPr>
          <p:cNvPr id="3" name="Group 2">
            <a:extLst>
              <a:ext uri="{FF2B5EF4-FFF2-40B4-BE49-F238E27FC236}">
                <a16:creationId xmlns:a16="http://schemas.microsoft.com/office/drawing/2014/main" id="{E8D7889D-EDE9-4A9E-A299-F5EDCAD998D8}"/>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79481DE4-6776-46AA-8C38-16208C702FBE}"/>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BB0F072C-E4D8-4BE4-84CF-D2918217FE56}"/>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5079FBC6-E203-4BA2-8A54-AF5318AC9C14}"/>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7157A81A-4374-46B5-BD8C-33C4E4030BCD}"/>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528E5FAF-D33A-4AEE-886E-C3618D4C1B6D}"/>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181B012B-13A8-482B-A90D-B13CF82A2A11}"/>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9A7234DF-BD0D-4C50-8962-0CF9980C655D}"/>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5C9AD4E8-FD42-4B60-A2D3-20F5A2801562}"/>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9248A938-AF16-4C1B-9AE0-84EC9E43C1B2}"/>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42D277BE-6645-454C-AB67-5BF647E6E6DE}"/>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A97E5989-80D3-4BBE-9117-6DE8547D5574}"/>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271882B1-3E95-4947-ACB0-C38195EC479F}"/>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Mockups</a:t>
            </a:r>
            <a:endParaRPr lang="en-US" sz="6000" b="0">
              <a:latin typeface="Impact" panose="020B0806030902050204"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496FE4-EC59-4569-8D6B-F70A8112E1E0}"/>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1078588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F163D8-DA5B-4640-9E08-32338711922C}"/>
              </a:ext>
            </a:extLst>
          </p:cNvPr>
          <p:cNvSpPr txBox="1"/>
          <p:nvPr/>
        </p:nvSpPr>
        <p:spPr>
          <a:xfrm>
            <a:off x="9004879" y="4589502"/>
            <a:ext cx="3695122"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Impact" panose="020B0806030902050204" pitchFamily="34" charset="0"/>
              </a:rPr>
              <a:t>Hello!</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74F25EB-B957-473D-9C3D-7658EA2D247B}"/>
              </a:ext>
            </a:extLst>
          </p:cNvPr>
          <p:cNvSpPr/>
          <p:nvPr/>
        </p:nvSpPr>
        <p:spPr>
          <a:xfrm>
            <a:off x="12700001" y="3422740"/>
            <a:ext cx="3871314" cy="3441520"/>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5" name="Picture Placeholder 4">
            <a:extLst>
              <a:ext uri="{FF2B5EF4-FFF2-40B4-BE49-F238E27FC236}">
                <a16:creationId xmlns:a16="http://schemas.microsoft.com/office/drawing/2014/main" id="{7A98ACB9-1D49-49F8-932A-14585C8D6ABE}"/>
              </a:ext>
            </a:extLst>
          </p:cNvPr>
          <p:cNvSpPr>
            <a:spLocks noGrp="1"/>
          </p:cNvSpPr>
          <p:nvPr>
            <p:ph type="pic" sz="quarter" idx="10"/>
          </p:nvPr>
        </p:nvSpPr>
        <p:spPr/>
      </p:sp>
    </p:spTree>
    <p:extLst>
      <p:ext uri="{BB962C8B-B14F-4D97-AF65-F5344CB8AC3E}">
        <p14:creationId xmlns:p14="http://schemas.microsoft.com/office/powerpoint/2010/main" val="3125118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51C06F3-3C8B-4D0D-8552-3AA4477AB8D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4" name="TextBox 3">
            <a:extLst>
              <a:ext uri="{FF2B5EF4-FFF2-40B4-BE49-F238E27FC236}">
                <a16:creationId xmlns:a16="http://schemas.microsoft.com/office/drawing/2014/main" id="{019D87B5-B625-401B-B3B8-ACC1F8F0C4AB}"/>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38CE0C1-8492-4447-9B8F-99D0F5F480D0}"/>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05FB2CB8-991B-49E0-80D3-66BEB4B9A663}"/>
              </a:ext>
            </a:extLst>
          </p:cNvPr>
          <p:cNvSpPr>
            <a:spLocks noGrp="1"/>
          </p:cNvSpPr>
          <p:nvPr>
            <p:ph type="pic" sz="quarter" idx="10"/>
          </p:nvPr>
        </p:nvSpPr>
        <p:spPr/>
      </p:sp>
    </p:spTree>
    <p:extLst>
      <p:ext uri="{BB962C8B-B14F-4D97-AF65-F5344CB8AC3E}">
        <p14:creationId xmlns:p14="http://schemas.microsoft.com/office/powerpoint/2010/main" val="1557236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4"/>
                                        </p:tgtEl>
                                        <p:attrNameLst>
                                          <p:attrName>style.visibility</p:attrName>
                                        </p:attrNameLst>
                                      </p:cBhvr>
                                      <p:to>
                                        <p:strVal val="visible"/>
                                      </p:to>
                                    </p:set>
                                    <p:anim to="" calcmode="lin" valueType="num">
                                      <p:cBhvr>
                                        <p:cTn id="15"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4"/>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5C4909BE-0631-415D-820A-36E1B070BF0B}"/>
              </a:ext>
            </a:extLst>
          </p:cNvPr>
          <p:cNvSpPr/>
          <p:nvPr/>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9" name="Freeform: Shape 8">
            <a:extLst>
              <a:ext uri="{FF2B5EF4-FFF2-40B4-BE49-F238E27FC236}">
                <a16:creationId xmlns:a16="http://schemas.microsoft.com/office/drawing/2014/main" id="{98B7F9AC-203A-4FEE-8637-468148146097}"/>
              </a:ext>
            </a:extLst>
          </p:cNvPr>
          <p:cNvSpPr/>
          <p:nvPr/>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latin typeface="思源宋体 CN" panose="02020400000000000000" pitchFamily="18" charset="-122"/>
              <a:ea typeface="思源宋体 CN" panose="02020400000000000000" pitchFamily="18" charset="-122"/>
            </a:endParaRPr>
          </a:p>
        </p:txBody>
      </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D7F623A-45D1-4458-B470-73C6CBCDEEAC}"/>
              </a:ext>
            </a:extLst>
          </p:cNvPr>
          <p:cNvSpPr txBox="1"/>
          <p:nvPr/>
        </p:nvSpPr>
        <p:spPr>
          <a:xfrm flipH="1">
            <a:off x="2939143" y="4035504"/>
            <a:ext cx="12409714" cy="2215991"/>
          </a:xfrm>
          <a:prstGeom prst="rect">
            <a:avLst/>
          </a:prstGeom>
          <a:noFill/>
        </p:spPr>
        <p:txBody>
          <a:bodyPr wrap="square" rtlCol="0">
            <a:spAutoFit/>
          </a:bodyPr>
          <a:lstStyle/>
          <a:p>
            <a:pPr algn="ctr">
              <a:spcBef>
                <a:spcPts val="1200"/>
              </a:spcBef>
            </a:pPr>
            <a:r>
              <a:rPr lang="en-US" altLang="zh-CN" sz="138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714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12" name="Freeform 25">
            <a:extLst>
              <a:ext uri="{FF2B5EF4-FFF2-40B4-BE49-F238E27FC236}">
                <a16:creationId xmlns:a16="http://schemas.microsoft.com/office/drawing/2014/main" id="{7FFE55DD-838D-496A-936D-F14DB5B3F0F4}"/>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4622C59-4E3B-48BA-9B34-3BE7E828954E}"/>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DC962689-C839-48A8-AF58-44B0346976B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3973838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Medium"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Medium"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Electronics</a:t>
              </a:r>
              <a:endParaRPr lang="zh-CN" altLang="en-US" sz="1800" dirty="0">
                <a:latin typeface="Outfit Medium"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E-commerce</a:t>
              </a:r>
              <a:endParaRPr lang="zh-CN" altLang="en-US" sz="1800" dirty="0">
                <a:latin typeface="Outfit Medium"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Web</a:t>
              </a:r>
              <a:endParaRPr lang="zh-CN" altLang="en-US" sz="1800" dirty="0">
                <a:latin typeface="Outfit Medium"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Location</a:t>
              </a:r>
              <a:endParaRPr lang="zh-CN" altLang="en-US" sz="1800" dirty="0">
                <a:latin typeface="Outfit Medium"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Arrows</a:t>
              </a:r>
              <a:endParaRPr lang="zh-CN" altLang="en-US" sz="1800" dirty="0">
                <a:latin typeface="Outfit Medium"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Weather</a:t>
              </a:r>
              <a:endParaRPr lang="zh-CN" altLang="en-US" sz="1800" dirty="0">
                <a:latin typeface="Outfit Medium"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Miscellaneous</a:t>
              </a:r>
              <a:endParaRPr lang="zh-CN" altLang="en-US" sz="1800" dirty="0">
                <a:latin typeface="Outfit Medium"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17C1EE9-A669-46FF-B20D-C7D59DBC4744}"/>
              </a:ext>
            </a:extLst>
          </p:cNvPr>
          <p:cNvSpPr/>
          <p:nvPr/>
        </p:nvSpPr>
        <p:spPr>
          <a:xfrm>
            <a:off x="9037320" y="2844616"/>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01. Business Overview</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5" name="Rectangle 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ABE8A84-3093-4458-8C03-C326CB6F5632}"/>
              </a:ext>
            </a:extLst>
          </p:cNvPr>
          <p:cNvSpPr/>
          <p:nvPr/>
        </p:nvSpPr>
        <p:spPr>
          <a:xfrm>
            <a:off x="13216088" y="2844616"/>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04. Management Plan</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6" name="Rectangle 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E36E973-652E-42C7-87DE-E6A516EEC702}"/>
              </a:ext>
            </a:extLst>
          </p:cNvPr>
          <p:cNvSpPr/>
          <p:nvPr/>
        </p:nvSpPr>
        <p:spPr>
          <a:xfrm>
            <a:off x="9037320" y="4499894"/>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02. Market &amp; Customers</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7" name="Rectangle 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DE5A338-9BEE-4109-B862-88C163671699}"/>
              </a:ext>
            </a:extLst>
          </p:cNvPr>
          <p:cNvSpPr/>
          <p:nvPr/>
        </p:nvSpPr>
        <p:spPr>
          <a:xfrm>
            <a:off x="13216088" y="4499894"/>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05. Operating Plan</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8" name="Rectangle 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957B1FF-3B7B-49F3-9260-8B1C240FCE9C}"/>
              </a:ext>
            </a:extLst>
          </p:cNvPr>
          <p:cNvSpPr/>
          <p:nvPr/>
        </p:nvSpPr>
        <p:spPr>
          <a:xfrm>
            <a:off x="9037320" y="6155172"/>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03. Marketing &amp; sales</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9"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29C5B90-B832-4C68-AA9B-434672DCCA63}"/>
              </a:ext>
            </a:extLst>
          </p:cNvPr>
          <p:cNvSpPr/>
          <p:nvPr/>
        </p:nvSpPr>
        <p:spPr>
          <a:xfrm>
            <a:off x="13216088" y="6155172"/>
            <a:ext cx="3499788" cy="1287212"/>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06. Financial Plan</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0" name="Oval 9">
            <a:extLst>
              <a:ext uri="{FF2B5EF4-FFF2-40B4-BE49-F238E27FC236}">
                <a16:creationId xmlns:a16="http://schemas.microsoft.com/office/drawing/2014/main" id="{AF07779F-499D-4670-94E0-08E489E82F0B}"/>
              </a:ext>
            </a:extLst>
          </p:cNvPr>
          <p:cNvSpPr/>
          <p:nvPr/>
        </p:nvSpPr>
        <p:spPr>
          <a:xfrm>
            <a:off x="2043166" y="2208226"/>
            <a:ext cx="5870550" cy="58705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412E9C8D-4CA4-446E-9EB4-F5199EB5E58D}"/>
              </a:ext>
            </a:extLst>
          </p:cNvPr>
          <p:cNvSpPr txBox="1"/>
          <p:nvPr/>
        </p:nvSpPr>
        <p:spPr>
          <a:xfrm>
            <a:off x="2444337" y="3866228"/>
            <a:ext cx="5068207" cy="2554544"/>
          </a:xfrm>
          <a:prstGeom prst="rect">
            <a:avLst/>
          </a:prstGeom>
          <a:noFill/>
        </p:spPr>
        <p:txBody>
          <a:bodyPr wrap="square" rtlCol="0">
            <a:spAutoFit/>
          </a:bodyPr>
          <a:lstStyle/>
          <a:p>
            <a:pPr algn="ctr"/>
            <a:r>
              <a:rPr lang="en-US" altLang="zh-CN" sz="8000">
                <a:solidFill>
                  <a:schemeClr val="bg1"/>
                </a:solidFill>
                <a:latin typeface="Impact" panose="020B0806030902050204" pitchFamily="34" charset="0"/>
              </a:rPr>
              <a:t>Table of Contents</a:t>
            </a:r>
            <a:endParaRPr lang="en-US" sz="8000">
              <a:solidFill>
                <a:schemeClr val="bg1"/>
              </a:solidFill>
              <a:latin typeface="Impact" panose="020B0806030902050204" pitchFamily="34" charset="0"/>
            </a:endParaRPr>
          </a:p>
        </p:txBody>
      </p:sp>
    </p:spTree>
    <p:extLst>
      <p:ext uri="{BB962C8B-B14F-4D97-AF65-F5344CB8AC3E}">
        <p14:creationId xmlns:p14="http://schemas.microsoft.com/office/powerpoint/2010/main" val="3982581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12"/>
                                        </p:tgtEl>
                                        <p:attrNameLst>
                                          <p:attrName>style.visibility</p:attrName>
                                        </p:attrNameLst>
                                      </p:cBhvr>
                                      <p:to>
                                        <p:strVal val="visible"/>
                                      </p:to>
                                    </p:set>
                                    <p:anim to="" calcmode="lin" valueType="num">
                                      <p:cBhvr>
                                        <p:cTn id="13"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12"/>
                                        </p:tgtEl>
                                      </p:cBhvr>
                                    </p:animEffect>
                                  </p:childTnLst>
                                </p:cTn>
                              </p:par>
                            </p:childTnLst>
                          </p:cTn>
                        </p:par>
                        <p:par>
                          <p:cTn id="15" fill="hold">
                            <p:stCondLst>
                              <p:cond delay="1565"/>
                            </p:stCondLst>
                            <p:childTnLst>
                              <p:par>
                                <p:cTn id="16" presetID="2" presetClass="entr" presetSubtype="2" decel="10000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1000" fill="hold"/>
                                        <p:tgtEl>
                                          <p:spTgt spid="4"/>
                                        </p:tgtEl>
                                        <p:attrNameLst>
                                          <p:attrName>ppt_x</p:attrName>
                                        </p:attrNameLst>
                                      </p:cBhvr>
                                      <p:tavLst>
                                        <p:tav tm="0">
                                          <p:val>
                                            <p:strVal val="1+#ppt_w/2"/>
                                          </p:val>
                                        </p:tav>
                                        <p:tav tm="100000">
                                          <p:val>
                                            <p:strVal val="#ppt_x"/>
                                          </p:val>
                                        </p:tav>
                                      </p:tavLst>
                                    </p:anim>
                                    <p:anim calcmode="lin" valueType="num">
                                      <p:cBhvr additive="base">
                                        <p:cTn id="19" dur="1000" fill="hold"/>
                                        <p:tgtEl>
                                          <p:spTgt spid="4"/>
                                        </p:tgtEl>
                                        <p:attrNameLst>
                                          <p:attrName>ppt_y</p:attrName>
                                        </p:attrNameLst>
                                      </p:cBhvr>
                                      <p:tavLst>
                                        <p:tav tm="0">
                                          <p:val>
                                            <p:strVal val="#ppt_y"/>
                                          </p:val>
                                        </p:tav>
                                        <p:tav tm="100000">
                                          <p:val>
                                            <p:strVal val="#ppt_y"/>
                                          </p:val>
                                        </p:tav>
                                      </p:tavLst>
                                    </p:anim>
                                  </p:childTnLst>
                                </p:cTn>
                              </p:par>
                              <p:par>
                                <p:cTn id="20" presetID="2" presetClass="entr" presetSubtype="2" decel="100000" fill="hold" grpId="0" nodeType="withEffect">
                                  <p:stCondLst>
                                    <p:cond delay="1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1000" fill="hold"/>
                                        <p:tgtEl>
                                          <p:spTgt spid="6"/>
                                        </p:tgtEl>
                                        <p:attrNameLst>
                                          <p:attrName>ppt_x</p:attrName>
                                        </p:attrNameLst>
                                      </p:cBhvr>
                                      <p:tavLst>
                                        <p:tav tm="0">
                                          <p:val>
                                            <p:strVal val="1+#ppt_w/2"/>
                                          </p:val>
                                        </p:tav>
                                        <p:tav tm="100000">
                                          <p:val>
                                            <p:strVal val="#ppt_x"/>
                                          </p:val>
                                        </p:tav>
                                      </p:tavLst>
                                    </p:anim>
                                    <p:anim calcmode="lin" valueType="num">
                                      <p:cBhvr additive="base">
                                        <p:cTn id="23" dur="10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1+#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3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ppt_y"/>
                                          </p:val>
                                        </p:tav>
                                        <p:tav tm="100000">
                                          <p:val>
                                            <p:strVal val="#ppt_y"/>
                                          </p:val>
                                        </p:tav>
                                      </p:tavLst>
                                    </p:anim>
                                  </p:childTnLst>
                                </p:cTn>
                              </p:par>
                              <p:par>
                                <p:cTn id="32" presetID="2" presetClass="entr" presetSubtype="2" decel="100000" fill="hold" grpId="0" nodeType="withEffect">
                                  <p:stCondLst>
                                    <p:cond delay="4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1000" fill="hold"/>
                                        <p:tgtEl>
                                          <p:spTgt spid="7"/>
                                        </p:tgtEl>
                                        <p:attrNameLst>
                                          <p:attrName>ppt_x</p:attrName>
                                        </p:attrNameLst>
                                      </p:cBhvr>
                                      <p:tavLst>
                                        <p:tav tm="0">
                                          <p:val>
                                            <p:strVal val="1+#ppt_w/2"/>
                                          </p:val>
                                        </p:tav>
                                        <p:tav tm="100000">
                                          <p:val>
                                            <p:strVal val="#ppt_x"/>
                                          </p:val>
                                        </p:tav>
                                      </p:tavLst>
                                    </p:anim>
                                    <p:anim calcmode="lin" valueType="num">
                                      <p:cBhvr additive="base">
                                        <p:cTn id="35" dur="1000" fill="hold"/>
                                        <p:tgtEl>
                                          <p:spTgt spid="7"/>
                                        </p:tgtEl>
                                        <p:attrNameLst>
                                          <p:attrName>ppt_y</p:attrName>
                                        </p:attrNameLst>
                                      </p:cBhvr>
                                      <p:tavLst>
                                        <p:tav tm="0">
                                          <p:val>
                                            <p:strVal val="#ppt_y"/>
                                          </p:val>
                                        </p:tav>
                                        <p:tav tm="100000">
                                          <p:val>
                                            <p:strVal val="#ppt_y"/>
                                          </p:val>
                                        </p:tav>
                                      </p:tavLst>
                                    </p:anim>
                                  </p:childTnLst>
                                </p:cTn>
                              </p:par>
                              <p:par>
                                <p:cTn id="36" presetID="2" presetClass="entr" presetSubtype="2" decel="100000" fill="hold" grpId="0" nodeType="withEffect">
                                  <p:stCondLst>
                                    <p:cond delay="5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1000" fill="hold"/>
                                        <p:tgtEl>
                                          <p:spTgt spid="9"/>
                                        </p:tgtEl>
                                        <p:attrNameLst>
                                          <p:attrName>ppt_x</p:attrName>
                                        </p:attrNameLst>
                                      </p:cBhvr>
                                      <p:tavLst>
                                        <p:tav tm="0">
                                          <p:val>
                                            <p:strVal val="1+#ppt_w/2"/>
                                          </p:val>
                                        </p:tav>
                                        <p:tav tm="100000">
                                          <p:val>
                                            <p:strVal val="#ppt_x"/>
                                          </p:val>
                                        </p:tav>
                                      </p:tavLst>
                                    </p:anim>
                                    <p:anim calcmode="lin" valueType="num">
                                      <p:cBhvr additive="base">
                                        <p:cTn id="39"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animBg="1"/>
      <p:bldP spid="1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A8B05E6-3811-495E-854F-D0ACA8994105}"/>
              </a:ext>
            </a:extLst>
          </p:cNvPr>
          <p:cNvSpPr/>
          <p:nvPr/>
        </p:nvSpPr>
        <p:spPr>
          <a:xfrm>
            <a:off x="5439508" y="1439009"/>
            <a:ext cx="7408984" cy="74089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9DD106-E469-4C1B-8011-40D9F47B7526}"/>
              </a:ext>
            </a:extLst>
          </p:cNvPr>
          <p:cNvSpPr txBox="1"/>
          <p:nvPr/>
        </p:nvSpPr>
        <p:spPr>
          <a:xfrm>
            <a:off x="6354501" y="2439523"/>
            <a:ext cx="5578998"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8000">
                <a:solidFill>
                  <a:schemeClr val="bg1"/>
                </a:solidFill>
                <a:latin typeface="Impact" panose="020B0806030902050204" pitchFamily="34" charset="0"/>
              </a:rPr>
              <a:t>01.</a:t>
            </a:r>
          </a:p>
          <a:p>
            <a:pPr algn="ctr">
              <a:spcBef>
                <a:spcPts val="600"/>
              </a:spcBef>
            </a:pPr>
            <a:r>
              <a:rPr lang="en-US" altLang="zh-CN" sz="8000">
                <a:solidFill>
                  <a:schemeClr val="bg1"/>
                </a:solidFill>
                <a:latin typeface="Impact" panose="020B0806030902050204" pitchFamily="34" charset="0"/>
              </a:rPr>
              <a:t>About Our Comany</a:t>
            </a:r>
          </a:p>
        </p:txBody>
      </p:sp>
      <p:sp>
        <p:nvSpPr>
          <p:cNvPr id="4" name="TextBox 3">
            <a:extLst>
              <a:ext uri="{FF2B5EF4-FFF2-40B4-BE49-F238E27FC236}">
                <a16:creationId xmlns:a16="http://schemas.microsoft.com/office/drawing/2014/main" id="{96F00C32-3650-4FE7-B3A1-77CDEED4FD7A}"/>
              </a:ext>
            </a:extLst>
          </p:cNvPr>
          <p:cNvSpPr txBox="1"/>
          <p:nvPr/>
        </p:nvSpPr>
        <p:spPr>
          <a:xfrm>
            <a:off x="6699502" y="6849734"/>
            <a:ext cx="4888994" cy="702308"/>
          </a:xfrm>
          <a:prstGeom prst="rect">
            <a:avLst/>
          </a:prstGeom>
          <a:noFill/>
        </p:spPr>
        <p:txBody>
          <a:bodyPr wrap="square" rtlCol="0">
            <a:spAutoFit/>
          </a:bodyPr>
          <a:lstStyle/>
          <a:p>
            <a:pPr algn="ct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241453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par>
                          <p:cTn id="15" fill="hold">
                            <p:stCondLst>
                              <p:cond delay="1610"/>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36A8D40-5FC5-4C54-B571-FD131B6CD632}"/>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0A003F6-60F1-48F6-977C-6160A7F74E44}"/>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Picture Placeholder 4">
            <a:extLst>
              <a:ext uri="{FF2B5EF4-FFF2-40B4-BE49-F238E27FC236}">
                <a16:creationId xmlns:a16="http://schemas.microsoft.com/office/drawing/2014/main" id="{F7A7816C-35A4-42CC-AFDC-DA17352FA91F}"/>
              </a:ext>
            </a:extLst>
          </p:cNvPr>
          <p:cNvSpPr>
            <a:spLocks noGrp="1"/>
          </p:cNvSpPr>
          <p:nvPr>
            <p:ph type="pic" sz="quarter" idx="10"/>
          </p:nvPr>
        </p:nvSpPr>
        <p:spPr/>
      </p:sp>
    </p:spTree>
    <p:extLst>
      <p:ext uri="{BB962C8B-B14F-4D97-AF65-F5344CB8AC3E}">
        <p14:creationId xmlns:p14="http://schemas.microsoft.com/office/powerpoint/2010/main" val="960498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EC2D53B-1A8E-4FD4-9129-204B41919F53}"/>
              </a:ext>
            </a:extLst>
          </p:cNvPr>
          <p:cNvSpPr/>
          <p:nvPr/>
        </p:nvSpPr>
        <p:spPr>
          <a:xfrm>
            <a:off x="2946400" y="3969677"/>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AF8ED52E-A8D8-451A-9B24-FA11582B50F8}"/>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6" name="Group 5">
            <a:extLst>
              <a:ext uri="{FF2B5EF4-FFF2-40B4-BE49-F238E27FC236}">
                <a16:creationId xmlns:a16="http://schemas.microsoft.com/office/drawing/2014/main" id="{A8BC41D5-0DE9-495A-9910-1C2602C2501B}"/>
              </a:ext>
            </a:extLst>
          </p:cNvPr>
          <p:cNvGrpSpPr/>
          <p:nvPr/>
        </p:nvGrpSpPr>
        <p:grpSpPr>
          <a:xfrm>
            <a:off x="8584776" y="2424852"/>
            <a:ext cx="1118449" cy="1118448"/>
            <a:chOff x="2895600" y="2424852"/>
            <a:chExt cx="1118449" cy="1118448"/>
          </a:xfrm>
        </p:grpSpPr>
        <p:sp>
          <p:nvSpPr>
            <p:cNvPr id="2" name="Oval 15">
              <a:extLst>
                <a:ext uri="{FF2B5EF4-FFF2-40B4-BE49-F238E27FC236}">
                  <a16:creationId xmlns:a16="http://schemas.microsoft.com/office/drawing/2014/main" id="{75552C48-5810-41E7-9A2B-6869E37BE591}"/>
                </a:ext>
              </a:extLst>
            </p:cNvPr>
            <p:cNvSpPr/>
            <p:nvPr/>
          </p:nvSpPr>
          <p:spPr>
            <a:xfrm>
              <a:off x="2895600" y="2424852"/>
              <a:ext cx="1118449" cy="111844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5" name="left-quote_56937">
              <a:extLst>
                <a:ext uri="{FF2B5EF4-FFF2-40B4-BE49-F238E27FC236}">
                  <a16:creationId xmlns:a16="http://schemas.microsoft.com/office/drawing/2014/main" id="{95D78830-EEBA-459E-83C0-74B05B65E0FC}"/>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4114002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5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par>
                          <p:cTn id="15" fill="hold">
                            <p:stCondLst>
                              <p:cond delay="1685"/>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DC7C1CA-41EB-4E09-BC7F-E26B4585A017}"/>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C58BD02-FC7E-4FCC-9BCD-35F4A2FD477F}"/>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C3B6BAC8-92C4-463B-A0E2-27AD578ACE1F}"/>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F231F297-F17E-4414-A9B1-834C204C7A99}"/>
              </a:ext>
            </a:extLst>
          </p:cNvPr>
          <p:cNvSpPr>
            <a:spLocks noGrp="1"/>
          </p:cNvSpPr>
          <p:nvPr>
            <p:ph type="pic" sz="quarter" idx="10"/>
          </p:nvPr>
        </p:nvSpPr>
        <p:spPr/>
      </p:sp>
    </p:spTree>
    <p:extLst>
      <p:ext uri="{BB962C8B-B14F-4D97-AF65-F5344CB8AC3E}">
        <p14:creationId xmlns:p14="http://schemas.microsoft.com/office/powerpoint/2010/main" val="714120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9785E4A-C6AE-4564-8E3E-28583B797052}"/>
              </a:ext>
            </a:extLst>
          </p:cNvPr>
          <p:cNvSpPr>
            <a:spLocks noGrp="1"/>
          </p:cNvSpPr>
          <p:nvPr>
            <p:ph type="pic" sz="quarter" idx="10"/>
          </p:nvPr>
        </p:nvSpPr>
        <p:spPr/>
      </p:sp>
      <p:sp>
        <p:nvSpPr>
          <p:cNvPr id="3" name="Oval 2">
            <a:extLst>
              <a:ext uri="{FF2B5EF4-FFF2-40B4-BE49-F238E27FC236}">
                <a16:creationId xmlns:a16="http://schemas.microsoft.com/office/drawing/2014/main" id="{43E371B3-54BB-498D-8509-4E7EDABE54E7}"/>
              </a:ext>
            </a:extLst>
          </p:cNvPr>
          <p:cNvSpPr/>
          <p:nvPr/>
        </p:nvSpPr>
        <p:spPr>
          <a:xfrm>
            <a:off x="5439508" y="1439009"/>
            <a:ext cx="7408984" cy="74089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73411C01-D451-4F26-AE7E-016E112093F2}"/>
              </a:ext>
            </a:extLst>
          </p:cNvPr>
          <p:cNvSpPr/>
          <p:nvPr/>
        </p:nvSpPr>
        <p:spPr>
          <a:xfrm>
            <a:off x="1" y="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solidFill>
                <a:schemeClr val="bg1"/>
              </a:solidFill>
              <a:latin typeface="思源宋体 CN" panose="02020400000000000000" pitchFamily="18" charset="-122"/>
              <a:ea typeface="思源宋体 CN" panose="02020400000000000000" pitchFamily="18" charset="-122"/>
            </a:endParaRPr>
          </a:p>
        </p:txBody>
      </p:sp>
      <p:sp>
        <p:nvSpPr>
          <p:cNvPr id="5" name="Freeform: Shape 4">
            <a:extLst>
              <a:ext uri="{FF2B5EF4-FFF2-40B4-BE49-F238E27FC236}">
                <a16:creationId xmlns:a16="http://schemas.microsoft.com/office/drawing/2014/main" id="{D04A283B-C0BD-433D-9247-0C6758A1DE30}"/>
              </a:ext>
            </a:extLst>
          </p:cNvPr>
          <p:cNvSpPr/>
          <p:nvPr/>
        </p:nvSpPr>
        <p:spPr>
          <a:xfrm rot="10800000">
            <a:off x="13144560" y="5143533"/>
            <a:ext cx="5143439" cy="5143467"/>
          </a:xfrm>
          <a:custGeom>
            <a:avLst/>
            <a:gdLst>
              <a:gd name="connsiteX0" fmla="*/ 0 w 5143439"/>
              <a:gd name="connsiteY0" fmla="*/ 0 h 5143467"/>
              <a:gd name="connsiteX1" fmla="*/ 5143439 w 5143439"/>
              <a:gd name="connsiteY1" fmla="*/ 0 h 5143467"/>
              <a:gd name="connsiteX2" fmla="*/ 4878816 w 5143439"/>
              <a:gd name="connsiteY2" fmla="*/ 6692 h 5143467"/>
              <a:gd name="connsiteX3" fmla="*/ 26555 w 5143439"/>
              <a:gd name="connsiteY3" fmla="*/ 4617606 h 5143467"/>
              <a:gd name="connsiteX4" fmla="*/ 0 w 5143439"/>
              <a:gd name="connsiteY4" fmla="*/ 5143467 h 5143467"/>
              <a:gd name="connsiteX5" fmla="*/ 0 w 5143439"/>
              <a:gd name="connsiteY5" fmla="*/ 0 h 51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439" h="5143467">
                <a:moveTo>
                  <a:pt x="0" y="0"/>
                </a:moveTo>
                <a:lnTo>
                  <a:pt x="5143439" y="0"/>
                </a:lnTo>
                <a:lnTo>
                  <a:pt x="4878816" y="6692"/>
                </a:lnTo>
                <a:cubicBezTo>
                  <a:pt x="2336478" y="135563"/>
                  <a:pt x="281172" y="2110421"/>
                  <a:pt x="26555" y="4617606"/>
                </a:cubicBezTo>
                <a:lnTo>
                  <a:pt x="0" y="5143467"/>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solidFill>
                <a:schemeClr val="bg1"/>
              </a:solidFill>
              <a:latin typeface="思源宋体 CN" panose="02020400000000000000" pitchFamily="18" charset="-122"/>
              <a:ea typeface="思源宋体 CN" panose="02020400000000000000" pitchFamily="18" charset="-122"/>
            </a:endParaRPr>
          </a:p>
        </p:txBody>
      </p:sp>
      <p:sp>
        <p:nvSpPr>
          <p:cNvPr id="6" name="Freeform: Shape 25">
            <a:extLst>
              <a:ext uri="{FF2B5EF4-FFF2-40B4-BE49-F238E27FC236}">
                <a16:creationId xmlns:a16="http://schemas.microsoft.com/office/drawing/2014/main" id="{629FBFAB-3D26-4BA8-A28C-4CA01D9569AC}"/>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7" name="TextBox 6">
            <a:extLst>
              <a:ext uri="{FF2B5EF4-FFF2-40B4-BE49-F238E27FC236}">
                <a16:creationId xmlns:a16="http://schemas.microsoft.com/office/drawing/2014/main" id="{DB3FED00-AF61-45AC-93DD-E333E414C55F}"/>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8" name="TextBox 7">
            <a:extLst>
              <a:ext uri="{FF2B5EF4-FFF2-40B4-BE49-F238E27FC236}">
                <a16:creationId xmlns:a16="http://schemas.microsoft.com/office/drawing/2014/main" id="{AB4B1293-594A-4F18-AA23-A65FA8DEAFBD}"/>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05348246-6763-4CDC-B36C-D6CB81A7FDDD}"/>
              </a:ext>
            </a:extLst>
          </p:cNvPr>
          <p:cNvSpPr txBox="1"/>
          <p:nvPr/>
        </p:nvSpPr>
        <p:spPr>
          <a:xfrm>
            <a:off x="6260123" y="2881343"/>
            <a:ext cx="5767754" cy="4524315"/>
          </a:xfrm>
          <a:prstGeom prst="rect">
            <a:avLst/>
          </a:prstGeom>
          <a:noFill/>
        </p:spPr>
        <p:txBody>
          <a:bodyPr wrap="square" rtlCol="0">
            <a:spAutoFit/>
          </a:bodyPr>
          <a:lstStyle/>
          <a:p>
            <a:pPr algn="ctr"/>
            <a:r>
              <a:rPr lang="en-US" sz="7200">
                <a:solidFill>
                  <a:schemeClr val="bg1"/>
                </a:solidFill>
                <a:latin typeface="Impact" panose="020B0806030902050204" pitchFamily="34" charset="0"/>
                <a:cs typeface="Rubik Light" panose="00000400000000000000" pitchFamily="2" charset="-79"/>
              </a:rPr>
              <a:t>A picture is worth a thousand words.</a:t>
            </a:r>
            <a:endParaRPr lang="en-ID" sz="7200" dirty="0">
              <a:solidFill>
                <a:schemeClr val="bg1"/>
              </a:solidFill>
              <a:latin typeface="Impact" panose="020B0806030902050204" pitchFamily="34" charset="0"/>
              <a:cs typeface="Rubik Light" panose="00000400000000000000" pitchFamily="2" charset="-79"/>
            </a:endParaRPr>
          </a:p>
        </p:txBody>
      </p:sp>
    </p:spTree>
    <p:extLst>
      <p:ext uri="{BB962C8B-B14F-4D97-AF65-F5344CB8AC3E}">
        <p14:creationId xmlns:p14="http://schemas.microsoft.com/office/powerpoint/2010/main" val="2681545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2000"/>
                                  </p:iterate>
                                  <p:childTnLst>
                                    <p:set>
                                      <p:cBhvr>
                                        <p:cTn id="12" dur="750" fill="hold">
                                          <p:stCondLst>
                                            <p:cond delay="0"/>
                                          </p:stCondLst>
                                        </p:cTn>
                                        <p:tgtEl>
                                          <p:spTgt spid="9"/>
                                        </p:tgtEl>
                                        <p:attrNameLst>
                                          <p:attrName>style.visibility</p:attrName>
                                        </p:attrNameLst>
                                      </p:cBhvr>
                                      <p:to>
                                        <p:strVal val="visible"/>
                                      </p:to>
                                    </p:set>
                                    <p:anim to="" calcmode="lin" valueType="num">
                                      <p:cBhvr>
                                        <p:cTn id="13"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theme/theme1.xml><?xml version="1.0" encoding="utf-8"?>
<a:theme xmlns:a="http://schemas.openxmlformats.org/drawingml/2006/main" name="Simplicity theme">
  <a:themeElements>
    <a:clrScheme name="1-single 16 bright">
      <a:dk1>
        <a:sysClr val="windowText" lastClr="000000"/>
      </a:dk1>
      <a:lt1>
        <a:sysClr val="window" lastClr="FFFFFF"/>
      </a:lt1>
      <a:dk2>
        <a:srgbClr val="262626"/>
      </a:dk2>
      <a:lt2>
        <a:srgbClr val="EFEFEF"/>
      </a:lt2>
      <a:accent1>
        <a:srgbClr val="7D2CF9"/>
      </a:accent1>
      <a:accent2>
        <a:srgbClr val="595959"/>
      </a:accent2>
      <a:accent3>
        <a:srgbClr val="7F7F7F"/>
      </a:accent3>
      <a:accent4>
        <a:srgbClr val="A5A5A5"/>
      </a:accent4>
      <a:accent5>
        <a:srgbClr val="BFBFBF"/>
      </a:accent5>
      <a:accent6>
        <a:srgbClr val="D8D8D8"/>
      </a:accent6>
      <a:hlink>
        <a:srgbClr val="7D2CF9"/>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406548</TotalTime>
  <Words>3198</Words>
  <Application>Microsoft Office PowerPoint</Application>
  <PresentationFormat>Custom</PresentationFormat>
  <Paragraphs>244</Paragraphs>
  <Slides>39</Slides>
  <Notes>1</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39</vt:i4>
      </vt:variant>
    </vt:vector>
  </HeadingPairs>
  <TitlesOfParts>
    <vt:vector size="51" baseType="lpstr">
      <vt:lpstr>Microsoft YaHei Light</vt:lpstr>
      <vt:lpstr>冬青黑体简体中文 W3</vt:lpstr>
      <vt:lpstr>思源宋体 CN</vt:lpstr>
      <vt:lpstr>Arial</vt:lpstr>
      <vt:lpstr>Impact</vt:lpstr>
      <vt:lpstr>Montserrat Light</vt:lpstr>
      <vt:lpstr>Outfit</vt:lpstr>
      <vt:lpstr>Outfit Black</vt:lpstr>
      <vt:lpstr>Outfit Light</vt:lpstr>
      <vt:lpstr>Outfit Medium</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5996</cp:revision>
  <dcterms:created xsi:type="dcterms:W3CDTF">2015-11-23T02:03:38Z</dcterms:created>
  <dcterms:modified xsi:type="dcterms:W3CDTF">2022-04-18T09:28:41Z</dcterms:modified>
</cp:coreProperties>
</file>