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style2.xml" ContentType="application/vnd.ms-office.chartstyle+xml"/>
  <Override PartName="/ppt/charts/colors2.xml" ContentType="application/vnd.ms-office.chartcolorstyle+xml"/>
  <Override PartName="/ppt/charts/chart6.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9"/>
  </p:notesMasterIdLst>
  <p:handoutMasterIdLst>
    <p:handoutMasterId r:id="rId50"/>
  </p:handoutMasterIdLst>
  <p:sldIdLst>
    <p:sldId id="6765" r:id="rId3"/>
    <p:sldId id="6767" r:id="rId4"/>
    <p:sldId id="6788" r:id="rId5"/>
    <p:sldId id="6766" r:id="rId6"/>
    <p:sldId id="6768" r:id="rId7"/>
    <p:sldId id="6769" r:id="rId8"/>
    <p:sldId id="6796" r:id="rId9"/>
    <p:sldId id="6770" r:id="rId10"/>
    <p:sldId id="6772" r:id="rId11"/>
    <p:sldId id="6975" r:id="rId12"/>
    <p:sldId id="6778" r:id="rId13"/>
    <p:sldId id="6974" r:id="rId14"/>
    <p:sldId id="6964" r:id="rId15"/>
    <p:sldId id="6965" r:id="rId16"/>
    <p:sldId id="6969" r:id="rId17"/>
    <p:sldId id="6971" r:id="rId18"/>
    <p:sldId id="6775" r:id="rId19"/>
    <p:sldId id="6970" r:id="rId20"/>
    <p:sldId id="6773" r:id="rId21"/>
    <p:sldId id="6774" r:id="rId22"/>
    <p:sldId id="6779" r:id="rId23"/>
    <p:sldId id="6780" r:id="rId24"/>
    <p:sldId id="6976" r:id="rId25"/>
    <p:sldId id="6781" r:id="rId26"/>
    <p:sldId id="6782" r:id="rId27"/>
    <p:sldId id="6966" r:id="rId28"/>
    <p:sldId id="6786" r:id="rId29"/>
    <p:sldId id="6799" r:id="rId30"/>
    <p:sldId id="6978" r:id="rId31"/>
    <p:sldId id="6783" r:id="rId32"/>
    <p:sldId id="6784" r:id="rId33"/>
    <p:sldId id="6785" r:id="rId34"/>
    <p:sldId id="6800" r:id="rId35"/>
    <p:sldId id="6977" r:id="rId36"/>
    <p:sldId id="6801" r:id="rId37"/>
    <p:sldId id="6802" r:id="rId38"/>
    <p:sldId id="6787" r:id="rId39"/>
    <p:sldId id="6963" r:id="rId40"/>
    <p:sldId id="6979" r:id="rId41"/>
    <p:sldId id="6807" r:id="rId42"/>
    <p:sldId id="257" r:id="rId43"/>
    <p:sldId id="258" r:id="rId44"/>
    <p:sldId id="259" r:id="rId45"/>
    <p:sldId id="6849" r:id="rId46"/>
    <p:sldId id="6850" r:id="rId47"/>
    <p:sldId id="6851" r:id="rId48"/>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6366" autoAdjust="0"/>
    <p:restoredTop sz="94980" autoAdjust="0"/>
  </p:normalViewPr>
  <p:slideViewPr>
    <p:cSldViewPr snapToGrid="0" showGuides="1">
      <p:cViewPr varScale="1">
        <p:scale>
          <a:sx n="47" d="100"/>
          <a:sy n="47" d="100"/>
        </p:scale>
        <p:origin x="86" y="5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handoutMaster" Target="handoutMasters/handoutMaster1.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heme" Target="theme/theme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2.xml"/><Relationship Id="rId1" Type="http://schemas.microsoft.com/office/2011/relationships/chartStyle" Target="style2.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Лист1!$B$1</c:f>
              <c:strCache>
                <c:ptCount val="1"/>
                <c:pt idx="0">
                  <c:v>Desktop</c:v>
                </c:pt>
              </c:strCache>
            </c:strRef>
          </c:tx>
          <c:spPr>
            <a:solidFill>
              <a:schemeClr val="accent1"/>
            </a:solidFill>
            <a:ln>
              <a:noFill/>
            </a:ln>
            <a:effectLst/>
          </c:spPr>
          <c:invertIfNegative val="0"/>
          <c:cat>
            <c:strRef>
              <c:f>Лист1!$A$2:$A$10</c:f>
              <c:strCache>
                <c:ptCount val="9"/>
                <c:pt idx="0">
                  <c:v>Jan</c:v>
                </c:pt>
                <c:pt idx="1">
                  <c:v>Mar</c:v>
                </c:pt>
                <c:pt idx="2">
                  <c:v>May</c:v>
                </c:pt>
                <c:pt idx="3">
                  <c:v>Jun</c:v>
                </c:pt>
                <c:pt idx="4">
                  <c:v>Jul</c:v>
                </c:pt>
                <c:pt idx="5">
                  <c:v>Aug</c:v>
                </c:pt>
                <c:pt idx="6">
                  <c:v>Sep</c:v>
                </c:pt>
                <c:pt idx="7">
                  <c:v>Nov</c:v>
                </c:pt>
                <c:pt idx="8">
                  <c:v>Dec</c:v>
                </c:pt>
              </c:strCache>
            </c:strRef>
          </c:cat>
          <c:val>
            <c:numRef>
              <c:f>Лист1!$B$2:$B$10</c:f>
              <c:numCache>
                <c:formatCode>General</c:formatCode>
                <c:ptCount val="9"/>
                <c:pt idx="0">
                  <c:v>50</c:v>
                </c:pt>
                <c:pt idx="1">
                  <c:v>120</c:v>
                </c:pt>
                <c:pt idx="2">
                  <c:v>135</c:v>
                </c:pt>
                <c:pt idx="3">
                  <c:v>170</c:v>
                </c:pt>
                <c:pt idx="4">
                  <c:v>250</c:v>
                </c:pt>
                <c:pt idx="5">
                  <c:v>300</c:v>
                </c:pt>
                <c:pt idx="6">
                  <c:v>350</c:v>
                </c:pt>
                <c:pt idx="7">
                  <c:v>400</c:v>
                </c:pt>
                <c:pt idx="8">
                  <c:v>500</c:v>
                </c:pt>
              </c:numCache>
            </c:numRef>
          </c:val>
          <c:extLst>
            <c:ext xmlns:c16="http://schemas.microsoft.com/office/drawing/2014/chart" uri="{C3380CC4-5D6E-409C-BE32-E72D297353CC}">
              <c16:uniqueId val="{00000000-6A41-484A-9CA3-2D1986CB7504}"/>
            </c:ext>
          </c:extLst>
        </c:ser>
        <c:dLbls>
          <c:showLegendKey val="0"/>
          <c:showVal val="0"/>
          <c:showCatName val="0"/>
          <c:showSerName val="0"/>
          <c:showPercent val="0"/>
          <c:showBubbleSize val="0"/>
        </c:dLbls>
        <c:gapWidth val="219"/>
        <c:axId val="298295296"/>
        <c:axId val="298294736"/>
      </c:barChart>
      <c:scatterChart>
        <c:scatterStyle val="smoothMarker"/>
        <c:varyColors val="0"/>
        <c:ser>
          <c:idx val="1"/>
          <c:order val="1"/>
          <c:tx>
            <c:strRef>
              <c:f>Лист1!$C$1</c:f>
              <c:strCache>
                <c:ptCount val="1"/>
                <c:pt idx="0">
                  <c:v>Tablet</c:v>
                </c:pt>
              </c:strCache>
            </c:strRef>
          </c:tx>
          <c:spPr>
            <a:ln w="28575" cap="rnd">
              <a:solidFill>
                <a:srgbClr val="FE3000"/>
              </a:solidFill>
              <a:round/>
            </a:ln>
            <a:effectLst/>
          </c:spPr>
          <c:marker>
            <c:symbol val="circle"/>
            <c:size val="10"/>
            <c:spPr>
              <a:solidFill>
                <a:schemeClr val="bg1"/>
              </a:solidFill>
              <a:ln w="9525">
                <a:solidFill>
                  <a:srgbClr val="FE3000"/>
                </a:solidFill>
              </a:ln>
              <a:effectLst/>
            </c:spPr>
          </c:marker>
          <c:xVal>
            <c:strRef>
              <c:f>Лист1!$A$2:$A$10</c:f>
              <c:strCache>
                <c:ptCount val="9"/>
                <c:pt idx="0">
                  <c:v>Jan</c:v>
                </c:pt>
                <c:pt idx="1">
                  <c:v>Mar</c:v>
                </c:pt>
                <c:pt idx="2">
                  <c:v>May</c:v>
                </c:pt>
                <c:pt idx="3">
                  <c:v>Jun</c:v>
                </c:pt>
                <c:pt idx="4">
                  <c:v>Jul</c:v>
                </c:pt>
                <c:pt idx="5">
                  <c:v>Aug</c:v>
                </c:pt>
                <c:pt idx="6">
                  <c:v>Sep</c:v>
                </c:pt>
                <c:pt idx="7">
                  <c:v>Nov</c:v>
                </c:pt>
                <c:pt idx="8">
                  <c:v>Dec</c:v>
                </c:pt>
              </c:strCache>
            </c:strRef>
          </c:xVal>
          <c:yVal>
            <c:numRef>
              <c:f>Лист1!$C$2:$C$10</c:f>
              <c:numCache>
                <c:formatCode>General</c:formatCode>
                <c:ptCount val="9"/>
                <c:pt idx="0">
                  <c:v>20</c:v>
                </c:pt>
                <c:pt idx="1">
                  <c:v>80</c:v>
                </c:pt>
                <c:pt idx="2">
                  <c:v>60</c:v>
                </c:pt>
                <c:pt idx="3">
                  <c:v>180</c:v>
                </c:pt>
                <c:pt idx="4">
                  <c:v>155</c:v>
                </c:pt>
                <c:pt idx="5">
                  <c:v>290</c:v>
                </c:pt>
                <c:pt idx="6">
                  <c:v>270</c:v>
                </c:pt>
                <c:pt idx="7">
                  <c:v>450</c:v>
                </c:pt>
                <c:pt idx="8">
                  <c:v>410</c:v>
                </c:pt>
              </c:numCache>
            </c:numRef>
          </c:yVal>
          <c:smooth val="1"/>
          <c:extLst>
            <c:ext xmlns:c16="http://schemas.microsoft.com/office/drawing/2014/chart" uri="{C3380CC4-5D6E-409C-BE32-E72D297353CC}">
              <c16:uniqueId val="{00000001-6A41-484A-9CA3-2D1986CB7504}"/>
            </c:ext>
          </c:extLst>
        </c:ser>
        <c:dLbls>
          <c:showLegendKey val="0"/>
          <c:showVal val="0"/>
          <c:showCatName val="0"/>
          <c:showSerName val="0"/>
          <c:showPercent val="0"/>
          <c:showBubbleSize val="0"/>
        </c:dLbls>
        <c:axId val="298295296"/>
        <c:axId val="298294736"/>
      </c:scatterChart>
      <c:valAx>
        <c:axId val="298294736"/>
        <c:scaling>
          <c:orientation val="minMax"/>
        </c:scaling>
        <c:delete val="0"/>
        <c:axPos val="r"/>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lumMod val="65000"/>
                  </a:schemeClr>
                </a:solidFill>
                <a:latin typeface="+mn-lt"/>
                <a:ea typeface="+mn-ea"/>
                <a:cs typeface="+mn-cs"/>
              </a:defRPr>
            </a:pPr>
            <a:endParaRPr lang="en-US"/>
          </a:p>
        </c:txPr>
        <c:crossAx val="298295296"/>
        <c:crosses val="max"/>
        <c:crossBetween val="between"/>
      </c:valAx>
      <c:catAx>
        <c:axId val="29829529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85000"/>
                    <a:lumOff val="15000"/>
                  </a:schemeClr>
                </a:solidFill>
                <a:latin typeface="+mj-lt"/>
                <a:ea typeface="+mn-ea"/>
                <a:cs typeface="+mn-cs"/>
              </a:defRPr>
            </a:pPr>
            <a:endParaRPr lang="en-US"/>
          </a:p>
        </c:txPr>
        <c:crossAx val="298294736"/>
        <c:crosses val="autoZero"/>
        <c:auto val="1"/>
        <c:lblAlgn val="ctr"/>
        <c:lblOffset val="100"/>
        <c:noMultiLvlLbl val="0"/>
      </c:catAx>
      <c:spPr>
        <a:noFill/>
        <a:ln>
          <a:noFill/>
        </a:ln>
        <a:effectLst/>
      </c:spPr>
    </c:plotArea>
    <c:legend>
      <c:legendPos val="t"/>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solidFill>
              <a:srgbClr val="A6A6A6"/>
            </a:solidFill>
            <a:effectLst/>
          </c:spPr>
          <c:dPt>
            <c:idx val="0"/>
            <c:bubble3D val="0"/>
            <c:spPr>
              <a:solidFill>
                <a:schemeClr val="accent1"/>
              </a:solidFill>
              <a:effectLst/>
            </c:spPr>
            <c:extLst>
              <c:ext xmlns:c16="http://schemas.microsoft.com/office/drawing/2014/chart" uri="{C3380CC4-5D6E-409C-BE32-E72D297353CC}">
                <c16:uniqueId val="{00000001-470B-4710-844C-88165ECBE92C}"/>
              </c:ext>
            </c:extLst>
          </c:dPt>
          <c:dPt>
            <c:idx val="1"/>
            <c:bubble3D val="0"/>
            <c:spPr>
              <a:solidFill>
                <a:srgbClr val="A6A6A6">
                  <a:alpha val="30000"/>
                </a:srgbClr>
              </a:solidFill>
              <a:effectLst/>
            </c:spPr>
            <c:extLst>
              <c:ext xmlns:c16="http://schemas.microsoft.com/office/drawing/2014/chart" uri="{C3380CC4-5D6E-409C-BE32-E72D297353CC}">
                <c16:uniqueId val="{00000003-470B-4710-844C-88165ECBE92C}"/>
              </c:ext>
            </c:extLst>
          </c:dPt>
          <c:cat>
            <c:strRef>
              <c:f>Sheet1!$A$2:$A$3</c:f>
              <c:strCache>
                <c:ptCount val="2"/>
                <c:pt idx="0">
                  <c:v>1st Qtr</c:v>
                </c:pt>
                <c:pt idx="1">
                  <c:v>2nd Qtr</c:v>
                </c:pt>
              </c:strCache>
            </c:strRef>
          </c:cat>
          <c:val>
            <c:numRef>
              <c:f>Sheet1!$B$2:$B$3</c:f>
              <c:numCache>
                <c:formatCode>General</c:formatCode>
                <c:ptCount val="2"/>
                <c:pt idx="0">
                  <c:v>71</c:v>
                </c:pt>
                <c:pt idx="1">
                  <c:v>29</c:v>
                </c:pt>
              </c:numCache>
            </c:numRef>
          </c:val>
          <c:extLst>
            <c:ext xmlns:c16="http://schemas.microsoft.com/office/drawing/2014/chart" uri="{C3380CC4-5D6E-409C-BE32-E72D297353CC}">
              <c16:uniqueId val="{00000004-470B-4710-844C-88165ECBE92C}"/>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65000"/>
              </a:schemeClr>
            </a:solidFill>
          </c:spPr>
          <c:dPt>
            <c:idx val="0"/>
            <c:bubble3D val="0"/>
            <c:spPr>
              <a:solidFill>
                <a:schemeClr val="accent2"/>
              </a:solidFill>
            </c:spPr>
            <c:extLst>
              <c:ext xmlns:c16="http://schemas.microsoft.com/office/drawing/2014/chart" uri="{C3380CC4-5D6E-409C-BE32-E72D297353CC}">
                <c16:uniqueId val="{00000001-3F06-4854-B7B1-AD514D532DB8}"/>
              </c:ext>
            </c:extLst>
          </c:dPt>
          <c:dPt>
            <c:idx val="1"/>
            <c:bubble3D val="0"/>
            <c:spPr>
              <a:solidFill>
                <a:srgbClr val="A6A6A6">
                  <a:alpha val="30000"/>
                </a:srgbClr>
              </a:solidFill>
            </c:spPr>
            <c:extLst>
              <c:ext xmlns:c16="http://schemas.microsoft.com/office/drawing/2014/chart" uri="{C3380CC4-5D6E-409C-BE32-E72D297353CC}">
                <c16:uniqueId val="{00000003-3F06-4854-B7B1-AD514D532DB8}"/>
              </c:ext>
            </c:extLst>
          </c:dPt>
          <c:cat>
            <c:strRef>
              <c:f>Sheet1!$A$2:$A$3</c:f>
              <c:strCache>
                <c:ptCount val="2"/>
                <c:pt idx="0">
                  <c:v>1st Qtr</c:v>
                </c:pt>
                <c:pt idx="1">
                  <c:v>2nd Qtr</c:v>
                </c:pt>
              </c:strCache>
            </c:strRef>
          </c:cat>
          <c:val>
            <c:numRef>
              <c:f>Sheet1!$B$2:$B$3</c:f>
              <c:numCache>
                <c:formatCode>General</c:formatCode>
                <c:ptCount val="2"/>
                <c:pt idx="0">
                  <c:v>47</c:v>
                </c:pt>
                <c:pt idx="1">
                  <c:v>53</c:v>
                </c:pt>
              </c:numCache>
            </c:numRef>
          </c:val>
          <c:extLst>
            <c:ext xmlns:c16="http://schemas.microsoft.com/office/drawing/2014/chart" uri="{C3380CC4-5D6E-409C-BE32-E72D297353CC}">
              <c16:uniqueId val="{00000004-3F06-4854-B7B1-AD514D532DB8}"/>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A6A6A6"/>
            </a:solidFill>
          </c:spPr>
          <c:dPt>
            <c:idx val="0"/>
            <c:bubble3D val="0"/>
            <c:spPr>
              <a:solidFill>
                <a:schemeClr val="accent3"/>
              </a:solidFill>
            </c:spPr>
            <c:extLst>
              <c:ext xmlns:c16="http://schemas.microsoft.com/office/drawing/2014/chart" uri="{C3380CC4-5D6E-409C-BE32-E72D297353CC}">
                <c16:uniqueId val="{00000001-DFC9-4A56-A0F4-2EA3F87B9DB2}"/>
              </c:ext>
            </c:extLst>
          </c:dPt>
          <c:dPt>
            <c:idx val="1"/>
            <c:bubble3D val="0"/>
            <c:spPr>
              <a:solidFill>
                <a:srgbClr val="A6A6A6">
                  <a:alpha val="30000"/>
                </a:srgbClr>
              </a:solidFill>
            </c:spPr>
            <c:extLst>
              <c:ext xmlns:c16="http://schemas.microsoft.com/office/drawing/2014/chart" uri="{C3380CC4-5D6E-409C-BE32-E72D297353CC}">
                <c16:uniqueId val="{00000003-DFC9-4A56-A0F4-2EA3F87B9DB2}"/>
              </c:ext>
            </c:extLst>
          </c:dPt>
          <c:cat>
            <c:strRef>
              <c:f>Sheet1!$A$2:$A$3</c:f>
              <c:strCache>
                <c:ptCount val="2"/>
                <c:pt idx="0">
                  <c:v>1st Qtr</c:v>
                </c:pt>
                <c:pt idx="1">
                  <c:v>2nd Qtr</c:v>
                </c:pt>
              </c:strCache>
            </c:strRef>
          </c:cat>
          <c:val>
            <c:numRef>
              <c:f>Sheet1!$B$2:$B$3</c:f>
              <c:numCache>
                <c:formatCode>General</c:formatCode>
                <c:ptCount val="2"/>
                <c:pt idx="0">
                  <c:v>80</c:v>
                </c:pt>
                <c:pt idx="1">
                  <c:v>20</c:v>
                </c:pt>
              </c:numCache>
            </c:numRef>
          </c:val>
          <c:extLst>
            <c:ext xmlns:c16="http://schemas.microsoft.com/office/drawing/2014/chart" uri="{C3380CC4-5D6E-409C-BE32-E72D297353CC}">
              <c16:uniqueId val="{00000004-DFC9-4A56-A0F4-2EA3F87B9DB2}"/>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E2E2-4ED4-9C83-6EB88290DD40}"/>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E2E2-4ED4-9C83-6EB88290DD40}"/>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3B34-4BF9-809F-196BED8FC238}"/>
              </c:ext>
            </c:extLst>
          </c:dPt>
          <c:dPt>
            <c:idx val="1"/>
            <c:bubble3D val="0"/>
            <c:spPr>
              <a:solidFill>
                <a:schemeClr val="accent2"/>
              </a:solidFill>
              <a:ln w="19050">
                <a:noFill/>
              </a:ln>
              <a:effectLst/>
            </c:spPr>
            <c:extLst>
              <c:ext xmlns:c16="http://schemas.microsoft.com/office/drawing/2014/chart" uri="{C3380CC4-5D6E-409C-BE32-E72D297353CC}">
                <c16:uniqueId val="{00000003-3B34-4BF9-809F-196BED8FC238}"/>
              </c:ext>
            </c:extLst>
          </c:dPt>
          <c:dPt>
            <c:idx val="2"/>
            <c:bubble3D val="0"/>
            <c:spPr>
              <a:solidFill>
                <a:schemeClr val="accent3"/>
              </a:solidFill>
              <a:ln w="19050">
                <a:noFill/>
              </a:ln>
              <a:effectLst/>
            </c:spPr>
            <c:extLst>
              <c:ext xmlns:c16="http://schemas.microsoft.com/office/drawing/2014/chart" uri="{C3380CC4-5D6E-409C-BE32-E72D297353CC}">
                <c16:uniqueId val="{00000005-3B34-4BF9-809F-196BED8FC238}"/>
              </c:ext>
            </c:extLst>
          </c:dPt>
          <c:dPt>
            <c:idx val="3"/>
            <c:bubble3D val="0"/>
            <c:spPr>
              <a:solidFill>
                <a:schemeClr val="accent4"/>
              </a:solidFill>
              <a:ln w="19050">
                <a:noFill/>
              </a:ln>
              <a:effectLst/>
            </c:spPr>
            <c:extLst>
              <c:ext xmlns:c16="http://schemas.microsoft.com/office/drawing/2014/chart" uri="{C3380CC4-5D6E-409C-BE32-E72D297353CC}">
                <c16:uniqueId val="{00000007-3B34-4BF9-809F-196BED8FC238}"/>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B34-4BF9-809F-196BED8FC238}"/>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B34-4BF9-809F-196BED8FC238}"/>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B34-4BF9-809F-196BED8FC238}"/>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B34-4BF9-809F-196BED8FC238}"/>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3B34-4BF9-809F-196BED8FC238}"/>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2022/7/17</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2022/7/17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40</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F031E11-4DEF-F9FD-0F5F-D1BEF649B22A}"/>
              </a:ext>
            </a:extLst>
          </p:cNvPr>
          <p:cNvSpPr>
            <a:spLocks noGrp="1"/>
          </p:cNvSpPr>
          <p:nvPr>
            <p:ph type="pic" sz="quarter" idx="10"/>
          </p:nvPr>
        </p:nvSpPr>
        <p:spPr>
          <a:xfrm>
            <a:off x="0" y="-1"/>
            <a:ext cx="18288000" cy="10287001"/>
          </a:xfrm>
          <a:custGeom>
            <a:avLst/>
            <a:gdLst>
              <a:gd name="connsiteX0" fmla="*/ 0 w 18288000"/>
              <a:gd name="connsiteY0" fmla="*/ 0 h 10287001"/>
              <a:gd name="connsiteX1" fmla="*/ 18288000 w 18288000"/>
              <a:gd name="connsiteY1" fmla="*/ 0 h 10287001"/>
              <a:gd name="connsiteX2" fmla="*/ 18288000 w 18288000"/>
              <a:gd name="connsiteY2" fmla="*/ 10287001 h 10287001"/>
              <a:gd name="connsiteX3" fmla="*/ 0 w 18288000"/>
              <a:gd name="connsiteY3" fmla="*/ 10287001 h 10287001"/>
            </a:gdLst>
            <a:ahLst/>
            <a:cxnLst>
              <a:cxn ang="0">
                <a:pos x="connsiteX0" y="connsiteY0"/>
              </a:cxn>
              <a:cxn ang="0">
                <a:pos x="connsiteX1" y="connsiteY1"/>
              </a:cxn>
              <a:cxn ang="0">
                <a:pos x="connsiteX2" y="connsiteY2"/>
              </a:cxn>
              <a:cxn ang="0">
                <a:pos x="connsiteX3" y="connsiteY3"/>
              </a:cxn>
            </a:cxnLst>
            <a:rect l="l" t="t" r="r" b="b"/>
            <a:pathLst>
              <a:path w="18288000" h="10287001">
                <a:moveTo>
                  <a:pt x="0" y="0"/>
                </a:moveTo>
                <a:lnTo>
                  <a:pt x="18288000" y="0"/>
                </a:lnTo>
                <a:lnTo>
                  <a:pt x="18288000" y="10287001"/>
                </a:lnTo>
                <a:lnTo>
                  <a:pt x="0" y="10287001"/>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25073057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D8882D30-1B44-93F8-670F-16AD697D5388}"/>
              </a:ext>
            </a:extLst>
          </p:cNvPr>
          <p:cNvSpPr>
            <a:spLocks noGrp="1"/>
          </p:cNvSpPr>
          <p:nvPr>
            <p:ph type="pic" sz="quarter" idx="10"/>
          </p:nvPr>
        </p:nvSpPr>
        <p:spPr>
          <a:xfrm>
            <a:off x="1958114" y="1595000"/>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CEA27BE5-8CCA-ACC0-C10C-5DFF220CA39C}"/>
              </a:ext>
            </a:extLst>
          </p:cNvPr>
          <p:cNvSpPr>
            <a:spLocks noGrp="1"/>
          </p:cNvSpPr>
          <p:nvPr>
            <p:ph type="pic" sz="quarter" idx="11"/>
          </p:nvPr>
        </p:nvSpPr>
        <p:spPr>
          <a:xfrm>
            <a:off x="1958114" y="5312476"/>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F94238C1-A62A-6E47-E8A3-7B41170A71C8}"/>
              </a:ext>
            </a:extLst>
          </p:cNvPr>
          <p:cNvSpPr>
            <a:spLocks noGrp="1"/>
          </p:cNvSpPr>
          <p:nvPr>
            <p:ph type="pic" sz="quarter" idx="12"/>
          </p:nvPr>
        </p:nvSpPr>
        <p:spPr>
          <a:xfrm>
            <a:off x="5675590" y="5312476"/>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BF6C06EE-016B-3B1F-6700-8EBCE3030A28}"/>
              </a:ext>
            </a:extLst>
          </p:cNvPr>
          <p:cNvSpPr>
            <a:spLocks noGrp="1"/>
          </p:cNvSpPr>
          <p:nvPr>
            <p:ph type="pic" sz="quarter" idx="13"/>
          </p:nvPr>
        </p:nvSpPr>
        <p:spPr>
          <a:xfrm>
            <a:off x="5675590" y="1595000"/>
            <a:ext cx="3379524" cy="3379524"/>
          </a:xfrm>
          <a:custGeom>
            <a:avLst/>
            <a:gdLst>
              <a:gd name="connsiteX0" fmla="*/ 1689762 w 3379524"/>
              <a:gd name="connsiteY0" fmla="*/ 0 h 3379524"/>
              <a:gd name="connsiteX1" fmla="*/ 3379524 w 3379524"/>
              <a:gd name="connsiteY1" fmla="*/ 1689762 h 3379524"/>
              <a:gd name="connsiteX2" fmla="*/ 1689762 w 3379524"/>
              <a:gd name="connsiteY2" fmla="*/ 3379524 h 3379524"/>
              <a:gd name="connsiteX3" fmla="*/ 0 w 3379524"/>
              <a:gd name="connsiteY3" fmla="*/ 1689762 h 3379524"/>
              <a:gd name="connsiteX4" fmla="*/ 1689762 w 3379524"/>
              <a:gd name="connsiteY4" fmla="*/ 0 h 337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524" h="3379524">
                <a:moveTo>
                  <a:pt x="1689762" y="0"/>
                </a:moveTo>
                <a:cubicBezTo>
                  <a:pt x="2622992" y="0"/>
                  <a:pt x="3379524" y="756532"/>
                  <a:pt x="3379524" y="1689762"/>
                </a:cubicBezTo>
                <a:cubicBezTo>
                  <a:pt x="3379524" y="2622992"/>
                  <a:pt x="2622992" y="3379524"/>
                  <a:pt x="1689762" y="3379524"/>
                </a:cubicBezTo>
                <a:cubicBezTo>
                  <a:pt x="756532" y="3379524"/>
                  <a:pt x="0" y="2622992"/>
                  <a:pt x="0" y="1689762"/>
                </a:cubicBezTo>
                <a:cubicBezTo>
                  <a:pt x="0" y="756532"/>
                  <a:pt x="756532" y="0"/>
                  <a:pt x="1689762" y="0"/>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751671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1000" fill="hold"/>
                                        <p:tgtEl>
                                          <p:spTgt spid="13"/>
                                        </p:tgtEl>
                                        <p:attrNameLst>
                                          <p:attrName>ppt_x</p:attrName>
                                        </p:attrNameLst>
                                      </p:cBhvr>
                                      <p:tavLst>
                                        <p:tav tm="0">
                                          <p:val>
                                            <p:strVal val="#ppt_x"/>
                                          </p:val>
                                        </p:tav>
                                        <p:tav tm="100000">
                                          <p:val>
                                            <p:strVal val="#ppt_x"/>
                                          </p:val>
                                        </p:tav>
                                      </p:tavLst>
                                    </p:anim>
                                    <p:anim calcmode="lin" valueType="num">
                                      <p:cBhvr additive="base">
                                        <p:cTn id="12" dur="10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3AC6C560-1797-9542-E9A1-BEFC17B9E2A2}"/>
              </a:ext>
            </a:extLst>
          </p:cNvPr>
          <p:cNvSpPr>
            <a:spLocks noGrp="1"/>
          </p:cNvSpPr>
          <p:nvPr>
            <p:ph type="pic" sz="quarter" idx="10"/>
          </p:nvPr>
        </p:nvSpPr>
        <p:spPr>
          <a:xfrm>
            <a:off x="6021833" y="1552420"/>
            <a:ext cx="2225435" cy="2221992"/>
          </a:xfrm>
          <a:custGeom>
            <a:avLst/>
            <a:gdLst>
              <a:gd name="connsiteX0" fmla="*/ 1112718 w 2225435"/>
              <a:gd name="connsiteY0" fmla="*/ 0 h 2221992"/>
              <a:gd name="connsiteX1" fmla="*/ 2225435 w 2225435"/>
              <a:gd name="connsiteY1" fmla="*/ 1110996 h 2221992"/>
              <a:gd name="connsiteX2" fmla="*/ 1112718 w 2225435"/>
              <a:gd name="connsiteY2" fmla="*/ 2221992 h 2221992"/>
              <a:gd name="connsiteX3" fmla="*/ 0 w 2225435"/>
              <a:gd name="connsiteY3" fmla="*/ 1110996 h 2221992"/>
              <a:gd name="connsiteX4" fmla="*/ 1112718 w 2225435"/>
              <a:gd name="connsiteY4" fmla="*/ 0 h 2221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5435" h="2221992">
                <a:moveTo>
                  <a:pt x="1112718" y="0"/>
                </a:moveTo>
                <a:cubicBezTo>
                  <a:pt x="1727255" y="0"/>
                  <a:pt x="2225435" y="497410"/>
                  <a:pt x="2225435" y="1110996"/>
                </a:cubicBezTo>
                <a:cubicBezTo>
                  <a:pt x="2225435" y="1724582"/>
                  <a:pt x="1727255" y="2221992"/>
                  <a:pt x="1112718" y="2221992"/>
                </a:cubicBezTo>
                <a:cubicBezTo>
                  <a:pt x="498181" y="2221992"/>
                  <a:pt x="0" y="1724582"/>
                  <a:pt x="0" y="1110996"/>
                </a:cubicBezTo>
                <a:cubicBezTo>
                  <a:pt x="0" y="497410"/>
                  <a:pt x="498181" y="0"/>
                  <a:pt x="1112718" y="0"/>
                </a:cubicBezTo>
                <a:close/>
              </a:path>
            </a:pathLst>
          </a:custGeom>
          <a:solidFill>
            <a:schemeClr val="bg1">
              <a:lumMod val="75000"/>
            </a:schemeClr>
          </a:solidFill>
        </p:spPr>
        <p:txBody>
          <a:bodyPr wrap="square">
            <a:noAutofit/>
          </a:bodyPr>
          <a:lstStyle/>
          <a:p>
            <a:endParaRPr lang="en-US"/>
          </a:p>
        </p:txBody>
      </p:sp>
      <p:sp>
        <p:nvSpPr>
          <p:cNvPr id="10" name="Picture Placeholder 9">
            <a:extLst>
              <a:ext uri="{FF2B5EF4-FFF2-40B4-BE49-F238E27FC236}">
                <a16:creationId xmlns:a16="http://schemas.microsoft.com/office/drawing/2014/main" id="{04CA4E64-D7F8-CD77-C68C-CFD174744D6C}"/>
              </a:ext>
            </a:extLst>
          </p:cNvPr>
          <p:cNvSpPr>
            <a:spLocks noGrp="1"/>
          </p:cNvSpPr>
          <p:nvPr>
            <p:ph type="pic" sz="quarter" idx="11"/>
          </p:nvPr>
        </p:nvSpPr>
        <p:spPr>
          <a:xfrm>
            <a:off x="6021832" y="6512589"/>
            <a:ext cx="2225435" cy="2221992"/>
          </a:xfrm>
          <a:custGeom>
            <a:avLst/>
            <a:gdLst>
              <a:gd name="connsiteX0" fmla="*/ 1112718 w 2225435"/>
              <a:gd name="connsiteY0" fmla="*/ 0 h 2221992"/>
              <a:gd name="connsiteX1" fmla="*/ 2225435 w 2225435"/>
              <a:gd name="connsiteY1" fmla="*/ 1110996 h 2221992"/>
              <a:gd name="connsiteX2" fmla="*/ 1112718 w 2225435"/>
              <a:gd name="connsiteY2" fmla="*/ 2221992 h 2221992"/>
              <a:gd name="connsiteX3" fmla="*/ 0 w 2225435"/>
              <a:gd name="connsiteY3" fmla="*/ 1110996 h 2221992"/>
              <a:gd name="connsiteX4" fmla="*/ 1112718 w 2225435"/>
              <a:gd name="connsiteY4" fmla="*/ 0 h 2221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5435" h="2221992">
                <a:moveTo>
                  <a:pt x="1112718" y="0"/>
                </a:moveTo>
                <a:cubicBezTo>
                  <a:pt x="1727255" y="0"/>
                  <a:pt x="2225435" y="497410"/>
                  <a:pt x="2225435" y="1110996"/>
                </a:cubicBezTo>
                <a:cubicBezTo>
                  <a:pt x="2225435" y="1724582"/>
                  <a:pt x="1727255" y="2221992"/>
                  <a:pt x="1112718" y="2221992"/>
                </a:cubicBezTo>
                <a:cubicBezTo>
                  <a:pt x="498181" y="2221992"/>
                  <a:pt x="0" y="1724582"/>
                  <a:pt x="0" y="1110996"/>
                </a:cubicBezTo>
                <a:cubicBezTo>
                  <a:pt x="0" y="497410"/>
                  <a:pt x="498181" y="0"/>
                  <a:pt x="1112718" y="0"/>
                </a:cubicBez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D620BDF3-9855-28B6-27AE-29F10F03B638}"/>
              </a:ext>
            </a:extLst>
          </p:cNvPr>
          <p:cNvSpPr>
            <a:spLocks noGrp="1"/>
          </p:cNvSpPr>
          <p:nvPr>
            <p:ph type="pic" sz="quarter" idx="12"/>
          </p:nvPr>
        </p:nvSpPr>
        <p:spPr>
          <a:xfrm>
            <a:off x="14231177" y="4034221"/>
            <a:ext cx="2225435" cy="2221992"/>
          </a:xfrm>
          <a:custGeom>
            <a:avLst/>
            <a:gdLst>
              <a:gd name="connsiteX0" fmla="*/ 1112718 w 2225435"/>
              <a:gd name="connsiteY0" fmla="*/ 0 h 2221992"/>
              <a:gd name="connsiteX1" fmla="*/ 2225435 w 2225435"/>
              <a:gd name="connsiteY1" fmla="*/ 1110996 h 2221992"/>
              <a:gd name="connsiteX2" fmla="*/ 1112718 w 2225435"/>
              <a:gd name="connsiteY2" fmla="*/ 2221992 h 2221992"/>
              <a:gd name="connsiteX3" fmla="*/ 0 w 2225435"/>
              <a:gd name="connsiteY3" fmla="*/ 1110996 h 2221992"/>
              <a:gd name="connsiteX4" fmla="*/ 1112718 w 2225435"/>
              <a:gd name="connsiteY4" fmla="*/ 0 h 2221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5435" h="2221992">
                <a:moveTo>
                  <a:pt x="1112718" y="0"/>
                </a:moveTo>
                <a:cubicBezTo>
                  <a:pt x="1727255" y="0"/>
                  <a:pt x="2225435" y="497410"/>
                  <a:pt x="2225435" y="1110996"/>
                </a:cubicBezTo>
                <a:cubicBezTo>
                  <a:pt x="2225435" y="1724582"/>
                  <a:pt x="1727255" y="2221992"/>
                  <a:pt x="1112718" y="2221992"/>
                </a:cubicBezTo>
                <a:cubicBezTo>
                  <a:pt x="498181" y="2221992"/>
                  <a:pt x="0" y="1724582"/>
                  <a:pt x="0" y="1110996"/>
                </a:cubicBezTo>
                <a:cubicBezTo>
                  <a:pt x="0" y="497410"/>
                  <a:pt x="498181" y="0"/>
                  <a:pt x="1112718" y="0"/>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67240776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F5EB656-BB3A-3CFB-2327-6D67689A636C}"/>
              </a:ext>
            </a:extLst>
          </p:cNvPr>
          <p:cNvSpPr>
            <a:spLocks noGrp="1"/>
          </p:cNvSpPr>
          <p:nvPr>
            <p:ph type="pic" sz="quarter" idx="10"/>
          </p:nvPr>
        </p:nvSpPr>
        <p:spPr>
          <a:xfrm>
            <a:off x="11545386" y="2"/>
            <a:ext cx="6742614" cy="10287001"/>
          </a:xfrm>
          <a:custGeom>
            <a:avLst/>
            <a:gdLst>
              <a:gd name="connsiteX0" fmla="*/ 4810648 w 6742614"/>
              <a:gd name="connsiteY0" fmla="*/ 0 h 10287001"/>
              <a:gd name="connsiteX1" fmla="*/ 6742614 w 6742614"/>
              <a:gd name="connsiteY1" fmla="*/ 0 h 10287001"/>
              <a:gd name="connsiteX2" fmla="*/ 6742614 w 6742614"/>
              <a:gd name="connsiteY2" fmla="*/ 10287001 h 10287001"/>
              <a:gd name="connsiteX3" fmla="*/ 2821394 w 6742614"/>
              <a:gd name="connsiteY3" fmla="*/ 10286999 h 10287001"/>
              <a:gd name="connsiteX4" fmla="*/ 2776512 w 6742614"/>
              <a:gd name="connsiteY4" fmla="*/ 10208779 h 10287001"/>
              <a:gd name="connsiteX5" fmla="*/ 225684 w 6742614"/>
              <a:gd name="connsiteY5" fmla="*/ 7346823 h 10287001"/>
              <a:gd name="connsiteX6" fmla="*/ 1380774 w 6742614"/>
              <a:gd name="connsiteY6" fmla="*/ 3894641 h 10287001"/>
              <a:gd name="connsiteX7" fmla="*/ 80562 w 6742614"/>
              <a:gd name="connsiteY7" fmla="*/ 14370 h 10287001"/>
              <a:gd name="connsiteX8" fmla="*/ 86248 w 6742614"/>
              <a:gd name="connsiteY8" fmla="*/ 1 h 10287001"/>
              <a:gd name="connsiteX9" fmla="*/ 4810648 w 6742614"/>
              <a:gd name="connsiteY9" fmla="*/ 1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42614" h="10287001">
                <a:moveTo>
                  <a:pt x="4810648" y="0"/>
                </a:moveTo>
                <a:lnTo>
                  <a:pt x="6742614" y="0"/>
                </a:lnTo>
                <a:lnTo>
                  <a:pt x="6742614" y="10287001"/>
                </a:lnTo>
                <a:lnTo>
                  <a:pt x="2821394" y="10286999"/>
                </a:lnTo>
                <a:lnTo>
                  <a:pt x="2776512" y="10208779"/>
                </a:lnTo>
                <a:cubicBezTo>
                  <a:pt x="2106718" y="9142455"/>
                  <a:pt x="402156" y="8616425"/>
                  <a:pt x="225684" y="7346823"/>
                </a:cubicBezTo>
                <a:cubicBezTo>
                  <a:pt x="-9614" y="5654017"/>
                  <a:pt x="1626766" y="5406757"/>
                  <a:pt x="1380774" y="3894641"/>
                </a:cubicBezTo>
                <a:cubicBezTo>
                  <a:pt x="1142470" y="2429783"/>
                  <a:pt x="-360532" y="1286226"/>
                  <a:pt x="80562" y="14370"/>
                </a:cubicBezTo>
                <a:lnTo>
                  <a:pt x="86248" y="1"/>
                </a:lnTo>
                <a:lnTo>
                  <a:pt x="4810648" y="1"/>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416041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4A2C419C-4A96-8EA6-A7CD-5D6066C8939E}"/>
              </a:ext>
            </a:extLst>
          </p:cNvPr>
          <p:cNvSpPr>
            <a:spLocks noGrp="1"/>
          </p:cNvSpPr>
          <p:nvPr>
            <p:ph type="pic" sz="quarter" idx="10"/>
          </p:nvPr>
        </p:nvSpPr>
        <p:spPr>
          <a:xfrm>
            <a:off x="11965074" y="1085288"/>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62680293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1B621F3A-76CF-9D7E-753A-11EDFB80EE86}"/>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58397962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53D88CB-BDCD-92D1-D827-A339DE08DCE5}"/>
              </a:ext>
            </a:extLst>
          </p:cNvPr>
          <p:cNvSpPr>
            <a:spLocks noGrp="1"/>
          </p:cNvSpPr>
          <p:nvPr>
            <p:ph type="pic" sz="quarter" idx="10"/>
          </p:nvPr>
        </p:nvSpPr>
        <p:spPr>
          <a:xfrm>
            <a:off x="-325980" y="2140153"/>
            <a:ext cx="9090914" cy="5685898"/>
          </a:xfrm>
          <a:custGeom>
            <a:avLst/>
            <a:gdLst>
              <a:gd name="connsiteX0" fmla="*/ 0 w 9090914"/>
              <a:gd name="connsiteY0" fmla="*/ 0 h 5685898"/>
              <a:gd name="connsiteX1" fmla="*/ 9090914 w 9090914"/>
              <a:gd name="connsiteY1" fmla="*/ 0 h 5685898"/>
              <a:gd name="connsiteX2" fmla="*/ 9090914 w 9090914"/>
              <a:gd name="connsiteY2" fmla="*/ 5685898 h 5685898"/>
              <a:gd name="connsiteX3" fmla="*/ 0 w 9090914"/>
              <a:gd name="connsiteY3" fmla="*/ 5685898 h 5685898"/>
            </a:gdLst>
            <a:ahLst/>
            <a:cxnLst>
              <a:cxn ang="0">
                <a:pos x="connsiteX0" y="connsiteY0"/>
              </a:cxn>
              <a:cxn ang="0">
                <a:pos x="connsiteX1" y="connsiteY1"/>
              </a:cxn>
              <a:cxn ang="0">
                <a:pos x="connsiteX2" y="connsiteY2"/>
              </a:cxn>
              <a:cxn ang="0">
                <a:pos x="connsiteX3" y="connsiteY3"/>
              </a:cxn>
            </a:cxnLst>
            <a:rect l="l" t="t" r="r" b="b"/>
            <a:pathLst>
              <a:path w="9090914" h="5685898">
                <a:moveTo>
                  <a:pt x="0" y="0"/>
                </a:moveTo>
                <a:lnTo>
                  <a:pt x="9090914" y="0"/>
                </a:lnTo>
                <a:lnTo>
                  <a:pt x="9090914" y="5685898"/>
                </a:lnTo>
                <a:lnTo>
                  <a:pt x="0" y="5685898"/>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31368024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1-Cover">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4BAFAE99-A9E6-697C-95C2-3337FCC79BAD}"/>
              </a:ext>
            </a:extLst>
          </p:cNvPr>
          <p:cNvSpPr>
            <a:spLocks noGrp="1"/>
          </p:cNvSpPr>
          <p:nvPr>
            <p:ph type="pic" sz="quarter" idx="10"/>
          </p:nvPr>
        </p:nvSpPr>
        <p:spPr>
          <a:xfrm>
            <a:off x="-2" y="0"/>
            <a:ext cx="18288000" cy="9419808"/>
          </a:xfrm>
          <a:custGeom>
            <a:avLst/>
            <a:gdLst>
              <a:gd name="connsiteX0" fmla="*/ 2 w 18288000"/>
              <a:gd name="connsiteY0" fmla="*/ 0 h 9419808"/>
              <a:gd name="connsiteX1" fmla="*/ 18288000 w 18288000"/>
              <a:gd name="connsiteY1" fmla="*/ 0 h 9419808"/>
              <a:gd name="connsiteX2" fmla="*/ 18288000 w 18288000"/>
              <a:gd name="connsiteY2" fmla="*/ 844056 h 9419808"/>
              <a:gd name="connsiteX3" fmla="*/ 18288000 w 18288000"/>
              <a:gd name="connsiteY3" fmla="*/ 2157046 h 9419808"/>
              <a:gd name="connsiteX4" fmla="*/ 18288000 w 18288000"/>
              <a:gd name="connsiteY4" fmla="*/ 4863608 h 9419808"/>
              <a:gd name="connsiteX5" fmla="*/ 14398353 w 18288000"/>
              <a:gd name="connsiteY5" fmla="*/ 6328865 h 9419808"/>
              <a:gd name="connsiteX6" fmla="*/ 10242422 w 18288000"/>
              <a:gd name="connsiteY6" fmla="*/ 9109642 h 9419808"/>
              <a:gd name="connsiteX7" fmla="*/ 6790242 w 18288000"/>
              <a:gd name="connsiteY7" fmla="*/ 7954551 h 9419808"/>
              <a:gd name="connsiteX8" fmla="*/ 2786472 w 18288000"/>
              <a:gd name="connsiteY8" fmla="*/ 9205900 h 9419808"/>
              <a:gd name="connsiteX9" fmla="*/ 0 w 18288000"/>
              <a:gd name="connsiteY9" fmla="*/ 9419808 h 9419808"/>
              <a:gd name="connsiteX10" fmla="*/ 0 w 18288000"/>
              <a:gd name="connsiteY10" fmla="*/ 844056 h 9419808"/>
              <a:gd name="connsiteX11" fmla="*/ 2 w 18288000"/>
              <a:gd name="connsiteY11" fmla="*/ 844056 h 94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88000" h="9419808">
                <a:moveTo>
                  <a:pt x="2" y="0"/>
                </a:moveTo>
                <a:lnTo>
                  <a:pt x="18288000" y="0"/>
                </a:lnTo>
                <a:lnTo>
                  <a:pt x="18288000" y="844056"/>
                </a:lnTo>
                <a:lnTo>
                  <a:pt x="18288000" y="2157046"/>
                </a:lnTo>
                <a:lnTo>
                  <a:pt x="18288000" y="4863608"/>
                </a:lnTo>
                <a:cubicBezTo>
                  <a:pt x="18288000" y="4863608"/>
                  <a:pt x="16490583" y="6735285"/>
                  <a:pt x="14398353" y="6328865"/>
                </a:cubicBezTo>
                <a:cubicBezTo>
                  <a:pt x="12306122" y="5922443"/>
                  <a:pt x="11935227" y="8874346"/>
                  <a:pt x="10242422" y="9109642"/>
                </a:cubicBezTo>
                <a:cubicBezTo>
                  <a:pt x="8549616" y="9344940"/>
                  <a:pt x="8302354" y="7708559"/>
                  <a:pt x="6790242" y="7954551"/>
                </a:cubicBezTo>
                <a:cubicBezTo>
                  <a:pt x="5278129" y="8200542"/>
                  <a:pt x="4108382" y="9794142"/>
                  <a:pt x="2786472" y="9205900"/>
                </a:cubicBezTo>
                <a:cubicBezTo>
                  <a:pt x="1464561" y="8617659"/>
                  <a:pt x="0" y="9419808"/>
                  <a:pt x="0" y="9419808"/>
                </a:cubicBezTo>
                <a:lnTo>
                  <a:pt x="0" y="844056"/>
                </a:lnTo>
                <a:lnTo>
                  <a:pt x="2" y="844056"/>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3051241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F72EE88-7AD7-D2F8-3C54-2AA08FC1AB1F}"/>
              </a:ext>
            </a:extLst>
          </p:cNvPr>
          <p:cNvSpPr>
            <a:spLocks noGrp="1"/>
          </p:cNvSpPr>
          <p:nvPr>
            <p:ph type="pic" sz="quarter" idx="10"/>
          </p:nvPr>
        </p:nvSpPr>
        <p:spPr>
          <a:xfrm>
            <a:off x="9677774" y="1787515"/>
            <a:ext cx="6711978" cy="6711974"/>
          </a:xfrm>
          <a:custGeom>
            <a:avLst/>
            <a:gdLst>
              <a:gd name="connsiteX0" fmla="*/ 3355988 w 6711978"/>
              <a:gd name="connsiteY0" fmla="*/ 0 h 6711974"/>
              <a:gd name="connsiteX1" fmla="*/ 6711978 w 6711978"/>
              <a:gd name="connsiteY1" fmla="*/ 3355988 h 6711974"/>
              <a:gd name="connsiteX2" fmla="*/ 3355988 w 6711978"/>
              <a:gd name="connsiteY2" fmla="*/ 6711974 h 6711974"/>
              <a:gd name="connsiteX3" fmla="*/ 0 w 6711978"/>
              <a:gd name="connsiteY3" fmla="*/ 3355988 h 6711974"/>
              <a:gd name="connsiteX4" fmla="*/ 3355988 w 6711978"/>
              <a:gd name="connsiteY4" fmla="*/ 0 h 6711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1978" h="6711974">
                <a:moveTo>
                  <a:pt x="3355988" y="0"/>
                </a:moveTo>
                <a:cubicBezTo>
                  <a:pt x="5209450" y="0"/>
                  <a:pt x="6711978" y="1502527"/>
                  <a:pt x="6711978" y="3355988"/>
                </a:cubicBezTo>
                <a:cubicBezTo>
                  <a:pt x="6711978" y="5209447"/>
                  <a:pt x="5209450" y="6711974"/>
                  <a:pt x="3355988" y="6711974"/>
                </a:cubicBezTo>
                <a:cubicBezTo>
                  <a:pt x="1502527" y="6711974"/>
                  <a:pt x="0" y="5209447"/>
                  <a:pt x="0" y="3355988"/>
                </a:cubicBezTo>
                <a:cubicBezTo>
                  <a:pt x="0" y="1502527"/>
                  <a:pt x="1502527" y="0"/>
                  <a:pt x="3355988" y="0"/>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3696118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66372615-D9E4-0EFA-5DD3-0270C89808C6}"/>
              </a:ext>
            </a:extLst>
          </p:cNvPr>
          <p:cNvSpPr>
            <a:spLocks noGrp="1"/>
          </p:cNvSpPr>
          <p:nvPr>
            <p:ph type="pic" sz="quarter" idx="10"/>
          </p:nvPr>
        </p:nvSpPr>
        <p:spPr>
          <a:xfrm>
            <a:off x="0" y="1"/>
            <a:ext cx="8409238" cy="10287001"/>
          </a:xfrm>
          <a:custGeom>
            <a:avLst/>
            <a:gdLst>
              <a:gd name="connsiteX0" fmla="*/ 0 w 8409238"/>
              <a:gd name="connsiteY0" fmla="*/ 0 h 10287001"/>
              <a:gd name="connsiteX1" fmla="*/ 1737362 w 8409238"/>
              <a:gd name="connsiteY1" fmla="*/ 0 h 10287001"/>
              <a:gd name="connsiteX2" fmla="*/ 1737362 w 8409238"/>
              <a:gd name="connsiteY2" fmla="*/ 1 h 10287001"/>
              <a:gd name="connsiteX3" fmla="*/ 6984060 w 8409238"/>
              <a:gd name="connsiteY3" fmla="*/ 1 h 10287001"/>
              <a:gd name="connsiteX4" fmla="*/ 7055865 w 8409238"/>
              <a:gd name="connsiteY4" fmla="*/ 64763 h 10287001"/>
              <a:gd name="connsiteX5" fmla="*/ 8407759 w 8409238"/>
              <a:gd name="connsiteY5" fmla="*/ 2161287 h 10287001"/>
              <a:gd name="connsiteX6" fmla="*/ 5540398 w 8409238"/>
              <a:gd name="connsiteY6" fmla="*/ 5393578 h 10287001"/>
              <a:gd name="connsiteX7" fmla="*/ 6445317 w 8409238"/>
              <a:gd name="connsiteY7" fmla="*/ 10255780 h 10287001"/>
              <a:gd name="connsiteX8" fmla="*/ 6412272 w 8409238"/>
              <a:gd name="connsiteY8" fmla="*/ 10287001 h 10287001"/>
              <a:gd name="connsiteX9" fmla="*/ 0 w 8409238"/>
              <a:gd name="connsiteY9" fmla="*/ 10287001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09238" h="10287001">
                <a:moveTo>
                  <a:pt x="0" y="0"/>
                </a:moveTo>
                <a:lnTo>
                  <a:pt x="1737362" y="0"/>
                </a:lnTo>
                <a:lnTo>
                  <a:pt x="1737362" y="1"/>
                </a:lnTo>
                <a:lnTo>
                  <a:pt x="6984060" y="1"/>
                </a:lnTo>
                <a:lnTo>
                  <a:pt x="7055865" y="64763"/>
                </a:lnTo>
                <a:cubicBezTo>
                  <a:pt x="7803964" y="750770"/>
                  <a:pt x="8444156" y="1437723"/>
                  <a:pt x="8407759" y="2161287"/>
                </a:cubicBezTo>
                <a:cubicBezTo>
                  <a:pt x="8310700" y="4090793"/>
                  <a:pt x="5568626" y="3654640"/>
                  <a:pt x="5540398" y="5393578"/>
                </a:cubicBezTo>
                <a:cubicBezTo>
                  <a:pt x="5512168" y="7132513"/>
                  <a:pt x="7781559" y="9080784"/>
                  <a:pt x="6445317" y="10255780"/>
                </a:cubicBezTo>
                <a:lnTo>
                  <a:pt x="6412272" y="10287001"/>
                </a:lnTo>
                <a:lnTo>
                  <a:pt x="0" y="10287001"/>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017265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875D3E3-8DC9-11E8-7D88-95736C825291}"/>
              </a:ext>
            </a:extLst>
          </p:cNvPr>
          <p:cNvSpPr>
            <a:spLocks noGrp="1"/>
          </p:cNvSpPr>
          <p:nvPr>
            <p:ph type="pic" sz="quarter" idx="10"/>
          </p:nvPr>
        </p:nvSpPr>
        <p:spPr>
          <a:xfrm>
            <a:off x="11049980" y="0"/>
            <a:ext cx="7238020" cy="10287000"/>
          </a:xfrm>
          <a:custGeom>
            <a:avLst/>
            <a:gdLst>
              <a:gd name="connsiteX0" fmla="*/ 1439118 w 7238020"/>
              <a:gd name="connsiteY0" fmla="*/ 0 h 10287000"/>
              <a:gd name="connsiteX1" fmla="*/ 7238020 w 7238020"/>
              <a:gd name="connsiteY1" fmla="*/ 0 h 10287000"/>
              <a:gd name="connsiteX2" fmla="*/ 7238020 w 7238020"/>
              <a:gd name="connsiteY2" fmla="*/ 10287000 h 10287000"/>
              <a:gd name="connsiteX3" fmla="*/ 872137 w 7238020"/>
              <a:gd name="connsiteY3" fmla="*/ 10287000 h 10287000"/>
              <a:gd name="connsiteX4" fmla="*/ 905181 w 7238020"/>
              <a:gd name="connsiteY4" fmla="*/ 10255780 h 10287000"/>
              <a:gd name="connsiteX5" fmla="*/ 262 w 7238020"/>
              <a:gd name="connsiteY5" fmla="*/ 5393577 h 10287000"/>
              <a:gd name="connsiteX6" fmla="*/ 2867623 w 7238020"/>
              <a:gd name="connsiteY6" fmla="*/ 2161287 h 10287000"/>
              <a:gd name="connsiteX7" fmla="*/ 1515729 w 7238020"/>
              <a:gd name="connsiteY7" fmla="*/ 64763 h 10287000"/>
              <a:gd name="connsiteX8" fmla="*/ 1443924 w 7238020"/>
              <a:gd name="connsiteY8" fmla="*/ 1 h 10287000"/>
              <a:gd name="connsiteX9" fmla="*/ 1439118 w 7238020"/>
              <a:gd name="connsiteY9" fmla="*/ 1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8020" h="10287000">
                <a:moveTo>
                  <a:pt x="1439118" y="0"/>
                </a:moveTo>
                <a:lnTo>
                  <a:pt x="7238020" y="0"/>
                </a:lnTo>
                <a:lnTo>
                  <a:pt x="7238020" y="10287000"/>
                </a:lnTo>
                <a:lnTo>
                  <a:pt x="872137" y="10287000"/>
                </a:lnTo>
                <a:lnTo>
                  <a:pt x="905181" y="10255780"/>
                </a:lnTo>
                <a:cubicBezTo>
                  <a:pt x="2241423" y="9080784"/>
                  <a:pt x="-27968" y="7132513"/>
                  <a:pt x="262" y="5393577"/>
                </a:cubicBezTo>
                <a:cubicBezTo>
                  <a:pt x="28490" y="3654640"/>
                  <a:pt x="2770564" y="4090793"/>
                  <a:pt x="2867623" y="2161287"/>
                </a:cubicBezTo>
                <a:cubicBezTo>
                  <a:pt x="2904020" y="1437723"/>
                  <a:pt x="2263828" y="750770"/>
                  <a:pt x="1515729" y="64763"/>
                </a:cubicBezTo>
                <a:lnTo>
                  <a:pt x="1443924" y="1"/>
                </a:lnTo>
                <a:lnTo>
                  <a:pt x="1439118" y="1"/>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58467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3BA585B0-10F8-2E85-8E61-728C6906DD96}"/>
              </a:ext>
            </a:extLst>
          </p:cNvPr>
          <p:cNvSpPr>
            <a:spLocks noGrp="1"/>
          </p:cNvSpPr>
          <p:nvPr>
            <p:ph type="pic" sz="quarter" idx="10"/>
          </p:nvPr>
        </p:nvSpPr>
        <p:spPr>
          <a:xfrm>
            <a:off x="0" y="-2"/>
            <a:ext cx="12745206" cy="10287002"/>
          </a:xfrm>
          <a:custGeom>
            <a:avLst/>
            <a:gdLst>
              <a:gd name="connsiteX0" fmla="*/ 10844941 w 12745206"/>
              <a:gd name="connsiteY0" fmla="*/ 0 h 10287002"/>
              <a:gd name="connsiteX1" fmla="*/ 12745206 w 12745206"/>
              <a:gd name="connsiteY1" fmla="*/ 0 h 10287002"/>
              <a:gd name="connsiteX2" fmla="*/ 12745205 w 12745206"/>
              <a:gd name="connsiteY2" fmla="*/ 3 h 10287002"/>
              <a:gd name="connsiteX3" fmla="*/ 12131040 w 12745206"/>
              <a:gd name="connsiteY3" fmla="*/ 3 h 10287002"/>
              <a:gd name="connsiteX4" fmla="*/ 12131040 w 12745206"/>
              <a:gd name="connsiteY4" fmla="*/ 4 h 10287002"/>
              <a:gd name="connsiteX5" fmla="*/ 7406640 w 12745206"/>
              <a:gd name="connsiteY5" fmla="*/ 4 h 10287002"/>
              <a:gd name="connsiteX6" fmla="*/ 7400955 w 12745206"/>
              <a:gd name="connsiteY6" fmla="*/ 14373 h 10287002"/>
              <a:gd name="connsiteX7" fmla="*/ 8701166 w 12745206"/>
              <a:gd name="connsiteY7" fmla="*/ 3894644 h 10287002"/>
              <a:gd name="connsiteX8" fmla="*/ 7546076 w 12745206"/>
              <a:gd name="connsiteY8" fmla="*/ 7346825 h 10287002"/>
              <a:gd name="connsiteX9" fmla="*/ 10096904 w 12745206"/>
              <a:gd name="connsiteY9" fmla="*/ 10208782 h 10287002"/>
              <a:gd name="connsiteX10" fmla="*/ 10141786 w 12745206"/>
              <a:gd name="connsiteY10" fmla="*/ 10287002 h 10287002"/>
              <a:gd name="connsiteX11" fmla="*/ 4591921 w 12745206"/>
              <a:gd name="connsiteY11" fmla="*/ 10287002 h 10287002"/>
              <a:gd name="connsiteX12" fmla="*/ 538292 w 12745206"/>
              <a:gd name="connsiteY12" fmla="*/ 10287002 h 10287002"/>
              <a:gd name="connsiteX13" fmla="*/ 0 w 12745206"/>
              <a:gd name="connsiteY13" fmla="*/ 10287002 h 10287002"/>
              <a:gd name="connsiteX14" fmla="*/ 0 w 12745206"/>
              <a:gd name="connsiteY14" fmla="*/ 2 h 10287002"/>
              <a:gd name="connsiteX15" fmla="*/ 538292 w 12745206"/>
              <a:gd name="connsiteY15" fmla="*/ 2 h 10287002"/>
              <a:gd name="connsiteX16" fmla="*/ 538292 w 12745206"/>
              <a:gd name="connsiteY16" fmla="*/ 1 h 10287002"/>
              <a:gd name="connsiteX17" fmla="*/ 10844941 w 12745206"/>
              <a:gd name="connsiteY17" fmla="*/ 1 h 1028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45206" h="10287002">
                <a:moveTo>
                  <a:pt x="10844941" y="0"/>
                </a:moveTo>
                <a:lnTo>
                  <a:pt x="12745206" y="0"/>
                </a:lnTo>
                <a:lnTo>
                  <a:pt x="12745205" y="3"/>
                </a:lnTo>
                <a:lnTo>
                  <a:pt x="12131040" y="3"/>
                </a:lnTo>
                <a:lnTo>
                  <a:pt x="12131040" y="4"/>
                </a:lnTo>
                <a:lnTo>
                  <a:pt x="7406640" y="4"/>
                </a:lnTo>
                <a:lnTo>
                  <a:pt x="7400955" y="14373"/>
                </a:lnTo>
                <a:cubicBezTo>
                  <a:pt x="6959860" y="1286229"/>
                  <a:pt x="8462862" y="2429786"/>
                  <a:pt x="8701166" y="3894644"/>
                </a:cubicBezTo>
                <a:cubicBezTo>
                  <a:pt x="8947158" y="5406758"/>
                  <a:pt x="7310778" y="5654019"/>
                  <a:pt x="7546076" y="7346825"/>
                </a:cubicBezTo>
                <a:cubicBezTo>
                  <a:pt x="7722548" y="8616428"/>
                  <a:pt x="9427110" y="9142458"/>
                  <a:pt x="10096904" y="10208782"/>
                </a:cubicBezTo>
                <a:lnTo>
                  <a:pt x="10141786" y="10287002"/>
                </a:lnTo>
                <a:lnTo>
                  <a:pt x="4591921" y="10287002"/>
                </a:lnTo>
                <a:lnTo>
                  <a:pt x="538292" y="10287002"/>
                </a:lnTo>
                <a:lnTo>
                  <a:pt x="0" y="10287002"/>
                </a:lnTo>
                <a:lnTo>
                  <a:pt x="0" y="2"/>
                </a:lnTo>
                <a:lnTo>
                  <a:pt x="538292" y="2"/>
                </a:lnTo>
                <a:lnTo>
                  <a:pt x="538292" y="1"/>
                </a:lnTo>
                <a:lnTo>
                  <a:pt x="10844941" y="1"/>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2228968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C8A4971-976B-32CD-3CFF-CEF80DD08FCC}"/>
              </a:ext>
            </a:extLst>
          </p:cNvPr>
          <p:cNvSpPr>
            <a:spLocks noGrp="1"/>
          </p:cNvSpPr>
          <p:nvPr>
            <p:ph type="pic" sz="quarter" idx="10"/>
          </p:nvPr>
        </p:nvSpPr>
        <p:spPr>
          <a:xfrm>
            <a:off x="8051913" y="1"/>
            <a:ext cx="10236087" cy="10287001"/>
          </a:xfrm>
          <a:custGeom>
            <a:avLst/>
            <a:gdLst>
              <a:gd name="connsiteX0" fmla="*/ 4810647 w 10236087"/>
              <a:gd name="connsiteY0" fmla="*/ 0 h 10287001"/>
              <a:gd name="connsiteX1" fmla="*/ 10236087 w 10236087"/>
              <a:gd name="connsiteY1" fmla="*/ 0 h 10287001"/>
              <a:gd name="connsiteX2" fmla="*/ 10236087 w 10236087"/>
              <a:gd name="connsiteY2" fmla="*/ 10286999 h 10287001"/>
              <a:gd name="connsiteX3" fmla="*/ 9335323 w 10236087"/>
              <a:gd name="connsiteY3" fmla="*/ 10286999 h 10287001"/>
              <a:gd name="connsiteX4" fmla="*/ 9335323 w 10236087"/>
              <a:gd name="connsiteY4" fmla="*/ 10287001 h 10287001"/>
              <a:gd name="connsiteX5" fmla="*/ 2821393 w 10236087"/>
              <a:gd name="connsiteY5" fmla="*/ 10286999 h 10287001"/>
              <a:gd name="connsiteX6" fmla="*/ 2776511 w 10236087"/>
              <a:gd name="connsiteY6" fmla="*/ 10208779 h 10287001"/>
              <a:gd name="connsiteX7" fmla="*/ 225683 w 10236087"/>
              <a:gd name="connsiteY7" fmla="*/ 7346823 h 10287001"/>
              <a:gd name="connsiteX8" fmla="*/ 1380773 w 10236087"/>
              <a:gd name="connsiteY8" fmla="*/ 3894641 h 10287001"/>
              <a:gd name="connsiteX9" fmla="*/ 80562 w 10236087"/>
              <a:gd name="connsiteY9" fmla="*/ 14370 h 10287001"/>
              <a:gd name="connsiteX10" fmla="*/ 86247 w 10236087"/>
              <a:gd name="connsiteY10" fmla="*/ 1 h 10287001"/>
              <a:gd name="connsiteX11" fmla="*/ 4810647 w 10236087"/>
              <a:gd name="connsiteY11" fmla="*/ 1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36087" h="10287001">
                <a:moveTo>
                  <a:pt x="4810647" y="0"/>
                </a:moveTo>
                <a:lnTo>
                  <a:pt x="10236087" y="0"/>
                </a:lnTo>
                <a:lnTo>
                  <a:pt x="10236087" y="10286999"/>
                </a:lnTo>
                <a:lnTo>
                  <a:pt x="9335323" y="10286999"/>
                </a:lnTo>
                <a:lnTo>
                  <a:pt x="9335323" y="10287001"/>
                </a:lnTo>
                <a:lnTo>
                  <a:pt x="2821393" y="10286999"/>
                </a:lnTo>
                <a:lnTo>
                  <a:pt x="2776511" y="10208779"/>
                </a:lnTo>
                <a:cubicBezTo>
                  <a:pt x="2106717" y="9142455"/>
                  <a:pt x="402155" y="8616425"/>
                  <a:pt x="225683" y="7346823"/>
                </a:cubicBezTo>
                <a:cubicBezTo>
                  <a:pt x="-9615" y="5654017"/>
                  <a:pt x="1626765" y="5406756"/>
                  <a:pt x="1380773" y="3894641"/>
                </a:cubicBezTo>
                <a:cubicBezTo>
                  <a:pt x="1142469" y="2429783"/>
                  <a:pt x="-360533" y="1286226"/>
                  <a:pt x="80562" y="14370"/>
                </a:cubicBezTo>
                <a:lnTo>
                  <a:pt x="86247" y="1"/>
                </a:lnTo>
                <a:lnTo>
                  <a:pt x="4810647" y="1"/>
                </a:ln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3869315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6B6D10D5-0B1D-9008-8C1E-4F63E6EF3764}"/>
              </a:ext>
            </a:extLst>
          </p:cNvPr>
          <p:cNvSpPr>
            <a:spLocks noGrp="1"/>
          </p:cNvSpPr>
          <p:nvPr>
            <p:ph type="pic" sz="quarter" idx="10"/>
          </p:nvPr>
        </p:nvSpPr>
        <p:spPr>
          <a:xfrm>
            <a:off x="2384430" y="3214537"/>
            <a:ext cx="3119560" cy="3119560"/>
          </a:xfrm>
          <a:custGeom>
            <a:avLst/>
            <a:gdLst>
              <a:gd name="connsiteX0" fmla="*/ 1559780 w 3119560"/>
              <a:gd name="connsiteY0" fmla="*/ 0 h 3119560"/>
              <a:gd name="connsiteX1" fmla="*/ 3119560 w 3119560"/>
              <a:gd name="connsiteY1" fmla="*/ 1559780 h 3119560"/>
              <a:gd name="connsiteX2" fmla="*/ 1559780 w 3119560"/>
              <a:gd name="connsiteY2" fmla="*/ 3119560 h 3119560"/>
              <a:gd name="connsiteX3" fmla="*/ 0 w 3119560"/>
              <a:gd name="connsiteY3" fmla="*/ 1559780 h 3119560"/>
              <a:gd name="connsiteX4" fmla="*/ 1559780 w 3119560"/>
              <a:gd name="connsiteY4" fmla="*/ 0 h 311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9560" h="3119560">
                <a:moveTo>
                  <a:pt x="1559780" y="0"/>
                </a:moveTo>
                <a:cubicBezTo>
                  <a:pt x="2421223" y="0"/>
                  <a:pt x="3119560" y="698337"/>
                  <a:pt x="3119560" y="1559780"/>
                </a:cubicBezTo>
                <a:cubicBezTo>
                  <a:pt x="3119560" y="2421223"/>
                  <a:pt x="2421223" y="3119560"/>
                  <a:pt x="1559780" y="3119560"/>
                </a:cubicBezTo>
                <a:cubicBezTo>
                  <a:pt x="698337" y="3119560"/>
                  <a:pt x="0" y="2421223"/>
                  <a:pt x="0" y="1559780"/>
                </a:cubicBezTo>
                <a:cubicBezTo>
                  <a:pt x="0" y="698337"/>
                  <a:pt x="698337" y="0"/>
                  <a:pt x="1559780" y="0"/>
                </a:cubicBezTo>
                <a:close/>
              </a:path>
            </a:pathLst>
          </a:custGeom>
          <a:solidFill>
            <a:schemeClr val="bg1">
              <a:lumMod val="75000"/>
            </a:schemeClr>
          </a:solidFill>
        </p:spPr>
        <p:txBody>
          <a:bodyPr wrap="square">
            <a:noAutofit/>
          </a:bodyPr>
          <a:lstStyle/>
          <a:p>
            <a:endParaRPr lang="en-US"/>
          </a:p>
        </p:txBody>
      </p:sp>
      <p:sp>
        <p:nvSpPr>
          <p:cNvPr id="10" name="Picture Placeholder 9">
            <a:extLst>
              <a:ext uri="{FF2B5EF4-FFF2-40B4-BE49-F238E27FC236}">
                <a16:creationId xmlns:a16="http://schemas.microsoft.com/office/drawing/2014/main" id="{22C6F97A-05C2-D2EB-F637-26973FEFCBC2}"/>
              </a:ext>
            </a:extLst>
          </p:cNvPr>
          <p:cNvSpPr>
            <a:spLocks noGrp="1"/>
          </p:cNvSpPr>
          <p:nvPr>
            <p:ph type="pic" sz="quarter" idx="11"/>
          </p:nvPr>
        </p:nvSpPr>
        <p:spPr>
          <a:xfrm>
            <a:off x="7584222" y="3214538"/>
            <a:ext cx="3119560" cy="3119560"/>
          </a:xfrm>
          <a:custGeom>
            <a:avLst/>
            <a:gdLst>
              <a:gd name="connsiteX0" fmla="*/ 1559780 w 3119560"/>
              <a:gd name="connsiteY0" fmla="*/ 0 h 3119560"/>
              <a:gd name="connsiteX1" fmla="*/ 3119560 w 3119560"/>
              <a:gd name="connsiteY1" fmla="*/ 1559780 h 3119560"/>
              <a:gd name="connsiteX2" fmla="*/ 1559780 w 3119560"/>
              <a:gd name="connsiteY2" fmla="*/ 3119560 h 3119560"/>
              <a:gd name="connsiteX3" fmla="*/ 0 w 3119560"/>
              <a:gd name="connsiteY3" fmla="*/ 1559780 h 3119560"/>
              <a:gd name="connsiteX4" fmla="*/ 1559780 w 3119560"/>
              <a:gd name="connsiteY4" fmla="*/ 0 h 311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9560" h="3119560">
                <a:moveTo>
                  <a:pt x="1559780" y="0"/>
                </a:moveTo>
                <a:cubicBezTo>
                  <a:pt x="2421223" y="0"/>
                  <a:pt x="3119560" y="698337"/>
                  <a:pt x="3119560" y="1559780"/>
                </a:cubicBezTo>
                <a:cubicBezTo>
                  <a:pt x="3119560" y="2421223"/>
                  <a:pt x="2421223" y="3119560"/>
                  <a:pt x="1559780" y="3119560"/>
                </a:cubicBezTo>
                <a:cubicBezTo>
                  <a:pt x="698337" y="3119560"/>
                  <a:pt x="0" y="2421223"/>
                  <a:pt x="0" y="1559780"/>
                </a:cubicBezTo>
                <a:cubicBezTo>
                  <a:pt x="0" y="698337"/>
                  <a:pt x="698337" y="0"/>
                  <a:pt x="1559780" y="0"/>
                </a:cubicBez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9035F237-DF33-404B-8EEF-1ECB639F18AF}"/>
              </a:ext>
            </a:extLst>
          </p:cNvPr>
          <p:cNvSpPr>
            <a:spLocks noGrp="1"/>
          </p:cNvSpPr>
          <p:nvPr>
            <p:ph type="pic" sz="quarter" idx="12"/>
          </p:nvPr>
        </p:nvSpPr>
        <p:spPr>
          <a:xfrm>
            <a:off x="12784014" y="3214537"/>
            <a:ext cx="3119560" cy="3119560"/>
          </a:xfrm>
          <a:custGeom>
            <a:avLst/>
            <a:gdLst>
              <a:gd name="connsiteX0" fmla="*/ 1559780 w 3119560"/>
              <a:gd name="connsiteY0" fmla="*/ 0 h 3119560"/>
              <a:gd name="connsiteX1" fmla="*/ 3119560 w 3119560"/>
              <a:gd name="connsiteY1" fmla="*/ 1559780 h 3119560"/>
              <a:gd name="connsiteX2" fmla="*/ 1559780 w 3119560"/>
              <a:gd name="connsiteY2" fmla="*/ 3119560 h 3119560"/>
              <a:gd name="connsiteX3" fmla="*/ 0 w 3119560"/>
              <a:gd name="connsiteY3" fmla="*/ 1559780 h 3119560"/>
              <a:gd name="connsiteX4" fmla="*/ 1559780 w 3119560"/>
              <a:gd name="connsiteY4" fmla="*/ 0 h 3119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9560" h="3119560">
                <a:moveTo>
                  <a:pt x="1559780" y="0"/>
                </a:moveTo>
                <a:cubicBezTo>
                  <a:pt x="2421223" y="0"/>
                  <a:pt x="3119560" y="698337"/>
                  <a:pt x="3119560" y="1559780"/>
                </a:cubicBezTo>
                <a:cubicBezTo>
                  <a:pt x="3119560" y="2421223"/>
                  <a:pt x="2421223" y="3119560"/>
                  <a:pt x="1559780" y="3119560"/>
                </a:cubicBezTo>
                <a:cubicBezTo>
                  <a:pt x="698337" y="3119560"/>
                  <a:pt x="0" y="2421223"/>
                  <a:pt x="0" y="1559780"/>
                </a:cubicBezTo>
                <a:cubicBezTo>
                  <a:pt x="0" y="698337"/>
                  <a:pt x="698337" y="0"/>
                  <a:pt x="1559780" y="0"/>
                </a:cubicBezTo>
                <a:close/>
              </a:path>
            </a:pathLst>
          </a:custGeom>
          <a:solidFill>
            <a:schemeClr val="bg1">
              <a:lumMod val="75000"/>
            </a:schemeClr>
          </a:solidFill>
        </p:spPr>
        <p:txBody>
          <a:bodyPr wrap="square">
            <a:noAutofit/>
          </a:bodyPr>
          <a:lstStyle/>
          <a:p>
            <a:endParaRPr lang="en-US"/>
          </a:p>
        </p:txBody>
      </p:sp>
      <p:sp>
        <p:nvSpPr>
          <p:cNvPr id="6" name="TextBox 5">
            <a:extLst>
              <a:ext uri="{FF2B5EF4-FFF2-40B4-BE49-F238E27FC236}">
                <a16:creationId xmlns:a16="http://schemas.microsoft.com/office/drawing/2014/main" id="{6BCFC85C-717D-61C5-5F46-E0E77E9496EE}"/>
              </a:ext>
            </a:extLst>
          </p:cNvPr>
          <p:cNvSpPr txBox="1"/>
          <p:nvPr userDrawn="1"/>
        </p:nvSpPr>
        <p:spPr>
          <a:xfrm>
            <a:off x="15377011" y="728361"/>
            <a:ext cx="2232810" cy="307777"/>
          </a:xfrm>
          <a:prstGeom prst="rect">
            <a:avLst/>
          </a:prstGeom>
          <a:noFill/>
        </p:spPr>
        <p:txBody>
          <a:bodyPr wrap="square" rtlCol="0">
            <a:spAutoFit/>
          </a:bodyPr>
          <a:lstStyle/>
          <a:p>
            <a:pPr algn="r"/>
            <a:r>
              <a:rPr lang="en-US" sz="14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EEA6101D-BD5A-D29E-C063-3DDA140F8911}"/>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74799666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4" r:id="rId2"/>
    <p:sldLayoutId id="2147483863"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 id="2147483875" r:id="rId14"/>
    <p:sldLayoutId id="2147483876" r:id="rId15"/>
    <p:sldLayoutId id="2147483877" r:id="rId16"/>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xml"/><Relationship Id="rId4" Type="http://schemas.openxmlformats.org/officeDocument/2006/relationships/chart" Target="../charts/char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hyperlink" Target="https://mslides.com/terms-of-use/" TargetMode="Externa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64665787-0DF1-3783-1528-880AC6EF2A33}"/>
              </a:ext>
            </a:extLst>
          </p:cNvPr>
          <p:cNvSpPr>
            <a:spLocks noGrp="1"/>
          </p:cNvSpPr>
          <p:nvPr>
            <p:ph type="pic" sz="quarter" idx="10"/>
          </p:nvPr>
        </p:nvSpPr>
        <p:spPr/>
      </p:sp>
      <p:sp>
        <p:nvSpPr>
          <p:cNvPr id="28" name="Freeform: Shape 27">
            <a:extLst>
              <a:ext uri="{FF2B5EF4-FFF2-40B4-BE49-F238E27FC236}">
                <a16:creationId xmlns:a16="http://schemas.microsoft.com/office/drawing/2014/main" id="{43C60F5E-F80B-E76B-53C2-E8E9C688999D}"/>
              </a:ext>
            </a:extLst>
          </p:cNvPr>
          <p:cNvSpPr/>
          <p:nvPr/>
        </p:nvSpPr>
        <p:spPr>
          <a:xfrm>
            <a:off x="-2" y="0"/>
            <a:ext cx="18288000" cy="9419808"/>
          </a:xfrm>
          <a:custGeom>
            <a:avLst/>
            <a:gdLst>
              <a:gd name="connsiteX0" fmla="*/ 2 w 18288000"/>
              <a:gd name="connsiteY0" fmla="*/ 0 h 9419808"/>
              <a:gd name="connsiteX1" fmla="*/ 18288000 w 18288000"/>
              <a:gd name="connsiteY1" fmla="*/ 0 h 9419808"/>
              <a:gd name="connsiteX2" fmla="*/ 18288000 w 18288000"/>
              <a:gd name="connsiteY2" fmla="*/ 844056 h 9419808"/>
              <a:gd name="connsiteX3" fmla="*/ 18288000 w 18288000"/>
              <a:gd name="connsiteY3" fmla="*/ 2157046 h 9419808"/>
              <a:gd name="connsiteX4" fmla="*/ 18288000 w 18288000"/>
              <a:gd name="connsiteY4" fmla="*/ 4863608 h 9419808"/>
              <a:gd name="connsiteX5" fmla="*/ 14398353 w 18288000"/>
              <a:gd name="connsiteY5" fmla="*/ 6328865 h 9419808"/>
              <a:gd name="connsiteX6" fmla="*/ 10242422 w 18288000"/>
              <a:gd name="connsiteY6" fmla="*/ 9109642 h 9419808"/>
              <a:gd name="connsiteX7" fmla="*/ 6790241 w 18288000"/>
              <a:gd name="connsiteY7" fmla="*/ 7954551 h 9419808"/>
              <a:gd name="connsiteX8" fmla="*/ 2786471 w 18288000"/>
              <a:gd name="connsiteY8" fmla="*/ 9205900 h 9419808"/>
              <a:gd name="connsiteX9" fmla="*/ 0 w 18288000"/>
              <a:gd name="connsiteY9" fmla="*/ 9419808 h 9419808"/>
              <a:gd name="connsiteX10" fmla="*/ 0 w 18288000"/>
              <a:gd name="connsiteY10" fmla="*/ 844056 h 9419808"/>
              <a:gd name="connsiteX11" fmla="*/ 2 w 18288000"/>
              <a:gd name="connsiteY11" fmla="*/ 844056 h 94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88000" h="9419808">
                <a:moveTo>
                  <a:pt x="2" y="0"/>
                </a:moveTo>
                <a:lnTo>
                  <a:pt x="18288000" y="0"/>
                </a:lnTo>
                <a:lnTo>
                  <a:pt x="18288000" y="844056"/>
                </a:lnTo>
                <a:lnTo>
                  <a:pt x="18288000" y="2157046"/>
                </a:lnTo>
                <a:lnTo>
                  <a:pt x="18288000" y="4863608"/>
                </a:lnTo>
                <a:cubicBezTo>
                  <a:pt x="18288000" y="4863608"/>
                  <a:pt x="16490583" y="6735285"/>
                  <a:pt x="14398353" y="6328865"/>
                </a:cubicBezTo>
                <a:cubicBezTo>
                  <a:pt x="12306122" y="5922443"/>
                  <a:pt x="11935227" y="8874346"/>
                  <a:pt x="10242422" y="9109642"/>
                </a:cubicBezTo>
                <a:cubicBezTo>
                  <a:pt x="8549616" y="9344940"/>
                  <a:pt x="8302354" y="7708559"/>
                  <a:pt x="6790241" y="7954551"/>
                </a:cubicBezTo>
                <a:cubicBezTo>
                  <a:pt x="5278129" y="8200542"/>
                  <a:pt x="4108382" y="9794142"/>
                  <a:pt x="2786471" y="9205900"/>
                </a:cubicBezTo>
                <a:cubicBezTo>
                  <a:pt x="1464561" y="8617659"/>
                  <a:pt x="0" y="9419808"/>
                  <a:pt x="0" y="9419808"/>
                </a:cubicBezTo>
                <a:lnTo>
                  <a:pt x="0" y="844056"/>
                </a:lnTo>
                <a:lnTo>
                  <a:pt x="2" y="844056"/>
                </a:lnTo>
                <a:close/>
              </a:path>
            </a:pathLst>
          </a:custGeom>
          <a:solidFill>
            <a:schemeClr val="tx1">
              <a:alpha val="50000"/>
            </a:schemeClr>
          </a:solidFill>
          <a:ln w="12700" cap="flat" cmpd="sng" algn="ctr">
            <a:noFill/>
            <a:prstDash val="solid"/>
            <a:miter lim="800000"/>
          </a:ln>
          <a:effectLst/>
        </p:spPr>
        <p:txBody>
          <a:bodyPr wrap="square" rtlCol="0" anchor="ctr">
            <a:noAutofit/>
          </a:bodyPr>
          <a:lstStyle/>
          <a:p>
            <a:pPr marL="0" marR="0" lvl="0" indent="0" algn="ctr" defTabSz="1371600" eaLnBrk="1" fontAlgn="auto" latinLnBrk="0" hangingPunct="1">
              <a:lnSpc>
                <a:spcPct val="100000"/>
              </a:lnSpc>
              <a:spcBef>
                <a:spcPts val="0"/>
              </a:spcBef>
              <a:spcAft>
                <a:spcPts val="0"/>
              </a:spcAft>
              <a:buClrTx/>
              <a:buSzTx/>
              <a:buFontTx/>
              <a:buNone/>
              <a:tabLst/>
              <a:defRPr/>
            </a:pPr>
            <a:endParaRPr kumimoji="0" lang="zh-CN" altLang="en-US" sz="2700" b="0" i="0" u="none" strike="noStrike" kern="0" cap="none" spc="0" normalizeH="0" baseline="0" noProof="0" dirty="0">
              <a:ln>
                <a:noFill/>
              </a:ln>
              <a:solidFill>
                <a:srgbClr val="FFFFFF"/>
              </a:solidFill>
              <a:effectLst/>
              <a:uLnTx/>
              <a:uFillTx/>
              <a:latin typeface="Outfit" pitchFamily="2" charset="0"/>
              <a:ea typeface="微软雅黑"/>
              <a:cs typeface="+mn-cs"/>
            </a:endParaRPr>
          </a:p>
        </p:txBody>
      </p:sp>
      <p:sp>
        <p:nvSpPr>
          <p:cNvPr id="37" name="Freeform: Shape 36">
            <a:extLst>
              <a:ext uri="{FF2B5EF4-FFF2-40B4-BE49-F238E27FC236}">
                <a16:creationId xmlns:a16="http://schemas.microsoft.com/office/drawing/2014/main" id="{A659BF41-32AD-9724-374D-9C1FFF60CE82}"/>
              </a:ext>
            </a:extLst>
          </p:cNvPr>
          <p:cNvSpPr/>
          <p:nvPr/>
        </p:nvSpPr>
        <p:spPr>
          <a:xfrm>
            <a:off x="3713844" y="2763753"/>
            <a:ext cx="14574156" cy="6537514"/>
          </a:xfrm>
          <a:custGeom>
            <a:avLst/>
            <a:gdLst>
              <a:gd name="connsiteX0" fmla="*/ 14574156 w 14574156"/>
              <a:gd name="connsiteY0" fmla="*/ 0 h 6537514"/>
              <a:gd name="connsiteX1" fmla="*/ 14574156 w 14574156"/>
              <a:gd name="connsiteY1" fmla="*/ 2099852 h 6537514"/>
              <a:gd name="connsiteX2" fmla="*/ 10684509 w 14574156"/>
              <a:gd name="connsiteY2" fmla="*/ 3565109 h 6537514"/>
              <a:gd name="connsiteX3" fmla="*/ 6528578 w 14574156"/>
              <a:gd name="connsiteY3" fmla="*/ 6345886 h 6537514"/>
              <a:gd name="connsiteX4" fmla="*/ 3076398 w 14574156"/>
              <a:gd name="connsiteY4" fmla="*/ 5190795 h 6537514"/>
              <a:gd name="connsiteX5" fmla="*/ 43258 w 14574156"/>
              <a:gd name="connsiteY5" fmla="*/ 6529378 h 6537514"/>
              <a:gd name="connsiteX6" fmla="*/ 0 w 14574156"/>
              <a:gd name="connsiteY6" fmla="*/ 6537514 h 6537514"/>
              <a:gd name="connsiteX7" fmla="*/ 45723 w 14574156"/>
              <a:gd name="connsiteY7" fmla="*/ 6524393 h 6537514"/>
              <a:gd name="connsiteX8" fmla="*/ 3078105 w 14574156"/>
              <a:gd name="connsiteY8" fmla="*/ 4630736 h 6537514"/>
              <a:gd name="connsiteX9" fmla="*/ 6530041 w 14574156"/>
              <a:gd name="connsiteY9" fmla="*/ 5662861 h 6537514"/>
              <a:gd name="connsiteX10" fmla="*/ 10685219 w 14574156"/>
              <a:gd name="connsiteY10" fmla="*/ 1953662 h 6537514"/>
              <a:gd name="connsiteX11" fmla="*/ 14568938 w 14574156"/>
              <a:gd name="connsiteY11" fmla="*/ 7138 h 653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74156" h="6537514">
                <a:moveTo>
                  <a:pt x="14574156" y="0"/>
                </a:moveTo>
                <a:lnTo>
                  <a:pt x="14574156" y="2099852"/>
                </a:lnTo>
                <a:cubicBezTo>
                  <a:pt x="14574156" y="2099852"/>
                  <a:pt x="12776740" y="3971529"/>
                  <a:pt x="10684509" y="3565109"/>
                </a:cubicBezTo>
                <a:cubicBezTo>
                  <a:pt x="8592278" y="3158687"/>
                  <a:pt x="8221383" y="6110590"/>
                  <a:pt x="6528578" y="6345886"/>
                </a:cubicBezTo>
                <a:cubicBezTo>
                  <a:pt x="4835772" y="6581184"/>
                  <a:pt x="4588510" y="4944803"/>
                  <a:pt x="3076398" y="5190795"/>
                </a:cubicBezTo>
                <a:cubicBezTo>
                  <a:pt x="1942314" y="5375288"/>
                  <a:pt x="1000810" y="6317812"/>
                  <a:pt x="43258" y="6529378"/>
                </a:cubicBezTo>
                <a:lnTo>
                  <a:pt x="0" y="6537514"/>
                </a:lnTo>
                <a:lnTo>
                  <a:pt x="45723" y="6524393"/>
                </a:lnTo>
                <a:cubicBezTo>
                  <a:pt x="1002810" y="6206138"/>
                  <a:pt x="1943371" y="4876096"/>
                  <a:pt x="3078105" y="4630736"/>
                </a:cubicBezTo>
                <a:cubicBezTo>
                  <a:pt x="4591081" y="4303589"/>
                  <a:pt x="4837122" y="5976184"/>
                  <a:pt x="6530041" y="5662861"/>
                </a:cubicBezTo>
                <a:cubicBezTo>
                  <a:pt x="8222959" y="5349537"/>
                  <a:pt x="8593859" y="1412257"/>
                  <a:pt x="10685219" y="1953662"/>
                </a:cubicBezTo>
                <a:cubicBezTo>
                  <a:pt x="12711224" y="2478149"/>
                  <a:pt x="14461522" y="152974"/>
                  <a:pt x="14568938" y="7138"/>
                </a:cubicBezTo>
                <a:close/>
              </a:path>
            </a:pathLst>
          </a:custGeom>
          <a:gradFill flip="none" rotWithShape="1">
            <a:gsLst>
              <a:gs pos="0">
                <a:schemeClr val="accent1"/>
              </a:gs>
              <a:gs pos="100000">
                <a:schemeClr val="accent6"/>
              </a:gs>
            </a:gsLst>
            <a:lin ang="0" scaled="1"/>
            <a:tileRect/>
          </a:gradFill>
          <a:ln w="15454" cap="flat">
            <a:noFill/>
            <a:prstDash val="solid"/>
            <a:miter/>
          </a:ln>
        </p:spPr>
        <p:txBody>
          <a:bodyPr rtlCol="0" anchor="ctr"/>
          <a:lstStyle/>
          <a:p>
            <a:endParaRPr lang="en-US"/>
          </a:p>
        </p:txBody>
      </p:sp>
      <p:grpSp>
        <p:nvGrpSpPr>
          <p:cNvPr id="14" name="Graphic 2">
            <a:extLst>
              <a:ext uri="{FF2B5EF4-FFF2-40B4-BE49-F238E27FC236}">
                <a16:creationId xmlns:a16="http://schemas.microsoft.com/office/drawing/2014/main" id="{0312E6FA-985D-F584-DB60-2CF5A5A8E656}"/>
              </a:ext>
            </a:extLst>
          </p:cNvPr>
          <p:cNvGrpSpPr/>
          <p:nvPr/>
        </p:nvGrpSpPr>
        <p:grpSpPr>
          <a:xfrm>
            <a:off x="15893708" y="8729374"/>
            <a:ext cx="399239" cy="399239"/>
            <a:chOff x="1567713" y="6895008"/>
            <a:chExt cx="194108" cy="194108"/>
          </a:xfrm>
          <a:gradFill>
            <a:gsLst>
              <a:gs pos="0">
                <a:schemeClr val="accent1"/>
              </a:gs>
              <a:gs pos="100000">
                <a:schemeClr val="accent6"/>
              </a:gs>
            </a:gsLst>
            <a:lin ang="0" scaled="1"/>
          </a:gradFill>
        </p:grpSpPr>
        <p:sp>
          <p:nvSpPr>
            <p:cNvPr id="25" name="Freeform: Shape 24">
              <a:extLst>
                <a:ext uri="{FF2B5EF4-FFF2-40B4-BE49-F238E27FC236}">
                  <a16:creationId xmlns:a16="http://schemas.microsoft.com/office/drawing/2014/main" id="{431E91D2-4CD0-430B-0EDC-368062E98BB0}"/>
                </a:ext>
              </a:extLst>
            </p:cNvPr>
            <p:cNvSpPr/>
            <p:nvPr/>
          </p:nvSpPr>
          <p:spPr>
            <a:xfrm>
              <a:off x="1642553" y="6945585"/>
              <a:ext cx="44645" cy="93172"/>
            </a:xfrm>
            <a:custGeom>
              <a:avLst/>
              <a:gdLst>
                <a:gd name="connsiteX0" fmla="*/ 10029 w 44645"/>
                <a:gd name="connsiteY0" fmla="*/ 93172 h 93172"/>
                <a:gd name="connsiteX1" fmla="*/ 29547 w 44645"/>
                <a:gd name="connsiteY1" fmla="*/ 93172 h 93172"/>
                <a:gd name="connsiteX2" fmla="*/ 29547 w 44645"/>
                <a:gd name="connsiteY2" fmla="*/ 47879 h 93172"/>
                <a:gd name="connsiteX3" fmla="*/ 41194 w 44645"/>
                <a:gd name="connsiteY3" fmla="*/ 47879 h 93172"/>
                <a:gd name="connsiteX4" fmla="*/ 44645 w 44645"/>
                <a:gd name="connsiteY4" fmla="*/ 31596 h 93172"/>
                <a:gd name="connsiteX5" fmla="*/ 29547 w 44645"/>
                <a:gd name="connsiteY5" fmla="*/ 31596 h 93172"/>
                <a:gd name="connsiteX6" fmla="*/ 29547 w 44645"/>
                <a:gd name="connsiteY6" fmla="*/ 22322 h 93172"/>
                <a:gd name="connsiteX7" fmla="*/ 34077 w 44645"/>
                <a:gd name="connsiteY7" fmla="*/ 16930 h 93172"/>
                <a:gd name="connsiteX8" fmla="*/ 44645 w 44645"/>
                <a:gd name="connsiteY8" fmla="*/ 16930 h 93172"/>
                <a:gd name="connsiteX9" fmla="*/ 44645 w 44645"/>
                <a:gd name="connsiteY9" fmla="*/ 0 h 93172"/>
                <a:gd name="connsiteX10" fmla="*/ 31165 w 44645"/>
                <a:gd name="connsiteY10" fmla="*/ 0 h 93172"/>
                <a:gd name="connsiteX11" fmla="*/ 10137 w 44645"/>
                <a:gd name="connsiteY11" fmla="*/ 18656 h 93172"/>
                <a:gd name="connsiteX12" fmla="*/ 10137 w 44645"/>
                <a:gd name="connsiteY12" fmla="*/ 31704 h 93172"/>
                <a:gd name="connsiteX13" fmla="*/ 0 w 44645"/>
                <a:gd name="connsiteY13" fmla="*/ 31704 h 93172"/>
                <a:gd name="connsiteX14" fmla="*/ 0 w 44645"/>
                <a:gd name="connsiteY14" fmla="*/ 48203 h 93172"/>
                <a:gd name="connsiteX15" fmla="*/ 10137 w 44645"/>
                <a:gd name="connsiteY15" fmla="*/ 48203 h 93172"/>
                <a:gd name="connsiteX16" fmla="*/ 10137 w 44645"/>
                <a:gd name="connsiteY16" fmla="*/ 93172 h 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645" h="93172">
                  <a:moveTo>
                    <a:pt x="10029" y="93172"/>
                  </a:moveTo>
                  <a:lnTo>
                    <a:pt x="29547" y="93172"/>
                  </a:lnTo>
                  <a:lnTo>
                    <a:pt x="29547" y="47879"/>
                  </a:lnTo>
                  <a:lnTo>
                    <a:pt x="41194" y="47879"/>
                  </a:lnTo>
                  <a:lnTo>
                    <a:pt x="44645" y="31596"/>
                  </a:lnTo>
                  <a:lnTo>
                    <a:pt x="29547" y="31596"/>
                  </a:lnTo>
                  <a:cubicBezTo>
                    <a:pt x="29547" y="31596"/>
                    <a:pt x="29547" y="25450"/>
                    <a:pt x="29547" y="22322"/>
                  </a:cubicBezTo>
                  <a:cubicBezTo>
                    <a:pt x="29547" y="18440"/>
                    <a:pt x="30302" y="16930"/>
                    <a:pt x="34077" y="16930"/>
                  </a:cubicBezTo>
                  <a:cubicBezTo>
                    <a:pt x="37096" y="16930"/>
                    <a:pt x="44645" y="16930"/>
                    <a:pt x="44645" y="16930"/>
                  </a:cubicBezTo>
                  <a:lnTo>
                    <a:pt x="44645" y="0"/>
                  </a:lnTo>
                  <a:cubicBezTo>
                    <a:pt x="44645" y="0"/>
                    <a:pt x="33538" y="0"/>
                    <a:pt x="31165" y="0"/>
                  </a:cubicBezTo>
                  <a:cubicBezTo>
                    <a:pt x="16715" y="0"/>
                    <a:pt x="10137" y="6362"/>
                    <a:pt x="10137" y="18656"/>
                  </a:cubicBezTo>
                  <a:cubicBezTo>
                    <a:pt x="10137" y="29332"/>
                    <a:pt x="10137" y="31704"/>
                    <a:pt x="10137" y="31704"/>
                  </a:cubicBezTo>
                  <a:lnTo>
                    <a:pt x="0" y="31704"/>
                  </a:lnTo>
                  <a:lnTo>
                    <a:pt x="0" y="48203"/>
                  </a:lnTo>
                  <a:lnTo>
                    <a:pt x="10137" y="48203"/>
                  </a:lnTo>
                  <a:lnTo>
                    <a:pt x="10137" y="93172"/>
                  </a:lnTo>
                  <a:close/>
                </a:path>
              </a:pathLst>
            </a:custGeom>
            <a:grpFill/>
            <a:ln w="10783" cap="flat">
              <a:noFill/>
              <a:prstDash val="solid"/>
              <a:miter/>
            </a:ln>
          </p:spPr>
          <p:txBody>
            <a:bodyPr rtlCol="0" anchor="ctr"/>
            <a:lstStyle/>
            <a:p>
              <a:pPr algn="r"/>
              <a:endParaRPr lang="en-US" sz="3600"/>
            </a:p>
          </p:txBody>
        </p:sp>
        <p:sp>
          <p:nvSpPr>
            <p:cNvPr id="26" name="Freeform: Shape 25">
              <a:extLst>
                <a:ext uri="{FF2B5EF4-FFF2-40B4-BE49-F238E27FC236}">
                  <a16:creationId xmlns:a16="http://schemas.microsoft.com/office/drawing/2014/main" id="{2592BB03-33CC-3FD9-CA4F-5C02E605A754}"/>
                </a:ext>
              </a:extLst>
            </p:cNvPr>
            <p:cNvSpPr/>
            <p:nvPr/>
          </p:nvSpPr>
          <p:spPr>
            <a:xfrm>
              <a:off x="1567713" y="6895008"/>
              <a:ext cx="194108" cy="194108"/>
            </a:xfrm>
            <a:custGeom>
              <a:avLst/>
              <a:gdLst>
                <a:gd name="connsiteX0" fmla="*/ 97054 w 194108"/>
                <a:gd name="connsiteY0" fmla="*/ 194108 h 194108"/>
                <a:gd name="connsiteX1" fmla="*/ 0 w 194108"/>
                <a:gd name="connsiteY1" fmla="*/ 97054 h 194108"/>
                <a:gd name="connsiteX2" fmla="*/ 97054 w 194108"/>
                <a:gd name="connsiteY2" fmla="*/ 0 h 194108"/>
                <a:gd name="connsiteX3" fmla="*/ 194108 w 194108"/>
                <a:gd name="connsiteY3" fmla="*/ 97054 h 194108"/>
                <a:gd name="connsiteX4" fmla="*/ 97054 w 194108"/>
                <a:gd name="connsiteY4" fmla="*/ 194108 h 194108"/>
                <a:gd name="connsiteX5" fmla="*/ 97054 w 194108"/>
                <a:gd name="connsiteY5" fmla="*/ 11216 h 194108"/>
                <a:gd name="connsiteX6" fmla="*/ 11215 w 194108"/>
                <a:gd name="connsiteY6" fmla="*/ 97054 h 194108"/>
                <a:gd name="connsiteX7" fmla="*/ 97054 w 194108"/>
                <a:gd name="connsiteY7" fmla="*/ 182894 h 194108"/>
                <a:gd name="connsiteX8" fmla="*/ 182893 w 194108"/>
                <a:gd name="connsiteY8" fmla="*/ 97054 h 194108"/>
                <a:gd name="connsiteX9" fmla="*/ 97054 w 194108"/>
                <a:gd name="connsiteY9" fmla="*/ 11216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08" h="194108">
                  <a:moveTo>
                    <a:pt x="97054" y="194108"/>
                  </a:moveTo>
                  <a:cubicBezTo>
                    <a:pt x="43567" y="194108"/>
                    <a:pt x="0" y="150543"/>
                    <a:pt x="0" y="97054"/>
                  </a:cubicBezTo>
                  <a:cubicBezTo>
                    <a:pt x="0" y="43567"/>
                    <a:pt x="43567" y="0"/>
                    <a:pt x="97054" y="0"/>
                  </a:cubicBezTo>
                  <a:cubicBezTo>
                    <a:pt x="150542" y="0"/>
                    <a:pt x="194108" y="43567"/>
                    <a:pt x="194108" y="97054"/>
                  </a:cubicBezTo>
                  <a:cubicBezTo>
                    <a:pt x="194108" y="150649"/>
                    <a:pt x="150542" y="194108"/>
                    <a:pt x="97054" y="194108"/>
                  </a:cubicBezTo>
                  <a:close/>
                  <a:moveTo>
                    <a:pt x="97054" y="11216"/>
                  </a:moveTo>
                  <a:cubicBezTo>
                    <a:pt x="49713" y="11216"/>
                    <a:pt x="11215" y="49713"/>
                    <a:pt x="11215" y="97054"/>
                  </a:cubicBezTo>
                  <a:cubicBezTo>
                    <a:pt x="11215" y="144395"/>
                    <a:pt x="49713" y="182894"/>
                    <a:pt x="97054" y="182894"/>
                  </a:cubicBezTo>
                  <a:cubicBezTo>
                    <a:pt x="144395" y="182894"/>
                    <a:pt x="182893" y="144395"/>
                    <a:pt x="182893" y="97054"/>
                  </a:cubicBezTo>
                  <a:cubicBezTo>
                    <a:pt x="182893" y="49713"/>
                    <a:pt x="144395" y="11216"/>
                    <a:pt x="97054" y="11216"/>
                  </a:cubicBezTo>
                  <a:close/>
                </a:path>
              </a:pathLst>
            </a:custGeom>
            <a:grpFill/>
            <a:ln w="10783" cap="flat">
              <a:noFill/>
              <a:prstDash val="solid"/>
              <a:miter/>
            </a:ln>
          </p:spPr>
          <p:txBody>
            <a:bodyPr rtlCol="0" anchor="ctr"/>
            <a:lstStyle/>
            <a:p>
              <a:pPr algn="r"/>
              <a:endParaRPr lang="en-US" sz="3600"/>
            </a:p>
          </p:txBody>
        </p:sp>
      </p:grpSp>
      <p:grpSp>
        <p:nvGrpSpPr>
          <p:cNvPr id="15" name="Graphic 2">
            <a:extLst>
              <a:ext uri="{FF2B5EF4-FFF2-40B4-BE49-F238E27FC236}">
                <a16:creationId xmlns:a16="http://schemas.microsoft.com/office/drawing/2014/main" id="{F239F50C-D2C6-60C7-1382-04A909821138}"/>
              </a:ext>
            </a:extLst>
          </p:cNvPr>
          <p:cNvGrpSpPr/>
          <p:nvPr/>
        </p:nvGrpSpPr>
        <p:grpSpPr>
          <a:xfrm>
            <a:off x="16478595" y="8743570"/>
            <a:ext cx="399239" cy="399239"/>
            <a:chOff x="1852082" y="6901910"/>
            <a:chExt cx="194108" cy="194108"/>
          </a:xfrm>
          <a:gradFill>
            <a:gsLst>
              <a:gs pos="0">
                <a:schemeClr val="accent1"/>
              </a:gs>
              <a:gs pos="100000">
                <a:schemeClr val="accent6"/>
              </a:gs>
            </a:gsLst>
            <a:lin ang="0" scaled="1"/>
          </a:gradFill>
        </p:grpSpPr>
        <p:sp>
          <p:nvSpPr>
            <p:cNvPr id="23" name="Freeform: Shape 22">
              <a:extLst>
                <a:ext uri="{FF2B5EF4-FFF2-40B4-BE49-F238E27FC236}">
                  <a16:creationId xmlns:a16="http://schemas.microsoft.com/office/drawing/2014/main" id="{32952CAF-A3C8-B0DE-33F0-4B06FEEC3DA5}"/>
                </a:ext>
              </a:extLst>
            </p:cNvPr>
            <p:cNvSpPr/>
            <p:nvPr/>
          </p:nvSpPr>
          <p:spPr>
            <a:xfrm>
              <a:off x="1906432" y="6964349"/>
              <a:ext cx="85299" cy="69339"/>
            </a:xfrm>
            <a:custGeom>
              <a:avLst/>
              <a:gdLst>
                <a:gd name="connsiteX0" fmla="*/ 0 w 85299"/>
                <a:gd name="connsiteY0" fmla="*/ 61467 h 69339"/>
                <a:gd name="connsiteX1" fmla="*/ 26852 w 85299"/>
                <a:gd name="connsiteY1" fmla="*/ 69339 h 69339"/>
                <a:gd name="connsiteX2" fmla="*/ 76565 w 85299"/>
                <a:gd name="connsiteY2" fmla="*/ 17254 h 69339"/>
                <a:gd name="connsiteX3" fmla="*/ 85300 w 85299"/>
                <a:gd name="connsiteY3" fmla="*/ 8196 h 69339"/>
                <a:gd name="connsiteX4" fmla="*/ 75595 w 85299"/>
                <a:gd name="connsiteY4" fmla="*/ 11000 h 69339"/>
                <a:gd name="connsiteX5" fmla="*/ 82927 w 85299"/>
                <a:gd name="connsiteY5" fmla="*/ 1294 h 69339"/>
                <a:gd name="connsiteX6" fmla="*/ 71820 w 85299"/>
                <a:gd name="connsiteY6" fmla="*/ 5500 h 69339"/>
                <a:gd name="connsiteX7" fmla="*/ 59095 w 85299"/>
                <a:gd name="connsiteY7" fmla="*/ 0 h 69339"/>
                <a:gd name="connsiteX8" fmla="*/ 42273 w 85299"/>
                <a:gd name="connsiteY8" fmla="*/ 22322 h 69339"/>
                <a:gd name="connsiteX9" fmla="*/ 6039 w 85299"/>
                <a:gd name="connsiteY9" fmla="*/ 3126 h 69339"/>
                <a:gd name="connsiteX10" fmla="*/ 11431 w 85299"/>
                <a:gd name="connsiteY10" fmla="*/ 26528 h 69339"/>
                <a:gd name="connsiteX11" fmla="*/ 3451 w 85299"/>
                <a:gd name="connsiteY11" fmla="*/ 24371 h 69339"/>
                <a:gd name="connsiteX12" fmla="*/ 17470 w 85299"/>
                <a:gd name="connsiteY12" fmla="*/ 41733 h 69339"/>
                <a:gd name="connsiteX13" fmla="*/ 9598 w 85299"/>
                <a:gd name="connsiteY13" fmla="*/ 42057 h 69339"/>
                <a:gd name="connsiteX14" fmla="*/ 26744 w 85299"/>
                <a:gd name="connsiteY14" fmla="*/ 53595 h 69339"/>
                <a:gd name="connsiteX15" fmla="*/ 0 w 85299"/>
                <a:gd name="connsiteY15" fmla="*/ 61467 h 6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299" h="69339">
                  <a:moveTo>
                    <a:pt x="0" y="61467"/>
                  </a:moveTo>
                  <a:cubicBezTo>
                    <a:pt x="7764" y="66427"/>
                    <a:pt x="16931" y="69339"/>
                    <a:pt x="26852" y="69339"/>
                  </a:cubicBezTo>
                  <a:cubicBezTo>
                    <a:pt x="65673" y="69339"/>
                    <a:pt x="77751" y="41841"/>
                    <a:pt x="76565" y="17254"/>
                  </a:cubicBezTo>
                  <a:cubicBezTo>
                    <a:pt x="80016" y="14990"/>
                    <a:pt x="82927" y="11862"/>
                    <a:pt x="85300" y="8196"/>
                  </a:cubicBezTo>
                  <a:cubicBezTo>
                    <a:pt x="82172" y="9598"/>
                    <a:pt x="79153" y="10568"/>
                    <a:pt x="75595" y="11000"/>
                  </a:cubicBezTo>
                  <a:cubicBezTo>
                    <a:pt x="79153" y="8842"/>
                    <a:pt x="81633" y="5392"/>
                    <a:pt x="82927" y="1294"/>
                  </a:cubicBezTo>
                  <a:cubicBezTo>
                    <a:pt x="79584" y="3342"/>
                    <a:pt x="75810" y="4744"/>
                    <a:pt x="71820" y="5500"/>
                  </a:cubicBezTo>
                  <a:cubicBezTo>
                    <a:pt x="68585" y="2048"/>
                    <a:pt x="64056" y="0"/>
                    <a:pt x="59095" y="0"/>
                  </a:cubicBezTo>
                  <a:cubicBezTo>
                    <a:pt x="47772" y="0"/>
                    <a:pt x="39684" y="11430"/>
                    <a:pt x="42273" y="22322"/>
                  </a:cubicBezTo>
                  <a:cubicBezTo>
                    <a:pt x="27714" y="21568"/>
                    <a:pt x="14666" y="13804"/>
                    <a:pt x="6039" y="3126"/>
                  </a:cubicBezTo>
                  <a:cubicBezTo>
                    <a:pt x="1402" y="11000"/>
                    <a:pt x="3666" y="21244"/>
                    <a:pt x="11431" y="26528"/>
                  </a:cubicBezTo>
                  <a:cubicBezTo>
                    <a:pt x="8519" y="26420"/>
                    <a:pt x="5823" y="25665"/>
                    <a:pt x="3451" y="24371"/>
                  </a:cubicBezTo>
                  <a:cubicBezTo>
                    <a:pt x="3235" y="32459"/>
                    <a:pt x="9058" y="40007"/>
                    <a:pt x="17470" y="41733"/>
                  </a:cubicBezTo>
                  <a:cubicBezTo>
                    <a:pt x="14990" y="42380"/>
                    <a:pt x="12294" y="42595"/>
                    <a:pt x="9598" y="42057"/>
                  </a:cubicBezTo>
                  <a:cubicBezTo>
                    <a:pt x="11862" y="48958"/>
                    <a:pt x="19087" y="53487"/>
                    <a:pt x="26744" y="53595"/>
                  </a:cubicBezTo>
                  <a:cubicBezTo>
                    <a:pt x="19303" y="59311"/>
                    <a:pt x="9274" y="62545"/>
                    <a:pt x="0" y="61467"/>
                  </a:cubicBezTo>
                  <a:close/>
                </a:path>
              </a:pathLst>
            </a:custGeom>
            <a:grpFill/>
            <a:ln w="10783" cap="flat">
              <a:noFill/>
              <a:prstDash val="solid"/>
              <a:miter/>
            </a:ln>
          </p:spPr>
          <p:txBody>
            <a:bodyPr rtlCol="0" anchor="ctr"/>
            <a:lstStyle/>
            <a:p>
              <a:pPr algn="r"/>
              <a:endParaRPr lang="en-US" sz="3600"/>
            </a:p>
          </p:txBody>
        </p:sp>
        <p:sp>
          <p:nvSpPr>
            <p:cNvPr id="24" name="Freeform: Shape 23">
              <a:extLst>
                <a:ext uri="{FF2B5EF4-FFF2-40B4-BE49-F238E27FC236}">
                  <a16:creationId xmlns:a16="http://schemas.microsoft.com/office/drawing/2014/main" id="{8145B015-E84E-875E-992C-E09AA2990EC2}"/>
                </a:ext>
              </a:extLst>
            </p:cNvPr>
            <p:cNvSpPr/>
            <p:nvPr/>
          </p:nvSpPr>
          <p:spPr>
            <a:xfrm>
              <a:off x="1852082" y="6901910"/>
              <a:ext cx="194108" cy="194108"/>
            </a:xfrm>
            <a:custGeom>
              <a:avLst/>
              <a:gdLst>
                <a:gd name="connsiteX0" fmla="*/ 97054 w 194108"/>
                <a:gd name="connsiteY0" fmla="*/ 194108 h 194108"/>
                <a:gd name="connsiteX1" fmla="*/ 0 w 194108"/>
                <a:gd name="connsiteY1" fmla="*/ 97054 h 194108"/>
                <a:gd name="connsiteX2" fmla="*/ 97054 w 194108"/>
                <a:gd name="connsiteY2" fmla="*/ 0 h 194108"/>
                <a:gd name="connsiteX3" fmla="*/ 194108 w 194108"/>
                <a:gd name="connsiteY3" fmla="*/ 97054 h 194108"/>
                <a:gd name="connsiteX4" fmla="*/ 97054 w 194108"/>
                <a:gd name="connsiteY4" fmla="*/ 194108 h 194108"/>
                <a:gd name="connsiteX5" fmla="*/ 97054 w 194108"/>
                <a:gd name="connsiteY5" fmla="*/ 11216 h 194108"/>
                <a:gd name="connsiteX6" fmla="*/ 11215 w 194108"/>
                <a:gd name="connsiteY6" fmla="*/ 97054 h 194108"/>
                <a:gd name="connsiteX7" fmla="*/ 97054 w 194108"/>
                <a:gd name="connsiteY7" fmla="*/ 182893 h 194108"/>
                <a:gd name="connsiteX8" fmla="*/ 182893 w 194108"/>
                <a:gd name="connsiteY8" fmla="*/ 97054 h 194108"/>
                <a:gd name="connsiteX9" fmla="*/ 97054 w 194108"/>
                <a:gd name="connsiteY9" fmla="*/ 11216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08" h="194108">
                  <a:moveTo>
                    <a:pt x="97054" y="194108"/>
                  </a:moveTo>
                  <a:cubicBezTo>
                    <a:pt x="43567" y="194108"/>
                    <a:pt x="0" y="150541"/>
                    <a:pt x="0" y="97054"/>
                  </a:cubicBezTo>
                  <a:cubicBezTo>
                    <a:pt x="0" y="43567"/>
                    <a:pt x="43567" y="0"/>
                    <a:pt x="97054" y="0"/>
                  </a:cubicBezTo>
                  <a:cubicBezTo>
                    <a:pt x="150542" y="0"/>
                    <a:pt x="194108" y="43567"/>
                    <a:pt x="194108" y="97054"/>
                  </a:cubicBezTo>
                  <a:cubicBezTo>
                    <a:pt x="194001" y="150541"/>
                    <a:pt x="150542" y="194108"/>
                    <a:pt x="97054" y="194108"/>
                  </a:cubicBezTo>
                  <a:close/>
                  <a:moveTo>
                    <a:pt x="97054" y="11216"/>
                  </a:moveTo>
                  <a:cubicBezTo>
                    <a:pt x="49713" y="11216"/>
                    <a:pt x="11215" y="49713"/>
                    <a:pt x="11215" y="97054"/>
                  </a:cubicBezTo>
                  <a:cubicBezTo>
                    <a:pt x="11215" y="144395"/>
                    <a:pt x="49713" y="182893"/>
                    <a:pt x="97054" y="182893"/>
                  </a:cubicBezTo>
                  <a:cubicBezTo>
                    <a:pt x="144395" y="182893"/>
                    <a:pt x="182893" y="144395"/>
                    <a:pt x="182893" y="97054"/>
                  </a:cubicBezTo>
                  <a:cubicBezTo>
                    <a:pt x="182893" y="49713"/>
                    <a:pt x="144287" y="11216"/>
                    <a:pt x="97054" y="11216"/>
                  </a:cubicBezTo>
                  <a:close/>
                </a:path>
              </a:pathLst>
            </a:custGeom>
            <a:grpFill/>
            <a:ln w="10783" cap="flat">
              <a:noFill/>
              <a:prstDash val="solid"/>
              <a:miter/>
            </a:ln>
          </p:spPr>
          <p:txBody>
            <a:bodyPr rtlCol="0" anchor="ctr"/>
            <a:lstStyle/>
            <a:p>
              <a:pPr algn="r"/>
              <a:endParaRPr lang="en-US" sz="3600"/>
            </a:p>
          </p:txBody>
        </p:sp>
      </p:grpSp>
      <p:grpSp>
        <p:nvGrpSpPr>
          <p:cNvPr id="16" name="Graphic 2">
            <a:extLst>
              <a:ext uri="{FF2B5EF4-FFF2-40B4-BE49-F238E27FC236}">
                <a16:creationId xmlns:a16="http://schemas.microsoft.com/office/drawing/2014/main" id="{7F97908D-C445-973E-D097-405B8630FBEA}"/>
              </a:ext>
            </a:extLst>
          </p:cNvPr>
          <p:cNvGrpSpPr/>
          <p:nvPr/>
        </p:nvGrpSpPr>
        <p:grpSpPr>
          <a:xfrm>
            <a:off x="17063261" y="8728710"/>
            <a:ext cx="399239" cy="399239"/>
            <a:chOff x="2136343" y="6894685"/>
            <a:chExt cx="194108" cy="194108"/>
          </a:xfrm>
          <a:gradFill>
            <a:gsLst>
              <a:gs pos="0">
                <a:schemeClr val="accent1"/>
              </a:gs>
              <a:gs pos="100000">
                <a:schemeClr val="accent6"/>
              </a:gs>
            </a:gsLst>
            <a:lin ang="0" scaled="1"/>
          </a:gradFill>
        </p:grpSpPr>
        <p:grpSp>
          <p:nvGrpSpPr>
            <p:cNvPr id="17" name="Graphic 2">
              <a:extLst>
                <a:ext uri="{FF2B5EF4-FFF2-40B4-BE49-F238E27FC236}">
                  <a16:creationId xmlns:a16="http://schemas.microsoft.com/office/drawing/2014/main" id="{4FA4DBFA-F0CA-5207-A603-C2288B06B779}"/>
                </a:ext>
              </a:extLst>
            </p:cNvPr>
            <p:cNvGrpSpPr/>
            <p:nvPr/>
          </p:nvGrpSpPr>
          <p:grpSpPr>
            <a:xfrm>
              <a:off x="2193281" y="6949791"/>
              <a:ext cx="80339" cy="78074"/>
              <a:chOff x="2193281" y="6949791"/>
              <a:chExt cx="80339" cy="78074"/>
            </a:xfrm>
            <a:grpFill/>
          </p:grpSpPr>
          <p:grpSp>
            <p:nvGrpSpPr>
              <p:cNvPr id="19" name="Graphic 2">
                <a:extLst>
                  <a:ext uri="{FF2B5EF4-FFF2-40B4-BE49-F238E27FC236}">
                    <a16:creationId xmlns:a16="http://schemas.microsoft.com/office/drawing/2014/main" id="{68F21FB8-0A54-2FC5-F4D1-C7D2E074056C}"/>
                  </a:ext>
                </a:extLst>
              </p:cNvPr>
              <p:cNvGrpSpPr/>
              <p:nvPr/>
            </p:nvGrpSpPr>
            <p:grpSpPr>
              <a:xfrm>
                <a:off x="2193281" y="6949791"/>
                <a:ext cx="19626" cy="78074"/>
                <a:chOff x="2193281" y="6949791"/>
                <a:chExt cx="19626" cy="78074"/>
              </a:xfrm>
              <a:grpFill/>
            </p:grpSpPr>
            <p:sp>
              <p:nvSpPr>
                <p:cNvPr id="21" name="Freeform: Shape 20">
                  <a:extLst>
                    <a:ext uri="{FF2B5EF4-FFF2-40B4-BE49-F238E27FC236}">
                      <a16:creationId xmlns:a16="http://schemas.microsoft.com/office/drawing/2014/main" id="{3DDD7D41-5CA4-152F-E06B-E028E0A5F217}"/>
                    </a:ext>
                  </a:extLst>
                </p:cNvPr>
                <p:cNvSpPr/>
                <p:nvPr/>
              </p:nvSpPr>
              <p:spPr>
                <a:xfrm>
                  <a:off x="2194791" y="6976642"/>
                  <a:ext cx="16607" cy="51223"/>
                </a:xfrm>
                <a:custGeom>
                  <a:avLst/>
                  <a:gdLst>
                    <a:gd name="connsiteX0" fmla="*/ 0 w 16607"/>
                    <a:gd name="connsiteY0" fmla="*/ 0 h 51223"/>
                    <a:gd name="connsiteX1" fmla="*/ 16607 w 16607"/>
                    <a:gd name="connsiteY1" fmla="*/ 0 h 51223"/>
                    <a:gd name="connsiteX2" fmla="*/ 16607 w 16607"/>
                    <a:gd name="connsiteY2" fmla="*/ 51224 h 51223"/>
                    <a:gd name="connsiteX3" fmla="*/ 0 w 16607"/>
                    <a:gd name="connsiteY3" fmla="*/ 51224 h 51223"/>
                  </a:gdLst>
                  <a:ahLst/>
                  <a:cxnLst>
                    <a:cxn ang="0">
                      <a:pos x="connsiteX0" y="connsiteY0"/>
                    </a:cxn>
                    <a:cxn ang="0">
                      <a:pos x="connsiteX1" y="connsiteY1"/>
                    </a:cxn>
                    <a:cxn ang="0">
                      <a:pos x="connsiteX2" y="connsiteY2"/>
                    </a:cxn>
                    <a:cxn ang="0">
                      <a:pos x="connsiteX3" y="connsiteY3"/>
                    </a:cxn>
                  </a:cxnLst>
                  <a:rect l="l" t="t" r="r" b="b"/>
                  <a:pathLst>
                    <a:path w="16607" h="51223">
                      <a:moveTo>
                        <a:pt x="0" y="0"/>
                      </a:moveTo>
                      <a:lnTo>
                        <a:pt x="16607" y="0"/>
                      </a:lnTo>
                      <a:lnTo>
                        <a:pt x="16607" y="51224"/>
                      </a:lnTo>
                      <a:lnTo>
                        <a:pt x="0" y="51224"/>
                      </a:lnTo>
                      <a:close/>
                    </a:path>
                  </a:pathLst>
                </a:custGeom>
                <a:grpFill/>
                <a:ln w="10783" cap="flat">
                  <a:noFill/>
                  <a:prstDash val="solid"/>
                  <a:miter/>
                </a:ln>
              </p:spPr>
              <p:txBody>
                <a:bodyPr rtlCol="0" anchor="ctr"/>
                <a:lstStyle/>
                <a:p>
                  <a:pPr algn="r"/>
                  <a:endParaRPr lang="en-US" sz="3600"/>
                </a:p>
              </p:txBody>
            </p:sp>
            <p:sp>
              <p:nvSpPr>
                <p:cNvPr id="22" name="Freeform: Shape 21">
                  <a:extLst>
                    <a:ext uri="{FF2B5EF4-FFF2-40B4-BE49-F238E27FC236}">
                      <a16:creationId xmlns:a16="http://schemas.microsoft.com/office/drawing/2014/main" id="{56ADFA5C-B136-9664-2452-C05BCA1AB89F}"/>
                    </a:ext>
                  </a:extLst>
                </p:cNvPr>
                <p:cNvSpPr/>
                <p:nvPr/>
              </p:nvSpPr>
              <p:spPr>
                <a:xfrm>
                  <a:off x="2193281" y="6949791"/>
                  <a:ext cx="19626" cy="19841"/>
                </a:xfrm>
                <a:custGeom>
                  <a:avLst/>
                  <a:gdLst>
                    <a:gd name="connsiteX0" fmla="*/ 9813 w 19626"/>
                    <a:gd name="connsiteY0" fmla="*/ 19842 h 19841"/>
                    <a:gd name="connsiteX1" fmla="*/ 19627 w 19626"/>
                    <a:gd name="connsiteY1" fmla="*/ 9920 h 19841"/>
                    <a:gd name="connsiteX2" fmla="*/ 9813 w 19626"/>
                    <a:gd name="connsiteY2" fmla="*/ 0 h 19841"/>
                    <a:gd name="connsiteX3" fmla="*/ 0 w 19626"/>
                    <a:gd name="connsiteY3" fmla="*/ 9920 h 19841"/>
                    <a:gd name="connsiteX4" fmla="*/ 9813 w 19626"/>
                    <a:gd name="connsiteY4" fmla="*/ 19842 h 19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6" h="19841">
                      <a:moveTo>
                        <a:pt x="9813" y="19842"/>
                      </a:moveTo>
                      <a:cubicBezTo>
                        <a:pt x="15205" y="19842"/>
                        <a:pt x="19627" y="15420"/>
                        <a:pt x="19627" y="9920"/>
                      </a:cubicBezTo>
                      <a:cubicBezTo>
                        <a:pt x="19627" y="4420"/>
                        <a:pt x="15205" y="0"/>
                        <a:pt x="9813" y="0"/>
                      </a:cubicBezTo>
                      <a:cubicBezTo>
                        <a:pt x="4421" y="0"/>
                        <a:pt x="0" y="4420"/>
                        <a:pt x="0" y="9920"/>
                      </a:cubicBezTo>
                      <a:cubicBezTo>
                        <a:pt x="0" y="15420"/>
                        <a:pt x="4313" y="19842"/>
                        <a:pt x="9813" y="19842"/>
                      </a:cubicBezTo>
                      <a:close/>
                    </a:path>
                  </a:pathLst>
                </a:custGeom>
                <a:grpFill/>
                <a:ln w="10783" cap="flat">
                  <a:noFill/>
                  <a:prstDash val="solid"/>
                  <a:miter/>
                </a:ln>
              </p:spPr>
              <p:txBody>
                <a:bodyPr rtlCol="0" anchor="ctr"/>
                <a:lstStyle/>
                <a:p>
                  <a:pPr algn="r"/>
                  <a:endParaRPr lang="en-US" sz="3600"/>
                </a:p>
              </p:txBody>
            </p:sp>
          </p:grpSp>
          <p:sp>
            <p:nvSpPr>
              <p:cNvPr id="20" name="Freeform: Shape 19">
                <a:extLst>
                  <a:ext uri="{FF2B5EF4-FFF2-40B4-BE49-F238E27FC236}">
                    <a16:creationId xmlns:a16="http://schemas.microsoft.com/office/drawing/2014/main" id="{1F06BFF5-A732-0B6F-00C9-EEFF6D98AAB6}"/>
                  </a:ext>
                </a:extLst>
              </p:cNvPr>
              <p:cNvSpPr/>
              <p:nvPr/>
            </p:nvSpPr>
            <p:spPr>
              <a:xfrm>
                <a:off x="2222074" y="6975025"/>
                <a:ext cx="51546" cy="52840"/>
              </a:xfrm>
              <a:custGeom>
                <a:avLst/>
                <a:gdLst>
                  <a:gd name="connsiteX0" fmla="*/ 15852 w 51546"/>
                  <a:gd name="connsiteY0" fmla="*/ 27067 h 52840"/>
                  <a:gd name="connsiteX1" fmla="*/ 25989 w 51546"/>
                  <a:gd name="connsiteY1" fmla="*/ 15098 h 52840"/>
                  <a:gd name="connsiteX2" fmla="*/ 35047 w 51546"/>
                  <a:gd name="connsiteY2" fmla="*/ 27067 h 52840"/>
                  <a:gd name="connsiteX3" fmla="*/ 35047 w 51546"/>
                  <a:gd name="connsiteY3" fmla="*/ 52625 h 52840"/>
                  <a:gd name="connsiteX4" fmla="*/ 51547 w 51546"/>
                  <a:gd name="connsiteY4" fmla="*/ 52841 h 52840"/>
                  <a:gd name="connsiteX5" fmla="*/ 51547 w 51546"/>
                  <a:gd name="connsiteY5" fmla="*/ 21244 h 52840"/>
                  <a:gd name="connsiteX6" fmla="*/ 32028 w 51546"/>
                  <a:gd name="connsiteY6" fmla="*/ 0 h 52840"/>
                  <a:gd name="connsiteX7" fmla="*/ 15852 w 51546"/>
                  <a:gd name="connsiteY7" fmla="*/ 8842 h 52840"/>
                  <a:gd name="connsiteX8" fmla="*/ 15852 w 51546"/>
                  <a:gd name="connsiteY8" fmla="*/ 1618 h 52840"/>
                  <a:gd name="connsiteX9" fmla="*/ 0 w 51546"/>
                  <a:gd name="connsiteY9" fmla="*/ 1618 h 52840"/>
                  <a:gd name="connsiteX10" fmla="*/ 0 w 51546"/>
                  <a:gd name="connsiteY10" fmla="*/ 52841 h 52840"/>
                  <a:gd name="connsiteX11" fmla="*/ 15852 w 51546"/>
                  <a:gd name="connsiteY11" fmla="*/ 52841 h 52840"/>
                  <a:gd name="connsiteX12" fmla="*/ 15852 w 51546"/>
                  <a:gd name="connsiteY12" fmla="*/ 27067 h 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546" h="52840">
                    <a:moveTo>
                      <a:pt x="15852" y="27067"/>
                    </a:moveTo>
                    <a:cubicBezTo>
                      <a:pt x="15852" y="19518"/>
                      <a:pt x="19303" y="15098"/>
                      <a:pt x="25989" y="15098"/>
                    </a:cubicBezTo>
                    <a:cubicBezTo>
                      <a:pt x="32028" y="15098"/>
                      <a:pt x="35047" y="19410"/>
                      <a:pt x="35047" y="27067"/>
                    </a:cubicBezTo>
                    <a:cubicBezTo>
                      <a:pt x="35047" y="41194"/>
                      <a:pt x="35047" y="52625"/>
                      <a:pt x="35047" y="52625"/>
                    </a:cubicBezTo>
                    <a:lnTo>
                      <a:pt x="51547" y="52841"/>
                    </a:lnTo>
                    <a:cubicBezTo>
                      <a:pt x="51547" y="52841"/>
                      <a:pt x="51547" y="35586"/>
                      <a:pt x="51547" y="21244"/>
                    </a:cubicBezTo>
                    <a:cubicBezTo>
                      <a:pt x="51547" y="6902"/>
                      <a:pt x="43459" y="0"/>
                      <a:pt x="32028" y="0"/>
                    </a:cubicBezTo>
                    <a:cubicBezTo>
                      <a:pt x="20705" y="0"/>
                      <a:pt x="15852" y="8842"/>
                      <a:pt x="15852" y="8842"/>
                    </a:cubicBezTo>
                    <a:lnTo>
                      <a:pt x="15852" y="1618"/>
                    </a:lnTo>
                    <a:lnTo>
                      <a:pt x="0" y="1618"/>
                    </a:lnTo>
                    <a:lnTo>
                      <a:pt x="0" y="52841"/>
                    </a:lnTo>
                    <a:lnTo>
                      <a:pt x="15852" y="52841"/>
                    </a:lnTo>
                    <a:cubicBezTo>
                      <a:pt x="15852" y="52841"/>
                      <a:pt x="15852" y="35371"/>
                      <a:pt x="15852" y="27067"/>
                    </a:cubicBezTo>
                    <a:close/>
                  </a:path>
                </a:pathLst>
              </a:custGeom>
              <a:grpFill/>
              <a:ln w="10783" cap="flat">
                <a:noFill/>
                <a:prstDash val="solid"/>
                <a:miter/>
              </a:ln>
            </p:spPr>
            <p:txBody>
              <a:bodyPr rtlCol="0" anchor="ctr"/>
              <a:lstStyle/>
              <a:p>
                <a:pPr algn="r"/>
                <a:endParaRPr lang="en-US" sz="3600"/>
              </a:p>
            </p:txBody>
          </p:sp>
        </p:grpSp>
        <p:sp>
          <p:nvSpPr>
            <p:cNvPr id="18" name="Freeform: Shape 17">
              <a:extLst>
                <a:ext uri="{FF2B5EF4-FFF2-40B4-BE49-F238E27FC236}">
                  <a16:creationId xmlns:a16="http://schemas.microsoft.com/office/drawing/2014/main" id="{ED89783E-03B0-1B0A-63B6-BCB8A5630A85}"/>
                </a:ext>
              </a:extLst>
            </p:cNvPr>
            <p:cNvSpPr/>
            <p:nvPr/>
          </p:nvSpPr>
          <p:spPr>
            <a:xfrm>
              <a:off x="2136343" y="6894685"/>
              <a:ext cx="194108" cy="194108"/>
            </a:xfrm>
            <a:custGeom>
              <a:avLst/>
              <a:gdLst>
                <a:gd name="connsiteX0" fmla="*/ 97054 w 194108"/>
                <a:gd name="connsiteY0" fmla="*/ 194108 h 194108"/>
                <a:gd name="connsiteX1" fmla="*/ 0 w 194108"/>
                <a:gd name="connsiteY1" fmla="*/ 97054 h 194108"/>
                <a:gd name="connsiteX2" fmla="*/ 97054 w 194108"/>
                <a:gd name="connsiteY2" fmla="*/ 0 h 194108"/>
                <a:gd name="connsiteX3" fmla="*/ 194108 w 194108"/>
                <a:gd name="connsiteY3" fmla="*/ 97054 h 194108"/>
                <a:gd name="connsiteX4" fmla="*/ 97054 w 194108"/>
                <a:gd name="connsiteY4" fmla="*/ 194108 h 194108"/>
                <a:gd name="connsiteX5" fmla="*/ 97054 w 194108"/>
                <a:gd name="connsiteY5" fmla="*/ 11216 h 194108"/>
                <a:gd name="connsiteX6" fmla="*/ 11215 w 194108"/>
                <a:gd name="connsiteY6" fmla="*/ 97054 h 194108"/>
                <a:gd name="connsiteX7" fmla="*/ 97054 w 194108"/>
                <a:gd name="connsiteY7" fmla="*/ 182894 h 194108"/>
                <a:gd name="connsiteX8" fmla="*/ 182893 w 194108"/>
                <a:gd name="connsiteY8" fmla="*/ 97054 h 194108"/>
                <a:gd name="connsiteX9" fmla="*/ 97054 w 194108"/>
                <a:gd name="connsiteY9" fmla="*/ 11216 h 1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08" h="194108">
                  <a:moveTo>
                    <a:pt x="97054" y="194108"/>
                  </a:moveTo>
                  <a:cubicBezTo>
                    <a:pt x="43567" y="194108"/>
                    <a:pt x="0" y="150543"/>
                    <a:pt x="0" y="97054"/>
                  </a:cubicBezTo>
                  <a:cubicBezTo>
                    <a:pt x="0" y="43567"/>
                    <a:pt x="43567" y="0"/>
                    <a:pt x="97054" y="0"/>
                  </a:cubicBezTo>
                  <a:cubicBezTo>
                    <a:pt x="150542" y="0"/>
                    <a:pt x="194108" y="43567"/>
                    <a:pt x="194108" y="97054"/>
                  </a:cubicBezTo>
                  <a:cubicBezTo>
                    <a:pt x="194108" y="150543"/>
                    <a:pt x="150542" y="194108"/>
                    <a:pt x="97054" y="194108"/>
                  </a:cubicBezTo>
                  <a:close/>
                  <a:moveTo>
                    <a:pt x="97054" y="11216"/>
                  </a:moveTo>
                  <a:cubicBezTo>
                    <a:pt x="49713" y="11216"/>
                    <a:pt x="11215" y="49714"/>
                    <a:pt x="11215" y="97054"/>
                  </a:cubicBezTo>
                  <a:cubicBezTo>
                    <a:pt x="11215" y="144395"/>
                    <a:pt x="49713" y="182894"/>
                    <a:pt x="97054" y="182894"/>
                  </a:cubicBezTo>
                  <a:cubicBezTo>
                    <a:pt x="144395" y="182894"/>
                    <a:pt x="182893" y="144395"/>
                    <a:pt x="182893" y="97054"/>
                  </a:cubicBezTo>
                  <a:cubicBezTo>
                    <a:pt x="182893" y="49714"/>
                    <a:pt x="144395" y="11216"/>
                    <a:pt x="97054" y="11216"/>
                  </a:cubicBezTo>
                  <a:close/>
                </a:path>
              </a:pathLst>
            </a:custGeom>
            <a:grpFill/>
            <a:ln w="10783" cap="flat">
              <a:noFill/>
              <a:prstDash val="solid"/>
              <a:miter/>
            </a:ln>
          </p:spPr>
          <p:txBody>
            <a:bodyPr rtlCol="0" anchor="ctr"/>
            <a:lstStyle/>
            <a:p>
              <a:pPr algn="r"/>
              <a:endParaRPr lang="en-US" sz="3600"/>
            </a:p>
          </p:txBody>
        </p:sp>
      </p:grpSp>
      <p:sp>
        <p:nvSpPr>
          <p:cNvPr id="27" name="TextBox 26">
            <a:extLst>
              <a:ext uri="{FF2B5EF4-FFF2-40B4-BE49-F238E27FC236}">
                <a16:creationId xmlns:a16="http://schemas.microsoft.com/office/drawing/2014/main" id="{09FAABC9-54A3-3D49-C9FF-7CC9D6D2DB9C}"/>
              </a:ext>
            </a:extLst>
          </p:cNvPr>
          <p:cNvSpPr txBox="1"/>
          <p:nvPr/>
        </p:nvSpPr>
        <p:spPr>
          <a:xfrm>
            <a:off x="14376400" y="9281308"/>
            <a:ext cx="3194113" cy="276999"/>
          </a:xfrm>
          <a:prstGeom prst="rect">
            <a:avLst/>
          </a:prstGeom>
          <a:noFill/>
        </p:spPr>
        <p:txBody>
          <a:bodyPr wrap="square" rtlCol="0">
            <a:spAutoFit/>
          </a:bodyPr>
          <a:lstStyle/>
          <a:p>
            <a:pPr algn="r"/>
            <a:r>
              <a:rPr lang="en-US" altLang="zh-CN" sz="1200">
                <a:solidFill>
                  <a:schemeClr val="bg1">
                    <a:lumMod val="65000"/>
                  </a:schemeClr>
                </a:solidFill>
                <a:latin typeface="+mn-lt"/>
              </a:rPr>
              <a:t>©2020-2021 </a:t>
            </a:r>
            <a:r>
              <a:rPr lang="en-US" altLang="zh-CN" sz="1200">
                <a:solidFill>
                  <a:schemeClr val="bg1">
                    <a:lumMod val="65000"/>
                  </a:schemeClr>
                </a:solidFill>
              </a:rPr>
              <a:t>MSLIDES</a:t>
            </a:r>
            <a:r>
              <a:rPr lang="en-US" altLang="zh-CN" sz="1200">
                <a:solidFill>
                  <a:schemeClr val="bg1">
                    <a:lumMod val="65000"/>
                  </a:schemeClr>
                </a:solidFill>
                <a:latin typeface="+mn-lt"/>
              </a:rPr>
              <a:t> Copyright</a:t>
            </a:r>
            <a:endParaRPr lang="zh-CN" altLang="en-US" sz="1200">
              <a:solidFill>
                <a:schemeClr val="bg1">
                  <a:lumMod val="65000"/>
                </a:schemeClr>
              </a:solidFill>
              <a:latin typeface="+mn-lt"/>
            </a:endParaRPr>
          </a:p>
        </p:txBody>
      </p:sp>
      <p:sp>
        <p:nvSpPr>
          <p:cNvPr id="29" name="TextBox 2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3BED91C8-BC7D-8310-9DC5-4664DA79439A}"/>
              </a:ext>
            </a:extLst>
          </p:cNvPr>
          <p:cNvSpPr txBox="1"/>
          <p:nvPr/>
        </p:nvSpPr>
        <p:spPr>
          <a:xfrm flipH="1">
            <a:off x="1727860" y="2127632"/>
            <a:ext cx="10540340" cy="2800767"/>
          </a:xfrm>
          <a:prstGeom prst="rect">
            <a:avLst/>
          </a:prstGeom>
          <a:noFill/>
        </p:spPr>
        <p:txBody>
          <a:bodyPr wrap="square" rtlCol="0">
            <a:spAutoFit/>
          </a:bodyPr>
          <a:lstStyle/>
          <a:p>
            <a:pPr>
              <a:spcBef>
                <a:spcPts val="1200"/>
              </a:spcBef>
            </a:pPr>
            <a:r>
              <a:rPr lang="en-US" altLang="zh-CN" sz="8800">
                <a:solidFill>
                  <a:schemeClr val="bg1"/>
                </a:solidFill>
                <a:latin typeface="Outfit Black" pitchFamily="2" charset="0"/>
                <a:ea typeface="Permanent Marker" panose="02000000000000000000" pitchFamily="2" charset="0"/>
                <a:cs typeface="Reem Kufi Medium" pitchFamily="2" charset="-78"/>
              </a:rPr>
              <a:t>Spa Business Plan Template</a:t>
            </a:r>
            <a:endParaRPr lang="en-US" altLang="zh-CN" sz="41300" dirty="0">
              <a:solidFill>
                <a:schemeClr val="bg1"/>
              </a:solidFill>
              <a:latin typeface="Outfit Black" pitchFamily="2" charset="0"/>
              <a:ea typeface="Permanent Marker" panose="02000000000000000000" pitchFamily="2" charset="0"/>
              <a:cs typeface="Reem Kufi Medium" pitchFamily="2" charset="-78"/>
            </a:endParaRPr>
          </a:p>
        </p:txBody>
      </p:sp>
      <p:sp>
        <p:nvSpPr>
          <p:cNvPr id="38" name="TextBox 37">
            <a:extLst>
              <a:ext uri="{FF2B5EF4-FFF2-40B4-BE49-F238E27FC236}">
                <a16:creationId xmlns:a16="http://schemas.microsoft.com/office/drawing/2014/main" id="{48611A84-39F7-5CBE-B90A-3A5E62628DE6}"/>
              </a:ext>
            </a:extLst>
          </p:cNvPr>
          <p:cNvSpPr txBox="1"/>
          <p:nvPr/>
        </p:nvSpPr>
        <p:spPr>
          <a:xfrm>
            <a:off x="1743100" y="5393371"/>
            <a:ext cx="5887060" cy="400110"/>
          </a:xfrm>
          <a:prstGeom prst="rect">
            <a:avLst/>
          </a:prstGeom>
          <a:noFill/>
        </p:spPr>
        <p:txBody>
          <a:bodyPr wrap="square" rtlCol="0">
            <a:spAutoFit/>
          </a:bodyPr>
          <a:lstStyle/>
          <a:p>
            <a:r>
              <a:rPr lang="en-US" sz="2000">
                <a:solidFill>
                  <a:schemeClr val="bg1"/>
                </a:solidFill>
              </a:rPr>
              <a:t>Here is where your presentation begins</a:t>
            </a:r>
          </a:p>
        </p:txBody>
      </p:sp>
      <p:sp>
        <p:nvSpPr>
          <p:cNvPr id="31" name="Freeform: Shape 30">
            <a:extLst>
              <a:ext uri="{FF2B5EF4-FFF2-40B4-BE49-F238E27FC236}">
                <a16:creationId xmlns:a16="http://schemas.microsoft.com/office/drawing/2014/main" id="{061E95BC-C153-4C83-9E9A-58A5F60FC2BF}"/>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2" name="TextBox 31">
            <a:extLst>
              <a:ext uri="{FF2B5EF4-FFF2-40B4-BE49-F238E27FC236}">
                <a16:creationId xmlns:a16="http://schemas.microsoft.com/office/drawing/2014/main" id="{79DAC56C-0F66-97EF-A14D-5D7BDD523BB4}"/>
              </a:ext>
            </a:extLst>
          </p:cNvPr>
          <p:cNvSpPr txBox="1"/>
          <p:nvPr/>
        </p:nvSpPr>
        <p:spPr>
          <a:xfrm>
            <a:off x="15377011" y="728361"/>
            <a:ext cx="2232810" cy="307777"/>
          </a:xfrm>
          <a:prstGeom prst="rect">
            <a:avLst/>
          </a:prstGeom>
          <a:noFill/>
        </p:spPr>
        <p:txBody>
          <a:bodyPr wrap="square" rtlCol="0">
            <a:spAutoFit/>
          </a:bodyPr>
          <a:lstStyle/>
          <a:p>
            <a:pPr algn="r"/>
            <a:r>
              <a:rPr lang="en-US" sz="1400" spc="300">
                <a:solidFill>
                  <a:schemeClr val="bg1"/>
                </a:solidFill>
                <a:latin typeface="+mn-lt"/>
              </a:rPr>
              <a:t>BUSINESS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1000" fill="hold"/>
                                        <p:tgtEl>
                                          <p:spTgt spid="37"/>
                                        </p:tgtEl>
                                        <p:attrNameLst>
                                          <p:attrName>ppt_x</p:attrName>
                                        </p:attrNameLst>
                                      </p:cBhvr>
                                      <p:tavLst>
                                        <p:tav tm="0">
                                          <p:val>
                                            <p:strVal val="#ppt_x"/>
                                          </p:val>
                                        </p:tav>
                                        <p:tav tm="100000">
                                          <p:val>
                                            <p:strVal val="#ppt_x"/>
                                          </p:val>
                                        </p:tav>
                                      </p:tavLst>
                                    </p:anim>
                                    <p:anim calcmode="lin" valueType="num">
                                      <p:cBhvr additive="base">
                                        <p:cTn id="8" dur="1000" fill="hold"/>
                                        <p:tgtEl>
                                          <p:spTgt spid="37"/>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29"/>
                                        </p:tgtEl>
                                        <p:attrNameLst>
                                          <p:attrName>style.visibility</p:attrName>
                                        </p:attrNameLst>
                                      </p:cBhvr>
                                      <p:to>
                                        <p:strVal val="visible"/>
                                      </p:to>
                                    </p:set>
                                    <p:anim to="" calcmode="lin" valueType="num">
                                      <p:cBhvr>
                                        <p:cTn id="16" dur="750" fill="hold">
                                          <p:stCondLst>
                                            <p:cond delay="0"/>
                                          </p:stCondLst>
                                        </p:cTn>
                                        <p:tgtEl>
                                          <p:spTgt spid="29"/>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29"/>
                                        </p:tgtEl>
                                      </p:cBhvr>
                                    </p:animEffect>
                                  </p:childTnLst>
                                </p:cTn>
                              </p:par>
                            </p:childTnLst>
                          </p:cTn>
                        </p:par>
                        <p:par>
                          <p:cTn id="18" fill="hold">
                            <p:stCondLst>
                              <p:cond delay="2745"/>
                            </p:stCondLst>
                            <p:childTnLst>
                              <p:par>
                                <p:cTn id="19" presetID="10" presetClass="entr" presetSubtype="0" fill="hold" grpId="0" nodeType="afterEffect">
                                  <p:stCondLst>
                                    <p:cond delay="0"/>
                                  </p:stCondLst>
                                  <p:childTnLst>
                                    <p:set>
                                      <p:cBhvr>
                                        <p:cTn id="20" dur="1" fill="hold">
                                          <p:stCondLst>
                                            <p:cond delay="0"/>
                                          </p:stCondLst>
                                        </p:cTn>
                                        <p:tgtEl>
                                          <p:spTgt spid="38"/>
                                        </p:tgtEl>
                                        <p:attrNameLst>
                                          <p:attrName>style.visibility</p:attrName>
                                        </p:attrNameLst>
                                      </p:cBhvr>
                                      <p:to>
                                        <p:strVal val="visible"/>
                                      </p:to>
                                    </p:set>
                                    <p:animEffect transition="in" filter="fade">
                                      <p:cBhvr>
                                        <p:cTn id="21"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7" grpId="0" animBg="1"/>
      <p:bldP spid="29" grpId="0"/>
      <p:bldP spid="3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5C788FB4-1987-02D8-C3D4-A6B813FFFFE8}"/>
              </a:ext>
            </a:extLst>
          </p:cNvPr>
          <p:cNvSpPr>
            <a:spLocks noGrp="1"/>
          </p:cNvSpPr>
          <p:nvPr>
            <p:ph type="pic" sz="quarter" idx="10"/>
          </p:nvPr>
        </p:nvSpPr>
        <p:spPr/>
      </p:sp>
      <p:sp>
        <p:nvSpPr>
          <p:cNvPr id="7" name="Freeform: Shape 6">
            <a:extLst>
              <a:ext uri="{FF2B5EF4-FFF2-40B4-BE49-F238E27FC236}">
                <a16:creationId xmlns:a16="http://schemas.microsoft.com/office/drawing/2014/main" id="{CABB6C9C-7DB8-8ED3-4B27-29F54B01FDA1}"/>
              </a:ext>
            </a:extLst>
          </p:cNvPr>
          <p:cNvSpPr/>
          <p:nvPr/>
        </p:nvSpPr>
        <p:spPr>
          <a:xfrm>
            <a:off x="0" y="-2"/>
            <a:ext cx="12745206" cy="10287002"/>
          </a:xfrm>
          <a:custGeom>
            <a:avLst/>
            <a:gdLst>
              <a:gd name="connsiteX0" fmla="*/ 10844941 w 12745206"/>
              <a:gd name="connsiteY0" fmla="*/ 0 h 10287002"/>
              <a:gd name="connsiteX1" fmla="*/ 12745206 w 12745206"/>
              <a:gd name="connsiteY1" fmla="*/ 0 h 10287002"/>
              <a:gd name="connsiteX2" fmla="*/ 12745205 w 12745206"/>
              <a:gd name="connsiteY2" fmla="*/ 3 h 10287002"/>
              <a:gd name="connsiteX3" fmla="*/ 12131040 w 12745206"/>
              <a:gd name="connsiteY3" fmla="*/ 3 h 10287002"/>
              <a:gd name="connsiteX4" fmla="*/ 12131040 w 12745206"/>
              <a:gd name="connsiteY4" fmla="*/ 4 h 10287002"/>
              <a:gd name="connsiteX5" fmla="*/ 7406640 w 12745206"/>
              <a:gd name="connsiteY5" fmla="*/ 4 h 10287002"/>
              <a:gd name="connsiteX6" fmla="*/ 7400955 w 12745206"/>
              <a:gd name="connsiteY6" fmla="*/ 14373 h 10287002"/>
              <a:gd name="connsiteX7" fmla="*/ 8701166 w 12745206"/>
              <a:gd name="connsiteY7" fmla="*/ 3894644 h 10287002"/>
              <a:gd name="connsiteX8" fmla="*/ 7546076 w 12745206"/>
              <a:gd name="connsiteY8" fmla="*/ 7346825 h 10287002"/>
              <a:gd name="connsiteX9" fmla="*/ 10096904 w 12745206"/>
              <a:gd name="connsiteY9" fmla="*/ 10208782 h 10287002"/>
              <a:gd name="connsiteX10" fmla="*/ 10141786 w 12745206"/>
              <a:gd name="connsiteY10" fmla="*/ 10287002 h 10287002"/>
              <a:gd name="connsiteX11" fmla="*/ 4591921 w 12745206"/>
              <a:gd name="connsiteY11" fmla="*/ 10287002 h 10287002"/>
              <a:gd name="connsiteX12" fmla="*/ 538292 w 12745206"/>
              <a:gd name="connsiteY12" fmla="*/ 10287002 h 10287002"/>
              <a:gd name="connsiteX13" fmla="*/ 0 w 12745206"/>
              <a:gd name="connsiteY13" fmla="*/ 10287002 h 10287002"/>
              <a:gd name="connsiteX14" fmla="*/ 0 w 12745206"/>
              <a:gd name="connsiteY14" fmla="*/ 2 h 10287002"/>
              <a:gd name="connsiteX15" fmla="*/ 538292 w 12745206"/>
              <a:gd name="connsiteY15" fmla="*/ 2 h 10287002"/>
              <a:gd name="connsiteX16" fmla="*/ 538292 w 12745206"/>
              <a:gd name="connsiteY16" fmla="*/ 1 h 10287002"/>
              <a:gd name="connsiteX17" fmla="*/ 10844941 w 12745206"/>
              <a:gd name="connsiteY17" fmla="*/ 1 h 1028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45206" h="10287002">
                <a:moveTo>
                  <a:pt x="10844941" y="0"/>
                </a:moveTo>
                <a:lnTo>
                  <a:pt x="12745206" y="0"/>
                </a:lnTo>
                <a:lnTo>
                  <a:pt x="12745205" y="3"/>
                </a:lnTo>
                <a:lnTo>
                  <a:pt x="12131040" y="3"/>
                </a:lnTo>
                <a:lnTo>
                  <a:pt x="12131040" y="4"/>
                </a:lnTo>
                <a:lnTo>
                  <a:pt x="7406640" y="4"/>
                </a:lnTo>
                <a:lnTo>
                  <a:pt x="7400955" y="14373"/>
                </a:lnTo>
                <a:cubicBezTo>
                  <a:pt x="6959860" y="1286229"/>
                  <a:pt x="8462862" y="2429786"/>
                  <a:pt x="8701166" y="3894644"/>
                </a:cubicBezTo>
                <a:cubicBezTo>
                  <a:pt x="8947158" y="5406758"/>
                  <a:pt x="7310778" y="5654019"/>
                  <a:pt x="7546076" y="7346825"/>
                </a:cubicBezTo>
                <a:cubicBezTo>
                  <a:pt x="7722548" y="8616428"/>
                  <a:pt x="9427110" y="9142458"/>
                  <a:pt x="10096904" y="10208782"/>
                </a:cubicBezTo>
                <a:lnTo>
                  <a:pt x="10141786" y="10287002"/>
                </a:lnTo>
                <a:lnTo>
                  <a:pt x="4591921" y="10287002"/>
                </a:lnTo>
                <a:lnTo>
                  <a:pt x="538292" y="10287002"/>
                </a:lnTo>
                <a:lnTo>
                  <a:pt x="0" y="10287002"/>
                </a:lnTo>
                <a:lnTo>
                  <a:pt x="0" y="2"/>
                </a:lnTo>
                <a:lnTo>
                  <a:pt x="538292" y="2"/>
                </a:lnTo>
                <a:lnTo>
                  <a:pt x="538292" y="1"/>
                </a:lnTo>
                <a:lnTo>
                  <a:pt x="10844941" y="1"/>
                </a:lnTo>
                <a:close/>
              </a:path>
            </a:pathLst>
          </a:custGeom>
          <a:gradFill>
            <a:gsLst>
              <a:gs pos="0">
                <a:schemeClr val="accent1">
                  <a:alpha val="85000"/>
                </a:schemeClr>
              </a:gs>
              <a:gs pos="100000">
                <a:schemeClr val="accent6">
                  <a:alpha val="85000"/>
                </a:schemeClr>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752E0B79-1F1C-C80C-7EB1-FFB207177275}"/>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8" name="TextBox 7">
            <a:extLst>
              <a:ext uri="{FF2B5EF4-FFF2-40B4-BE49-F238E27FC236}">
                <a16:creationId xmlns:a16="http://schemas.microsoft.com/office/drawing/2014/main" id="{DCD03A39-F4F0-E8D0-E6A8-86F7435C3A22}"/>
              </a:ext>
            </a:extLst>
          </p:cNvPr>
          <p:cNvSpPr txBox="1"/>
          <p:nvPr/>
        </p:nvSpPr>
        <p:spPr>
          <a:xfrm>
            <a:off x="1786893" y="2184548"/>
            <a:ext cx="5767754" cy="4524315"/>
          </a:xfrm>
          <a:prstGeom prst="rect">
            <a:avLst/>
          </a:prstGeom>
          <a:noFill/>
        </p:spPr>
        <p:txBody>
          <a:bodyPr wrap="square" rtlCol="0">
            <a:spAutoFit/>
          </a:bodyPr>
          <a:lstStyle/>
          <a:p>
            <a:r>
              <a:rPr lang="en-US" sz="7200">
                <a:solidFill>
                  <a:schemeClr val="bg1"/>
                </a:solidFill>
                <a:latin typeface="Outfit Black" pitchFamily="2" charset="0"/>
                <a:cs typeface="Rubik Light" panose="00000400000000000000" pitchFamily="2" charset="-79"/>
              </a:rPr>
              <a:t>A picture is worth a thousand words.</a:t>
            </a:r>
            <a:endParaRPr lang="en-ID" sz="7200" dirty="0">
              <a:solidFill>
                <a:schemeClr val="bg1"/>
              </a:solidFill>
              <a:latin typeface="Outfit Black" pitchFamily="2" charset="0"/>
              <a:cs typeface="Rubik Light" panose="00000400000000000000" pitchFamily="2" charset="-79"/>
            </a:endParaRP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4EDB5B6-77B8-2BF2-63C7-F0264B84FFF3}"/>
              </a:ext>
            </a:extLst>
          </p:cNvPr>
          <p:cNvSpPr/>
          <p:nvPr/>
        </p:nvSpPr>
        <p:spPr>
          <a:xfrm>
            <a:off x="1755648" y="7159916"/>
            <a:ext cx="5292852" cy="1025474"/>
          </a:xfrm>
          <a:prstGeom prst="rect">
            <a:avLst/>
          </a:prstGeom>
        </p:spPr>
        <p:txBody>
          <a:bodyPr wrap="square">
            <a:spAutoFit/>
          </a:bodyPr>
          <a:lstStyle/>
          <a:p>
            <a:pPr>
              <a:lnSpc>
                <a:spcPct val="150000"/>
              </a:lnSpc>
              <a:spcBef>
                <a:spcPts val="1200"/>
              </a:spcBef>
            </a:pPr>
            <a:r>
              <a:rPr lang="es-ES" altLang="zh-CN" sz="1400">
                <a:solidFill>
                  <a:schemeClr val="bg1">
                    <a:alpha val="8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80000"/>
                  </a:schemeClr>
                </a:solidFill>
                <a:ea typeface="Lato Light" panose="020F0502020204030203" pitchFamily="34" charset="0"/>
                <a:cs typeface="Lato Light" panose="020F0502020204030203" pitchFamily="34" charset="0"/>
              </a:rPr>
              <a:t>. </a:t>
            </a:r>
            <a:r>
              <a:rPr lang="es-ES" altLang="zh-CN" sz="1400">
                <a:solidFill>
                  <a:schemeClr val="bg1">
                    <a:alpha val="80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1" name="TextBox 10">
            <a:extLst>
              <a:ext uri="{FF2B5EF4-FFF2-40B4-BE49-F238E27FC236}">
                <a16:creationId xmlns:a16="http://schemas.microsoft.com/office/drawing/2014/main" id="{8967A636-E58B-DFA1-57E6-EEAA45FDA37A}"/>
              </a:ext>
            </a:extLst>
          </p:cNvPr>
          <p:cNvSpPr txBox="1"/>
          <p:nvPr/>
        </p:nvSpPr>
        <p:spPr>
          <a:xfrm>
            <a:off x="15377011" y="728361"/>
            <a:ext cx="2232810" cy="307777"/>
          </a:xfrm>
          <a:prstGeom prst="rect">
            <a:avLst/>
          </a:prstGeom>
          <a:noFill/>
        </p:spPr>
        <p:txBody>
          <a:bodyPr wrap="square" rtlCol="0">
            <a:spAutoFit/>
          </a:bodyPr>
          <a:lstStyle/>
          <a:p>
            <a:pPr algn="r"/>
            <a:r>
              <a:rPr lang="en-US" sz="1400" spc="300">
                <a:solidFill>
                  <a:schemeClr val="bg1"/>
                </a:solidFill>
                <a:latin typeface="+mn-lt"/>
              </a:rPr>
              <a:t>BUSINESS</a:t>
            </a:r>
          </a:p>
        </p:txBody>
      </p:sp>
    </p:spTree>
    <p:extLst>
      <p:ext uri="{BB962C8B-B14F-4D97-AF65-F5344CB8AC3E}">
        <p14:creationId xmlns:p14="http://schemas.microsoft.com/office/powerpoint/2010/main" val="2911707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0-#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2000"/>
                                  </p:iterate>
                                  <p:childTnLst>
                                    <p:set>
                                      <p:cBhvr>
                                        <p:cTn id="10" dur="750" fill="hold">
                                          <p:stCondLst>
                                            <p:cond delay="0"/>
                                          </p:stCondLst>
                                        </p:cTn>
                                        <p:tgtEl>
                                          <p:spTgt spid="8"/>
                                        </p:tgtEl>
                                        <p:attrNameLst>
                                          <p:attrName>style.visibility</p:attrName>
                                        </p:attrNameLst>
                                      </p:cBhvr>
                                      <p:to>
                                        <p:strVal val="visible"/>
                                      </p:to>
                                    </p:set>
                                    <p:anim to="" calcmode="lin" valueType="num">
                                      <p:cBhvr>
                                        <p:cTn id="11"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8"/>
                                        </p:tgtEl>
                                      </p:cBhvr>
                                    </p:animEffect>
                                  </p:childTnLst>
                                </p:cTn>
                              </p:par>
                            </p:childTnLst>
                          </p:cTn>
                        </p:par>
                        <p:par>
                          <p:cTn id="13" fill="hold">
                            <p:stCondLst>
                              <p:cond delay="1185"/>
                            </p:stCondLst>
                            <p:childTnLst>
                              <p:par>
                                <p:cTn id="14" presetID="10"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61968111-6309-E724-401A-8DDFD87CDCEB}"/>
              </a:ext>
            </a:extLst>
          </p:cNvPr>
          <p:cNvSpPr/>
          <p:nvPr/>
        </p:nvSpPr>
        <p:spPr>
          <a:xfrm>
            <a:off x="0" y="4863610"/>
            <a:ext cx="18288000" cy="5423391"/>
          </a:xfrm>
          <a:custGeom>
            <a:avLst/>
            <a:gdLst>
              <a:gd name="connsiteX0" fmla="*/ 18288000 w 18288000"/>
              <a:gd name="connsiteY0" fmla="*/ 0 h 5423391"/>
              <a:gd name="connsiteX1" fmla="*/ 18288000 w 18288000"/>
              <a:gd name="connsiteY1" fmla="*/ 5423391 h 5423391"/>
              <a:gd name="connsiteX2" fmla="*/ 0 w 18288000"/>
              <a:gd name="connsiteY2" fmla="*/ 5423391 h 5423391"/>
              <a:gd name="connsiteX3" fmla="*/ 0 w 18288000"/>
              <a:gd name="connsiteY3" fmla="*/ 4556199 h 5423391"/>
              <a:gd name="connsiteX4" fmla="*/ 16769 w 18288000"/>
              <a:gd name="connsiteY4" fmla="*/ 4547335 h 5423391"/>
              <a:gd name="connsiteX5" fmla="*/ 2786470 w 18288000"/>
              <a:gd name="connsiteY5" fmla="*/ 4342292 h 5423391"/>
              <a:gd name="connsiteX6" fmla="*/ 6790240 w 18288000"/>
              <a:gd name="connsiteY6" fmla="*/ 3090943 h 5423391"/>
              <a:gd name="connsiteX7" fmla="*/ 10242421 w 18288000"/>
              <a:gd name="connsiteY7" fmla="*/ 4246034 h 5423391"/>
              <a:gd name="connsiteX8" fmla="*/ 14398353 w 18288000"/>
              <a:gd name="connsiteY8" fmla="*/ 1465257 h 5423391"/>
              <a:gd name="connsiteX9" fmla="*/ 18288000 w 18288000"/>
              <a:gd name="connsiteY9" fmla="*/ 0 h 54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5423391">
                <a:moveTo>
                  <a:pt x="18288000" y="0"/>
                </a:moveTo>
                <a:lnTo>
                  <a:pt x="18288000" y="5423391"/>
                </a:lnTo>
                <a:lnTo>
                  <a:pt x="0" y="5423391"/>
                </a:lnTo>
                <a:lnTo>
                  <a:pt x="0" y="4556199"/>
                </a:lnTo>
                <a:lnTo>
                  <a:pt x="16769" y="4547335"/>
                </a:lnTo>
                <a:cubicBezTo>
                  <a:pt x="182511" y="4461363"/>
                  <a:pt x="1547179" y="3790816"/>
                  <a:pt x="2786470" y="4342292"/>
                </a:cubicBezTo>
                <a:cubicBezTo>
                  <a:pt x="4108381" y="4930534"/>
                  <a:pt x="5278128" y="3336934"/>
                  <a:pt x="6790240" y="3090943"/>
                </a:cubicBezTo>
                <a:cubicBezTo>
                  <a:pt x="8302354" y="2844951"/>
                  <a:pt x="8549615" y="4481332"/>
                  <a:pt x="10242421" y="4246034"/>
                </a:cubicBezTo>
                <a:cubicBezTo>
                  <a:pt x="11935226" y="4010738"/>
                  <a:pt x="12306121" y="1058835"/>
                  <a:pt x="14398353" y="1465257"/>
                </a:cubicBezTo>
                <a:cubicBezTo>
                  <a:pt x="16490583" y="1871677"/>
                  <a:pt x="18288000" y="0"/>
                  <a:pt x="18288000"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extBox 1">
            <a:extLst>
              <a:ext uri="{FF2B5EF4-FFF2-40B4-BE49-F238E27FC236}">
                <a16:creationId xmlns:a16="http://schemas.microsoft.com/office/drawing/2014/main" id="{B40AC4D9-5744-4859-F3EE-57733ACA5109}"/>
              </a:ext>
            </a:extLst>
          </p:cNvPr>
          <p:cNvSpPr txBox="1"/>
          <p:nvPr/>
        </p:nvSpPr>
        <p:spPr>
          <a:xfrm>
            <a:off x="10609979" y="2215701"/>
            <a:ext cx="475192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Our Portfolios</a:t>
            </a:r>
            <a:endParaRPr lang="en-US" sz="6000"/>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E34E873-E526-9CD1-FAE3-A622E5F6CF0F}"/>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10" name="Picture Placeholder 9">
            <a:extLst>
              <a:ext uri="{FF2B5EF4-FFF2-40B4-BE49-F238E27FC236}">
                <a16:creationId xmlns:a16="http://schemas.microsoft.com/office/drawing/2014/main" id="{9ED7EE1A-A150-692A-815B-F331BD955CC2}"/>
              </a:ext>
            </a:extLst>
          </p:cNvPr>
          <p:cNvSpPr>
            <a:spLocks noGrp="1"/>
          </p:cNvSpPr>
          <p:nvPr>
            <p:ph type="pic" sz="quarter" idx="10"/>
          </p:nvPr>
        </p:nvSpPr>
        <p:spPr/>
      </p:sp>
      <p:sp>
        <p:nvSpPr>
          <p:cNvPr id="11" name="Picture Placeholder 10">
            <a:extLst>
              <a:ext uri="{FF2B5EF4-FFF2-40B4-BE49-F238E27FC236}">
                <a16:creationId xmlns:a16="http://schemas.microsoft.com/office/drawing/2014/main" id="{F8AEEC84-ED5A-0177-8E72-037F5601FC8A}"/>
              </a:ext>
            </a:extLst>
          </p:cNvPr>
          <p:cNvSpPr>
            <a:spLocks noGrp="1"/>
          </p:cNvSpPr>
          <p:nvPr>
            <p:ph type="pic" sz="quarter" idx="11"/>
          </p:nvPr>
        </p:nvSpPr>
        <p:spPr/>
      </p:sp>
      <p:sp>
        <p:nvSpPr>
          <p:cNvPr id="12" name="Picture Placeholder 11">
            <a:extLst>
              <a:ext uri="{FF2B5EF4-FFF2-40B4-BE49-F238E27FC236}">
                <a16:creationId xmlns:a16="http://schemas.microsoft.com/office/drawing/2014/main" id="{A5506D83-1540-0EFE-638A-F47862B3AB39}"/>
              </a:ext>
            </a:extLst>
          </p:cNvPr>
          <p:cNvSpPr>
            <a:spLocks noGrp="1"/>
          </p:cNvSpPr>
          <p:nvPr>
            <p:ph type="pic" sz="quarter" idx="12"/>
          </p:nvPr>
        </p:nvSpPr>
        <p:spPr/>
      </p:sp>
      <p:sp>
        <p:nvSpPr>
          <p:cNvPr id="13" name="Picture Placeholder 12">
            <a:extLst>
              <a:ext uri="{FF2B5EF4-FFF2-40B4-BE49-F238E27FC236}">
                <a16:creationId xmlns:a16="http://schemas.microsoft.com/office/drawing/2014/main" id="{6A1D983D-F6C4-B3F3-3AA3-DAD5EBB4BE8A}"/>
              </a:ext>
            </a:extLst>
          </p:cNvPr>
          <p:cNvSpPr>
            <a:spLocks noGrp="1"/>
          </p:cNvSpPr>
          <p:nvPr>
            <p:ph type="pic" sz="quarter" idx="13"/>
          </p:nvPr>
        </p:nvSpPr>
        <p:spPr/>
      </p:sp>
    </p:spTree>
    <p:extLst>
      <p:ext uri="{BB962C8B-B14F-4D97-AF65-F5344CB8AC3E}">
        <p14:creationId xmlns:p14="http://schemas.microsoft.com/office/powerpoint/2010/main" val="2040536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E8543250-5661-E108-DDBB-006DDCC28B26}"/>
              </a:ext>
            </a:extLst>
          </p:cNvPr>
          <p:cNvSpPr txBox="1"/>
          <p:nvPr/>
        </p:nvSpPr>
        <p:spPr>
          <a:xfrm>
            <a:off x="1737360" y="4174004"/>
            <a:ext cx="379476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Latest Services</a:t>
            </a:r>
            <a:endParaRPr lang="en-US" sz="6000"/>
          </a:p>
        </p:txBody>
      </p:sp>
      <p:sp>
        <p:nvSpPr>
          <p:cNvPr id="17" name="Rectangle 16">
            <a:extLst>
              <a:ext uri="{FF2B5EF4-FFF2-40B4-BE49-F238E27FC236}">
                <a16:creationId xmlns:a16="http://schemas.microsoft.com/office/drawing/2014/main" id="{920505B8-58FC-3CCB-BAE9-7EF1FB633613}"/>
              </a:ext>
            </a:extLst>
          </p:cNvPr>
          <p:cNvSpPr/>
          <p:nvPr/>
        </p:nvSpPr>
        <p:spPr>
          <a:xfrm>
            <a:off x="8559845" y="1994195"/>
            <a:ext cx="5355311"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a:extLst>
              <a:ext uri="{FF2B5EF4-FFF2-40B4-BE49-F238E27FC236}">
                <a16:creationId xmlns:a16="http://schemas.microsoft.com/office/drawing/2014/main" id="{D279A2BC-BB62-9E0F-75D1-3A74D1D1A06E}"/>
              </a:ext>
            </a:extLst>
          </p:cNvPr>
          <p:cNvSpPr/>
          <p:nvPr/>
        </p:nvSpPr>
        <p:spPr>
          <a:xfrm>
            <a:off x="8559845" y="6954364"/>
            <a:ext cx="5355311"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a:extLst>
              <a:ext uri="{FF2B5EF4-FFF2-40B4-BE49-F238E27FC236}">
                <a16:creationId xmlns:a16="http://schemas.microsoft.com/office/drawing/2014/main" id="{FA0FF12C-C03A-F59F-A59B-77EE2E4C1777}"/>
              </a:ext>
            </a:extLst>
          </p:cNvPr>
          <p:cNvSpPr/>
          <p:nvPr/>
        </p:nvSpPr>
        <p:spPr>
          <a:xfrm>
            <a:off x="8559844" y="4474279"/>
            <a:ext cx="5355311"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 name="Picture Placeholder 22">
            <a:extLst>
              <a:ext uri="{FF2B5EF4-FFF2-40B4-BE49-F238E27FC236}">
                <a16:creationId xmlns:a16="http://schemas.microsoft.com/office/drawing/2014/main" id="{DB1216F8-BDBC-9BCE-965E-7F84B856789A}"/>
              </a:ext>
            </a:extLst>
          </p:cNvPr>
          <p:cNvSpPr>
            <a:spLocks noGrp="1"/>
          </p:cNvSpPr>
          <p:nvPr>
            <p:ph type="pic" sz="quarter" idx="10"/>
          </p:nvPr>
        </p:nvSpPr>
        <p:spPr/>
      </p:sp>
      <p:sp>
        <p:nvSpPr>
          <p:cNvPr id="24" name="Picture Placeholder 23">
            <a:extLst>
              <a:ext uri="{FF2B5EF4-FFF2-40B4-BE49-F238E27FC236}">
                <a16:creationId xmlns:a16="http://schemas.microsoft.com/office/drawing/2014/main" id="{9F170AF5-2823-3829-A42A-1EB7EA013ABA}"/>
              </a:ext>
            </a:extLst>
          </p:cNvPr>
          <p:cNvSpPr>
            <a:spLocks noGrp="1"/>
          </p:cNvSpPr>
          <p:nvPr>
            <p:ph type="pic" sz="quarter" idx="11"/>
          </p:nvPr>
        </p:nvSpPr>
        <p:spPr/>
      </p:sp>
      <p:sp>
        <p:nvSpPr>
          <p:cNvPr id="25" name="Picture Placeholder 24">
            <a:extLst>
              <a:ext uri="{FF2B5EF4-FFF2-40B4-BE49-F238E27FC236}">
                <a16:creationId xmlns:a16="http://schemas.microsoft.com/office/drawing/2014/main" id="{46A8D40D-F79D-DD45-42C0-7B1C9A7560F0}"/>
              </a:ext>
            </a:extLst>
          </p:cNvPr>
          <p:cNvSpPr>
            <a:spLocks noGrp="1"/>
          </p:cNvSpPr>
          <p:nvPr>
            <p:ph type="pic" sz="quarter" idx="12"/>
          </p:nvPr>
        </p:nvSpPr>
        <p:spPr/>
      </p:sp>
    </p:spTree>
    <p:extLst>
      <p:ext uri="{BB962C8B-B14F-4D97-AF65-F5344CB8AC3E}">
        <p14:creationId xmlns:p14="http://schemas.microsoft.com/office/powerpoint/2010/main" val="879013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5"/>
                                        </p:tgtEl>
                                        <p:attrNameLst>
                                          <p:attrName>style.visibility</p:attrName>
                                        </p:attrNameLst>
                                      </p:cBhvr>
                                      <p:to>
                                        <p:strVal val="visible"/>
                                      </p:to>
                                    </p:set>
                                    <p:anim to="" calcmode="lin" valueType="num">
                                      <p:cBhvr>
                                        <p:cTn id="7"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5"/>
                                        </p:tgtEl>
                                      </p:cBhvr>
                                    </p:animEffect>
                                  </p:childTnLst>
                                </p:cTn>
                              </p:par>
                            </p:childTnLst>
                          </p:cTn>
                        </p:par>
                        <p:par>
                          <p:cTn id="9" fill="hold">
                            <p:stCondLst>
                              <p:cond delay="1043"/>
                            </p:stCondLst>
                            <p:childTnLst>
                              <p:par>
                                <p:cTn id="10" presetID="0" presetClass="entr" presetSubtype="0" fill="hold" nodeType="afterEffect">
                                  <p:stCondLst>
                                    <p:cond delay="0"/>
                                  </p:stCondLst>
                                  <p:childTnLst>
                                    <p:set>
                                      <p:cBhvr>
                                        <p:cTn id="11" dur="1000" fill="hold">
                                          <p:stCondLst>
                                            <p:cond delay="0"/>
                                          </p:stCondLst>
                                        </p:cTn>
                                        <p:tgtEl>
                                          <p:spTgt spid="23"/>
                                        </p:tgtEl>
                                        <p:attrNameLst>
                                          <p:attrName>style.visibility</p:attrName>
                                        </p:attrNameLst>
                                      </p:cBhvr>
                                      <p:to>
                                        <p:strVal val="visible"/>
                                      </p:to>
                                    </p:set>
                                    <p:anim to="" calcmode="lin" valueType="num">
                                      <p:cBhvr>
                                        <p:cTn id="12" dur="10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14" presetID="2" presetClass="entr" presetSubtype="2" decel="100000" fill="hold" grpId="0" nodeType="with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additive="base">
                                        <p:cTn id="16" dur="1000" fill="hold"/>
                                        <p:tgtEl>
                                          <p:spTgt spid="17"/>
                                        </p:tgtEl>
                                        <p:attrNameLst>
                                          <p:attrName>ppt_x</p:attrName>
                                        </p:attrNameLst>
                                      </p:cBhvr>
                                      <p:tavLst>
                                        <p:tav tm="0">
                                          <p:val>
                                            <p:strVal val="1+#ppt_w/2"/>
                                          </p:val>
                                        </p:tav>
                                        <p:tav tm="100000">
                                          <p:val>
                                            <p:strVal val="#ppt_x"/>
                                          </p:val>
                                        </p:tav>
                                      </p:tavLst>
                                    </p:anim>
                                    <p:anim calcmode="lin" valueType="num">
                                      <p:cBhvr additive="base">
                                        <p:cTn id="17" dur="1000" fill="hold"/>
                                        <p:tgtEl>
                                          <p:spTgt spid="17"/>
                                        </p:tgtEl>
                                        <p:attrNameLst>
                                          <p:attrName>ppt_y</p:attrName>
                                        </p:attrNameLst>
                                      </p:cBhvr>
                                      <p:tavLst>
                                        <p:tav tm="0">
                                          <p:val>
                                            <p:strVal val="#ppt_y"/>
                                          </p:val>
                                        </p:tav>
                                        <p:tav tm="100000">
                                          <p:val>
                                            <p:strVal val="#ppt_y"/>
                                          </p:val>
                                        </p:tav>
                                      </p:tavLst>
                                    </p:anim>
                                  </p:childTnLst>
                                </p:cTn>
                              </p:par>
                            </p:childTnLst>
                          </p:cTn>
                        </p:par>
                        <p:par>
                          <p:cTn id="18" fill="hold">
                            <p:stCondLst>
                              <p:cond delay="2043"/>
                            </p:stCondLst>
                            <p:childTnLst>
                              <p:par>
                                <p:cTn id="19" presetID="0" presetClass="entr" presetSubtype="0" fill="hold" nodeType="afterEffect">
                                  <p:stCondLst>
                                    <p:cond delay="0"/>
                                  </p:stCondLst>
                                  <p:childTnLst>
                                    <p:set>
                                      <p:cBhvr>
                                        <p:cTn id="20" dur="1000" fill="hold">
                                          <p:stCondLst>
                                            <p:cond delay="0"/>
                                          </p:stCondLst>
                                        </p:cTn>
                                        <p:tgtEl>
                                          <p:spTgt spid="25"/>
                                        </p:tgtEl>
                                        <p:attrNameLst>
                                          <p:attrName>style.visibility</p:attrName>
                                        </p:attrNameLst>
                                      </p:cBhvr>
                                      <p:to>
                                        <p:strVal val="visible"/>
                                      </p:to>
                                    </p:set>
                                    <p:anim to="" calcmode="lin" valueType="num">
                                      <p:cBhvr>
                                        <p:cTn id="21" dur="1000" fill="hold">
                                          <p:stCondLst>
                                            <p:cond delay="0"/>
                                          </p:stCondLst>
                                        </p:cTn>
                                        <p:tgtEl>
                                          <p:spTgt spid="25"/>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25"/>
                                        </p:tgtEl>
                                        <p:attrNameLst>
                                          <p:attrName>ppt_w</p:attrName>
                                        </p:attrNameLst>
                                      </p:cBhvr>
                                      <p:tavLst>
                                        <p:tav tm="0" fmla="#ppt_w-#ppt_w*((1.5-1.5*$)^3-(1.5-1.5*$)^2)">
                                          <p:val>
                                            <p:strVal val="0"/>
                                          </p:val>
                                        </p:tav>
                                        <p:tav tm="100000">
                                          <p:val>
                                            <p:strVal val="1"/>
                                          </p:val>
                                        </p:tav>
                                      </p:tavLst>
                                    </p:anim>
                                  </p:childTnLst>
                                </p:cTn>
                              </p:par>
                              <p:par>
                                <p:cTn id="23" presetID="2" presetClass="entr" presetSubtype="8" decel="10000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1000" fill="hold"/>
                                        <p:tgtEl>
                                          <p:spTgt spid="19"/>
                                        </p:tgtEl>
                                        <p:attrNameLst>
                                          <p:attrName>ppt_x</p:attrName>
                                        </p:attrNameLst>
                                      </p:cBhvr>
                                      <p:tavLst>
                                        <p:tav tm="0">
                                          <p:val>
                                            <p:strVal val="0-#ppt_w/2"/>
                                          </p:val>
                                        </p:tav>
                                        <p:tav tm="100000">
                                          <p:val>
                                            <p:strVal val="#ppt_x"/>
                                          </p:val>
                                        </p:tav>
                                      </p:tavLst>
                                    </p:anim>
                                    <p:anim calcmode="lin" valueType="num">
                                      <p:cBhvr additive="base">
                                        <p:cTn id="26" dur="1000" fill="hold"/>
                                        <p:tgtEl>
                                          <p:spTgt spid="19"/>
                                        </p:tgtEl>
                                        <p:attrNameLst>
                                          <p:attrName>ppt_y</p:attrName>
                                        </p:attrNameLst>
                                      </p:cBhvr>
                                      <p:tavLst>
                                        <p:tav tm="0">
                                          <p:val>
                                            <p:strVal val="#ppt_y"/>
                                          </p:val>
                                        </p:tav>
                                        <p:tav tm="100000">
                                          <p:val>
                                            <p:strVal val="#ppt_y"/>
                                          </p:val>
                                        </p:tav>
                                      </p:tavLst>
                                    </p:anim>
                                  </p:childTnLst>
                                </p:cTn>
                              </p:par>
                            </p:childTnLst>
                          </p:cTn>
                        </p:par>
                        <p:par>
                          <p:cTn id="27" fill="hold">
                            <p:stCondLst>
                              <p:cond delay="3043"/>
                            </p:stCondLst>
                            <p:childTnLst>
                              <p:par>
                                <p:cTn id="28" presetID="0" presetClass="entr" presetSubtype="0" fill="hold" nodeType="afterEffect">
                                  <p:stCondLst>
                                    <p:cond delay="0"/>
                                  </p:stCondLst>
                                  <p:childTnLst>
                                    <p:set>
                                      <p:cBhvr>
                                        <p:cTn id="29" dur="1000" fill="hold">
                                          <p:stCondLst>
                                            <p:cond delay="0"/>
                                          </p:stCondLst>
                                        </p:cTn>
                                        <p:tgtEl>
                                          <p:spTgt spid="24"/>
                                        </p:tgtEl>
                                        <p:attrNameLst>
                                          <p:attrName>style.visibility</p:attrName>
                                        </p:attrNameLst>
                                      </p:cBhvr>
                                      <p:to>
                                        <p:strVal val="visible"/>
                                      </p:to>
                                    </p:set>
                                    <p:anim to="" calcmode="lin" valueType="num">
                                      <p:cBhvr>
                                        <p:cTn id="30" dur="1000" fill="hold">
                                          <p:stCondLst>
                                            <p:cond delay="0"/>
                                          </p:stCondLst>
                                        </p:cTn>
                                        <p:tgtEl>
                                          <p:spTgt spid="24"/>
                                        </p:tgtEl>
                                        <p:attrNameLst>
                                          <p:attrName>ppt_h</p:attrName>
                                        </p:attrNameLst>
                                      </p:cBhvr>
                                      <p:tavLst>
                                        <p:tav tm="0" fmla="#ppt_h-#ppt_h*((1.5-1.5*$)^3-(1.5-1.5*$)^2)">
                                          <p:val>
                                            <p:strVal val="0"/>
                                          </p:val>
                                        </p:tav>
                                        <p:tav tm="100000">
                                          <p:val>
                                            <p:strVal val="1"/>
                                          </p:val>
                                        </p:tav>
                                      </p:tavLst>
                                    </p:anim>
                                    <p:anim to="" calcmode="lin" valueType="num">
                                      <p:cBhvr>
                                        <p:cTn id="31" dur="1000" fill="hold">
                                          <p:stCondLst>
                                            <p:cond delay="0"/>
                                          </p:stCondLst>
                                        </p:cTn>
                                        <p:tgtEl>
                                          <p:spTgt spid="24"/>
                                        </p:tgtEl>
                                        <p:attrNameLst>
                                          <p:attrName>ppt_w</p:attrName>
                                        </p:attrNameLst>
                                      </p:cBhvr>
                                      <p:tavLst>
                                        <p:tav tm="0" fmla="#ppt_w-#ppt_w*((1.5-1.5*$)^3-(1.5-1.5*$)^2)">
                                          <p:val>
                                            <p:strVal val="0"/>
                                          </p:val>
                                        </p:tav>
                                        <p:tav tm="100000">
                                          <p:val>
                                            <p:strVal val="1"/>
                                          </p:val>
                                        </p:tav>
                                      </p:tavLst>
                                    </p:anim>
                                  </p:childTnLst>
                                </p:cTn>
                              </p:par>
                              <p:par>
                                <p:cTn id="32" presetID="2" presetClass="entr" presetSubtype="2" decel="100000" fill="hold" grpId="0" nodeType="with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1000" fill="hold"/>
                                        <p:tgtEl>
                                          <p:spTgt spid="18"/>
                                        </p:tgtEl>
                                        <p:attrNameLst>
                                          <p:attrName>ppt_x</p:attrName>
                                        </p:attrNameLst>
                                      </p:cBhvr>
                                      <p:tavLst>
                                        <p:tav tm="0">
                                          <p:val>
                                            <p:strVal val="1+#ppt_w/2"/>
                                          </p:val>
                                        </p:tav>
                                        <p:tav tm="100000">
                                          <p:val>
                                            <p:strVal val="#ppt_x"/>
                                          </p:val>
                                        </p:tav>
                                      </p:tavLst>
                                    </p:anim>
                                    <p:anim calcmode="lin" valueType="num">
                                      <p:cBhvr additive="base">
                                        <p:cTn id="35" dur="10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18" grpId="0"/>
      <p:bldP spid="19"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64638881-B7C5-EC58-3F89-7137391AC6C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sp>
        <p:nvSpPr>
          <p:cNvPr id="3" name="Oval 2">
            <a:extLst>
              <a:ext uri="{FF2B5EF4-FFF2-40B4-BE49-F238E27FC236}">
                <a16:creationId xmlns:a16="http://schemas.microsoft.com/office/drawing/2014/main" id="{16D79C2A-BC98-5AA7-0B6B-24EA998AA881}"/>
              </a:ext>
            </a:extLst>
          </p:cNvPr>
          <p:cNvSpPr/>
          <p:nvPr/>
        </p:nvSpPr>
        <p:spPr>
          <a:xfrm>
            <a:off x="3147090" y="3132665"/>
            <a:ext cx="987152" cy="987688"/>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1" name="Rectangle 10">
            <a:extLst>
              <a:ext uri="{FF2B5EF4-FFF2-40B4-BE49-F238E27FC236}">
                <a16:creationId xmlns:a16="http://schemas.microsoft.com/office/drawing/2014/main" id="{CF8C535C-492A-AD80-341C-3FC2E7929FA9}"/>
              </a:ext>
            </a:extLst>
          </p:cNvPr>
          <p:cNvSpPr/>
          <p:nvPr/>
        </p:nvSpPr>
        <p:spPr>
          <a:xfrm>
            <a:off x="1242762" y="4351023"/>
            <a:ext cx="4795808" cy="1338443"/>
          </a:xfrm>
          <a:prstGeom prst="rect">
            <a:avLst/>
          </a:prstGeom>
        </p:spPr>
        <p:txBody>
          <a:bodyPr wrap="square">
            <a:spAutoFit/>
          </a:bodyPr>
          <a:lstStyle/>
          <a:p>
            <a:pPr algn="ct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2" name="Rectangle 11">
            <a:extLst>
              <a:ext uri="{FF2B5EF4-FFF2-40B4-BE49-F238E27FC236}">
                <a16:creationId xmlns:a16="http://schemas.microsoft.com/office/drawing/2014/main" id="{9D618C61-9786-3AEC-4C5E-0E1BDA8EA411}"/>
              </a:ext>
            </a:extLst>
          </p:cNvPr>
          <p:cNvSpPr/>
          <p:nvPr/>
        </p:nvSpPr>
        <p:spPr>
          <a:xfrm>
            <a:off x="6746096" y="4351023"/>
            <a:ext cx="4795808" cy="1338443"/>
          </a:xfrm>
          <a:prstGeom prst="rect">
            <a:avLst/>
          </a:prstGeom>
        </p:spPr>
        <p:txBody>
          <a:bodyPr wrap="square">
            <a:spAutoFit/>
          </a:bodyPr>
          <a:lstStyle/>
          <a:p>
            <a:pPr algn="ct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3" name="Rectangle 12">
            <a:extLst>
              <a:ext uri="{FF2B5EF4-FFF2-40B4-BE49-F238E27FC236}">
                <a16:creationId xmlns:a16="http://schemas.microsoft.com/office/drawing/2014/main" id="{3B7E812C-E6EE-19F4-15AC-8DDFDBAE5BD3}"/>
              </a:ext>
            </a:extLst>
          </p:cNvPr>
          <p:cNvSpPr/>
          <p:nvPr/>
        </p:nvSpPr>
        <p:spPr>
          <a:xfrm>
            <a:off x="12249429" y="4351023"/>
            <a:ext cx="4795808" cy="1338443"/>
          </a:xfrm>
          <a:prstGeom prst="rect">
            <a:avLst/>
          </a:prstGeom>
        </p:spPr>
        <p:txBody>
          <a:bodyPr wrap="square">
            <a:spAutoFit/>
          </a:bodyPr>
          <a:lstStyle/>
          <a:p>
            <a:pPr algn="ct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Oval 15">
            <a:extLst>
              <a:ext uri="{FF2B5EF4-FFF2-40B4-BE49-F238E27FC236}">
                <a16:creationId xmlns:a16="http://schemas.microsoft.com/office/drawing/2014/main" id="{AEB77FCE-F989-E71F-BEE4-43A2667F0A1A}"/>
              </a:ext>
            </a:extLst>
          </p:cNvPr>
          <p:cNvSpPr/>
          <p:nvPr/>
        </p:nvSpPr>
        <p:spPr>
          <a:xfrm>
            <a:off x="8650088" y="3132665"/>
            <a:ext cx="987152" cy="987688"/>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24" name="Oval 23">
            <a:extLst>
              <a:ext uri="{FF2B5EF4-FFF2-40B4-BE49-F238E27FC236}">
                <a16:creationId xmlns:a16="http://schemas.microsoft.com/office/drawing/2014/main" id="{2157185C-0F95-A870-8E1F-65E4D32F9CE8}"/>
              </a:ext>
            </a:extLst>
          </p:cNvPr>
          <p:cNvSpPr/>
          <p:nvPr/>
        </p:nvSpPr>
        <p:spPr>
          <a:xfrm>
            <a:off x="14153085" y="3132665"/>
            <a:ext cx="987152" cy="987688"/>
          </a:xfrm>
          <a:prstGeom prst="ellipse">
            <a:avLst/>
          </a:prstGeom>
          <a:solidFill>
            <a:schemeClr val="accent3"/>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2" name="Oval 31">
            <a:extLst>
              <a:ext uri="{FF2B5EF4-FFF2-40B4-BE49-F238E27FC236}">
                <a16:creationId xmlns:a16="http://schemas.microsoft.com/office/drawing/2014/main" id="{9BDC1F03-418E-8049-14D8-3A3AB709F572}"/>
              </a:ext>
            </a:extLst>
          </p:cNvPr>
          <p:cNvSpPr/>
          <p:nvPr/>
        </p:nvSpPr>
        <p:spPr>
          <a:xfrm>
            <a:off x="3147090" y="6176243"/>
            <a:ext cx="987152" cy="987688"/>
          </a:xfrm>
          <a:prstGeom prst="ellipse">
            <a:avLst/>
          </a:prstGeom>
          <a:solidFill>
            <a:schemeClr val="accent4"/>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9" name="Rectangle 38">
            <a:extLst>
              <a:ext uri="{FF2B5EF4-FFF2-40B4-BE49-F238E27FC236}">
                <a16:creationId xmlns:a16="http://schemas.microsoft.com/office/drawing/2014/main" id="{62B19D6F-7FC6-AB3D-24B1-83277E7E2BA0}"/>
              </a:ext>
            </a:extLst>
          </p:cNvPr>
          <p:cNvSpPr/>
          <p:nvPr/>
        </p:nvSpPr>
        <p:spPr>
          <a:xfrm>
            <a:off x="1242762" y="7394601"/>
            <a:ext cx="4795808" cy="1338443"/>
          </a:xfrm>
          <a:prstGeom prst="rect">
            <a:avLst/>
          </a:prstGeom>
        </p:spPr>
        <p:txBody>
          <a:bodyPr wrap="square">
            <a:spAutoFit/>
          </a:bodyPr>
          <a:lstStyle/>
          <a:p>
            <a:pPr algn="ct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Useful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39">
            <a:extLst>
              <a:ext uri="{FF2B5EF4-FFF2-40B4-BE49-F238E27FC236}">
                <a16:creationId xmlns:a16="http://schemas.microsoft.com/office/drawing/2014/main" id="{D3F7D5E1-98A3-BF1D-F1A3-296039CA7C79}"/>
              </a:ext>
            </a:extLst>
          </p:cNvPr>
          <p:cNvSpPr/>
          <p:nvPr/>
        </p:nvSpPr>
        <p:spPr>
          <a:xfrm>
            <a:off x="6746096" y="7394601"/>
            <a:ext cx="4795808" cy="1338443"/>
          </a:xfrm>
          <a:prstGeom prst="rect">
            <a:avLst/>
          </a:prstGeom>
        </p:spPr>
        <p:txBody>
          <a:bodyPr wrap="square">
            <a:spAutoFit/>
          </a:bodyPr>
          <a:lstStyle/>
          <a:p>
            <a:pPr algn="ct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40">
            <a:extLst>
              <a:ext uri="{FF2B5EF4-FFF2-40B4-BE49-F238E27FC236}">
                <a16:creationId xmlns:a16="http://schemas.microsoft.com/office/drawing/2014/main" id="{AF749C06-DE2C-B571-6BEE-7D4B1A40D9D9}"/>
              </a:ext>
            </a:extLst>
          </p:cNvPr>
          <p:cNvSpPr/>
          <p:nvPr/>
        </p:nvSpPr>
        <p:spPr>
          <a:xfrm>
            <a:off x="12249429" y="7394601"/>
            <a:ext cx="4795808" cy="1338443"/>
          </a:xfrm>
          <a:prstGeom prst="rect">
            <a:avLst/>
          </a:prstGeom>
        </p:spPr>
        <p:txBody>
          <a:bodyPr wrap="square">
            <a:spAutoFit/>
          </a:bodyPr>
          <a:lstStyle/>
          <a:p>
            <a:pPr algn="ct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3" name="Oval 42">
            <a:extLst>
              <a:ext uri="{FF2B5EF4-FFF2-40B4-BE49-F238E27FC236}">
                <a16:creationId xmlns:a16="http://schemas.microsoft.com/office/drawing/2014/main" id="{B8AA1F7A-F980-7555-62E1-4879A52C113C}"/>
              </a:ext>
            </a:extLst>
          </p:cNvPr>
          <p:cNvSpPr/>
          <p:nvPr/>
        </p:nvSpPr>
        <p:spPr>
          <a:xfrm>
            <a:off x="8650088" y="6176243"/>
            <a:ext cx="987152" cy="987688"/>
          </a:xfrm>
          <a:prstGeom prst="ellipse">
            <a:avLst/>
          </a:prstGeom>
          <a:solidFill>
            <a:schemeClr val="accent5"/>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51" name="Oval 50">
            <a:extLst>
              <a:ext uri="{FF2B5EF4-FFF2-40B4-BE49-F238E27FC236}">
                <a16:creationId xmlns:a16="http://schemas.microsoft.com/office/drawing/2014/main" id="{B0B2BE6E-3082-0282-E1AA-418C74C68787}"/>
              </a:ext>
            </a:extLst>
          </p:cNvPr>
          <p:cNvSpPr/>
          <p:nvPr/>
        </p:nvSpPr>
        <p:spPr>
          <a:xfrm>
            <a:off x="14153085" y="6176243"/>
            <a:ext cx="987152" cy="987688"/>
          </a:xfrm>
          <a:prstGeom prst="ellipse">
            <a:avLst/>
          </a:prstGeom>
          <a:solidFill>
            <a:schemeClr val="accent6"/>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8" name="Graphic 2">
            <a:extLst>
              <a:ext uri="{FF2B5EF4-FFF2-40B4-BE49-F238E27FC236}">
                <a16:creationId xmlns:a16="http://schemas.microsoft.com/office/drawing/2014/main" id="{1F319000-EFA5-D5EF-B671-856E6FAD68D1}"/>
              </a:ext>
            </a:extLst>
          </p:cNvPr>
          <p:cNvGrpSpPr/>
          <p:nvPr/>
        </p:nvGrpSpPr>
        <p:grpSpPr>
          <a:xfrm>
            <a:off x="14423207" y="6446617"/>
            <a:ext cx="446908" cy="446940"/>
            <a:chOff x="12354901" y="2871430"/>
            <a:chExt cx="987266" cy="987337"/>
          </a:xfrm>
          <a:solidFill>
            <a:schemeClr val="bg1"/>
          </a:solidFill>
        </p:grpSpPr>
        <p:sp>
          <p:nvSpPr>
            <p:cNvPr id="59" name="Freeform: Shape 58">
              <a:extLst>
                <a:ext uri="{FF2B5EF4-FFF2-40B4-BE49-F238E27FC236}">
                  <a16:creationId xmlns:a16="http://schemas.microsoft.com/office/drawing/2014/main" id="{88704DE3-6698-A99D-1D61-E5D4ACB52F3F}"/>
                </a:ext>
              </a:extLst>
            </p:cNvPr>
            <p:cNvSpPr/>
            <p:nvPr/>
          </p:nvSpPr>
          <p:spPr>
            <a:xfrm>
              <a:off x="12354901" y="2871430"/>
              <a:ext cx="688015" cy="987266"/>
            </a:xfrm>
            <a:custGeom>
              <a:avLst/>
              <a:gdLst>
                <a:gd name="connsiteX0" fmla="*/ 673084 w 688015"/>
                <a:gd name="connsiteY0" fmla="*/ 0 h 987266"/>
                <a:gd name="connsiteX1" fmla="*/ 14931 w 688015"/>
                <a:gd name="connsiteY1" fmla="*/ 0 h 987266"/>
                <a:gd name="connsiteX2" fmla="*/ 0 w 688015"/>
                <a:gd name="connsiteY2" fmla="*/ 14930 h 987266"/>
                <a:gd name="connsiteX3" fmla="*/ 0 w 688015"/>
                <a:gd name="connsiteY3" fmla="*/ 972336 h 987266"/>
                <a:gd name="connsiteX4" fmla="*/ 14931 w 688015"/>
                <a:gd name="connsiteY4" fmla="*/ 987266 h 987266"/>
                <a:gd name="connsiteX5" fmla="*/ 673084 w 688015"/>
                <a:gd name="connsiteY5" fmla="*/ 987266 h 987266"/>
                <a:gd name="connsiteX6" fmla="*/ 688015 w 688015"/>
                <a:gd name="connsiteY6" fmla="*/ 972336 h 987266"/>
                <a:gd name="connsiteX7" fmla="*/ 688015 w 688015"/>
                <a:gd name="connsiteY7" fmla="*/ 14930 h 987266"/>
                <a:gd name="connsiteX8" fmla="*/ 673084 w 688015"/>
                <a:gd name="connsiteY8" fmla="*/ 0 h 987266"/>
                <a:gd name="connsiteX9" fmla="*/ 658154 w 688015"/>
                <a:gd name="connsiteY9" fmla="*/ 957334 h 987266"/>
                <a:gd name="connsiteX10" fmla="*/ 29933 w 688015"/>
                <a:gd name="connsiteY10" fmla="*/ 957334 h 987266"/>
                <a:gd name="connsiteX11" fmla="*/ 29933 w 688015"/>
                <a:gd name="connsiteY11" fmla="*/ 229386 h 987266"/>
                <a:gd name="connsiteX12" fmla="*/ 658154 w 688015"/>
                <a:gd name="connsiteY12" fmla="*/ 229386 h 987266"/>
                <a:gd name="connsiteX13" fmla="*/ 658154 w 688015"/>
                <a:gd name="connsiteY13" fmla="*/ 957334 h 987266"/>
                <a:gd name="connsiteX14" fmla="*/ 658154 w 688015"/>
                <a:gd name="connsiteY14" fmla="*/ 199453 h 987266"/>
                <a:gd name="connsiteX15" fmla="*/ 29933 w 688015"/>
                <a:gd name="connsiteY15" fmla="*/ 199453 h 987266"/>
                <a:gd name="connsiteX16" fmla="*/ 29933 w 688015"/>
                <a:gd name="connsiteY16" fmla="*/ 29932 h 987266"/>
                <a:gd name="connsiteX17" fmla="*/ 658154 w 688015"/>
                <a:gd name="connsiteY17" fmla="*/ 29932 h 987266"/>
                <a:gd name="connsiteX18" fmla="*/ 658154 w 688015"/>
                <a:gd name="connsiteY18" fmla="*/ 199453 h 98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8015" h="987266">
                  <a:moveTo>
                    <a:pt x="673084" y="0"/>
                  </a:moveTo>
                  <a:lnTo>
                    <a:pt x="14931" y="0"/>
                  </a:lnTo>
                  <a:cubicBezTo>
                    <a:pt x="6644" y="0"/>
                    <a:pt x="0" y="6715"/>
                    <a:pt x="0" y="14930"/>
                  </a:cubicBezTo>
                  <a:lnTo>
                    <a:pt x="0" y="972336"/>
                  </a:lnTo>
                  <a:cubicBezTo>
                    <a:pt x="0" y="980551"/>
                    <a:pt x="6716" y="987266"/>
                    <a:pt x="14931" y="987266"/>
                  </a:cubicBezTo>
                  <a:lnTo>
                    <a:pt x="673084" y="987266"/>
                  </a:lnTo>
                  <a:cubicBezTo>
                    <a:pt x="681371" y="987266"/>
                    <a:pt x="688015" y="980551"/>
                    <a:pt x="688015" y="972336"/>
                  </a:cubicBezTo>
                  <a:lnTo>
                    <a:pt x="688015" y="14930"/>
                  </a:lnTo>
                  <a:cubicBezTo>
                    <a:pt x="688087" y="6715"/>
                    <a:pt x="681371" y="0"/>
                    <a:pt x="673084" y="0"/>
                  </a:cubicBezTo>
                  <a:close/>
                  <a:moveTo>
                    <a:pt x="658154" y="957334"/>
                  </a:moveTo>
                  <a:lnTo>
                    <a:pt x="29933" y="957334"/>
                  </a:lnTo>
                  <a:lnTo>
                    <a:pt x="29933" y="229386"/>
                  </a:lnTo>
                  <a:lnTo>
                    <a:pt x="658154" y="229386"/>
                  </a:lnTo>
                  <a:lnTo>
                    <a:pt x="658154" y="957334"/>
                  </a:lnTo>
                  <a:close/>
                  <a:moveTo>
                    <a:pt x="658154" y="199453"/>
                  </a:moveTo>
                  <a:lnTo>
                    <a:pt x="29933" y="199453"/>
                  </a:lnTo>
                  <a:lnTo>
                    <a:pt x="29933" y="29932"/>
                  </a:lnTo>
                  <a:lnTo>
                    <a:pt x="658154" y="29932"/>
                  </a:lnTo>
                  <a:lnTo>
                    <a:pt x="658154" y="199453"/>
                  </a:lnTo>
                  <a:close/>
                </a:path>
              </a:pathLst>
            </a:custGeom>
            <a:grpFill/>
            <a:ln w="7144"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B28791C1-AECB-F13A-C279-BDA5B40345AB}"/>
                </a:ext>
              </a:extLst>
            </p:cNvPr>
            <p:cNvSpPr/>
            <p:nvPr/>
          </p:nvSpPr>
          <p:spPr>
            <a:xfrm>
              <a:off x="12913328" y="2971326"/>
              <a:ext cx="29931" cy="29763"/>
            </a:xfrm>
            <a:custGeom>
              <a:avLst/>
              <a:gdLst>
                <a:gd name="connsiteX0" fmla="*/ 14930 w 29931"/>
                <a:gd name="connsiteY0" fmla="*/ 29763 h 29763"/>
                <a:gd name="connsiteX1" fmla="*/ 25503 w 29931"/>
                <a:gd name="connsiteY1" fmla="*/ 25405 h 29763"/>
                <a:gd name="connsiteX2" fmla="*/ 29932 w 29931"/>
                <a:gd name="connsiteY2" fmla="*/ 14833 h 29763"/>
                <a:gd name="connsiteX3" fmla="*/ 25503 w 29931"/>
                <a:gd name="connsiteY3" fmla="*/ 4260 h 29763"/>
                <a:gd name="connsiteX4" fmla="*/ 4358 w 29931"/>
                <a:gd name="connsiteY4" fmla="*/ 4260 h 29763"/>
                <a:gd name="connsiteX5" fmla="*/ 0 w 29931"/>
                <a:gd name="connsiteY5" fmla="*/ 14833 h 29763"/>
                <a:gd name="connsiteX6" fmla="*/ 4358 w 29931"/>
                <a:gd name="connsiteY6" fmla="*/ 25405 h 29763"/>
                <a:gd name="connsiteX7" fmla="*/ 14930 w 29931"/>
                <a:gd name="connsiteY7" fmla="*/ 29763 h 2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31" h="29763">
                  <a:moveTo>
                    <a:pt x="14930" y="29763"/>
                  </a:moveTo>
                  <a:cubicBezTo>
                    <a:pt x="18931" y="29763"/>
                    <a:pt x="22717" y="28191"/>
                    <a:pt x="25503" y="25405"/>
                  </a:cubicBezTo>
                  <a:cubicBezTo>
                    <a:pt x="28289" y="22619"/>
                    <a:pt x="29932" y="18833"/>
                    <a:pt x="29932" y="14833"/>
                  </a:cubicBezTo>
                  <a:cubicBezTo>
                    <a:pt x="29932" y="10832"/>
                    <a:pt x="28360" y="7046"/>
                    <a:pt x="25503" y="4260"/>
                  </a:cubicBezTo>
                  <a:cubicBezTo>
                    <a:pt x="19931" y="-1312"/>
                    <a:pt x="10144" y="-1527"/>
                    <a:pt x="4358" y="4260"/>
                  </a:cubicBezTo>
                  <a:cubicBezTo>
                    <a:pt x="1571" y="7046"/>
                    <a:pt x="0" y="10832"/>
                    <a:pt x="0" y="14833"/>
                  </a:cubicBezTo>
                  <a:cubicBezTo>
                    <a:pt x="0" y="18619"/>
                    <a:pt x="1571" y="22619"/>
                    <a:pt x="4358" y="25405"/>
                  </a:cubicBezTo>
                  <a:cubicBezTo>
                    <a:pt x="7144" y="28120"/>
                    <a:pt x="11144" y="29763"/>
                    <a:pt x="14930" y="29763"/>
                  </a:cubicBezTo>
                  <a:close/>
                </a:path>
              </a:pathLst>
            </a:custGeom>
            <a:grpFill/>
            <a:ln w="7144"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99988E40-8DFD-8AB7-3D17-80F9A564333D}"/>
                </a:ext>
              </a:extLst>
            </p:cNvPr>
            <p:cNvSpPr/>
            <p:nvPr/>
          </p:nvSpPr>
          <p:spPr>
            <a:xfrm>
              <a:off x="12810386" y="2971228"/>
              <a:ext cx="29718" cy="29860"/>
            </a:xfrm>
            <a:custGeom>
              <a:avLst/>
              <a:gdLst>
                <a:gd name="connsiteX0" fmla="*/ 14788 w 29718"/>
                <a:gd name="connsiteY0" fmla="*/ 29861 h 29860"/>
                <a:gd name="connsiteX1" fmla="*/ 29718 w 29718"/>
                <a:gd name="connsiteY1" fmla="*/ 14930 h 29860"/>
                <a:gd name="connsiteX2" fmla="*/ 14788 w 29718"/>
                <a:gd name="connsiteY2" fmla="*/ 0 h 29860"/>
                <a:gd name="connsiteX3" fmla="*/ 0 w 29718"/>
                <a:gd name="connsiteY3" fmla="*/ 14930 h 29860"/>
                <a:gd name="connsiteX4" fmla="*/ 14788 w 29718"/>
                <a:gd name="connsiteY4" fmla="*/ 29861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860">
                  <a:moveTo>
                    <a:pt x="14788" y="29861"/>
                  </a:moveTo>
                  <a:cubicBezTo>
                    <a:pt x="23146" y="29861"/>
                    <a:pt x="29718" y="23074"/>
                    <a:pt x="29718" y="14930"/>
                  </a:cubicBezTo>
                  <a:cubicBezTo>
                    <a:pt x="29718" y="6572"/>
                    <a:pt x="23146" y="0"/>
                    <a:pt x="14788" y="0"/>
                  </a:cubicBezTo>
                  <a:cubicBezTo>
                    <a:pt x="6573" y="0"/>
                    <a:pt x="0" y="6572"/>
                    <a:pt x="0" y="14930"/>
                  </a:cubicBezTo>
                  <a:cubicBezTo>
                    <a:pt x="0" y="23074"/>
                    <a:pt x="6573" y="29861"/>
                    <a:pt x="14788" y="29861"/>
                  </a:cubicBezTo>
                  <a:close/>
                </a:path>
              </a:pathLst>
            </a:custGeom>
            <a:grpFill/>
            <a:ln w="7144"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5E896B16-9A9A-71BC-33A2-64CCCEEE01E8}"/>
                </a:ext>
              </a:extLst>
            </p:cNvPr>
            <p:cNvSpPr/>
            <p:nvPr/>
          </p:nvSpPr>
          <p:spPr>
            <a:xfrm>
              <a:off x="12707302" y="2971407"/>
              <a:ext cx="29860" cy="29682"/>
            </a:xfrm>
            <a:custGeom>
              <a:avLst/>
              <a:gdLst>
                <a:gd name="connsiteX0" fmla="*/ 14930 w 29860"/>
                <a:gd name="connsiteY0" fmla="*/ 29682 h 29682"/>
                <a:gd name="connsiteX1" fmla="*/ 25503 w 29860"/>
                <a:gd name="connsiteY1" fmla="*/ 25325 h 29682"/>
                <a:gd name="connsiteX2" fmla="*/ 29860 w 29860"/>
                <a:gd name="connsiteY2" fmla="*/ 14752 h 29682"/>
                <a:gd name="connsiteX3" fmla="*/ 25503 w 29860"/>
                <a:gd name="connsiteY3" fmla="*/ 4179 h 29682"/>
                <a:gd name="connsiteX4" fmla="*/ 4358 w 29860"/>
                <a:gd name="connsiteY4" fmla="*/ 4179 h 29682"/>
                <a:gd name="connsiteX5" fmla="*/ 0 w 29860"/>
                <a:gd name="connsiteY5" fmla="*/ 14752 h 29682"/>
                <a:gd name="connsiteX6" fmla="*/ 4358 w 29860"/>
                <a:gd name="connsiteY6" fmla="*/ 25325 h 29682"/>
                <a:gd name="connsiteX7" fmla="*/ 14930 w 29860"/>
                <a:gd name="connsiteY7" fmla="*/ 2968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14930" y="29682"/>
                  </a:moveTo>
                  <a:cubicBezTo>
                    <a:pt x="18717" y="29682"/>
                    <a:pt x="22717" y="28111"/>
                    <a:pt x="25503" y="25325"/>
                  </a:cubicBezTo>
                  <a:cubicBezTo>
                    <a:pt x="28289" y="22539"/>
                    <a:pt x="29860" y="18538"/>
                    <a:pt x="29860" y="14752"/>
                  </a:cubicBezTo>
                  <a:cubicBezTo>
                    <a:pt x="29860" y="10751"/>
                    <a:pt x="28289" y="6965"/>
                    <a:pt x="25503" y="4179"/>
                  </a:cubicBezTo>
                  <a:cubicBezTo>
                    <a:pt x="19717" y="-1393"/>
                    <a:pt x="9929" y="-1393"/>
                    <a:pt x="4358" y="4179"/>
                  </a:cubicBezTo>
                  <a:cubicBezTo>
                    <a:pt x="1571" y="6965"/>
                    <a:pt x="0" y="10751"/>
                    <a:pt x="0" y="14752"/>
                  </a:cubicBezTo>
                  <a:cubicBezTo>
                    <a:pt x="0" y="18538"/>
                    <a:pt x="1571" y="22539"/>
                    <a:pt x="4358" y="25325"/>
                  </a:cubicBezTo>
                  <a:cubicBezTo>
                    <a:pt x="7144" y="28039"/>
                    <a:pt x="10929" y="29682"/>
                    <a:pt x="14930" y="29682"/>
                  </a:cubicBezTo>
                  <a:close/>
                </a:path>
              </a:pathLst>
            </a:custGeom>
            <a:grpFill/>
            <a:ln w="7144"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8BAB73AC-C583-8931-1FA9-F65A8CF2A733}"/>
                </a:ext>
              </a:extLst>
            </p:cNvPr>
            <p:cNvSpPr/>
            <p:nvPr/>
          </p:nvSpPr>
          <p:spPr>
            <a:xfrm>
              <a:off x="12808101" y="3190541"/>
              <a:ext cx="135087" cy="29932"/>
            </a:xfrm>
            <a:custGeom>
              <a:avLst/>
              <a:gdLst>
                <a:gd name="connsiteX0" fmla="*/ 14930 w 135087"/>
                <a:gd name="connsiteY0" fmla="*/ 29932 h 29932"/>
                <a:gd name="connsiteX1" fmla="*/ 120157 w 135087"/>
                <a:gd name="connsiteY1" fmla="*/ 29932 h 29932"/>
                <a:gd name="connsiteX2" fmla="*/ 135088 w 135087"/>
                <a:gd name="connsiteY2" fmla="*/ 14930 h 29932"/>
                <a:gd name="connsiteX3" fmla="*/ 120157 w 135087"/>
                <a:gd name="connsiteY3" fmla="*/ 0 h 29932"/>
                <a:gd name="connsiteX4" fmla="*/ 14930 w 135087"/>
                <a:gd name="connsiteY4" fmla="*/ 0 h 29932"/>
                <a:gd name="connsiteX5" fmla="*/ 0 w 135087"/>
                <a:gd name="connsiteY5" fmla="*/ 14930 h 29932"/>
                <a:gd name="connsiteX6" fmla="*/ 14930 w 135087"/>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87" h="29932">
                  <a:moveTo>
                    <a:pt x="14930" y="29932"/>
                  </a:moveTo>
                  <a:lnTo>
                    <a:pt x="120157" y="29932"/>
                  </a:lnTo>
                  <a:cubicBezTo>
                    <a:pt x="128444" y="29932"/>
                    <a:pt x="135088" y="23217"/>
                    <a:pt x="135088" y="14930"/>
                  </a:cubicBezTo>
                  <a:cubicBezTo>
                    <a:pt x="135088" y="6715"/>
                    <a:pt x="128373" y="0"/>
                    <a:pt x="120157"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225E4531-54E2-4C45-A49C-F29EF550CE51}"/>
                </a:ext>
              </a:extLst>
            </p:cNvPr>
            <p:cNvSpPr/>
            <p:nvPr/>
          </p:nvSpPr>
          <p:spPr>
            <a:xfrm>
              <a:off x="12574356" y="3190541"/>
              <a:ext cx="183881" cy="29932"/>
            </a:xfrm>
            <a:custGeom>
              <a:avLst/>
              <a:gdLst>
                <a:gd name="connsiteX0" fmla="*/ 14932 w 183881"/>
                <a:gd name="connsiteY0" fmla="*/ 29932 h 29932"/>
                <a:gd name="connsiteX1" fmla="*/ 168950 w 183881"/>
                <a:gd name="connsiteY1" fmla="*/ 29932 h 29932"/>
                <a:gd name="connsiteX2" fmla="*/ 183881 w 183881"/>
                <a:gd name="connsiteY2" fmla="*/ 14930 h 29932"/>
                <a:gd name="connsiteX3" fmla="*/ 168950 w 183881"/>
                <a:gd name="connsiteY3" fmla="*/ 0 h 29932"/>
                <a:gd name="connsiteX4" fmla="*/ 14932 w 183881"/>
                <a:gd name="connsiteY4" fmla="*/ 0 h 29932"/>
                <a:gd name="connsiteX5" fmla="*/ 1 w 183881"/>
                <a:gd name="connsiteY5" fmla="*/ 14930 h 29932"/>
                <a:gd name="connsiteX6" fmla="*/ 14932 w 1838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881" h="29932">
                  <a:moveTo>
                    <a:pt x="14932" y="29932"/>
                  </a:moveTo>
                  <a:lnTo>
                    <a:pt x="168950" y="29932"/>
                  </a:lnTo>
                  <a:cubicBezTo>
                    <a:pt x="177237" y="29932"/>
                    <a:pt x="183881" y="23217"/>
                    <a:pt x="183881" y="14930"/>
                  </a:cubicBezTo>
                  <a:cubicBezTo>
                    <a:pt x="183881" y="6715"/>
                    <a:pt x="177166" y="0"/>
                    <a:pt x="16895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65" name="Freeform: Shape 64">
              <a:extLst>
                <a:ext uri="{FF2B5EF4-FFF2-40B4-BE49-F238E27FC236}">
                  <a16:creationId xmlns:a16="http://schemas.microsoft.com/office/drawing/2014/main" id="{A0AAB075-66F6-76F0-DBD7-8BE373261495}"/>
                </a:ext>
              </a:extLst>
            </p:cNvPr>
            <p:cNvSpPr/>
            <p:nvPr/>
          </p:nvSpPr>
          <p:spPr>
            <a:xfrm>
              <a:off x="12454628" y="3190541"/>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66" name="Freeform: Shape 65">
              <a:extLst>
                <a:ext uri="{FF2B5EF4-FFF2-40B4-BE49-F238E27FC236}">
                  <a16:creationId xmlns:a16="http://schemas.microsoft.com/office/drawing/2014/main" id="{F9789ED8-D54D-6669-188F-63ED77754017}"/>
                </a:ext>
              </a:extLst>
            </p:cNvPr>
            <p:cNvSpPr/>
            <p:nvPr/>
          </p:nvSpPr>
          <p:spPr>
            <a:xfrm>
              <a:off x="12574356" y="3320200"/>
              <a:ext cx="265820" cy="29932"/>
            </a:xfrm>
            <a:custGeom>
              <a:avLst/>
              <a:gdLst>
                <a:gd name="connsiteX0" fmla="*/ 14932 w 265820"/>
                <a:gd name="connsiteY0" fmla="*/ 29932 h 29932"/>
                <a:gd name="connsiteX1" fmla="*/ 250890 w 265820"/>
                <a:gd name="connsiteY1" fmla="*/ 29932 h 29932"/>
                <a:gd name="connsiteX2" fmla="*/ 265820 w 265820"/>
                <a:gd name="connsiteY2" fmla="*/ 14930 h 29932"/>
                <a:gd name="connsiteX3" fmla="*/ 250890 w 265820"/>
                <a:gd name="connsiteY3" fmla="*/ 0 h 29932"/>
                <a:gd name="connsiteX4" fmla="*/ 14932 w 265820"/>
                <a:gd name="connsiteY4" fmla="*/ 0 h 29932"/>
                <a:gd name="connsiteX5" fmla="*/ 1 w 265820"/>
                <a:gd name="connsiteY5" fmla="*/ 14930 h 29932"/>
                <a:gd name="connsiteX6" fmla="*/ 14932 w 265820"/>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820" h="29932">
                  <a:moveTo>
                    <a:pt x="14932" y="29932"/>
                  </a:moveTo>
                  <a:lnTo>
                    <a:pt x="250890" y="29932"/>
                  </a:lnTo>
                  <a:cubicBezTo>
                    <a:pt x="259176" y="29932"/>
                    <a:pt x="265820" y="23217"/>
                    <a:pt x="265820" y="14930"/>
                  </a:cubicBezTo>
                  <a:cubicBezTo>
                    <a:pt x="265820" y="6715"/>
                    <a:pt x="259105" y="0"/>
                    <a:pt x="250890" y="0"/>
                  </a:cubicBezTo>
                  <a:lnTo>
                    <a:pt x="14932" y="0"/>
                  </a:lnTo>
                  <a:cubicBezTo>
                    <a:pt x="6645" y="0"/>
                    <a:pt x="1" y="6715"/>
                    <a:pt x="1" y="14930"/>
                  </a:cubicBezTo>
                  <a:cubicBezTo>
                    <a:pt x="-70" y="23217"/>
                    <a:pt x="6645" y="29932"/>
                    <a:pt x="14932" y="29932"/>
                  </a:cubicBezTo>
                  <a:close/>
                </a:path>
              </a:pathLst>
            </a:custGeom>
            <a:grpFill/>
            <a:ln w="7144" cap="flat">
              <a:noFill/>
              <a:prstDash val="solid"/>
              <a:miter/>
            </a:ln>
          </p:spPr>
          <p:txBody>
            <a:bodyPr rtlCol="0" anchor="ctr"/>
            <a:lstStyle/>
            <a:p>
              <a:endParaRPr lang="en-US" sz="1200"/>
            </a:p>
          </p:txBody>
        </p:sp>
        <p:sp>
          <p:nvSpPr>
            <p:cNvPr id="67" name="Freeform: Shape 66">
              <a:extLst>
                <a:ext uri="{FF2B5EF4-FFF2-40B4-BE49-F238E27FC236}">
                  <a16:creationId xmlns:a16="http://schemas.microsoft.com/office/drawing/2014/main" id="{953830A4-186A-04CB-43D1-1CC32C7290F5}"/>
                </a:ext>
              </a:extLst>
            </p:cNvPr>
            <p:cNvSpPr/>
            <p:nvPr/>
          </p:nvSpPr>
          <p:spPr>
            <a:xfrm>
              <a:off x="12454628" y="3320200"/>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68" name="Freeform: Shape 67">
              <a:extLst>
                <a:ext uri="{FF2B5EF4-FFF2-40B4-BE49-F238E27FC236}">
                  <a16:creationId xmlns:a16="http://schemas.microsoft.com/office/drawing/2014/main" id="{2A309EC3-C80E-9253-3A82-84DA0C0436E5}"/>
                </a:ext>
              </a:extLst>
            </p:cNvPr>
            <p:cNvSpPr/>
            <p:nvPr/>
          </p:nvSpPr>
          <p:spPr>
            <a:xfrm>
              <a:off x="12772096" y="3449788"/>
              <a:ext cx="171092" cy="29932"/>
            </a:xfrm>
            <a:custGeom>
              <a:avLst/>
              <a:gdLst>
                <a:gd name="connsiteX0" fmla="*/ 156162 w 171092"/>
                <a:gd name="connsiteY0" fmla="*/ 0 h 29932"/>
                <a:gd name="connsiteX1" fmla="*/ 14930 w 171092"/>
                <a:gd name="connsiteY1" fmla="*/ 0 h 29932"/>
                <a:gd name="connsiteX2" fmla="*/ 0 w 171092"/>
                <a:gd name="connsiteY2" fmla="*/ 14930 h 29932"/>
                <a:gd name="connsiteX3" fmla="*/ 14930 w 171092"/>
                <a:gd name="connsiteY3" fmla="*/ 29932 h 29932"/>
                <a:gd name="connsiteX4" fmla="*/ 156162 w 171092"/>
                <a:gd name="connsiteY4" fmla="*/ 29932 h 29932"/>
                <a:gd name="connsiteX5" fmla="*/ 171092 w 171092"/>
                <a:gd name="connsiteY5" fmla="*/ 14930 h 29932"/>
                <a:gd name="connsiteX6" fmla="*/ 156162 w 171092"/>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92" h="29932">
                  <a:moveTo>
                    <a:pt x="156162" y="0"/>
                  </a:moveTo>
                  <a:lnTo>
                    <a:pt x="14930" y="0"/>
                  </a:lnTo>
                  <a:cubicBezTo>
                    <a:pt x="6644" y="0"/>
                    <a:pt x="0" y="6715"/>
                    <a:pt x="0" y="14930"/>
                  </a:cubicBezTo>
                  <a:cubicBezTo>
                    <a:pt x="0" y="23217"/>
                    <a:pt x="6716" y="29932"/>
                    <a:pt x="14930" y="29932"/>
                  </a:cubicBezTo>
                  <a:lnTo>
                    <a:pt x="156162" y="29932"/>
                  </a:lnTo>
                  <a:cubicBezTo>
                    <a:pt x="164449" y="29932"/>
                    <a:pt x="171092" y="23217"/>
                    <a:pt x="171092" y="14930"/>
                  </a:cubicBezTo>
                  <a:cubicBezTo>
                    <a:pt x="171092" y="6715"/>
                    <a:pt x="164449" y="0"/>
                    <a:pt x="156162" y="0"/>
                  </a:cubicBezTo>
                  <a:close/>
                </a:path>
              </a:pathLst>
            </a:custGeom>
            <a:grpFill/>
            <a:ln w="7144" cap="flat">
              <a:noFill/>
              <a:prstDash val="solid"/>
              <a:miter/>
            </a:ln>
          </p:spPr>
          <p:txBody>
            <a:bodyPr rtlCol="0" anchor="ctr"/>
            <a:lstStyle/>
            <a:p>
              <a:endParaRPr lang="en-US" sz="1200"/>
            </a:p>
          </p:txBody>
        </p:sp>
        <p:sp>
          <p:nvSpPr>
            <p:cNvPr id="69" name="Freeform: Shape 68">
              <a:extLst>
                <a:ext uri="{FF2B5EF4-FFF2-40B4-BE49-F238E27FC236}">
                  <a16:creationId xmlns:a16="http://schemas.microsoft.com/office/drawing/2014/main" id="{0B24A50A-073A-630E-FCF7-26637B0CDA75}"/>
                </a:ext>
              </a:extLst>
            </p:cNvPr>
            <p:cNvSpPr/>
            <p:nvPr/>
          </p:nvSpPr>
          <p:spPr>
            <a:xfrm>
              <a:off x="12574356" y="3449788"/>
              <a:ext cx="147876" cy="29932"/>
            </a:xfrm>
            <a:custGeom>
              <a:avLst/>
              <a:gdLst>
                <a:gd name="connsiteX0" fmla="*/ 14932 w 147876"/>
                <a:gd name="connsiteY0" fmla="*/ 29932 h 29932"/>
                <a:gd name="connsiteX1" fmla="*/ 132947 w 147876"/>
                <a:gd name="connsiteY1" fmla="*/ 29932 h 29932"/>
                <a:gd name="connsiteX2" fmla="*/ 147877 w 147876"/>
                <a:gd name="connsiteY2" fmla="*/ 14930 h 29932"/>
                <a:gd name="connsiteX3" fmla="*/ 132947 w 147876"/>
                <a:gd name="connsiteY3" fmla="*/ 0 h 29932"/>
                <a:gd name="connsiteX4" fmla="*/ 14932 w 147876"/>
                <a:gd name="connsiteY4" fmla="*/ 0 h 29932"/>
                <a:gd name="connsiteX5" fmla="*/ 1 w 147876"/>
                <a:gd name="connsiteY5" fmla="*/ 14930 h 29932"/>
                <a:gd name="connsiteX6" fmla="*/ 14932 w 147876"/>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876" h="29932">
                  <a:moveTo>
                    <a:pt x="14932" y="29932"/>
                  </a:moveTo>
                  <a:lnTo>
                    <a:pt x="132947" y="29932"/>
                  </a:lnTo>
                  <a:cubicBezTo>
                    <a:pt x="141233" y="29932"/>
                    <a:pt x="147877" y="23217"/>
                    <a:pt x="147877" y="14930"/>
                  </a:cubicBezTo>
                  <a:cubicBezTo>
                    <a:pt x="147877" y="6715"/>
                    <a:pt x="141161" y="0"/>
                    <a:pt x="132947" y="0"/>
                  </a:cubicBezTo>
                  <a:lnTo>
                    <a:pt x="14932" y="0"/>
                  </a:lnTo>
                  <a:cubicBezTo>
                    <a:pt x="6645" y="0"/>
                    <a:pt x="1" y="6715"/>
                    <a:pt x="1" y="14930"/>
                  </a:cubicBezTo>
                  <a:cubicBezTo>
                    <a:pt x="-70" y="23289"/>
                    <a:pt x="6645" y="29932"/>
                    <a:pt x="14932" y="29932"/>
                  </a:cubicBezTo>
                  <a:close/>
                </a:path>
              </a:pathLst>
            </a:custGeom>
            <a:grpFill/>
            <a:ln w="7144" cap="flat">
              <a:noFill/>
              <a:prstDash val="solid"/>
              <a:miter/>
            </a:ln>
          </p:spPr>
          <p:txBody>
            <a:bodyPr rtlCol="0" anchor="ctr"/>
            <a:lstStyle/>
            <a:p>
              <a:endParaRPr lang="en-US" sz="1200"/>
            </a:p>
          </p:txBody>
        </p:sp>
        <p:sp>
          <p:nvSpPr>
            <p:cNvPr id="70" name="Freeform: Shape 69">
              <a:extLst>
                <a:ext uri="{FF2B5EF4-FFF2-40B4-BE49-F238E27FC236}">
                  <a16:creationId xmlns:a16="http://schemas.microsoft.com/office/drawing/2014/main" id="{71EB1B8F-4217-DF53-07B5-20AD39D3E144}"/>
                </a:ext>
              </a:extLst>
            </p:cNvPr>
            <p:cNvSpPr/>
            <p:nvPr/>
          </p:nvSpPr>
          <p:spPr>
            <a:xfrm>
              <a:off x="12454628" y="3449788"/>
              <a:ext cx="69722" cy="29932"/>
            </a:xfrm>
            <a:custGeom>
              <a:avLst/>
              <a:gdLst>
                <a:gd name="connsiteX0" fmla="*/ 14930 w 69722"/>
                <a:gd name="connsiteY0" fmla="*/ 29932 h 29932"/>
                <a:gd name="connsiteX1" fmla="*/ 54792 w 69722"/>
                <a:gd name="connsiteY1" fmla="*/ 29932 h 29932"/>
                <a:gd name="connsiteX2" fmla="*/ 69722 w 69722"/>
                <a:gd name="connsiteY2" fmla="*/ 14930 h 29932"/>
                <a:gd name="connsiteX3" fmla="*/ 54792 w 69722"/>
                <a:gd name="connsiteY3" fmla="*/ 0 h 29932"/>
                <a:gd name="connsiteX4" fmla="*/ 14930 w 69722"/>
                <a:gd name="connsiteY4" fmla="*/ 0 h 29932"/>
                <a:gd name="connsiteX5" fmla="*/ 0 w 69722"/>
                <a:gd name="connsiteY5" fmla="*/ 14930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4930"/>
                  </a:cubicBezTo>
                  <a:cubicBezTo>
                    <a:pt x="69722" y="6715"/>
                    <a:pt x="63007" y="0"/>
                    <a:pt x="54792" y="0"/>
                  </a:cubicBezTo>
                  <a:lnTo>
                    <a:pt x="14930" y="0"/>
                  </a:lnTo>
                  <a:cubicBezTo>
                    <a:pt x="6643" y="0"/>
                    <a:pt x="0" y="6715"/>
                    <a:pt x="0" y="14930"/>
                  </a:cubicBezTo>
                  <a:cubicBezTo>
                    <a:pt x="0" y="23289"/>
                    <a:pt x="6715" y="29932"/>
                    <a:pt x="14930" y="29932"/>
                  </a:cubicBezTo>
                  <a:close/>
                </a:path>
              </a:pathLst>
            </a:custGeom>
            <a:grpFill/>
            <a:ln w="7144" cap="flat">
              <a:noFill/>
              <a:prstDash val="solid"/>
              <a:miter/>
            </a:ln>
          </p:spPr>
          <p:txBody>
            <a:bodyPr rtlCol="0" anchor="ctr"/>
            <a:lstStyle/>
            <a:p>
              <a:endParaRPr lang="en-US" sz="1200"/>
            </a:p>
          </p:txBody>
        </p:sp>
        <p:sp>
          <p:nvSpPr>
            <p:cNvPr id="71" name="Freeform: Shape 70">
              <a:extLst>
                <a:ext uri="{FF2B5EF4-FFF2-40B4-BE49-F238E27FC236}">
                  <a16:creationId xmlns:a16="http://schemas.microsoft.com/office/drawing/2014/main" id="{2EEECCAD-49FD-CB80-68EF-30E98840F1BA}"/>
                </a:ext>
              </a:extLst>
            </p:cNvPr>
            <p:cNvSpPr/>
            <p:nvPr/>
          </p:nvSpPr>
          <p:spPr>
            <a:xfrm>
              <a:off x="12823602" y="3579447"/>
              <a:ext cx="119586" cy="29932"/>
            </a:xfrm>
            <a:custGeom>
              <a:avLst/>
              <a:gdLst>
                <a:gd name="connsiteX0" fmla="*/ 104656 w 119586"/>
                <a:gd name="connsiteY0" fmla="*/ 0 h 29932"/>
                <a:gd name="connsiteX1" fmla="*/ 14931 w 119586"/>
                <a:gd name="connsiteY1" fmla="*/ 0 h 29932"/>
                <a:gd name="connsiteX2" fmla="*/ 0 w 119586"/>
                <a:gd name="connsiteY2" fmla="*/ 15002 h 29932"/>
                <a:gd name="connsiteX3" fmla="*/ 14931 w 119586"/>
                <a:gd name="connsiteY3" fmla="*/ 29932 h 29932"/>
                <a:gd name="connsiteX4" fmla="*/ 104656 w 119586"/>
                <a:gd name="connsiteY4" fmla="*/ 29932 h 29932"/>
                <a:gd name="connsiteX5" fmla="*/ 119586 w 119586"/>
                <a:gd name="connsiteY5" fmla="*/ 15002 h 29932"/>
                <a:gd name="connsiteX6" fmla="*/ 104656 w 119586"/>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586" h="29932">
                  <a:moveTo>
                    <a:pt x="104656" y="0"/>
                  </a:moveTo>
                  <a:lnTo>
                    <a:pt x="14931" y="0"/>
                  </a:lnTo>
                  <a:cubicBezTo>
                    <a:pt x="6644" y="0"/>
                    <a:pt x="0" y="6715"/>
                    <a:pt x="0" y="15002"/>
                  </a:cubicBezTo>
                  <a:cubicBezTo>
                    <a:pt x="0" y="23217"/>
                    <a:pt x="6716" y="29932"/>
                    <a:pt x="14931" y="29932"/>
                  </a:cubicBezTo>
                  <a:lnTo>
                    <a:pt x="104656" y="29932"/>
                  </a:lnTo>
                  <a:cubicBezTo>
                    <a:pt x="112943" y="29932"/>
                    <a:pt x="119586" y="23217"/>
                    <a:pt x="119586" y="15002"/>
                  </a:cubicBezTo>
                  <a:cubicBezTo>
                    <a:pt x="119586" y="6715"/>
                    <a:pt x="112943" y="0"/>
                    <a:pt x="104656" y="0"/>
                  </a:cubicBezTo>
                  <a:close/>
                </a:path>
              </a:pathLst>
            </a:custGeom>
            <a:grpFill/>
            <a:ln w="7144" cap="flat">
              <a:noFill/>
              <a:prstDash val="solid"/>
              <a:miter/>
            </a:ln>
          </p:spPr>
          <p:txBody>
            <a:bodyPr rtlCol="0" anchor="ctr"/>
            <a:lstStyle/>
            <a:p>
              <a:endParaRPr lang="en-US" sz="1200"/>
            </a:p>
          </p:txBody>
        </p:sp>
        <p:sp>
          <p:nvSpPr>
            <p:cNvPr id="72" name="Freeform: Shape 71">
              <a:extLst>
                <a:ext uri="{FF2B5EF4-FFF2-40B4-BE49-F238E27FC236}">
                  <a16:creationId xmlns:a16="http://schemas.microsoft.com/office/drawing/2014/main" id="{3D4BC4B4-AE8B-E99A-E947-0B40DD8BA212}"/>
                </a:ext>
              </a:extLst>
            </p:cNvPr>
            <p:cNvSpPr/>
            <p:nvPr/>
          </p:nvSpPr>
          <p:spPr>
            <a:xfrm>
              <a:off x="12574286" y="3579447"/>
              <a:ext cx="199381" cy="29932"/>
            </a:xfrm>
            <a:custGeom>
              <a:avLst/>
              <a:gdLst>
                <a:gd name="connsiteX0" fmla="*/ 15002 w 199381"/>
                <a:gd name="connsiteY0" fmla="*/ 29932 h 29932"/>
                <a:gd name="connsiteX1" fmla="*/ 184451 w 199381"/>
                <a:gd name="connsiteY1" fmla="*/ 29932 h 29932"/>
                <a:gd name="connsiteX2" fmla="*/ 199381 w 199381"/>
                <a:gd name="connsiteY2" fmla="*/ 15002 h 29932"/>
                <a:gd name="connsiteX3" fmla="*/ 184451 w 199381"/>
                <a:gd name="connsiteY3" fmla="*/ 0 h 29932"/>
                <a:gd name="connsiteX4" fmla="*/ 14930 w 199381"/>
                <a:gd name="connsiteY4" fmla="*/ 0 h 29932"/>
                <a:gd name="connsiteX5" fmla="*/ 0 w 199381"/>
                <a:gd name="connsiteY5" fmla="*/ 15002 h 29932"/>
                <a:gd name="connsiteX6" fmla="*/ 15002 w 199381"/>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381" h="29932">
                  <a:moveTo>
                    <a:pt x="15002" y="29932"/>
                  </a:moveTo>
                  <a:lnTo>
                    <a:pt x="184451" y="29932"/>
                  </a:lnTo>
                  <a:cubicBezTo>
                    <a:pt x="192738" y="29932"/>
                    <a:pt x="199381" y="23217"/>
                    <a:pt x="199381" y="15002"/>
                  </a:cubicBezTo>
                  <a:cubicBezTo>
                    <a:pt x="199381" y="6715"/>
                    <a:pt x="192667" y="0"/>
                    <a:pt x="184451" y="0"/>
                  </a:cubicBezTo>
                  <a:lnTo>
                    <a:pt x="14930" y="0"/>
                  </a:lnTo>
                  <a:cubicBezTo>
                    <a:pt x="6643" y="0"/>
                    <a:pt x="0" y="6715"/>
                    <a:pt x="0" y="15002"/>
                  </a:cubicBezTo>
                  <a:cubicBezTo>
                    <a:pt x="0" y="23217"/>
                    <a:pt x="6715" y="29932"/>
                    <a:pt x="15002" y="29932"/>
                  </a:cubicBezTo>
                  <a:close/>
                </a:path>
              </a:pathLst>
            </a:custGeom>
            <a:grpFill/>
            <a:ln w="7144" cap="flat">
              <a:noFill/>
              <a:prstDash val="solid"/>
              <a:miter/>
            </a:ln>
          </p:spPr>
          <p:txBody>
            <a:bodyPr rtlCol="0" anchor="ctr"/>
            <a:lstStyle/>
            <a:p>
              <a:endParaRPr lang="en-US" sz="1200"/>
            </a:p>
          </p:txBody>
        </p:sp>
        <p:sp>
          <p:nvSpPr>
            <p:cNvPr id="73" name="Freeform: Shape 72">
              <a:extLst>
                <a:ext uri="{FF2B5EF4-FFF2-40B4-BE49-F238E27FC236}">
                  <a16:creationId xmlns:a16="http://schemas.microsoft.com/office/drawing/2014/main" id="{2FB2C3AD-3B62-C093-2824-CE7B88E9B0F2}"/>
                </a:ext>
              </a:extLst>
            </p:cNvPr>
            <p:cNvSpPr/>
            <p:nvPr/>
          </p:nvSpPr>
          <p:spPr>
            <a:xfrm>
              <a:off x="12454628" y="3579447"/>
              <a:ext cx="69722" cy="29932"/>
            </a:xfrm>
            <a:custGeom>
              <a:avLst/>
              <a:gdLst>
                <a:gd name="connsiteX0" fmla="*/ 14930 w 69722"/>
                <a:gd name="connsiteY0" fmla="*/ 29932 h 29932"/>
                <a:gd name="connsiteX1" fmla="*/ 54792 w 69722"/>
                <a:gd name="connsiteY1" fmla="*/ 29932 h 29932"/>
                <a:gd name="connsiteX2" fmla="*/ 69722 w 69722"/>
                <a:gd name="connsiteY2" fmla="*/ 15002 h 29932"/>
                <a:gd name="connsiteX3" fmla="*/ 54792 w 69722"/>
                <a:gd name="connsiteY3" fmla="*/ 0 h 29932"/>
                <a:gd name="connsiteX4" fmla="*/ 14930 w 69722"/>
                <a:gd name="connsiteY4" fmla="*/ 0 h 29932"/>
                <a:gd name="connsiteX5" fmla="*/ 0 w 69722"/>
                <a:gd name="connsiteY5" fmla="*/ 15002 h 29932"/>
                <a:gd name="connsiteX6" fmla="*/ 14930 w 69722"/>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22" h="29932">
                  <a:moveTo>
                    <a:pt x="14930" y="29932"/>
                  </a:moveTo>
                  <a:lnTo>
                    <a:pt x="54792" y="29932"/>
                  </a:lnTo>
                  <a:cubicBezTo>
                    <a:pt x="63079" y="29932"/>
                    <a:pt x="69722" y="23217"/>
                    <a:pt x="69722" y="15002"/>
                  </a:cubicBezTo>
                  <a:cubicBezTo>
                    <a:pt x="69722" y="6715"/>
                    <a:pt x="63007" y="0"/>
                    <a:pt x="54792"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74" name="Freeform: Shape 73">
              <a:extLst>
                <a:ext uri="{FF2B5EF4-FFF2-40B4-BE49-F238E27FC236}">
                  <a16:creationId xmlns:a16="http://schemas.microsoft.com/office/drawing/2014/main" id="{DF9A6668-580C-FF6A-FB3A-AEB09CA0A604}"/>
                </a:ext>
              </a:extLst>
            </p:cNvPr>
            <p:cNvSpPr/>
            <p:nvPr/>
          </p:nvSpPr>
          <p:spPr>
            <a:xfrm>
              <a:off x="12680941" y="3709106"/>
              <a:ext cx="122730" cy="29932"/>
            </a:xfrm>
            <a:custGeom>
              <a:avLst/>
              <a:gdLst>
                <a:gd name="connsiteX0" fmla="*/ 107799 w 122730"/>
                <a:gd name="connsiteY0" fmla="*/ 0 h 29932"/>
                <a:gd name="connsiteX1" fmla="*/ 14930 w 122730"/>
                <a:gd name="connsiteY1" fmla="*/ 0 h 29932"/>
                <a:gd name="connsiteX2" fmla="*/ 0 w 122730"/>
                <a:gd name="connsiteY2" fmla="*/ 15002 h 29932"/>
                <a:gd name="connsiteX3" fmla="*/ 14930 w 122730"/>
                <a:gd name="connsiteY3" fmla="*/ 29932 h 29932"/>
                <a:gd name="connsiteX4" fmla="*/ 107799 w 122730"/>
                <a:gd name="connsiteY4" fmla="*/ 29932 h 29932"/>
                <a:gd name="connsiteX5" fmla="*/ 122730 w 122730"/>
                <a:gd name="connsiteY5" fmla="*/ 15002 h 29932"/>
                <a:gd name="connsiteX6" fmla="*/ 107799 w 122730"/>
                <a:gd name="connsiteY6" fmla="*/ 0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730" h="29932">
                  <a:moveTo>
                    <a:pt x="107799" y="0"/>
                  </a:moveTo>
                  <a:lnTo>
                    <a:pt x="14930" y="0"/>
                  </a:lnTo>
                  <a:cubicBezTo>
                    <a:pt x="6644" y="0"/>
                    <a:pt x="0" y="6715"/>
                    <a:pt x="0" y="15002"/>
                  </a:cubicBezTo>
                  <a:cubicBezTo>
                    <a:pt x="0" y="23217"/>
                    <a:pt x="6716" y="29932"/>
                    <a:pt x="14930" y="29932"/>
                  </a:cubicBezTo>
                  <a:lnTo>
                    <a:pt x="107799" y="29932"/>
                  </a:lnTo>
                  <a:cubicBezTo>
                    <a:pt x="116086" y="29932"/>
                    <a:pt x="122730" y="23217"/>
                    <a:pt x="122730" y="15002"/>
                  </a:cubicBezTo>
                  <a:cubicBezTo>
                    <a:pt x="122730" y="6715"/>
                    <a:pt x="116014" y="0"/>
                    <a:pt x="107799" y="0"/>
                  </a:cubicBezTo>
                  <a:close/>
                </a:path>
              </a:pathLst>
            </a:custGeom>
            <a:grpFill/>
            <a:ln w="7144" cap="flat">
              <a:noFill/>
              <a:prstDash val="solid"/>
              <a:miter/>
            </a:ln>
          </p:spPr>
          <p:txBody>
            <a:bodyPr rtlCol="0" anchor="ctr"/>
            <a:lstStyle/>
            <a:p>
              <a:endParaRPr lang="en-US" sz="1200"/>
            </a:p>
          </p:txBody>
        </p:sp>
        <p:sp>
          <p:nvSpPr>
            <p:cNvPr id="75" name="Freeform: Shape 74">
              <a:extLst>
                <a:ext uri="{FF2B5EF4-FFF2-40B4-BE49-F238E27FC236}">
                  <a16:creationId xmlns:a16="http://schemas.microsoft.com/office/drawing/2014/main" id="{09ED745C-F7D3-DDF8-E3BD-A0018F556231}"/>
                </a:ext>
              </a:extLst>
            </p:cNvPr>
            <p:cNvSpPr/>
            <p:nvPr/>
          </p:nvSpPr>
          <p:spPr>
            <a:xfrm>
              <a:off x="12454628" y="3709106"/>
              <a:ext cx="176378" cy="29932"/>
            </a:xfrm>
            <a:custGeom>
              <a:avLst/>
              <a:gdLst>
                <a:gd name="connsiteX0" fmla="*/ 14930 w 176378"/>
                <a:gd name="connsiteY0" fmla="*/ 29932 h 29932"/>
                <a:gd name="connsiteX1" fmla="*/ 161449 w 176378"/>
                <a:gd name="connsiteY1" fmla="*/ 29932 h 29932"/>
                <a:gd name="connsiteX2" fmla="*/ 176379 w 176378"/>
                <a:gd name="connsiteY2" fmla="*/ 15002 h 29932"/>
                <a:gd name="connsiteX3" fmla="*/ 161449 w 176378"/>
                <a:gd name="connsiteY3" fmla="*/ 0 h 29932"/>
                <a:gd name="connsiteX4" fmla="*/ 14930 w 176378"/>
                <a:gd name="connsiteY4" fmla="*/ 0 h 29932"/>
                <a:gd name="connsiteX5" fmla="*/ 0 w 176378"/>
                <a:gd name="connsiteY5" fmla="*/ 15002 h 29932"/>
                <a:gd name="connsiteX6" fmla="*/ 14930 w 176378"/>
                <a:gd name="connsiteY6" fmla="*/ 2993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78" h="29932">
                  <a:moveTo>
                    <a:pt x="14930" y="29932"/>
                  </a:moveTo>
                  <a:lnTo>
                    <a:pt x="161449" y="29932"/>
                  </a:lnTo>
                  <a:cubicBezTo>
                    <a:pt x="169735" y="29932"/>
                    <a:pt x="176379" y="23217"/>
                    <a:pt x="176379" y="15002"/>
                  </a:cubicBezTo>
                  <a:cubicBezTo>
                    <a:pt x="176379" y="6715"/>
                    <a:pt x="169664" y="0"/>
                    <a:pt x="161449" y="0"/>
                  </a:cubicBezTo>
                  <a:lnTo>
                    <a:pt x="14930" y="0"/>
                  </a:lnTo>
                  <a:cubicBezTo>
                    <a:pt x="6643" y="0"/>
                    <a:pt x="0" y="6715"/>
                    <a:pt x="0" y="15002"/>
                  </a:cubicBezTo>
                  <a:cubicBezTo>
                    <a:pt x="0" y="23217"/>
                    <a:pt x="6715" y="29932"/>
                    <a:pt x="14930" y="29932"/>
                  </a:cubicBezTo>
                  <a:close/>
                </a:path>
              </a:pathLst>
            </a:custGeom>
            <a:grpFill/>
            <a:ln w="7144" cap="flat">
              <a:noFill/>
              <a:prstDash val="solid"/>
              <a:miter/>
            </a:ln>
          </p:spPr>
          <p:txBody>
            <a:bodyPr rtlCol="0" anchor="ctr"/>
            <a:lstStyle/>
            <a:p>
              <a:endParaRPr lang="en-US" sz="1200"/>
            </a:p>
          </p:txBody>
        </p:sp>
        <p:sp>
          <p:nvSpPr>
            <p:cNvPr id="76" name="Freeform: Shape 75">
              <a:extLst>
                <a:ext uri="{FF2B5EF4-FFF2-40B4-BE49-F238E27FC236}">
                  <a16:creationId xmlns:a16="http://schemas.microsoft.com/office/drawing/2014/main" id="{94620962-D642-A1D8-69D3-CA989917D1CD}"/>
                </a:ext>
              </a:extLst>
            </p:cNvPr>
            <p:cNvSpPr/>
            <p:nvPr/>
          </p:nvSpPr>
          <p:spPr>
            <a:xfrm>
              <a:off x="13112782" y="2871466"/>
              <a:ext cx="229385" cy="987301"/>
            </a:xfrm>
            <a:custGeom>
              <a:avLst/>
              <a:gdLst>
                <a:gd name="connsiteX0" fmla="*/ 139017 w 229385"/>
                <a:gd name="connsiteY0" fmla="*/ 98477 h 987301"/>
                <a:gd name="connsiteX1" fmla="*/ 121657 w 229385"/>
                <a:gd name="connsiteY1" fmla="*/ 89547 h 987301"/>
                <a:gd name="connsiteX2" fmla="*/ 121657 w 229385"/>
                <a:gd name="connsiteY2" fmla="*/ 25039 h 987301"/>
                <a:gd name="connsiteX3" fmla="*/ 113228 w 229385"/>
                <a:gd name="connsiteY3" fmla="*/ 11608 h 987301"/>
                <a:gd name="connsiteX4" fmla="*/ 102370 w 229385"/>
                <a:gd name="connsiteY4" fmla="*/ 6322 h 987301"/>
                <a:gd name="connsiteX5" fmla="*/ 47220 w 229385"/>
                <a:gd name="connsiteY5" fmla="*/ 6322 h 987301"/>
                <a:gd name="connsiteX6" fmla="*/ 36361 w 229385"/>
                <a:gd name="connsiteY6" fmla="*/ 11608 h 987301"/>
                <a:gd name="connsiteX7" fmla="*/ 27931 w 229385"/>
                <a:gd name="connsiteY7" fmla="*/ 25039 h 987301"/>
                <a:gd name="connsiteX8" fmla="*/ 27931 w 229385"/>
                <a:gd name="connsiteY8" fmla="*/ 89547 h 987301"/>
                <a:gd name="connsiteX9" fmla="*/ 8143 w 229385"/>
                <a:gd name="connsiteY9" fmla="*/ 99763 h 987301"/>
                <a:gd name="connsiteX10" fmla="*/ 0 w 229385"/>
                <a:gd name="connsiteY10" fmla="*/ 113050 h 987301"/>
                <a:gd name="connsiteX11" fmla="*/ 0 w 229385"/>
                <a:gd name="connsiteY11" fmla="*/ 809708 h 987301"/>
                <a:gd name="connsiteX12" fmla="*/ 928 w 229385"/>
                <a:gd name="connsiteY12" fmla="*/ 814924 h 987301"/>
                <a:gd name="connsiteX13" fmla="*/ 60793 w 229385"/>
                <a:gd name="connsiteY13" fmla="*/ 977515 h 987301"/>
                <a:gd name="connsiteX14" fmla="*/ 74866 w 229385"/>
                <a:gd name="connsiteY14" fmla="*/ 987302 h 987301"/>
                <a:gd name="connsiteX15" fmla="*/ 88939 w 229385"/>
                <a:gd name="connsiteY15" fmla="*/ 977515 h 987301"/>
                <a:gd name="connsiteX16" fmla="*/ 148732 w 229385"/>
                <a:gd name="connsiteY16" fmla="*/ 814924 h 987301"/>
                <a:gd name="connsiteX17" fmla="*/ 149661 w 229385"/>
                <a:gd name="connsiteY17" fmla="*/ 809566 h 987301"/>
                <a:gd name="connsiteX18" fmla="*/ 149661 w 229385"/>
                <a:gd name="connsiteY18" fmla="*/ 809566 h 987301"/>
                <a:gd name="connsiteX19" fmla="*/ 149661 w 229385"/>
                <a:gd name="connsiteY19" fmla="*/ 129623 h 987301"/>
                <a:gd name="connsiteX20" fmla="*/ 199524 w 229385"/>
                <a:gd name="connsiteY20" fmla="*/ 182273 h 987301"/>
                <a:gd name="connsiteX21" fmla="*/ 199524 w 229385"/>
                <a:gd name="connsiteY21" fmla="*/ 446377 h 987301"/>
                <a:gd name="connsiteX22" fmla="*/ 214455 w 229385"/>
                <a:gd name="connsiteY22" fmla="*/ 461308 h 987301"/>
                <a:gd name="connsiteX23" fmla="*/ 229386 w 229385"/>
                <a:gd name="connsiteY23" fmla="*/ 446377 h 987301"/>
                <a:gd name="connsiteX24" fmla="*/ 229386 w 229385"/>
                <a:gd name="connsiteY24" fmla="*/ 182273 h 987301"/>
                <a:gd name="connsiteX25" fmla="*/ 139017 w 229385"/>
                <a:gd name="connsiteY25" fmla="*/ 98477 h 987301"/>
                <a:gd name="connsiteX26" fmla="*/ 57793 w 229385"/>
                <a:gd name="connsiteY26" fmla="*/ 34326 h 987301"/>
                <a:gd name="connsiteX27" fmla="*/ 60221 w 229385"/>
                <a:gd name="connsiteY27" fmla="*/ 33183 h 987301"/>
                <a:gd name="connsiteX28" fmla="*/ 89297 w 229385"/>
                <a:gd name="connsiteY28" fmla="*/ 33183 h 987301"/>
                <a:gd name="connsiteX29" fmla="*/ 91726 w 229385"/>
                <a:gd name="connsiteY29" fmla="*/ 34326 h 987301"/>
                <a:gd name="connsiteX30" fmla="*/ 91726 w 229385"/>
                <a:gd name="connsiteY30" fmla="*/ 75759 h 987301"/>
                <a:gd name="connsiteX31" fmla="*/ 57793 w 229385"/>
                <a:gd name="connsiteY31" fmla="*/ 75759 h 987301"/>
                <a:gd name="connsiteX32" fmla="*/ 57793 w 229385"/>
                <a:gd name="connsiteY32" fmla="*/ 34326 h 987301"/>
                <a:gd name="connsiteX33" fmla="*/ 74795 w 229385"/>
                <a:gd name="connsiteY33" fmla="*/ 928937 h 987301"/>
                <a:gd name="connsiteX34" fmla="*/ 33504 w 229385"/>
                <a:gd name="connsiteY34" fmla="*/ 816924 h 987301"/>
                <a:gd name="connsiteX35" fmla="*/ 59436 w 229385"/>
                <a:gd name="connsiteY35" fmla="*/ 803493 h 987301"/>
                <a:gd name="connsiteX36" fmla="*/ 90011 w 229385"/>
                <a:gd name="connsiteY36" fmla="*/ 803493 h 987301"/>
                <a:gd name="connsiteX37" fmla="*/ 90011 w 229385"/>
                <a:gd name="connsiteY37" fmla="*/ 803493 h 987301"/>
                <a:gd name="connsiteX38" fmla="*/ 115943 w 229385"/>
                <a:gd name="connsiteY38" fmla="*/ 816852 h 987301"/>
                <a:gd name="connsiteX39" fmla="*/ 74795 w 229385"/>
                <a:gd name="connsiteY39" fmla="*/ 928937 h 987301"/>
                <a:gd name="connsiteX40" fmla="*/ 119658 w 229385"/>
                <a:gd name="connsiteY40" fmla="*/ 785134 h 987301"/>
                <a:gd name="connsiteX41" fmla="*/ 103798 w 229385"/>
                <a:gd name="connsiteY41" fmla="*/ 776918 h 987301"/>
                <a:gd name="connsiteX42" fmla="*/ 45791 w 229385"/>
                <a:gd name="connsiteY42" fmla="*/ 776918 h 987301"/>
                <a:gd name="connsiteX43" fmla="*/ 29932 w 229385"/>
                <a:gd name="connsiteY43" fmla="*/ 785134 h 987301"/>
                <a:gd name="connsiteX44" fmla="*/ 29932 w 229385"/>
                <a:gd name="connsiteY44" fmla="*/ 580323 h 987301"/>
                <a:gd name="connsiteX45" fmla="*/ 59507 w 229385"/>
                <a:gd name="connsiteY45" fmla="*/ 565035 h 987301"/>
                <a:gd name="connsiteX46" fmla="*/ 90083 w 229385"/>
                <a:gd name="connsiteY46" fmla="*/ 565035 h 987301"/>
                <a:gd name="connsiteX47" fmla="*/ 119658 w 229385"/>
                <a:gd name="connsiteY47" fmla="*/ 580323 h 987301"/>
                <a:gd name="connsiteX48" fmla="*/ 119658 w 229385"/>
                <a:gd name="connsiteY48" fmla="*/ 785134 h 987301"/>
                <a:gd name="connsiteX49" fmla="*/ 119658 w 229385"/>
                <a:gd name="connsiteY49" fmla="*/ 546676 h 987301"/>
                <a:gd name="connsiteX50" fmla="*/ 103798 w 229385"/>
                <a:gd name="connsiteY50" fmla="*/ 538532 h 987301"/>
                <a:gd name="connsiteX51" fmla="*/ 45791 w 229385"/>
                <a:gd name="connsiteY51" fmla="*/ 538532 h 987301"/>
                <a:gd name="connsiteX52" fmla="*/ 29932 w 229385"/>
                <a:gd name="connsiteY52" fmla="*/ 546676 h 987301"/>
                <a:gd name="connsiteX53" fmla="*/ 29932 w 229385"/>
                <a:gd name="connsiteY53" fmla="*/ 122122 h 987301"/>
                <a:gd name="connsiteX54" fmla="*/ 59507 w 229385"/>
                <a:gd name="connsiteY54" fmla="*/ 106835 h 987301"/>
                <a:gd name="connsiteX55" fmla="*/ 90083 w 229385"/>
                <a:gd name="connsiteY55" fmla="*/ 106835 h 987301"/>
                <a:gd name="connsiteX56" fmla="*/ 119658 w 229385"/>
                <a:gd name="connsiteY56" fmla="*/ 122051 h 987301"/>
                <a:gd name="connsiteX57" fmla="*/ 119658 w 229385"/>
                <a:gd name="connsiteY57" fmla="*/ 546676 h 9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9385" h="987301">
                  <a:moveTo>
                    <a:pt x="139017" y="98477"/>
                  </a:moveTo>
                  <a:lnTo>
                    <a:pt x="121657" y="89547"/>
                  </a:lnTo>
                  <a:lnTo>
                    <a:pt x="121657" y="25039"/>
                  </a:lnTo>
                  <a:cubicBezTo>
                    <a:pt x="121657" y="19324"/>
                    <a:pt x="118372" y="14038"/>
                    <a:pt x="113228" y="11608"/>
                  </a:cubicBezTo>
                  <a:lnTo>
                    <a:pt x="102370" y="6322"/>
                  </a:lnTo>
                  <a:cubicBezTo>
                    <a:pt x="85081" y="-2107"/>
                    <a:pt x="64507" y="-2107"/>
                    <a:pt x="47220" y="6322"/>
                  </a:cubicBezTo>
                  <a:lnTo>
                    <a:pt x="36361" y="11608"/>
                  </a:lnTo>
                  <a:cubicBezTo>
                    <a:pt x="31218" y="14109"/>
                    <a:pt x="27931" y="19324"/>
                    <a:pt x="27931" y="25039"/>
                  </a:cubicBezTo>
                  <a:lnTo>
                    <a:pt x="27931" y="89547"/>
                  </a:lnTo>
                  <a:lnTo>
                    <a:pt x="8143" y="99763"/>
                  </a:lnTo>
                  <a:cubicBezTo>
                    <a:pt x="3143" y="102334"/>
                    <a:pt x="0" y="107478"/>
                    <a:pt x="0" y="113050"/>
                  </a:cubicBezTo>
                  <a:lnTo>
                    <a:pt x="0" y="809708"/>
                  </a:lnTo>
                  <a:cubicBezTo>
                    <a:pt x="0" y="810208"/>
                    <a:pt x="428" y="813637"/>
                    <a:pt x="928" y="814924"/>
                  </a:cubicBezTo>
                  <a:lnTo>
                    <a:pt x="60793" y="977515"/>
                  </a:lnTo>
                  <a:cubicBezTo>
                    <a:pt x="62936" y="983444"/>
                    <a:pt x="68580" y="987302"/>
                    <a:pt x="74866" y="987302"/>
                  </a:cubicBezTo>
                  <a:cubicBezTo>
                    <a:pt x="81153" y="987302"/>
                    <a:pt x="86724" y="983373"/>
                    <a:pt x="88939" y="977515"/>
                  </a:cubicBezTo>
                  <a:lnTo>
                    <a:pt x="148732" y="814924"/>
                  </a:lnTo>
                  <a:cubicBezTo>
                    <a:pt x="149232" y="813566"/>
                    <a:pt x="149661" y="809566"/>
                    <a:pt x="149661" y="809566"/>
                  </a:cubicBezTo>
                  <a:lnTo>
                    <a:pt x="149661" y="809566"/>
                  </a:lnTo>
                  <a:lnTo>
                    <a:pt x="149661" y="129623"/>
                  </a:lnTo>
                  <a:cubicBezTo>
                    <a:pt x="178165" y="135338"/>
                    <a:pt x="199524" y="156698"/>
                    <a:pt x="199524" y="182273"/>
                  </a:cubicBezTo>
                  <a:lnTo>
                    <a:pt x="199524" y="446377"/>
                  </a:lnTo>
                  <a:cubicBezTo>
                    <a:pt x="199524" y="454593"/>
                    <a:pt x="206240" y="461308"/>
                    <a:pt x="214455" y="461308"/>
                  </a:cubicBezTo>
                  <a:cubicBezTo>
                    <a:pt x="222742" y="461308"/>
                    <a:pt x="229386" y="454593"/>
                    <a:pt x="229386" y="446377"/>
                  </a:cubicBezTo>
                  <a:lnTo>
                    <a:pt x="229386" y="182273"/>
                  </a:lnTo>
                  <a:cubicBezTo>
                    <a:pt x="229386" y="137124"/>
                    <a:pt x="189166" y="100548"/>
                    <a:pt x="139017" y="98477"/>
                  </a:cubicBezTo>
                  <a:close/>
                  <a:moveTo>
                    <a:pt x="57793" y="34326"/>
                  </a:moveTo>
                  <a:lnTo>
                    <a:pt x="60221" y="33183"/>
                  </a:lnTo>
                  <a:cubicBezTo>
                    <a:pt x="69294" y="28754"/>
                    <a:pt x="80153" y="28754"/>
                    <a:pt x="89297" y="33183"/>
                  </a:cubicBezTo>
                  <a:lnTo>
                    <a:pt x="91726" y="34326"/>
                  </a:lnTo>
                  <a:lnTo>
                    <a:pt x="91726" y="75759"/>
                  </a:lnTo>
                  <a:cubicBezTo>
                    <a:pt x="80581" y="72688"/>
                    <a:pt x="68936" y="72688"/>
                    <a:pt x="57793" y="75759"/>
                  </a:cubicBezTo>
                  <a:lnTo>
                    <a:pt x="57793" y="34326"/>
                  </a:lnTo>
                  <a:close/>
                  <a:moveTo>
                    <a:pt x="74795" y="928937"/>
                  </a:moveTo>
                  <a:lnTo>
                    <a:pt x="33504" y="816924"/>
                  </a:lnTo>
                  <a:lnTo>
                    <a:pt x="59436" y="803493"/>
                  </a:lnTo>
                  <a:cubicBezTo>
                    <a:pt x="69008" y="798564"/>
                    <a:pt x="80438" y="798564"/>
                    <a:pt x="90011" y="803493"/>
                  </a:cubicBezTo>
                  <a:lnTo>
                    <a:pt x="90011" y="803493"/>
                  </a:lnTo>
                  <a:lnTo>
                    <a:pt x="115943" y="816852"/>
                  </a:lnTo>
                  <a:lnTo>
                    <a:pt x="74795" y="928937"/>
                  </a:lnTo>
                  <a:close/>
                  <a:moveTo>
                    <a:pt x="119658" y="785134"/>
                  </a:moveTo>
                  <a:lnTo>
                    <a:pt x="103798" y="776918"/>
                  </a:lnTo>
                  <a:cubicBezTo>
                    <a:pt x="85653" y="767560"/>
                    <a:pt x="63936" y="767560"/>
                    <a:pt x="45791" y="776918"/>
                  </a:cubicBezTo>
                  <a:lnTo>
                    <a:pt x="29932" y="785134"/>
                  </a:lnTo>
                  <a:lnTo>
                    <a:pt x="29932" y="580323"/>
                  </a:lnTo>
                  <a:lnTo>
                    <a:pt x="59507" y="565035"/>
                  </a:lnTo>
                  <a:cubicBezTo>
                    <a:pt x="69080" y="560106"/>
                    <a:pt x="80509" y="560106"/>
                    <a:pt x="90083" y="565035"/>
                  </a:cubicBezTo>
                  <a:lnTo>
                    <a:pt x="119658" y="580323"/>
                  </a:lnTo>
                  <a:lnTo>
                    <a:pt x="119658" y="785134"/>
                  </a:lnTo>
                  <a:close/>
                  <a:moveTo>
                    <a:pt x="119658" y="546676"/>
                  </a:moveTo>
                  <a:lnTo>
                    <a:pt x="103798" y="538532"/>
                  </a:lnTo>
                  <a:cubicBezTo>
                    <a:pt x="85653" y="529102"/>
                    <a:pt x="63936" y="529102"/>
                    <a:pt x="45791" y="538532"/>
                  </a:cubicBezTo>
                  <a:lnTo>
                    <a:pt x="29932" y="546676"/>
                  </a:lnTo>
                  <a:lnTo>
                    <a:pt x="29932" y="122122"/>
                  </a:lnTo>
                  <a:lnTo>
                    <a:pt x="59507" y="106835"/>
                  </a:lnTo>
                  <a:cubicBezTo>
                    <a:pt x="69080" y="101906"/>
                    <a:pt x="80509" y="101906"/>
                    <a:pt x="90083" y="106835"/>
                  </a:cubicBezTo>
                  <a:lnTo>
                    <a:pt x="119658" y="122051"/>
                  </a:lnTo>
                  <a:lnTo>
                    <a:pt x="119658" y="546676"/>
                  </a:lnTo>
                  <a:close/>
                </a:path>
              </a:pathLst>
            </a:custGeom>
            <a:grpFill/>
            <a:ln w="7144" cap="flat">
              <a:noFill/>
              <a:prstDash val="solid"/>
              <a:miter/>
            </a:ln>
          </p:spPr>
          <p:txBody>
            <a:bodyPr rtlCol="0" anchor="ctr"/>
            <a:lstStyle/>
            <a:p>
              <a:endParaRPr lang="en-US" sz="1200"/>
            </a:p>
          </p:txBody>
        </p:sp>
      </p:grpSp>
      <p:grpSp>
        <p:nvGrpSpPr>
          <p:cNvPr id="77" name="Graphic 2">
            <a:extLst>
              <a:ext uri="{FF2B5EF4-FFF2-40B4-BE49-F238E27FC236}">
                <a16:creationId xmlns:a16="http://schemas.microsoft.com/office/drawing/2014/main" id="{24D1007F-CE32-245A-35E8-89B7E4C42075}"/>
              </a:ext>
            </a:extLst>
          </p:cNvPr>
          <p:cNvGrpSpPr/>
          <p:nvPr/>
        </p:nvGrpSpPr>
        <p:grpSpPr>
          <a:xfrm>
            <a:off x="14423062" y="3402911"/>
            <a:ext cx="447198" cy="447196"/>
            <a:chOff x="8642114" y="2860301"/>
            <a:chExt cx="987938" cy="987938"/>
          </a:xfrm>
          <a:solidFill>
            <a:schemeClr val="bg1"/>
          </a:solidFill>
        </p:grpSpPr>
        <p:sp>
          <p:nvSpPr>
            <p:cNvPr id="78" name="Freeform: Shape 77">
              <a:extLst>
                <a:ext uri="{FF2B5EF4-FFF2-40B4-BE49-F238E27FC236}">
                  <a16:creationId xmlns:a16="http://schemas.microsoft.com/office/drawing/2014/main" id="{0C34B7DC-7183-60D7-C54D-0F2BD7638B4D}"/>
                </a:ext>
              </a:extLst>
            </p:cNvPr>
            <p:cNvSpPr/>
            <p:nvPr/>
          </p:nvSpPr>
          <p:spPr>
            <a:xfrm>
              <a:off x="9001371" y="3363977"/>
              <a:ext cx="269424" cy="484191"/>
            </a:xfrm>
            <a:custGeom>
              <a:avLst/>
              <a:gdLst>
                <a:gd name="connsiteX0" fmla="*/ 214551 w 269424"/>
                <a:gd name="connsiteY0" fmla="*/ 0 h 484191"/>
                <a:gd name="connsiteX1" fmla="*/ 54873 w 269424"/>
                <a:gd name="connsiteY1" fmla="*/ 0 h 484191"/>
                <a:gd name="connsiteX2" fmla="*/ 0 w 269424"/>
                <a:gd name="connsiteY2" fmla="*/ 54874 h 484191"/>
                <a:gd name="connsiteX3" fmla="*/ 0 w 269424"/>
                <a:gd name="connsiteY3" fmla="*/ 469219 h 484191"/>
                <a:gd name="connsiteX4" fmla="*/ 14972 w 269424"/>
                <a:gd name="connsiteY4" fmla="*/ 484191 h 484191"/>
                <a:gd name="connsiteX5" fmla="*/ 254453 w 269424"/>
                <a:gd name="connsiteY5" fmla="*/ 484191 h 484191"/>
                <a:gd name="connsiteX6" fmla="*/ 269425 w 269424"/>
                <a:gd name="connsiteY6" fmla="*/ 469219 h 484191"/>
                <a:gd name="connsiteX7" fmla="*/ 269425 w 269424"/>
                <a:gd name="connsiteY7" fmla="*/ 54874 h 484191"/>
                <a:gd name="connsiteX8" fmla="*/ 214551 w 269424"/>
                <a:gd name="connsiteY8" fmla="*/ 0 h 484191"/>
                <a:gd name="connsiteX9" fmla="*/ 239481 w 269424"/>
                <a:gd name="connsiteY9" fmla="*/ 454247 h 484191"/>
                <a:gd name="connsiteX10" fmla="*/ 29944 w 269424"/>
                <a:gd name="connsiteY10" fmla="*/ 454247 h 484191"/>
                <a:gd name="connsiteX11" fmla="*/ 29944 w 269424"/>
                <a:gd name="connsiteY11" fmla="*/ 54874 h 484191"/>
                <a:gd name="connsiteX12" fmla="*/ 54873 w 269424"/>
                <a:gd name="connsiteY12" fmla="*/ 29944 h 484191"/>
                <a:gd name="connsiteX13" fmla="*/ 214551 w 269424"/>
                <a:gd name="connsiteY13" fmla="*/ 29944 h 484191"/>
                <a:gd name="connsiteX14" fmla="*/ 239481 w 269424"/>
                <a:gd name="connsiteY14" fmla="*/ 54874 h 484191"/>
                <a:gd name="connsiteX15" fmla="*/ 239481 w 269424"/>
                <a:gd name="connsiteY15" fmla="*/ 454247 h 48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484191">
                  <a:moveTo>
                    <a:pt x="214551" y="0"/>
                  </a:moveTo>
                  <a:lnTo>
                    <a:pt x="54873" y="0"/>
                  </a:lnTo>
                  <a:cubicBezTo>
                    <a:pt x="24571" y="0"/>
                    <a:pt x="0" y="24571"/>
                    <a:pt x="0" y="54874"/>
                  </a:cubicBezTo>
                  <a:lnTo>
                    <a:pt x="0" y="469219"/>
                  </a:lnTo>
                  <a:cubicBezTo>
                    <a:pt x="0" y="477457"/>
                    <a:pt x="6734" y="484191"/>
                    <a:pt x="14972" y="484191"/>
                  </a:cubicBezTo>
                  <a:lnTo>
                    <a:pt x="254453" y="484191"/>
                  </a:lnTo>
                  <a:cubicBezTo>
                    <a:pt x="262691" y="484191"/>
                    <a:pt x="269425" y="477457"/>
                    <a:pt x="269425" y="469219"/>
                  </a:cubicBezTo>
                  <a:lnTo>
                    <a:pt x="269425" y="54874"/>
                  </a:lnTo>
                  <a:cubicBezTo>
                    <a:pt x="269425" y="24643"/>
                    <a:pt x="244782" y="0"/>
                    <a:pt x="214551" y="0"/>
                  </a:cubicBezTo>
                  <a:close/>
                  <a:moveTo>
                    <a:pt x="239481" y="454247"/>
                  </a:moveTo>
                  <a:lnTo>
                    <a:pt x="29944" y="454247"/>
                  </a:lnTo>
                  <a:lnTo>
                    <a:pt x="29944" y="54874"/>
                  </a:lnTo>
                  <a:cubicBezTo>
                    <a:pt x="29944" y="41119"/>
                    <a:pt x="41119" y="29944"/>
                    <a:pt x="54873" y="29944"/>
                  </a:cubicBezTo>
                  <a:lnTo>
                    <a:pt x="214551" y="29944"/>
                  </a:lnTo>
                  <a:cubicBezTo>
                    <a:pt x="228305" y="29944"/>
                    <a:pt x="239481" y="41191"/>
                    <a:pt x="239481" y="54874"/>
                  </a:cubicBezTo>
                  <a:lnTo>
                    <a:pt x="239481" y="454247"/>
                  </a:lnTo>
                  <a:close/>
                </a:path>
              </a:pathLst>
            </a:custGeom>
            <a:grpFill/>
            <a:ln w="7164" cap="flat">
              <a:noFill/>
              <a:prstDash val="solid"/>
              <a:miter/>
            </a:ln>
          </p:spPr>
          <p:txBody>
            <a:bodyPr rtlCol="0" anchor="ctr"/>
            <a:lstStyle/>
            <a:p>
              <a:endParaRPr lang="en-US" sz="1200"/>
            </a:p>
          </p:txBody>
        </p:sp>
        <p:sp>
          <p:nvSpPr>
            <p:cNvPr id="79" name="Freeform: Shape 78">
              <a:extLst>
                <a:ext uri="{FF2B5EF4-FFF2-40B4-BE49-F238E27FC236}">
                  <a16:creationId xmlns:a16="http://schemas.microsoft.com/office/drawing/2014/main" id="{10CAA9C9-37A6-E5F4-2564-6F541269453B}"/>
                </a:ext>
              </a:extLst>
            </p:cNvPr>
            <p:cNvSpPr/>
            <p:nvPr/>
          </p:nvSpPr>
          <p:spPr>
            <a:xfrm>
              <a:off x="8642114" y="3643431"/>
              <a:ext cx="269424" cy="204808"/>
            </a:xfrm>
            <a:custGeom>
              <a:avLst/>
              <a:gdLst>
                <a:gd name="connsiteX0" fmla="*/ 214551 w 269424"/>
                <a:gd name="connsiteY0" fmla="*/ 0 h 204808"/>
                <a:gd name="connsiteX1" fmla="*/ 54873 w 269424"/>
                <a:gd name="connsiteY1" fmla="*/ 0 h 204808"/>
                <a:gd name="connsiteX2" fmla="*/ 0 w 269424"/>
                <a:gd name="connsiteY2" fmla="*/ 54874 h 204808"/>
                <a:gd name="connsiteX3" fmla="*/ 0 w 269424"/>
                <a:gd name="connsiteY3" fmla="*/ 189836 h 204808"/>
                <a:gd name="connsiteX4" fmla="*/ 14972 w 269424"/>
                <a:gd name="connsiteY4" fmla="*/ 204809 h 204808"/>
                <a:gd name="connsiteX5" fmla="*/ 254453 w 269424"/>
                <a:gd name="connsiteY5" fmla="*/ 204809 h 204808"/>
                <a:gd name="connsiteX6" fmla="*/ 269425 w 269424"/>
                <a:gd name="connsiteY6" fmla="*/ 189836 h 204808"/>
                <a:gd name="connsiteX7" fmla="*/ 269425 w 269424"/>
                <a:gd name="connsiteY7" fmla="*/ 54874 h 204808"/>
                <a:gd name="connsiteX8" fmla="*/ 214551 w 269424"/>
                <a:gd name="connsiteY8" fmla="*/ 0 h 204808"/>
                <a:gd name="connsiteX9" fmla="*/ 239481 w 269424"/>
                <a:gd name="connsiteY9" fmla="*/ 174793 h 204808"/>
                <a:gd name="connsiteX10" fmla="*/ 29944 w 269424"/>
                <a:gd name="connsiteY10" fmla="*/ 174793 h 204808"/>
                <a:gd name="connsiteX11" fmla="*/ 29944 w 269424"/>
                <a:gd name="connsiteY11" fmla="*/ 54874 h 204808"/>
                <a:gd name="connsiteX12" fmla="*/ 54873 w 269424"/>
                <a:gd name="connsiteY12" fmla="*/ 29944 h 204808"/>
                <a:gd name="connsiteX13" fmla="*/ 214551 w 269424"/>
                <a:gd name="connsiteY13" fmla="*/ 29944 h 204808"/>
                <a:gd name="connsiteX14" fmla="*/ 239481 w 269424"/>
                <a:gd name="connsiteY14" fmla="*/ 54874 h 204808"/>
                <a:gd name="connsiteX15" fmla="*/ 239481 w 269424"/>
                <a:gd name="connsiteY15" fmla="*/ 174793 h 20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204808">
                  <a:moveTo>
                    <a:pt x="214551" y="0"/>
                  </a:moveTo>
                  <a:lnTo>
                    <a:pt x="54873" y="0"/>
                  </a:lnTo>
                  <a:cubicBezTo>
                    <a:pt x="24571" y="0"/>
                    <a:pt x="0" y="24643"/>
                    <a:pt x="0" y="54874"/>
                  </a:cubicBezTo>
                  <a:lnTo>
                    <a:pt x="0" y="189836"/>
                  </a:lnTo>
                  <a:cubicBezTo>
                    <a:pt x="0" y="198075"/>
                    <a:pt x="6734" y="204809"/>
                    <a:pt x="14972" y="204809"/>
                  </a:cubicBezTo>
                  <a:lnTo>
                    <a:pt x="254453" y="204809"/>
                  </a:lnTo>
                  <a:cubicBezTo>
                    <a:pt x="262691" y="204809"/>
                    <a:pt x="269425" y="198075"/>
                    <a:pt x="269425" y="189836"/>
                  </a:cubicBezTo>
                  <a:lnTo>
                    <a:pt x="269425" y="54874"/>
                  </a:lnTo>
                  <a:cubicBezTo>
                    <a:pt x="269425" y="24643"/>
                    <a:pt x="244853" y="0"/>
                    <a:pt x="214551" y="0"/>
                  </a:cubicBezTo>
                  <a:close/>
                  <a:moveTo>
                    <a:pt x="239481" y="174793"/>
                  </a:moveTo>
                  <a:lnTo>
                    <a:pt x="29944" y="174793"/>
                  </a:lnTo>
                  <a:lnTo>
                    <a:pt x="29944" y="54874"/>
                  </a:lnTo>
                  <a:cubicBezTo>
                    <a:pt x="29944" y="41119"/>
                    <a:pt x="41119" y="29944"/>
                    <a:pt x="54873" y="29944"/>
                  </a:cubicBezTo>
                  <a:lnTo>
                    <a:pt x="214551" y="29944"/>
                  </a:lnTo>
                  <a:cubicBezTo>
                    <a:pt x="228305" y="29944"/>
                    <a:pt x="239481" y="41119"/>
                    <a:pt x="239481" y="54874"/>
                  </a:cubicBezTo>
                  <a:lnTo>
                    <a:pt x="239481" y="174793"/>
                  </a:lnTo>
                  <a:close/>
                </a:path>
              </a:pathLst>
            </a:custGeom>
            <a:grpFill/>
            <a:ln w="7164" cap="flat">
              <a:noFill/>
              <a:prstDash val="solid"/>
              <a:miter/>
            </a:ln>
          </p:spPr>
          <p:txBody>
            <a:bodyPr rtlCol="0" anchor="ctr"/>
            <a:lstStyle/>
            <a:p>
              <a:endParaRPr lang="en-US" sz="1200"/>
            </a:p>
          </p:txBody>
        </p:sp>
        <p:sp>
          <p:nvSpPr>
            <p:cNvPr id="80" name="Freeform: Shape 79">
              <a:extLst>
                <a:ext uri="{FF2B5EF4-FFF2-40B4-BE49-F238E27FC236}">
                  <a16:creationId xmlns:a16="http://schemas.microsoft.com/office/drawing/2014/main" id="{719D2B2B-1D90-22DF-FB51-A03B29E3DD51}"/>
                </a:ext>
              </a:extLst>
            </p:cNvPr>
            <p:cNvSpPr/>
            <p:nvPr/>
          </p:nvSpPr>
          <p:spPr>
            <a:xfrm>
              <a:off x="9360628" y="3503740"/>
              <a:ext cx="269424" cy="344499"/>
            </a:xfrm>
            <a:custGeom>
              <a:avLst/>
              <a:gdLst>
                <a:gd name="connsiteX0" fmla="*/ 214480 w 269424"/>
                <a:gd name="connsiteY0" fmla="*/ 0 h 344499"/>
                <a:gd name="connsiteX1" fmla="*/ 54874 w 269424"/>
                <a:gd name="connsiteY1" fmla="*/ 0 h 344499"/>
                <a:gd name="connsiteX2" fmla="*/ 0 w 269424"/>
                <a:gd name="connsiteY2" fmla="*/ 54874 h 344499"/>
                <a:gd name="connsiteX3" fmla="*/ 0 w 269424"/>
                <a:gd name="connsiteY3" fmla="*/ 329528 h 344499"/>
                <a:gd name="connsiteX4" fmla="*/ 14972 w 269424"/>
                <a:gd name="connsiteY4" fmla="*/ 344500 h 344499"/>
                <a:gd name="connsiteX5" fmla="*/ 254453 w 269424"/>
                <a:gd name="connsiteY5" fmla="*/ 344500 h 344499"/>
                <a:gd name="connsiteX6" fmla="*/ 269425 w 269424"/>
                <a:gd name="connsiteY6" fmla="*/ 329528 h 344499"/>
                <a:gd name="connsiteX7" fmla="*/ 269425 w 269424"/>
                <a:gd name="connsiteY7" fmla="*/ 54874 h 344499"/>
                <a:gd name="connsiteX8" fmla="*/ 214480 w 269424"/>
                <a:gd name="connsiteY8" fmla="*/ 0 h 344499"/>
                <a:gd name="connsiteX9" fmla="*/ 239409 w 269424"/>
                <a:gd name="connsiteY9" fmla="*/ 314484 h 344499"/>
                <a:gd name="connsiteX10" fmla="*/ 29872 w 269424"/>
                <a:gd name="connsiteY10" fmla="*/ 314484 h 344499"/>
                <a:gd name="connsiteX11" fmla="*/ 29872 w 269424"/>
                <a:gd name="connsiteY11" fmla="*/ 54802 h 344499"/>
                <a:gd name="connsiteX12" fmla="*/ 54802 w 269424"/>
                <a:gd name="connsiteY12" fmla="*/ 29872 h 344499"/>
                <a:gd name="connsiteX13" fmla="*/ 214408 w 269424"/>
                <a:gd name="connsiteY13" fmla="*/ 29872 h 344499"/>
                <a:gd name="connsiteX14" fmla="*/ 239338 w 269424"/>
                <a:gd name="connsiteY14" fmla="*/ 54802 h 344499"/>
                <a:gd name="connsiteX15" fmla="*/ 239338 w 269424"/>
                <a:gd name="connsiteY15" fmla="*/ 314484 h 344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424" h="344499">
                  <a:moveTo>
                    <a:pt x="214480" y="0"/>
                  </a:moveTo>
                  <a:lnTo>
                    <a:pt x="54874" y="0"/>
                  </a:lnTo>
                  <a:cubicBezTo>
                    <a:pt x="24571" y="0"/>
                    <a:pt x="0" y="24571"/>
                    <a:pt x="0" y="54874"/>
                  </a:cubicBezTo>
                  <a:lnTo>
                    <a:pt x="0" y="329528"/>
                  </a:lnTo>
                  <a:cubicBezTo>
                    <a:pt x="0" y="337766"/>
                    <a:pt x="6662" y="344500"/>
                    <a:pt x="14972" y="344500"/>
                  </a:cubicBezTo>
                  <a:lnTo>
                    <a:pt x="254453" y="344500"/>
                  </a:lnTo>
                  <a:cubicBezTo>
                    <a:pt x="262691" y="344500"/>
                    <a:pt x="269425" y="337766"/>
                    <a:pt x="269425" y="329528"/>
                  </a:cubicBezTo>
                  <a:lnTo>
                    <a:pt x="269425" y="54874"/>
                  </a:lnTo>
                  <a:cubicBezTo>
                    <a:pt x="269353" y="24571"/>
                    <a:pt x="244711" y="0"/>
                    <a:pt x="214480" y="0"/>
                  </a:cubicBezTo>
                  <a:close/>
                  <a:moveTo>
                    <a:pt x="239409" y="314484"/>
                  </a:moveTo>
                  <a:lnTo>
                    <a:pt x="29872" y="314484"/>
                  </a:lnTo>
                  <a:lnTo>
                    <a:pt x="29872" y="54802"/>
                  </a:lnTo>
                  <a:cubicBezTo>
                    <a:pt x="29872" y="41048"/>
                    <a:pt x="41048" y="29872"/>
                    <a:pt x="54802" y="29872"/>
                  </a:cubicBezTo>
                  <a:lnTo>
                    <a:pt x="214408" y="29872"/>
                  </a:lnTo>
                  <a:cubicBezTo>
                    <a:pt x="228162" y="29872"/>
                    <a:pt x="239338" y="41119"/>
                    <a:pt x="239338" y="54802"/>
                  </a:cubicBezTo>
                  <a:lnTo>
                    <a:pt x="239338" y="314484"/>
                  </a:lnTo>
                  <a:close/>
                </a:path>
              </a:pathLst>
            </a:custGeom>
            <a:grpFill/>
            <a:ln w="7164" cap="flat">
              <a:noFill/>
              <a:prstDash val="solid"/>
              <a:miter/>
            </a:ln>
          </p:spPr>
          <p:txBody>
            <a:bodyPr rtlCol="0" anchor="ctr"/>
            <a:lstStyle/>
            <a:p>
              <a:endParaRPr lang="en-US" sz="1200"/>
            </a:p>
          </p:txBody>
        </p:sp>
        <p:sp>
          <p:nvSpPr>
            <p:cNvPr id="81" name="Freeform: Shape 80">
              <a:extLst>
                <a:ext uri="{FF2B5EF4-FFF2-40B4-BE49-F238E27FC236}">
                  <a16:creationId xmlns:a16="http://schemas.microsoft.com/office/drawing/2014/main" id="{F3392291-76A0-7C63-9C56-CFD83A055028}"/>
                </a:ext>
              </a:extLst>
            </p:cNvPr>
            <p:cNvSpPr/>
            <p:nvPr/>
          </p:nvSpPr>
          <p:spPr>
            <a:xfrm>
              <a:off x="8908860" y="2860373"/>
              <a:ext cx="454489" cy="433833"/>
            </a:xfrm>
            <a:custGeom>
              <a:avLst/>
              <a:gdLst>
                <a:gd name="connsiteX0" fmla="*/ 453774 w 454489"/>
                <a:gd name="connsiteY0" fmla="*/ 164621 h 433833"/>
                <a:gd name="connsiteX1" fmla="*/ 441668 w 454489"/>
                <a:gd name="connsiteY1" fmla="*/ 154377 h 433833"/>
                <a:gd name="connsiteX2" fmla="*/ 302764 w 454489"/>
                <a:gd name="connsiteY2" fmla="*/ 134175 h 433833"/>
                <a:gd name="connsiteX3" fmla="*/ 240656 w 454489"/>
                <a:gd name="connsiteY3" fmla="*/ 8310 h 433833"/>
                <a:gd name="connsiteX4" fmla="*/ 227260 w 454489"/>
                <a:gd name="connsiteY4" fmla="*/ 0 h 433833"/>
                <a:gd name="connsiteX5" fmla="*/ 213864 w 454489"/>
                <a:gd name="connsiteY5" fmla="*/ 8310 h 433833"/>
                <a:gd name="connsiteX6" fmla="*/ 151755 w 454489"/>
                <a:gd name="connsiteY6" fmla="*/ 134175 h 433833"/>
                <a:gd name="connsiteX7" fmla="*/ 12851 w 454489"/>
                <a:gd name="connsiteY7" fmla="*/ 154377 h 433833"/>
                <a:gd name="connsiteX8" fmla="*/ 745 w 454489"/>
                <a:gd name="connsiteY8" fmla="*/ 164621 h 433833"/>
                <a:gd name="connsiteX9" fmla="*/ 4542 w 454489"/>
                <a:gd name="connsiteY9" fmla="*/ 179951 h 433833"/>
                <a:gd name="connsiteX10" fmla="*/ 105048 w 454489"/>
                <a:gd name="connsiteY10" fmla="*/ 277950 h 433833"/>
                <a:gd name="connsiteX11" fmla="*/ 81336 w 454489"/>
                <a:gd name="connsiteY11" fmla="*/ 416280 h 433833"/>
                <a:gd name="connsiteX12" fmla="*/ 87282 w 454489"/>
                <a:gd name="connsiteY12" fmla="*/ 430965 h 433833"/>
                <a:gd name="connsiteX13" fmla="*/ 96093 w 454489"/>
                <a:gd name="connsiteY13" fmla="*/ 433831 h 433833"/>
                <a:gd name="connsiteX14" fmla="*/ 103042 w 454489"/>
                <a:gd name="connsiteY14" fmla="*/ 432111 h 433833"/>
                <a:gd name="connsiteX15" fmla="*/ 227260 w 454489"/>
                <a:gd name="connsiteY15" fmla="*/ 366779 h 433833"/>
                <a:gd name="connsiteX16" fmla="*/ 351549 w 454489"/>
                <a:gd name="connsiteY16" fmla="*/ 432111 h 433833"/>
                <a:gd name="connsiteX17" fmla="*/ 367309 w 454489"/>
                <a:gd name="connsiteY17" fmla="*/ 430965 h 433833"/>
                <a:gd name="connsiteX18" fmla="*/ 373255 w 454489"/>
                <a:gd name="connsiteY18" fmla="*/ 416280 h 433833"/>
                <a:gd name="connsiteX19" fmla="*/ 349543 w 454489"/>
                <a:gd name="connsiteY19" fmla="*/ 277950 h 433833"/>
                <a:gd name="connsiteX20" fmla="*/ 450049 w 454489"/>
                <a:gd name="connsiteY20" fmla="*/ 179951 h 433833"/>
                <a:gd name="connsiteX21" fmla="*/ 453774 w 454489"/>
                <a:gd name="connsiteY21" fmla="*/ 164621 h 433833"/>
                <a:gd name="connsiteX22" fmla="*/ 322894 w 454489"/>
                <a:gd name="connsiteY22" fmla="*/ 261974 h 433833"/>
                <a:gd name="connsiteX23" fmla="*/ 318596 w 454489"/>
                <a:gd name="connsiteY23" fmla="*/ 275227 h 433833"/>
                <a:gd name="connsiteX24" fmla="*/ 338511 w 454489"/>
                <a:gd name="connsiteY24" fmla="*/ 391422 h 433833"/>
                <a:gd name="connsiteX25" fmla="*/ 234136 w 454489"/>
                <a:gd name="connsiteY25" fmla="*/ 336548 h 433833"/>
                <a:gd name="connsiteX26" fmla="*/ 220239 w 454489"/>
                <a:gd name="connsiteY26" fmla="*/ 336548 h 433833"/>
                <a:gd name="connsiteX27" fmla="*/ 115865 w 454489"/>
                <a:gd name="connsiteY27" fmla="*/ 391422 h 433833"/>
                <a:gd name="connsiteX28" fmla="*/ 135780 w 454489"/>
                <a:gd name="connsiteY28" fmla="*/ 275227 h 433833"/>
                <a:gd name="connsiteX29" fmla="*/ 131482 w 454489"/>
                <a:gd name="connsiteY29" fmla="*/ 261974 h 433833"/>
                <a:gd name="connsiteX30" fmla="*/ 47022 w 454489"/>
                <a:gd name="connsiteY30" fmla="*/ 179664 h 433833"/>
                <a:gd name="connsiteX31" fmla="*/ 163718 w 454489"/>
                <a:gd name="connsiteY31" fmla="*/ 162686 h 433833"/>
                <a:gd name="connsiteX32" fmla="*/ 174965 w 454489"/>
                <a:gd name="connsiteY32" fmla="*/ 154520 h 433833"/>
                <a:gd name="connsiteX33" fmla="*/ 227188 w 454489"/>
                <a:gd name="connsiteY33" fmla="*/ 48784 h 433833"/>
                <a:gd name="connsiteX34" fmla="*/ 279339 w 454489"/>
                <a:gd name="connsiteY34" fmla="*/ 154520 h 433833"/>
                <a:gd name="connsiteX35" fmla="*/ 290586 w 454489"/>
                <a:gd name="connsiteY35" fmla="*/ 162686 h 433833"/>
                <a:gd name="connsiteX36" fmla="*/ 407282 w 454489"/>
                <a:gd name="connsiteY36" fmla="*/ 179664 h 433833"/>
                <a:gd name="connsiteX37" fmla="*/ 322894 w 454489"/>
                <a:gd name="connsiteY37" fmla="*/ 261974 h 43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54489" h="433833">
                  <a:moveTo>
                    <a:pt x="453774" y="164621"/>
                  </a:moveTo>
                  <a:cubicBezTo>
                    <a:pt x="451983" y="159176"/>
                    <a:pt x="447327" y="155236"/>
                    <a:pt x="441668" y="154377"/>
                  </a:cubicBezTo>
                  <a:lnTo>
                    <a:pt x="302764" y="134175"/>
                  </a:lnTo>
                  <a:lnTo>
                    <a:pt x="240656" y="8310"/>
                  </a:lnTo>
                  <a:cubicBezTo>
                    <a:pt x="238148" y="3152"/>
                    <a:pt x="232919" y="0"/>
                    <a:pt x="227260" y="0"/>
                  </a:cubicBezTo>
                  <a:cubicBezTo>
                    <a:pt x="221528" y="0"/>
                    <a:pt x="216371" y="3224"/>
                    <a:pt x="213864" y="8310"/>
                  </a:cubicBezTo>
                  <a:lnTo>
                    <a:pt x="151755" y="134175"/>
                  </a:lnTo>
                  <a:lnTo>
                    <a:pt x="12851" y="154377"/>
                  </a:lnTo>
                  <a:cubicBezTo>
                    <a:pt x="7192" y="155236"/>
                    <a:pt x="2536" y="159176"/>
                    <a:pt x="745" y="164621"/>
                  </a:cubicBezTo>
                  <a:cubicBezTo>
                    <a:pt x="-1046" y="169993"/>
                    <a:pt x="458" y="175939"/>
                    <a:pt x="4542" y="179951"/>
                  </a:cubicBezTo>
                  <a:lnTo>
                    <a:pt x="105048" y="277950"/>
                  </a:lnTo>
                  <a:lnTo>
                    <a:pt x="81336" y="416280"/>
                  </a:lnTo>
                  <a:cubicBezTo>
                    <a:pt x="80405" y="421939"/>
                    <a:pt x="82697" y="427598"/>
                    <a:pt x="87282" y="430965"/>
                  </a:cubicBezTo>
                  <a:cubicBezTo>
                    <a:pt x="89860" y="432828"/>
                    <a:pt x="93012" y="433831"/>
                    <a:pt x="96093" y="433831"/>
                  </a:cubicBezTo>
                  <a:cubicBezTo>
                    <a:pt x="98457" y="433831"/>
                    <a:pt x="100893" y="433257"/>
                    <a:pt x="103042" y="432111"/>
                  </a:cubicBezTo>
                  <a:lnTo>
                    <a:pt x="227260" y="366779"/>
                  </a:lnTo>
                  <a:lnTo>
                    <a:pt x="351549" y="432111"/>
                  </a:lnTo>
                  <a:cubicBezTo>
                    <a:pt x="356563" y="434762"/>
                    <a:pt x="362724" y="434332"/>
                    <a:pt x="367309" y="430965"/>
                  </a:cubicBezTo>
                  <a:cubicBezTo>
                    <a:pt x="371965" y="427598"/>
                    <a:pt x="374257" y="421939"/>
                    <a:pt x="373255" y="416280"/>
                  </a:cubicBezTo>
                  <a:lnTo>
                    <a:pt x="349543" y="277950"/>
                  </a:lnTo>
                  <a:lnTo>
                    <a:pt x="450049" y="179951"/>
                  </a:lnTo>
                  <a:cubicBezTo>
                    <a:pt x="454061" y="175939"/>
                    <a:pt x="455493" y="169993"/>
                    <a:pt x="453774" y="164621"/>
                  </a:cubicBezTo>
                  <a:close/>
                  <a:moveTo>
                    <a:pt x="322894" y="261974"/>
                  </a:moveTo>
                  <a:cubicBezTo>
                    <a:pt x="319384" y="265413"/>
                    <a:pt x="317737" y="270356"/>
                    <a:pt x="318596" y="275227"/>
                  </a:cubicBezTo>
                  <a:lnTo>
                    <a:pt x="338511" y="391422"/>
                  </a:lnTo>
                  <a:lnTo>
                    <a:pt x="234136" y="336548"/>
                  </a:lnTo>
                  <a:cubicBezTo>
                    <a:pt x="229767" y="334256"/>
                    <a:pt x="224537" y="334256"/>
                    <a:pt x="220239" y="336548"/>
                  </a:cubicBezTo>
                  <a:lnTo>
                    <a:pt x="115865" y="391422"/>
                  </a:lnTo>
                  <a:lnTo>
                    <a:pt x="135780" y="275227"/>
                  </a:lnTo>
                  <a:cubicBezTo>
                    <a:pt x="136639" y="270356"/>
                    <a:pt x="134992" y="265413"/>
                    <a:pt x="131482" y="261974"/>
                  </a:cubicBezTo>
                  <a:lnTo>
                    <a:pt x="47022" y="179664"/>
                  </a:lnTo>
                  <a:lnTo>
                    <a:pt x="163718" y="162686"/>
                  </a:lnTo>
                  <a:cubicBezTo>
                    <a:pt x="168589" y="161970"/>
                    <a:pt x="172816" y="158890"/>
                    <a:pt x="174965" y="154520"/>
                  </a:cubicBezTo>
                  <a:lnTo>
                    <a:pt x="227188" y="48784"/>
                  </a:lnTo>
                  <a:lnTo>
                    <a:pt x="279339" y="154520"/>
                  </a:lnTo>
                  <a:cubicBezTo>
                    <a:pt x="281560" y="158961"/>
                    <a:pt x="285715" y="161970"/>
                    <a:pt x="290586" y="162686"/>
                  </a:cubicBezTo>
                  <a:lnTo>
                    <a:pt x="407282" y="179664"/>
                  </a:lnTo>
                  <a:lnTo>
                    <a:pt x="322894" y="261974"/>
                  </a:lnTo>
                  <a:close/>
                </a:path>
              </a:pathLst>
            </a:custGeom>
            <a:grpFill/>
            <a:ln w="7164" cap="flat">
              <a:noFill/>
              <a:prstDash val="solid"/>
              <a:miter/>
            </a:ln>
          </p:spPr>
          <p:txBody>
            <a:bodyPr rtlCol="0" anchor="ctr"/>
            <a:lstStyle/>
            <a:p>
              <a:endParaRPr lang="en-US" sz="1200"/>
            </a:p>
          </p:txBody>
        </p:sp>
        <p:sp>
          <p:nvSpPr>
            <p:cNvPr id="82" name="Freeform: Shape 81">
              <a:extLst>
                <a:ext uri="{FF2B5EF4-FFF2-40B4-BE49-F238E27FC236}">
                  <a16:creationId xmlns:a16="http://schemas.microsoft.com/office/drawing/2014/main" id="{013B26B3-83B6-FC15-6BE6-E1E2F1F522D7}"/>
                </a:ext>
              </a:extLst>
            </p:cNvPr>
            <p:cNvSpPr/>
            <p:nvPr/>
          </p:nvSpPr>
          <p:spPr>
            <a:xfrm>
              <a:off x="9240852" y="2860373"/>
              <a:ext cx="389200" cy="573450"/>
            </a:xfrm>
            <a:custGeom>
              <a:avLst/>
              <a:gdLst>
                <a:gd name="connsiteX0" fmla="*/ 374157 w 389200"/>
                <a:gd name="connsiteY0" fmla="*/ 0 h 573450"/>
                <a:gd name="connsiteX1" fmla="*/ 14972 w 389200"/>
                <a:gd name="connsiteY1" fmla="*/ 0 h 573450"/>
                <a:gd name="connsiteX2" fmla="*/ 0 w 389200"/>
                <a:gd name="connsiteY2" fmla="*/ 14972 h 573450"/>
                <a:gd name="connsiteX3" fmla="*/ 14972 w 389200"/>
                <a:gd name="connsiteY3" fmla="*/ 29944 h 573450"/>
                <a:gd name="connsiteX4" fmla="*/ 359257 w 389200"/>
                <a:gd name="connsiteY4" fmla="*/ 29944 h 573450"/>
                <a:gd name="connsiteX5" fmla="*/ 359257 w 389200"/>
                <a:gd name="connsiteY5" fmla="*/ 558478 h 573450"/>
                <a:gd name="connsiteX6" fmla="*/ 374229 w 389200"/>
                <a:gd name="connsiteY6" fmla="*/ 573450 h 573450"/>
                <a:gd name="connsiteX7" fmla="*/ 389201 w 389200"/>
                <a:gd name="connsiteY7" fmla="*/ 558478 h 573450"/>
                <a:gd name="connsiteX8" fmla="*/ 389201 w 389200"/>
                <a:gd name="connsiteY8" fmla="*/ 14900 h 573450"/>
                <a:gd name="connsiteX9" fmla="*/ 374157 w 389200"/>
                <a:gd name="connsiteY9" fmla="*/ 0 h 5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200" h="573450">
                  <a:moveTo>
                    <a:pt x="374157" y="0"/>
                  </a:moveTo>
                  <a:lnTo>
                    <a:pt x="14972" y="0"/>
                  </a:lnTo>
                  <a:cubicBezTo>
                    <a:pt x="6734" y="0"/>
                    <a:pt x="0" y="6734"/>
                    <a:pt x="0" y="14972"/>
                  </a:cubicBezTo>
                  <a:cubicBezTo>
                    <a:pt x="0" y="23282"/>
                    <a:pt x="6734" y="29944"/>
                    <a:pt x="14972" y="29944"/>
                  </a:cubicBezTo>
                  <a:lnTo>
                    <a:pt x="359257" y="29944"/>
                  </a:lnTo>
                  <a:lnTo>
                    <a:pt x="359257" y="558478"/>
                  </a:lnTo>
                  <a:cubicBezTo>
                    <a:pt x="359257" y="566788"/>
                    <a:pt x="365919" y="573450"/>
                    <a:pt x="374229" y="573450"/>
                  </a:cubicBezTo>
                  <a:cubicBezTo>
                    <a:pt x="382467" y="573450"/>
                    <a:pt x="389201" y="566716"/>
                    <a:pt x="389201" y="558478"/>
                  </a:cubicBezTo>
                  <a:lnTo>
                    <a:pt x="389201" y="14900"/>
                  </a:lnTo>
                  <a:cubicBezTo>
                    <a:pt x="389129" y="6734"/>
                    <a:pt x="382396" y="0"/>
                    <a:pt x="374157" y="0"/>
                  </a:cubicBezTo>
                  <a:close/>
                </a:path>
              </a:pathLst>
            </a:custGeom>
            <a:grpFill/>
            <a:ln w="7164" cap="flat">
              <a:noFill/>
              <a:prstDash val="solid"/>
              <a:miter/>
            </a:ln>
          </p:spPr>
          <p:txBody>
            <a:bodyPr rtlCol="0" anchor="ctr"/>
            <a:lstStyle/>
            <a:p>
              <a:endParaRPr lang="en-US" sz="1200"/>
            </a:p>
          </p:txBody>
        </p:sp>
        <p:sp>
          <p:nvSpPr>
            <p:cNvPr id="83" name="Freeform: Shape 82">
              <a:extLst>
                <a:ext uri="{FF2B5EF4-FFF2-40B4-BE49-F238E27FC236}">
                  <a16:creationId xmlns:a16="http://schemas.microsoft.com/office/drawing/2014/main" id="{6B838B5A-F54C-4465-863F-7E969BD7D554}"/>
                </a:ext>
              </a:extLst>
            </p:cNvPr>
            <p:cNvSpPr/>
            <p:nvPr/>
          </p:nvSpPr>
          <p:spPr>
            <a:xfrm>
              <a:off x="8642186" y="2860301"/>
              <a:ext cx="389129" cy="713212"/>
            </a:xfrm>
            <a:custGeom>
              <a:avLst/>
              <a:gdLst>
                <a:gd name="connsiteX0" fmla="*/ 14972 w 389129"/>
                <a:gd name="connsiteY0" fmla="*/ 713213 h 713212"/>
                <a:gd name="connsiteX1" fmla="*/ 29944 w 389129"/>
                <a:gd name="connsiteY1" fmla="*/ 698241 h 713212"/>
                <a:gd name="connsiteX2" fmla="*/ 29944 w 389129"/>
                <a:gd name="connsiteY2" fmla="*/ 29944 h 713212"/>
                <a:gd name="connsiteX3" fmla="*/ 374157 w 389129"/>
                <a:gd name="connsiteY3" fmla="*/ 29944 h 713212"/>
                <a:gd name="connsiteX4" fmla="*/ 389129 w 389129"/>
                <a:gd name="connsiteY4" fmla="*/ 14972 h 713212"/>
                <a:gd name="connsiteX5" fmla="*/ 374157 w 389129"/>
                <a:gd name="connsiteY5" fmla="*/ 0 h 713212"/>
                <a:gd name="connsiteX6" fmla="*/ 14972 w 389129"/>
                <a:gd name="connsiteY6" fmla="*/ 0 h 713212"/>
                <a:gd name="connsiteX7" fmla="*/ 0 w 389129"/>
                <a:gd name="connsiteY7" fmla="*/ 14972 h 713212"/>
                <a:gd name="connsiteX8" fmla="*/ 0 w 389129"/>
                <a:gd name="connsiteY8" fmla="*/ 698241 h 713212"/>
                <a:gd name="connsiteX9" fmla="*/ 14972 w 389129"/>
                <a:gd name="connsiteY9" fmla="*/ 713213 h 71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129" h="713212">
                  <a:moveTo>
                    <a:pt x="14972" y="713213"/>
                  </a:moveTo>
                  <a:cubicBezTo>
                    <a:pt x="23210" y="713213"/>
                    <a:pt x="29944" y="706551"/>
                    <a:pt x="29944" y="698241"/>
                  </a:cubicBezTo>
                  <a:lnTo>
                    <a:pt x="29944" y="29944"/>
                  </a:lnTo>
                  <a:lnTo>
                    <a:pt x="374157" y="29944"/>
                  </a:lnTo>
                  <a:cubicBezTo>
                    <a:pt x="382396" y="29944"/>
                    <a:pt x="389129" y="23210"/>
                    <a:pt x="389129" y="14972"/>
                  </a:cubicBezTo>
                  <a:cubicBezTo>
                    <a:pt x="389129" y="6734"/>
                    <a:pt x="382396" y="0"/>
                    <a:pt x="374157" y="0"/>
                  </a:cubicBezTo>
                  <a:lnTo>
                    <a:pt x="14972" y="0"/>
                  </a:lnTo>
                  <a:cubicBezTo>
                    <a:pt x="6734" y="0"/>
                    <a:pt x="0" y="6734"/>
                    <a:pt x="0" y="14972"/>
                  </a:cubicBezTo>
                  <a:lnTo>
                    <a:pt x="0" y="698241"/>
                  </a:lnTo>
                  <a:cubicBezTo>
                    <a:pt x="0" y="706551"/>
                    <a:pt x="6662" y="713213"/>
                    <a:pt x="14972" y="713213"/>
                  </a:cubicBezTo>
                  <a:close/>
                </a:path>
              </a:pathLst>
            </a:custGeom>
            <a:grpFill/>
            <a:ln w="7164" cap="flat">
              <a:noFill/>
              <a:prstDash val="solid"/>
              <a:miter/>
            </a:ln>
          </p:spPr>
          <p:txBody>
            <a:bodyPr rtlCol="0" anchor="ctr"/>
            <a:lstStyle/>
            <a:p>
              <a:endParaRPr lang="en-US" sz="1200"/>
            </a:p>
          </p:txBody>
        </p:sp>
      </p:grpSp>
      <p:grpSp>
        <p:nvGrpSpPr>
          <p:cNvPr id="84" name="Graphic 2">
            <a:extLst>
              <a:ext uri="{FF2B5EF4-FFF2-40B4-BE49-F238E27FC236}">
                <a16:creationId xmlns:a16="http://schemas.microsoft.com/office/drawing/2014/main" id="{0AB307CF-4828-0E70-D0E4-D40933CD773C}"/>
              </a:ext>
            </a:extLst>
          </p:cNvPr>
          <p:cNvGrpSpPr/>
          <p:nvPr/>
        </p:nvGrpSpPr>
        <p:grpSpPr>
          <a:xfrm>
            <a:off x="8920161" y="3403039"/>
            <a:ext cx="447006" cy="446940"/>
            <a:chOff x="8630792" y="2871358"/>
            <a:chExt cx="987480" cy="987337"/>
          </a:xfrm>
          <a:solidFill>
            <a:schemeClr val="bg1"/>
          </a:solidFill>
        </p:grpSpPr>
        <p:sp>
          <p:nvSpPr>
            <p:cNvPr id="85" name="Freeform: Shape 84">
              <a:extLst>
                <a:ext uri="{FF2B5EF4-FFF2-40B4-BE49-F238E27FC236}">
                  <a16:creationId xmlns:a16="http://schemas.microsoft.com/office/drawing/2014/main" id="{7F40A9C5-ADE3-4ADD-13F7-D0F0ED1C3BB0}"/>
                </a:ext>
              </a:extLst>
            </p:cNvPr>
            <p:cNvSpPr/>
            <p:nvPr/>
          </p:nvSpPr>
          <p:spPr>
            <a:xfrm>
              <a:off x="8751950" y="2871358"/>
              <a:ext cx="181880" cy="181879"/>
            </a:xfrm>
            <a:custGeom>
              <a:avLst/>
              <a:gdLst>
                <a:gd name="connsiteX0" fmla="*/ 90940 w 181880"/>
                <a:gd name="connsiteY0" fmla="*/ 181880 h 181879"/>
                <a:gd name="connsiteX1" fmla="*/ 181880 w 181880"/>
                <a:gd name="connsiteY1" fmla="*/ 90940 h 181879"/>
                <a:gd name="connsiteX2" fmla="*/ 90940 w 181880"/>
                <a:gd name="connsiteY2" fmla="*/ 0 h 181879"/>
                <a:gd name="connsiteX3" fmla="*/ 0 w 181880"/>
                <a:gd name="connsiteY3" fmla="*/ 90940 h 181879"/>
                <a:gd name="connsiteX4" fmla="*/ 90940 w 181880"/>
                <a:gd name="connsiteY4" fmla="*/ 181880 h 181879"/>
                <a:gd name="connsiteX5" fmla="*/ 90940 w 181880"/>
                <a:gd name="connsiteY5" fmla="*/ 30004 h 181879"/>
                <a:gd name="connsiteX6" fmla="*/ 151948 w 181880"/>
                <a:gd name="connsiteY6" fmla="*/ 91011 h 181879"/>
                <a:gd name="connsiteX7" fmla="*/ 90940 w 181880"/>
                <a:gd name="connsiteY7" fmla="*/ 152019 h 181879"/>
                <a:gd name="connsiteX8" fmla="*/ 29932 w 181880"/>
                <a:gd name="connsiteY8" fmla="*/ 91011 h 181879"/>
                <a:gd name="connsiteX9" fmla="*/ 90940 w 181880"/>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80"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8" y="57364"/>
                    <a:pt x="151948" y="91011"/>
                  </a:cubicBezTo>
                  <a:cubicBezTo>
                    <a:pt x="151948"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86" name="Freeform: Shape 85">
              <a:extLst>
                <a:ext uri="{FF2B5EF4-FFF2-40B4-BE49-F238E27FC236}">
                  <a16:creationId xmlns:a16="http://schemas.microsoft.com/office/drawing/2014/main" id="{99F2AF25-D33E-085C-97B0-3F034E7EC096}"/>
                </a:ext>
              </a:extLst>
            </p:cNvPr>
            <p:cNvSpPr/>
            <p:nvPr/>
          </p:nvSpPr>
          <p:spPr>
            <a:xfrm>
              <a:off x="9315092" y="2871358"/>
              <a:ext cx="181879" cy="181879"/>
            </a:xfrm>
            <a:custGeom>
              <a:avLst/>
              <a:gdLst>
                <a:gd name="connsiteX0" fmla="*/ 90940 w 181879"/>
                <a:gd name="connsiteY0" fmla="*/ 181880 h 181879"/>
                <a:gd name="connsiteX1" fmla="*/ 181880 w 181879"/>
                <a:gd name="connsiteY1" fmla="*/ 90940 h 181879"/>
                <a:gd name="connsiteX2" fmla="*/ 90940 w 181879"/>
                <a:gd name="connsiteY2" fmla="*/ 0 h 181879"/>
                <a:gd name="connsiteX3" fmla="*/ 0 w 181879"/>
                <a:gd name="connsiteY3" fmla="*/ 90940 h 181879"/>
                <a:gd name="connsiteX4" fmla="*/ 90940 w 181879"/>
                <a:gd name="connsiteY4" fmla="*/ 181880 h 181879"/>
                <a:gd name="connsiteX5" fmla="*/ 90940 w 181879"/>
                <a:gd name="connsiteY5" fmla="*/ 30004 h 181879"/>
                <a:gd name="connsiteX6" fmla="*/ 151947 w 181879"/>
                <a:gd name="connsiteY6" fmla="*/ 91011 h 181879"/>
                <a:gd name="connsiteX7" fmla="*/ 90940 w 181879"/>
                <a:gd name="connsiteY7" fmla="*/ 152019 h 181879"/>
                <a:gd name="connsiteX8" fmla="*/ 29932 w 181879"/>
                <a:gd name="connsiteY8" fmla="*/ 91011 h 181879"/>
                <a:gd name="connsiteX9" fmla="*/ 90940 w 181879"/>
                <a:gd name="connsiteY9" fmla="*/ 30004 h 18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879" h="181879">
                  <a:moveTo>
                    <a:pt x="90940" y="181880"/>
                  </a:moveTo>
                  <a:cubicBezTo>
                    <a:pt x="141089" y="181880"/>
                    <a:pt x="181880" y="141089"/>
                    <a:pt x="181880" y="90940"/>
                  </a:cubicBezTo>
                  <a:cubicBezTo>
                    <a:pt x="181880" y="40791"/>
                    <a:pt x="141089" y="0"/>
                    <a:pt x="90940" y="0"/>
                  </a:cubicBezTo>
                  <a:cubicBezTo>
                    <a:pt x="40791" y="0"/>
                    <a:pt x="0" y="40791"/>
                    <a:pt x="0" y="90940"/>
                  </a:cubicBezTo>
                  <a:cubicBezTo>
                    <a:pt x="0" y="141089"/>
                    <a:pt x="40791" y="181880"/>
                    <a:pt x="90940" y="181880"/>
                  </a:cubicBezTo>
                  <a:close/>
                  <a:moveTo>
                    <a:pt x="90940" y="30004"/>
                  </a:moveTo>
                  <a:cubicBezTo>
                    <a:pt x="124587" y="30004"/>
                    <a:pt x="151947" y="57364"/>
                    <a:pt x="151947" y="91011"/>
                  </a:cubicBezTo>
                  <a:cubicBezTo>
                    <a:pt x="151947" y="124659"/>
                    <a:pt x="124587" y="152019"/>
                    <a:pt x="90940" y="152019"/>
                  </a:cubicBezTo>
                  <a:cubicBezTo>
                    <a:pt x="57293" y="152019"/>
                    <a:pt x="29932" y="124659"/>
                    <a:pt x="29932" y="91011"/>
                  </a:cubicBezTo>
                  <a:cubicBezTo>
                    <a:pt x="29932" y="57364"/>
                    <a:pt x="57293" y="30004"/>
                    <a:pt x="90940" y="30004"/>
                  </a:cubicBezTo>
                  <a:close/>
                </a:path>
              </a:pathLst>
            </a:custGeom>
            <a:grpFill/>
            <a:ln w="7144" cap="flat">
              <a:noFill/>
              <a:prstDash val="solid"/>
              <a:miter/>
            </a:ln>
          </p:spPr>
          <p:txBody>
            <a:bodyPr rtlCol="0" anchor="ctr"/>
            <a:lstStyle/>
            <a:p>
              <a:endParaRPr lang="en-US" sz="1200"/>
            </a:p>
          </p:txBody>
        </p:sp>
        <p:sp>
          <p:nvSpPr>
            <p:cNvPr id="87" name="Freeform: Shape 86">
              <a:extLst>
                <a:ext uri="{FF2B5EF4-FFF2-40B4-BE49-F238E27FC236}">
                  <a16:creationId xmlns:a16="http://schemas.microsoft.com/office/drawing/2014/main" id="{91C68AC0-B34F-30C5-3993-B636CFA52F15}"/>
                </a:ext>
              </a:extLst>
            </p:cNvPr>
            <p:cNvSpPr/>
            <p:nvPr/>
          </p:nvSpPr>
          <p:spPr>
            <a:xfrm>
              <a:off x="8630792" y="3091814"/>
              <a:ext cx="987480" cy="766881"/>
            </a:xfrm>
            <a:custGeom>
              <a:avLst/>
              <a:gdLst>
                <a:gd name="connsiteX0" fmla="*/ 885611 w 987480"/>
                <a:gd name="connsiteY0" fmla="*/ 0 h 766881"/>
                <a:gd name="connsiteX1" fmla="*/ 688586 w 987480"/>
                <a:gd name="connsiteY1" fmla="*/ 0 h 766881"/>
                <a:gd name="connsiteX2" fmla="*/ 597432 w 987480"/>
                <a:gd name="connsiteY2" fmla="*/ 56436 h 766881"/>
                <a:gd name="connsiteX3" fmla="*/ 493705 w 987480"/>
                <a:gd name="connsiteY3" fmla="*/ 265176 h 766881"/>
                <a:gd name="connsiteX4" fmla="*/ 389978 w 987480"/>
                <a:gd name="connsiteY4" fmla="*/ 56436 h 766881"/>
                <a:gd name="connsiteX5" fmla="*/ 299109 w 987480"/>
                <a:gd name="connsiteY5" fmla="*/ 0 h 766881"/>
                <a:gd name="connsiteX6" fmla="*/ 101727 w 987480"/>
                <a:gd name="connsiteY6" fmla="*/ 0 h 766881"/>
                <a:gd name="connsiteX7" fmla="*/ 0 w 987480"/>
                <a:gd name="connsiteY7" fmla="*/ 101656 h 766881"/>
                <a:gd name="connsiteX8" fmla="*/ 0 w 987480"/>
                <a:gd name="connsiteY8" fmla="*/ 354687 h 766881"/>
                <a:gd name="connsiteX9" fmla="*/ 58365 w 987480"/>
                <a:gd name="connsiteY9" fmla="*/ 413052 h 766881"/>
                <a:gd name="connsiteX10" fmla="*/ 86725 w 987480"/>
                <a:gd name="connsiteY10" fmla="*/ 405337 h 766881"/>
                <a:gd name="connsiteX11" fmla="*/ 86725 w 987480"/>
                <a:gd name="connsiteY11" fmla="*/ 697373 h 766881"/>
                <a:gd name="connsiteX12" fmla="*/ 156877 w 987480"/>
                <a:gd name="connsiteY12" fmla="*/ 766882 h 766881"/>
                <a:gd name="connsiteX13" fmla="*/ 212027 w 987480"/>
                <a:gd name="connsiteY13" fmla="*/ 740235 h 766881"/>
                <a:gd name="connsiteX14" fmla="*/ 267248 w 987480"/>
                <a:gd name="connsiteY14" fmla="*/ 766882 h 766881"/>
                <a:gd name="connsiteX15" fmla="*/ 337400 w 987480"/>
                <a:gd name="connsiteY15" fmla="*/ 697373 h 766881"/>
                <a:gd name="connsiteX16" fmla="*/ 337400 w 987480"/>
                <a:gd name="connsiteY16" fmla="*/ 364974 h 766881"/>
                <a:gd name="connsiteX17" fmla="*/ 337400 w 987480"/>
                <a:gd name="connsiteY17" fmla="*/ 288893 h 766881"/>
                <a:gd name="connsiteX18" fmla="*/ 322469 w 987480"/>
                <a:gd name="connsiteY18" fmla="*/ 273963 h 766881"/>
                <a:gd name="connsiteX19" fmla="*/ 307539 w 987480"/>
                <a:gd name="connsiteY19" fmla="*/ 288893 h 766881"/>
                <a:gd name="connsiteX20" fmla="*/ 307539 w 987480"/>
                <a:gd name="connsiteY20" fmla="*/ 349972 h 766881"/>
                <a:gd name="connsiteX21" fmla="*/ 116729 w 987480"/>
                <a:gd name="connsiteY21" fmla="*/ 349972 h 766881"/>
                <a:gd name="connsiteX22" fmla="*/ 116729 w 987480"/>
                <a:gd name="connsiteY22" fmla="*/ 116729 h 766881"/>
                <a:gd name="connsiteX23" fmla="*/ 101798 w 987480"/>
                <a:gd name="connsiteY23" fmla="*/ 101798 h 766881"/>
                <a:gd name="connsiteX24" fmla="*/ 86868 w 987480"/>
                <a:gd name="connsiteY24" fmla="*/ 116729 h 766881"/>
                <a:gd name="connsiteX25" fmla="*/ 86868 w 987480"/>
                <a:gd name="connsiteY25" fmla="*/ 354687 h 766881"/>
                <a:gd name="connsiteX26" fmla="*/ 58507 w 987480"/>
                <a:gd name="connsiteY26" fmla="*/ 383119 h 766881"/>
                <a:gd name="connsiteX27" fmla="*/ 30075 w 987480"/>
                <a:gd name="connsiteY27" fmla="*/ 354687 h 766881"/>
                <a:gd name="connsiteX28" fmla="*/ 30075 w 987480"/>
                <a:gd name="connsiteY28" fmla="*/ 101656 h 766881"/>
                <a:gd name="connsiteX29" fmla="*/ 101870 w 987480"/>
                <a:gd name="connsiteY29" fmla="*/ 29932 h 766881"/>
                <a:gd name="connsiteX30" fmla="*/ 198311 w 987480"/>
                <a:gd name="connsiteY30" fmla="*/ 29932 h 766881"/>
                <a:gd name="connsiteX31" fmla="*/ 212241 w 987480"/>
                <a:gd name="connsiteY31" fmla="*/ 39862 h 766881"/>
                <a:gd name="connsiteX32" fmla="*/ 226171 w 987480"/>
                <a:gd name="connsiteY32" fmla="*/ 29932 h 766881"/>
                <a:gd name="connsiteX33" fmla="*/ 299109 w 987480"/>
                <a:gd name="connsiteY33" fmla="*/ 29932 h 766881"/>
                <a:gd name="connsiteX34" fmla="*/ 363260 w 987480"/>
                <a:gd name="connsiteY34" fmla="*/ 69795 h 766881"/>
                <a:gd name="connsiteX35" fmla="*/ 475917 w 987480"/>
                <a:gd name="connsiteY35" fmla="*/ 296323 h 766881"/>
                <a:gd name="connsiteX36" fmla="*/ 463129 w 987480"/>
                <a:gd name="connsiteY36" fmla="*/ 334399 h 766881"/>
                <a:gd name="connsiteX37" fmla="*/ 425053 w 987480"/>
                <a:gd name="connsiteY37" fmla="*/ 321612 h 766881"/>
                <a:gd name="connsiteX38" fmla="*/ 318897 w 987480"/>
                <a:gd name="connsiteY38" fmla="*/ 108585 h 766881"/>
                <a:gd name="connsiteX39" fmla="*/ 298823 w 987480"/>
                <a:gd name="connsiteY39" fmla="*/ 101870 h 766881"/>
                <a:gd name="connsiteX40" fmla="*/ 292108 w 987480"/>
                <a:gd name="connsiteY40" fmla="*/ 121944 h 766881"/>
                <a:gd name="connsiteX41" fmla="*/ 398050 w 987480"/>
                <a:gd name="connsiteY41" fmla="*/ 335042 h 766881"/>
                <a:gd name="connsiteX42" fmla="*/ 476274 w 987480"/>
                <a:gd name="connsiteY42" fmla="*/ 361331 h 766881"/>
                <a:gd name="connsiteX43" fmla="*/ 493705 w 987480"/>
                <a:gd name="connsiteY43" fmla="*/ 347901 h 766881"/>
                <a:gd name="connsiteX44" fmla="*/ 511136 w 987480"/>
                <a:gd name="connsiteY44" fmla="*/ 361331 h 766881"/>
                <a:gd name="connsiteX45" fmla="*/ 555641 w 987480"/>
                <a:gd name="connsiteY45" fmla="*/ 364403 h 766881"/>
                <a:gd name="connsiteX46" fmla="*/ 589288 w 987480"/>
                <a:gd name="connsiteY46" fmla="*/ 335042 h 766881"/>
                <a:gd name="connsiteX47" fmla="*/ 695230 w 987480"/>
                <a:gd name="connsiteY47" fmla="*/ 121944 h 766881"/>
                <a:gd name="connsiteX48" fmla="*/ 688515 w 987480"/>
                <a:gd name="connsiteY48" fmla="*/ 101870 h 766881"/>
                <a:gd name="connsiteX49" fmla="*/ 668441 w 987480"/>
                <a:gd name="connsiteY49" fmla="*/ 108585 h 766881"/>
                <a:gd name="connsiteX50" fmla="*/ 562499 w 987480"/>
                <a:gd name="connsiteY50" fmla="*/ 321612 h 766881"/>
                <a:gd name="connsiteX51" fmla="*/ 524423 w 987480"/>
                <a:gd name="connsiteY51" fmla="*/ 334399 h 766881"/>
                <a:gd name="connsiteX52" fmla="*/ 511636 w 987480"/>
                <a:gd name="connsiteY52" fmla="*/ 296323 h 766881"/>
                <a:gd name="connsiteX53" fmla="*/ 624221 w 987480"/>
                <a:gd name="connsiteY53" fmla="*/ 69795 h 766881"/>
                <a:gd name="connsiteX54" fmla="*/ 688586 w 987480"/>
                <a:gd name="connsiteY54" fmla="*/ 29932 h 766881"/>
                <a:gd name="connsiteX55" fmla="*/ 885611 w 987480"/>
                <a:gd name="connsiteY55" fmla="*/ 29932 h 766881"/>
                <a:gd name="connsiteX56" fmla="*/ 957406 w 987480"/>
                <a:gd name="connsiteY56" fmla="*/ 101656 h 766881"/>
                <a:gd name="connsiteX57" fmla="*/ 957406 w 987480"/>
                <a:gd name="connsiteY57" fmla="*/ 354687 h 766881"/>
                <a:gd name="connsiteX58" fmla="*/ 928974 w 987480"/>
                <a:gd name="connsiteY58" fmla="*/ 383119 h 766881"/>
                <a:gd name="connsiteX59" fmla="*/ 900613 w 987480"/>
                <a:gd name="connsiteY59" fmla="*/ 354687 h 766881"/>
                <a:gd name="connsiteX60" fmla="*/ 900613 w 987480"/>
                <a:gd name="connsiteY60" fmla="*/ 116729 h 766881"/>
                <a:gd name="connsiteX61" fmla="*/ 885682 w 987480"/>
                <a:gd name="connsiteY61" fmla="*/ 101798 h 766881"/>
                <a:gd name="connsiteX62" fmla="*/ 870752 w 987480"/>
                <a:gd name="connsiteY62" fmla="*/ 116729 h 766881"/>
                <a:gd name="connsiteX63" fmla="*/ 870752 w 987480"/>
                <a:gd name="connsiteY63" fmla="*/ 349972 h 766881"/>
                <a:gd name="connsiteX64" fmla="*/ 679943 w 987480"/>
                <a:gd name="connsiteY64" fmla="*/ 349972 h 766881"/>
                <a:gd name="connsiteX65" fmla="*/ 679943 w 987480"/>
                <a:gd name="connsiteY65" fmla="*/ 288893 h 766881"/>
                <a:gd name="connsiteX66" fmla="*/ 665012 w 987480"/>
                <a:gd name="connsiteY66" fmla="*/ 273963 h 766881"/>
                <a:gd name="connsiteX67" fmla="*/ 650081 w 987480"/>
                <a:gd name="connsiteY67" fmla="*/ 288893 h 766881"/>
                <a:gd name="connsiteX68" fmla="*/ 650081 w 987480"/>
                <a:gd name="connsiteY68" fmla="*/ 364974 h 766881"/>
                <a:gd name="connsiteX69" fmla="*/ 650081 w 987480"/>
                <a:gd name="connsiteY69" fmla="*/ 697373 h 766881"/>
                <a:gd name="connsiteX70" fmla="*/ 720233 w 987480"/>
                <a:gd name="connsiteY70" fmla="*/ 766882 h 766881"/>
                <a:gd name="connsiteX71" fmla="*/ 775454 w 987480"/>
                <a:gd name="connsiteY71" fmla="*/ 740235 h 766881"/>
                <a:gd name="connsiteX72" fmla="*/ 830604 w 987480"/>
                <a:gd name="connsiteY72" fmla="*/ 766882 h 766881"/>
                <a:gd name="connsiteX73" fmla="*/ 900756 w 987480"/>
                <a:gd name="connsiteY73" fmla="*/ 697373 h 766881"/>
                <a:gd name="connsiteX74" fmla="*/ 900756 w 987480"/>
                <a:gd name="connsiteY74" fmla="*/ 405337 h 766881"/>
                <a:gd name="connsiteX75" fmla="*/ 929116 w 987480"/>
                <a:gd name="connsiteY75" fmla="*/ 413052 h 766881"/>
                <a:gd name="connsiteX76" fmla="*/ 987481 w 987480"/>
                <a:gd name="connsiteY76" fmla="*/ 354687 h 766881"/>
                <a:gd name="connsiteX77" fmla="*/ 987481 w 987480"/>
                <a:gd name="connsiteY77" fmla="*/ 101656 h 766881"/>
                <a:gd name="connsiteX78" fmla="*/ 885611 w 987480"/>
                <a:gd name="connsiteY78" fmla="*/ 0 h 766881"/>
                <a:gd name="connsiteX79" fmla="*/ 116658 w 987480"/>
                <a:gd name="connsiteY79" fmla="*/ 379976 h 766881"/>
                <a:gd name="connsiteX80" fmla="*/ 307467 w 987480"/>
                <a:gd name="connsiteY80" fmla="*/ 379976 h 766881"/>
                <a:gd name="connsiteX81" fmla="*/ 307467 w 987480"/>
                <a:gd name="connsiteY81" fmla="*/ 697373 h 766881"/>
                <a:gd name="connsiteX82" fmla="*/ 267248 w 987480"/>
                <a:gd name="connsiteY82" fmla="*/ 736950 h 766881"/>
                <a:gd name="connsiteX83" fmla="*/ 227029 w 987480"/>
                <a:gd name="connsiteY83" fmla="*/ 697373 h 766881"/>
                <a:gd name="connsiteX84" fmla="*/ 227029 w 987480"/>
                <a:gd name="connsiteY84" fmla="*/ 437698 h 766881"/>
                <a:gd name="connsiteX85" fmla="*/ 212098 w 987480"/>
                <a:gd name="connsiteY85" fmla="*/ 422696 h 766881"/>
                <a:gd name="connsiteX86" fmla="*/ 197168 w 987480"/>
                <a:gd name="connsiteY86" fmla="*/ 437698 h 766881"/>
                <a:gd name="connsiteX87" fmla="*/ 197168 w 987480"/>
                <a:gd name="connsiteY87" fmla="*/ 697373 h 766881"/>
                <a:gd name="connsiteX88" fmla="*/ 156948 w 987480"/>
                <a:gd name="connsiteY88" fmla="*/ 736950 h 766881"/>
                <a:gd name="connsiteX89" fmla="*/ 116729 w 987480"/>
                <a:gd name="connsiteY89" fmla="*/ 697373 h 766881"/>
                <a:gd name="connsiteX90" fmla="*/ 116729 w 987480"/>
                <a:gd name="connsiteY90" fmla="*/ 379976 h 766881"/>
                <a:gd name="connsiteX91" fmla="*/ 870609 w 987480"/>
                <a:gd name="connsiteY91" fmla="*/ 697373 h 766881"/>
                <a:gd name="connsiteX92" fmla="*/ 830390 w 987480"/>
                <a:gd name="connsiteY92" fmla="*/ 736950 h 766881"/>
                <a:gd name="connsiteX93" fmla="*/ 790171 w 987480"/>
                <a:gd name="connsiteY93" fmla="*/ 697373 h 766881"/>
                <a:gd name="connsiteX94" fmla="*/ 790171 w 987480"/>
                <a:gd name="connsiteY94" fmla="*/ 437698 h 766881"/>
                <a:gd name="connsiteX95" fmla="*/ 775240 w 987480"/>
                <a:gd name="connsiteY95" fmla="*/ 422696 h 766881"/>
                <a:gd name="connsiteX96" fmla="*/ 760310 w 987480"/>
                <a:gd name="connsiteY96" fmla="*/ 437698 h 766881"/>
                <a:gd name="connsiteX97" fmla="*/ 760310 w 987480"/>
                <a:gd name="connsiteY97" fmla="*/ 697373 h 766881"/>
                <a:gd name="connsiteX98" fmla="*/ 720090 w 987480"/>
                <a:gd name="connsiteY98" fmla="*/ 736950 h 766881"/>
                <a:gd name="connsiteX99" fmla="*/ 679871 w 987480"/>
                <a:gd name="connsiteY99" fmla="*/ 697373 h 766881"/>
                <a:gd name="connsiteX100" fmla="*/ 679871 w 987480"/>
                <a:gd name="connsiteY100" fmla="*/ 379976 h 766881"/>
                <a:gd name="connsiteX101" fmla="*/ 870680 w 987480"/>
                <a:gd name="connsiteY101" fmla="*/ 379976 h 766881"/>
                <a:gd name="connsiteX102" fmla="*/ 870680 w 987480"/>
                <a:gd name="connsiteY102" fmla="*/ 697373 h 766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987480" h="766881">
                  <a:moveTo>
                    <a:pt x="885611" y="0"/>
                  </a:moveTo>
                  <a:lnTo>
                    <a:pt x="688586" y="0"/>
                  </a:lnTo>
                  <a:cubicBezTo>
                    <a:pt x="649653" y="0"/>
                    <a:pt x="614720" y="21646"/>
                    <a:pt x="597432" y="56436"/>
                  </a:cubicBezTo>
                  <a:lnTo>
                    <a:pt x="493705" y="265176"/>
                  </a:lnTo>
                  <a:lnTo>
                    <a:pt x="389978" y="56436"/>
                  </a:lnTo>
                  <a:cubicBezTo>
                    <a:pt x="372761" y="21789"/>
                    <a:pt x="337900" y="143"/>
                    <a:pt x="299109" y="0"/>
                  </a:cubicBezTo>
                  <a:lnTo>
                    <a:pt x="101727" y="0"/>
                  </a:lnTo>
                  <a:cubicBezTo>
                    <a:pt x="45649" y="0"/>
                    <a:pt x="0" y="45649"/>
                    <a:pt x="0" y="101656"/>
                  </a:cubicBezTo>
                  <a:lnTo>
                    <a:pt x="0" y="354687"/>
                  </a:lnTo>
                  <a:cubicBezTo>
                    <a:pt x="0" y="386834"/>
                    <a:pt x="26218" y="413052"/>
                    <a:pt x="58365" y="413052"/>
                  </a:cubicBezTo>
                  <a:cubicBezTo>
                    <a:pt x="68723" y="413052"/>
                    <a:pt x="78296" y="410123"/>
                    <a:pt x="86725" y="405337"/>
                  </a:cubicBezTo>
                  <a:lnTo>
                    <a:pt x="86725" y="697373"/>
                  </a:lnTo>
                  <a:cubicBezTo>
                    <a:pt x="86725" y="735664"/>
                    <a:pt x="118229" y="766882"/>
                    <a:pt x="156877" y="766882"/>
                  </a:cubicBezTo>
                  <a:cubicBezTo>
                    <a:pt x="179237" y="766882"/>
                    <a:pt x="199168" y="756452"/>
                    <a:pt x="212027" y="740235"/>
                  </a:cubicBezTo>
                  <a:cubicBezTo>
                    <a:pt x="224886" y="756452"/>
                    <a:pt x="244816" y="766882"/>
                    <a:pt x="267248" y="766882"/>
                  </a:cubicBezTo>
                  <a:cubicBezTo>
                    <a:pt x="305895" y="766882"/>
                    <a:pt x="337400" y="735664"/>
                    <a:pt x="337400" y="697373"/>
                  </a:cubicBezTo>
                  <a:lnTo>
                    <a:pt x="337400" y="364974"/>
                  </a:lnTo>
                  <a:lnTo>
                    <a:pt x="337400" y="288893"/>
                  </a:lnTo>
                  <a:cubicBezTo>
                    <a:pt x="337400" y="280678"/>
                    <a:pt x="330684" y="273963"/>
                    <a:pt x="322469" y="273963"/>
                  </a:cubicBezTo>
                  <a:cubicBezTo>
                    <a:pt x="314182" y="273963"/>
                    <a:pt x="307539" y="280678"/>
                    <a:pt x="307539" y="288893"/>
                  </a:cubicBezTo>
                  <a:lnTo>
                    <a:pt x="307539" y="349972"/>
                  </a:lnTo>
                  <a:lnTo>
                    <a:pt x="116729" y="349972"/>
                  </a:lnTo>
                  <a:lnTo>
                    <a:pt x="116729" y="116729"/>
                  </a:lnTo>
                  <a:cubicBezTo>
                    <a:pt x="116729" y="108514"/>
                    <a:pt x="110014" y="101798"/>
                    <a:pt x="101798" y="101798"/>
                  </a:cubicBezTo>
                  <a:cubicBezTo>
                    <a:pt x="93512" y="101798"/>
                    <a:pt x="86868" y="108514"/>
                    <a:pt x="86868" y="116729"/>
                  </a:cubicBezTo>
                  <a:lnTo>
                    <a:pt x="86868" y="354687"/>
                  </a:lnTo>
                  <a:cubicBezTo>
                    <a:pt x="86868" y="370332"/>
                    <a:pt x="74152" y="383119"/>
                    <a:pt x="58507" y="383119"/>
                  </a:cubicBezTo>
                  <a:cubicBezTo>
                    <a:pt x="42863" y="383119"/>
                    <a:pt x="30075" y="370332"/>
                    <a:pt x="30075" y="354687"/>
                  </a:cubicBezTo>
                  <a:lnTo>
                    <a:pt x="30075" y="101656"/>
                  </a:lnTo>
                  <a:cubicBezTo>
                    <a:pt x="30075" y="62079"/>
                    <a:pt x="62294" y="29932"/>
                    <a:pt x="101870" y="29932"/>
                  </a:cubicBezTo>
                  <a:lnTo>
                    <a:pt x="198311" y="29932"/>
                  </a:lnTo>
                  <a:cubicBezTo>
                    <a:pt x="200383" y="35719"/>
                    <a:pt x="205740" y="39862"/>
                    <a:pt x="212241" y="39862"/>
                  </a:cubicBezTo>
                  <a:cubicBezTo>
                    <a:pt x="218742" y="39862"/>
                    <a:pt x="224100" y="35719"/>
                    <a:pt x="226171" y="29932"/>
                  </a:cubicBezTo>
                  <a:lnTo>
                    <a:pt x="299109" y="29932"/>
                  </a:lnTo>
                  <a:cubicBezTo>
                    <a:pt x="326469" y="30004"/>
                    <a:pt x="351044" y="45292"/>
                    <a:pt x="363260" y="69795"/>
                  </a:cubicBezTo>
                  <a:lnTo>
                    <a:pt x="475917" y="296323"/>
                  </a:lnTo>
                  <a:cubicBezTo>
                    <a:pt x="482918" y="310325"/>
                    <a:pt x="477131" y="327398"/>
                    <a:pt x="463129" y="334399"/>
                  </a:cubicBezTo>
                  <a:cubicBezTo>
                    <a:pt x="449128" y="341328"/>
                    <a:pt x="432054" y="335613"/>
                    <a:pt x="425053" y="321612"/>
                  </a:cubicBezTo>
                  <a:lnTo>
                    <a:pt x="318897" y="108585"/>
                  </a:lnTo>
                  <a:cubicBezTo>
                    <a:pt x="315183" y="101227"/>
                    <a:pt x="306324" y="98155"/>
                    <a:pt x="298823" y="101870"/>
                  </a:cubicBezTo>
                  <a:cubicBezTo>
                    <a:pt x="291394" y="105585"/>
                    <a:pt x="288394" y="114514"/>
                    <a:pt x="292108" y="121944"/>
                  </a:cubicBezTo>
                  <a:lnTo>
                    <a:pt x="398050" y="335042"/>
                  </a:lnTo>
                  <a:cubicBezTo>
                    <a:pt x="412409" y="363831"/>
                    <a:pt x="447413" y="375619"/>
                    <a:pt x="476274" y="361331"/>
                  </a:cubicBezTo>
                  <a:cubicBezTo>
                    <a:pt x="483132" y="357902"/>
                    <a:pt x="488918" y="353330"/>
                    <a:pt x="493705" y="347901"/>
                  </a:cubicBezTo>
                  <a:cubicBezTo>
                    <a:pt x="498491" y="353259"/>
                    <a:pt x="504278" y="357902"/>
                    <a:pt x="511136" y="361331"/>
                  </a:cubicBezTo>
                  <a:cubicBezTo>
                    <a:pt x="525137" y="368260"/>
                    <a:pt x="540925" y="369332"/>
                    <a:pt x="555641" y="364403"/>
                  </a:cubicBezTo>
                  <a:cubicBezTo>
                    <a:pt x="570429" y="359474"/>
                    <a:pt x="582359" y="349044"/>
                    <a:pt x="589288" y="335042"/>
                  </a:cubicBezTo>
                  <a:lnTo>
                    <a:pt x="695230" y="121944"/>
                  </a:lnTo>
                  <a:cubicBezTo>
                    <a:pt x="698873" y="114586"/>
                    <a:pt x="695873" y="105585"/>
                    <a:pt x="688515" y="101870"/>
                  </a:cubicBezTo>
                  <a:cubicBezTo>
                    <a:pt x="681014" y="98155"/>
                    <a:pt x="672084" y="101227"/>
                    <a:pt x="668441" y="108585"/>
                  </a:cubicBezTo>
                  <a:lnTo>
                    <a:pt x="562499" y="321612"/>
                  </a:lnTo>
                  <a:cubicBezTo>
                    <a:pt x="555498" y="335685"/>
                    <a:pt x="538425" y="341471"/>
                    <a:pt x="524423" y="334399"/>
                  </a:cubicBezTo>
                  <a:cubicBezTo>
                    <a:pt x="510421" y="327398"/>
                    <a:pt x="504635" y="310325"/>
                    <a:pt x="511636" y="296323"/>
                  </a:cubicBezTo>
                  <a:lnTo>
                    <a:pt x="624221" y="69795"/>
                  </a:lnTo>
                  <a:cubicBezTo>
                    <a:pt x="636437" y="45220"/>
                    <a:pt x="661083" y="29932"/>
                    <a:pt x="688586" y="29932"/>
                  </a:cubicBezTo>
                  <a:lnTo>
                    <a:pt x="885611" y="29932"/>
                  </a:lnTo>
                  <a:cubicBezTo>
                    <a:pt x="925187" y="29932"/>
                    <a:pt x="957406" y="62151"/>
                    <a:pt x="957406" y="101656"/>
                  </a:cubicBezTo>
                  <a:lnTo>
                    <a:pt x="957406" y="354687"/>
                  </a:lnTo>
                  <a:cubicBezTo>
                    <a:pt x="957406" y="370332"/>
                    <a:pt x="944618" y="383119"/>
                    <a:pt x="928974" y="383119"/>
                  </a:cubicBezTo>
                  <a:cubicBezTo>
                    <a:pt x="913329" y="383119"/>
                    <a:pt x="900613" y="370332"/>
                    <a:pt x="900613" y="354687"/>
                  </a:cubicBezTo>
                  <a:lnTo>
                    <a:pt x="900613" y="116729"/>
                  </a:lnTo>
                  <a:cubicBezTo>
                    <a:pt x="900613" y="108514"/>
                    <a:pt x="893898" y="101798"/>
                    <a:pt x="885682" y="101798"/>
                  </a:cubicBezTo>
                  <a:cubicBezTo>
                    <a:pt x="877395" y="101798"/>
                    <a:pt x="870752" y="108514"/>
                    <a:pt x="870752" y="116729"/>
                  </a:cubicBezTo>
                  <a:lnTo>
                    <a:pt x="870752" y="349972"/>
                  </a:lnTo>
                  <a:lnTo>
                    <a:pt x="679943" y="349972"/>
                  </a:lnTo>
                  <a:lnTo>
                    <a:pt x="679943" y="288893"/>
                  </a:lnTo>
                  <a:cubicBezTo>
                    <a:pt x="679943" y="280678"/>
                    <a:pt x="673227" y="273963"/>
                    <a:pt x="665012" y="273963"/>
                  </a:cubicBezTo>
                  <a:cubicBezTo>
                    <a:pt x="656725" y="273963"/>
                    <a:pt x="650081" y="280678"/>
                    <a:pt x="650081" y="288893"/>
                  </a:cubicBezTo>
                  <a:lnTo>
                    <a:pt x="650081" y="364974"/>
                  </a:lnTo>
                  <a:lnTo>
                    <a:pt x="650081" y="697373"/>
                  </a:lnTo>
                  <a:cubicBezTo>
                    <a:pt x="650081" y="735664"/>
                    <a:pt x="681585" y="766882"/>
                    <a:pt x="720233" y="766882"/>
                  </a:cubicBezTo>
                  <a:cubicBezTo>
                    <a:pt x="742593" y="766882"/>
                    <a:pt x="762595" y="756452"/>
                    <a:pt x="775454" y="740235"/>
                  </a:cubicBezTo>
                  <a:cubicBezTo>
                    <a:pt x="788313" y="756452"/>
                    <a:pt x="808244" y="766882"/>
                    <a:pt x="830604" y="766882"/>
                  </a:cubicBezTo>
                  <a:cubicBezTo>
                    <a:pt x="869323" y="766882"/>
                    <a:pt x="900756" y="735664"/>
                    <a:pt x="900756" y="697373"/>
                  </a:cubicBezTo>
                  <a:lnTo>
                    <a:pt x="900756" y="405337"/>
                  </a:lnTo>
                  <a:cubicBezTo>
                    <a:pt x="909185" y="410123"/>
                    <a:pt x="918830" y="413052"/>
                    <a:pt x="929116" y="413052"/>
                  </a:cubicBezTo>
                  <a:cubicBezTo>
                    <a:pt x="961263" y="413052"/>
                    <a:pt x="987481" y="386906"/>
                    <a:pt x="987481" y="354687"/>
                  </a:cubicBezTo>
                  <a:lnTo>
                    <a:pt x="987481" y="101656"/>
                  </a:lnTo>
                  <a:cubicBezTo>
                    <a:pt x="987266" y="45649"/>
                    <a:pt x="941689" y="0"/>
                    <a:pt x="885611" y="0"/>
                  </a:cubicBezTo>
                  <a:close/>
                  <a:moveTo>
                    <a:pt x="116658" y="379976"/>
                  </a:moveTo>
                  <a:lnTo>
                    <a:pt x="307467" y="379976"/>
                  </a:lnTo>
                  <a:lnTo>
                    <a:pt x="307467" y="697373"/>
                  </a:lnTo>
                  <a:cubicBezTo>
                    <a:pt x="307467" y="719233"/>
                    <a:pt x="289393" y="736950"/>
                    <a:pt x="267248" y="736950"/>
                  </a:cubicBezTo>
                  <a:cubicBezTo>
                    <a:pt x="245031" y="736950"/>
                    <a:pt x="227029" y="719161"/>
                    <a:pt x="227029" y="697373"/>
                  </a:cubicBezTo>
                  <a:lnTo>
                    <a:pt x="227029" y="437698"/>
                  </a:lnTo>
                  <a:cubicBezTo>
                    <a:pt x="227029" y="429411"/>
                    <a:pt x="220313" y="422696"/>
                    <a:pt x="212098" y="422696"/>
                  </a:cubicBezTo>
                  <a:cubicBezTo>
                    <a:pt x="203811" y="422696"/>
                    <a:pt x="197168" y="429411"/>
                    <a:pt x="197168" y="437698"/>
                  </a:cubicBezTo>
                  <a:lnTo>
                    <a:pt x="197168" y="697373"/>
                  </a:lnTo>
                  <a:cubicBezTo>
                    <a:pt x="197168" y="719233"/>
                    <a:pt x="179165" y="736950"/>
                    <a:pt x="156948" y="736950"/>
                  </a:cubicBezTo>
                  <a:cubicBezTo>
                    <a:pt x="134731" y="736950"/>
                    <a:pt x="116729" y="719161"/>
                    <a:pt x="116729" y="697373"/>
                  </a:cubicBezTo>
                  <a:lnTo>
                    <a:pt x="116729" y="379976"/>
                  </a:lnTo>
                  <a:close/>
                  <a:moveTo>
                    <a:pt x="870609" y="697373"/>
                  </a:moveTo>
                  <a:cubicBezTo>
                    <a:pt x="870609" y="719233"/>
                    <a:pt x="852535" y="736950"/>
                    <a:pt x="830390" y="736950"/>
                  </a:cubicBezTo>
                  <a:cubicBezTo>
                    <a:pt x="808173" y="736950"/>
                    <a:pt x="790171" y="719161"/>
                    <a:pt x="790171" y="697373"/>
                  </a:cubicBezTo>
                  <a:lnTo>
                    <a:pt x="790171" y="437698"/>
                  </a:lnTo>
                  <a:cubicBezTo>
                    <a:pt x="790171" y="429411"/>
                    <a:pt x="783455" y="422696"/>
                    <a:pt x="775240" y="422696"/>
                  </a:cubicBezTo>
                  <a:cubicBezTo>
                    <a:pt x="766953" y="422696"/>
                    <a:pt x="760310" y="429411"/>
                    <a:pt x="760310" y="437698"/>
                  </a:cubicBezTo>
                  <a:lnTo>
                    <a:pt x="760310" y="697373"/>
                  </a:lnTo>
                  <a:cubicBezTo>
                    <a:pt x="760310" y="719233"/>
                    <a:pt x="742307" y="736950"/>
                    <a:pt x="720090" y="736950"/>
                  </a:cubicBezTo>
                  <a:cubicBezTo>
                    <a:pt x="697944" y="736950"/>
                    <a:pt x="679871" y="719161"/>
                    <a:pt x="679871" y="697373"/>
                  </a:cubicBezTo>
                  <a:lnTo>
                    <a:pt x="679871" y="379976"/>
                  </a:lnTo>
                  <a:lnTo>
                    <a:pt x="870680" y="379976"/>
                  </a:lnTo>
                  <a:lnTo>
                    <a:pt x="870680" y="697373"/>
                  </a:lnTo>
                  <a:close/>
                </a:path>
              </a:pathLst>
            </a:custGeom>
            <a:grpFill/>
            <a:ln w="7144" cap="flat">
              <a:noFill/>
              <a:prstDash val="solid"/>
              <a:miter/>
            </a:ln>
          </p:spPr>
          <p:txBody>
            <a:bodyPr rtlCol="0" anchor="ctr"/>
            <a:lstStyle/>
            <a:p>
              <a:endParaRPr lang="en-US" sz="1200"/>
            </a:p>
          </p:txBody>
        </p:sp>
        <p:sp>
          <p:nvSpPr>
            <p:cNvPr id="88" name="Freeform: Shape 87">
              <a:extLst>
                <a:ext uri="{FF2B5EF4-FFF2-40B4-BE49-F238E27FC236}">
                  <a16:creationId xmlns:a16="http://schemas.microsoft.com/office/drawing/2014/main" id="{90C3FF4D-202D-BF90-DA47-2CA6D3669CE5}"/>
                </a:ext>
              </a:extLst>
            </p:cNvPr>
            <p:cNvSpPr/>
            <p:nvPr/>
          </p:nvSpPr>
          <p:spPr>
            <a:xfrm>
              <a:off x="8827960" y="3299983"/>
              <a:ext cx="29860" cy="47863"/>
            </a:xfrm>
            <a:custGeom>
              <a:avLst/>
              <a:gdLst>
                <a:gd name="connsiteX0" fmla="*/ 29861 w 29860"/>
                <a:gd name="connsiteY0" fmla="*/ 14930 h 47863"/>
                <a:gd name="connsiteX1" fmla="*/ 14930 w 29860"/>
                <a:gd name="connsiteY1" fmla="*/ 0 h 47863"/>
                <a:gd name="connsiteX2" fmla="*/ 0 w 29860"/>
                <a:gd name="connsiteY2" fmla="*/ 14930 h 47863"/>
                <a:gd name="connsiteX3" fmla="*/ 0 w 29860"/>
                <a:gd name="connsiteY3" fmla="*/ 32933 h 47863"/>
                <a:gd name="connsiteX4" fmla="*/ 14930 w 29860"/>
                <a:gd name="connsiteY4" fmla="*/ 47863 h 47863"/>
                <a:gd name="connsiteX5" fmla="*/ 29861 w 29860"/>
                <a:gd name="connsiteY5" fmla="*/ 32933 h 47863"/>
                <a:gd name="connsiteX6" fmla="*/ 29861 w 29860"/>
                <a:gd name="connsiteY6" fmla="*/ 14930 h 4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863">
                  <a:moveTo>
                    <a:pt x="29861" y="14930"/>
                  </a:moveTo>
                  <a:cubicBezTo>
                    <a:pt x="29861" y="6644"/>
                    <a:pt x="23146" y="0"/>
                    <a:pt x="14930" y="0"/>
                  </a:cubicBezTo>
                  <a:cubicBezTo>
                    <a:pt x="6644" y="0"/>
                    <a:pt x="0" y="6644"/>
                    <a:pt x="0" y="14930"/>
                  </a:cubicBezTo>
                  <a:lnTo>
                    <a:pt x="0" y="32933"/>
                  </a:lnTo>
                  <a:cubicBezTo>
                    <a:pt x="0" y="41148"/>
                    <a:pt x="6715" y="47863"/>
                    <a:pt x="14930" y="47863"/>
                  </a:cubicBezTo>
                  <a:cubicBezTo>
                    <a:pt x="23217" y="47863"/>
                    <a:pt x="29861" y="41148"/>
                    <a:pt x="29861" y="32933"/>
                  </a:cubicBezTo>
                  <a:lnTo>
                    <a:pt x="29861" y="14930"/>
                  </a:lnTo>
                  <a:close/>
                </a:path>
              </a:pathLst>
            </a:custGeom>
            <a:grpFill/>
            <a:ln w="7144" cap="flat">
              <a:noFill/>
              <a:prstDash val="solid"/>
              <a:miter/>
            </a:ln>
          </p:spPr>
          <p:txBody>
            <a:bodyPr rtlCol="0" anchor="ctr"/>
            <a:lstStyle/>
            <a:p>
              <a:endParaRPr lang="en-US" sz="1200"/>
            </a:p>
          </p:txBody>
        </p:sp>
        <p:sp>
          <p:nvSpPr>
            <p:cNvPr id="89" name="Freeform: Shape 88">
              <a:extLst>
                <a:ext uri="{FF2B5EF4-FFF2-40B4-BE49-F238E27FC236}">
                  <a16:creationId xmlns:a16="http://schemas.microsoft.com/office/drawing/2014/main" id="{FA395B74-AC24-1E80-1C21-58519ECF6C49}"/>
                </a:ext>
              </a:extLst>
            </p:cNvPr>
            <p:cNvSpPr/>
            <p:nvPr/>
          </p:nvSpPr>
          <p:spPr>
            <a:xfrm>
              <a:off x="8827960" y="3155894"/>
              <a:ext cx="29860" cy="47934"/>
            </a:xfrm>
            <a:custGeom>
              <a:avLst/>
              <a:gdLst>
                <a:gd name="connsiteX0" fmla="*/ 29861 w 29860"/>
                <a:gd name="connsiteY0" fmla="*/ 14930 h 47934"/>
                <a:gd name="connsiteX1" fmla="*/ 14930 w 29860"/>
                <a:gd name="connsiteY1" fmla="*/ 0 h 47934"/>
                <a:gd name="connsiteX2" fmla="*/ 0 w 29860"/>
                <a:gd name="connsiteY2" fmla="*/ 14930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4930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4930"/>
                  </a:moveTo>
                  <a:cubicBezTo>
                    <a:pt x="29861" y="6715"/>
                    <a:pt x="23146" y="0"/>
                    <a:pt x="14930" y="0"/>
                  </a:cubicBezTo>
                  <a:cubicBezTo>
                    <a:pt x="6644" y="0"/>
                    <a:pt x="0" y="6715"/>
                    <a:pt x="0" y="14930"/>
                  </a:cubicBezTo>
                  <a:lnTo>
                    <a:pt x="0" y="33004"/>
                  </a:lnTo>
                  <a:cubicBezTo>
                    <a:pt x="0" y="41220"/>
                    <a:pt x="6715" y="47935"/>
                    <a:pt x="14930" y="47935"/>
                  </a:cubicBezTo>
                  <a:cubicBezTo>
                    <a:pt x="23217" y="47935"/>
                    <a:pt x="29861" y="41220"/>
                    <a:pt x="29861" y="33004"/>
                  </a:cubicBezTo>
                  <a:lnTo>
                    <a:pt x="29861" y="14930"/>
                  </a:lnTo>
                  <a:close/>
                </a:path>
              </a:pathLst>
            </a:custGeom>
            <a:grpFill/>
            <a:ln w="7144" cap="flat">
              <a:noFill/>
              <a:prstDash val="solid"/>
              <a:miter/>
            </a:ln>
          </p:spPr>
          <p:txBody>
            <a:bodyPr rtlCol="0" anchor="ctr"/>
            <a:lstStyle/>
            <a:p>
              <a:endParaRPr lang="en-US" sz="1200"/>
            </a:p>
          </p:txBody>
        </p:sp>
        <p:sp>
          <p:nvSpPr>
            <p:cNvPr id="90" name="Freeform: Shape 89">
              <a:extLst>
                <a:ext uri="{FF2B5EF4-FFF2-40B4-BE49-F238E27FC236}">
                  <a16:creationId xmlns:a16="http://schemas.microsoft.com/office/drawing/2014/main" id="{4D2B3C7D-6246-AF03-9A39-2BF954C95264}"/>
                </a:ext>
              </a:extLst>
            </p:cNvPr>
            <p:cNvSpPr/>
            <p:nvPr/>
          </p:nvSpPr>
          <p:spPr>
            <a:xfrm>
              <a:off x="8827960" y="3227903"/>
              <a:ext cx="29860" cy="47934"/>
            </a:xfrm>
            <a:custGeom>
              <a:avLst/>
              <a:gdLst>
                <a:gd name="connsiteX0" fmla="*/ 29861 w 29860"/>
                <a:gd name="connsiteY0" fmla="*/ 15002 h 47934"/>
                <a:gd name="connsiteX1" fmla="*/ 14930 w 29860"/>
                <a:gd name="connsiteY1" fmla="*/ 0 h 47934"/>
                <a:gd name="connsiteX2" fmla="*/ 0 w 29860"/>
                <a:gd name="connsiteY2" fmla="*/ 15002 h 47934"/>
                <a:gd name="connsiteX3" fmla="*/ 0 w 29860"/>
                <a:gd name="connsiteY3" fmla="*/ 33004 h 47934"/>
                <a:gd name="connsiteX4" fmla="*/ 14930 w 29860"/>
                <a:gd name="connsiteY4" fmla="*/ 47935 h 47934"/>
                <a:gd name="connsiteX5" fmla="*/ 29861 w 29860"/>
                <a:gd name="connsiteY5" fmla="*/ 33004 h 47934"/>
                <a:gd name="connsiteX6" fmla="*/ 29861 w 29860"/>
                <a:gd name="connsiteY6" fmla="*/ 15002 h 4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47934">
                  <a:moveTo>
                    <a:pt x="29861" y="15002"/>
                  </a:moveTo>
                  <a:cubicBezTo>
                    <a:pt x="29861" y="6715"/>
                    <a:pt x="23146" y="0"/>
                    <a:pt x="14930" y="0"/>
                  </a:cubicBezTo>
                  <a:cubicBezTo>
                    <a:pt x="6644" y="0"/>
                    <a:pt x="0" y="6715"/>
                    <a:pt x="0" y="15002"/>
                  </a:cubicBezTo>
                  <a:lnTo>
                    <a:pt x="0" y="33004"/>
                  </a:lnTo>
                  <a:cubicBezTo>
                    <a:pt x="0" y="41291"/>
                    <a:pt x="6715" y="47935"/>
                    <a:pt x="14930" y="47935"/>
                  </a:cubicBezTo>
                  <a:cubicBezTo>
                    <a:pt x="23217" y="47935"/>
                    <a:pt x="29861" y="41291"/>
                    <a:pt x="29861" y="33004"/>
                  </a:cubicBezTo>
                  <a:lnTo>
                    <a:pt x="29861" y="15002"/>
                  </a:lnTo>
                  <a:close/>
                </a:path>
              </a:pathLst>
            </a:custGeom>
            <a:grpFill/>
            <a:ln w="7144" cap="flat">
              <a:noFill/>
              <a:prstDash val="solid"/>
              <a:miter/>
            </a:ln>
          </p:spPr>
          <p:txBody>
            <a:bodyPr rtlCol="0" anchor="ctr"/>
            <a:lstStyle/>
            <a:p>
              <a:endParaRPr lang="en-US" sz="1200"/>
            </a:p>
          </p:txBody>
        </p:sp>
        <p:sp>
          <p:nvSpPr>
            <p:cNvPr id="91" name="Freeform: Shape 90">
              <a:extLst>
                <a:ext uri="{FF2B5EF4-FFF2-40B4-BE49-F238E27FC236}">
                  <a16:creationId xmlns:a16="http://schemas.microsoft.com/office/drawing/2014/main" id="{8A1C3D7A-2169-4C63-6877-7D4A08BFF6FC}"/>
                </a:ext>
              </a:extLst>
            </p:cNvPr>
            <p:cNvSpPr/>
            <p:nvPr/>
          </p:nvSpPr>
          <p:spPr>
            <a:xfrm>
              <a:off x="8827960" y="3371992"/>
              <a:ext cx="29860" cy="39862"/>
            </a:xfrm>
            <a:custGeom>
              <a:avLst/>
              <a:gdLst>
                <a:gd name="connsiteX0" fmla="*/ 14930 w 29860"/>
                <a:gd name="connsiteY0" fmla="*/ 0 h 39862"/>
                <a:gd name="connsiteX1" fmla="*/ 0 w 29860"/>
                <a:gd name="connsiteY1" fmla="*/ 15002 h 39862"/>
                <a:gd name="connsiteX2" fmla="*/ 0 w 29860"/>
                <a:gd name="connsiteY2" fmla="*/ 24932 h 39862"/>
                <a:gd name="connsiteX3" fmla="*/ 14930 w 29860"/>
                <a:gd name="connsiteY3" fmla="*/ 39862 h 39862"/>
                <a:gd name="connsiteX4" fmla="*/ 29861 w 29860"/>
                <a:gd name="connsiteY4" fmla="*/ 24932 h 39862"/>
                <a:gd name="connsiteX5" fmla="*/ 29861 w 29860"/>
                <a:gd name="connsiteY5" fmla="*/ 15002 h 39862"/>
                <a:gd name="connsiteX6" fmla="*/ 14930 w 29860"/>
                <a:gd name="connsiteY6" fmla="*/ 0 h 39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860" h="39862">
                  <a:moveTo>
                    <a:pt x="14930" y="0"/>
                  </a:moveTo>
                  <a:cubicBezTo>
                    <a:pt x="6644" y="0"/>
                    <a:pt x="0" y="6715"/>
                    <a:pt x="0" y="15002"/>
                  </a:cubicBezTo>
                  <a:lnTo>
                    <a:pt x="0" y="24932"/>
                  </a:lnTo>
                  <a:cubicBezTo>
                    <a:pt x="0" y="33147"/>
                    <a:pt x="6715" y="39862"/>
                    <a:pt x="14930" y="39862"/>
                  </a:cubicBezTo>
                  <a:cubicBezTo>
                    <a:pt x="23217" y="39862"/>
                    <a:pt x="29861" y="33147"/>
                    <a:pt x="29861" y="24932"/>
                  </a:cubicBezTo>
                  <a:lnTo>
                    <a:pt x="29861" y="15002"/>
                  </a:lnTo>
                  <a:cubicBezTo>
                    <a:pt x="29861" y="6715"/>
                    <a:pt x="23146" y="0"/>
                    <a:pt x="14930" y="0"/>
                  </a:cubicBezTo>
                  <a:close/>
                </a:path>
              </a:pathLst>
            </a:custGeom>
            <a:grpFill/>
            <a:ln w="7144" cap="flat">
              <a:noFill/>
              <a:prstDash val="solid"/>
              <a:miter/>
            </a:ln>
          </p:spPr>
          <p:txBody>
            <a:bodyPr rtlCol="0" anchor="ctr"/>
            <a:lstStyle/>
            <a:p>
              <a:endParaRPr lang="en-US" sz="1200"/>
            </a:p>
          </p:txBody>
        </p:sp>
      </p:grpSp>
      <p:grpSp>
        <p:nvGrpSpPr>
          <p:cNvPr id="92" name="Graphic 2">
            <a:extLst>
              <a:ext uri="{FF2B5EF4-FFF2-40B4-BE49-F238E27FC236}">
                <a16:creationId xmlns:a16="http://schemas.microsoft.com/office/drawing/2014/main" id="{E4B517DE-E954-8C8C-C82A-3C7A8E0ADFBE}"/>
              </a:ext>
            </a:extLst>
          </p:cNvPr>
          <p:cNvGrpSpPr/>
          <p:nvPr/>
        </p:nvGrpSpPr>
        <p:grpSpPr>
          <a:xfrm>
            <a:off x="3418408" y="6446650"/>
            <a:ext cx="444516" cy="446874"/>
            <a:chOff x="8633364" y="6590823"/>
            <a:chExt cx="981980" cy="987195"/>
          </a:xfrm>
          <a:solidFill>
            <a:schemeClr val="bg1"/>
          </a:solidFill>
        </p:grpSpPr>
        <p:sp>
          <p:nvSpPr>
            <p:cNvPr id="93" name="Freeform: Shape 92">
              <a:extLst>
                <a:ext uri="{FF2B5EF4-FFF2-40B4-BE49-F238E27FC236}">
                  <a16:creationId xmlns:a16="http://schemas.microsoft.com/office/drawing/2014/main" id="{552A2367-9073-F5EF-AD03-5F8ACB7CCAD7}"/>
                </a:ext>
              </a:extLst>
            </p:cNvPr>
            <p:cNvSpPr/>
            <p:nvPr/>
          </p:nvSpPr>
          <p:spPr>
            <a:xfrm>
              <a:off x="9211937" y="6932616"/>
              <a:ext cx="29860" cy="29682"/>
            </a:xfrm>
            <a:custGeom>
              <a:avLst/>
              <a:gdLst>
                <a:gd name="connsiteX0" fmla="*/ 4358 w 29860"/>
                <a:gd name="connsiteY0" fmla="*/ 4179 h 29682"/>
                <a:gd name="connsiteX1" fmla="*/ 0 w 29860"/>
                <a:gd name="connsiteY1" fmla="*/ 14752 h 29682"/>
                <a:gd name="connsiteX2" fmla="*/ 4358 w 29860"/>
                <a:gd name="connsiteY2" fmla="*/ 25324 h 29682"/>
                <a:gd name="connsiteX3" fmla="*/ 14930 w 29860"/>
                <a:gd name="connsiteY3" fmla="*/ 29682 h 29682"/>
                <a:gd name="connsiteX4" fmla="*/ 25503 w 29860"/>
                <a:gd name="connsiteY4" fmla="*/ 25324 h 29682"/>
                <a:gd name="connsiteX5" fmla="*/ 29861 w 29860"/>
                <a:gd name="connsiteY5" fmla="*/ 14752 h 29682"/>
                <a:gd name="connsiteX6" fmla="*/ 25503 w 29860"/>
                <a:gd name="connsiteY6" fmla="*/ 4179 h 29682"/>
                <a:gd name="connsiteX7" fmla="*/ 4358 w 29860"/>
                <a:gd name="connsiteY7" fmla="*/ 4179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4358" y="4179"/>
                  </a:moveTo>
                  <a:cubicBezTo>
                    <a:pt x="1571" y="6965"/>
                    <a:pt x="0" y="10751"/>
                    <a:pt x="0" y="14752"/>
                  </a:cubicBezTo>
                  <a:cubicBezTo>
                    <a:pt x="0" y="18752"/>
                    <a:pt x="1571" y="22538"/>
                    <a:pt x="4358" y="25324"/>
                  </a:cubicBezTo>
                  <a:cubicBezTo>
                    <a:pt x="7144" y="28111"/>
                    <a:pt x="10930" y="29682"/>
                    <a:pt x="14930" y="29682"/>
                  </a:cubicBezTo>
                  <a:cubicBezTo>
                    <a:pt x="18931" y="29682"/>
                    <a:pt x="22717" y="28111"/>
                    <a:pt x="25503" y="25324"/>
                  </a:cubicBezTo>
                  <a:cubicBezTo>
                    <a:pt x="28289" y="22538"/>
                    <a:pt x="29861" y="18752"/>
                    <a:pt x="29861" y="14752"/>
                  </a:cubicBezTo>
                  <a:cubicBezTo>
                    <a:pt x="29861" y="10751"/>
                    <a:pt x="28289" y="6965"/>
                    <a:pt x="25503" y="4179"/>
                  </a:cubicBezTo>
                  <a:cubicBezTo>
                    <a:pt x="20074" y="-1393"/>
                    <a:pt x="9930" y="-1393"/>
                    <a:pt x="4358" y="4179"/>
                  </a:cubicBezTo>
                  <a:close/>
                </a:path>
              </a:pathLst>
            </a:custGeom>
            <a:grpFill/>
            <a:ln w="7144" cap="flat">
              <a:noFill/>
              <a:prstDash val="solid"/>
              <a:miter/>
            </a:ln>
          </p:spPr>
          <p:txBody>
            <a:bodyPr rtlCol="0" anchor="ctr"/>
            <a:lstStyle/>
            <a:p>
              <a:endParaRPr lang="en-US" sz="1200"/>
            </a:p>
          </p:txBody>
        </p:sp>
        <p:sp>
          <p:nvSpPr>
            <p:cNvPr id="94" name="Freeform: Shape 93">
              <a:extLst>
                <a:ext uri="{FF2B5EF4-FFF2-40B4-BE49-F238E27FC236}">
                  <a16:creationId xmlns:a16="http://schemas.microsoft.com/office/drawing/2014/main" id="{E61BD468-C128-C64B-34E2-67BF435819A2}"/>
                </a:ext>
              </a:extLst>
            </p:cNvPr>
            <p:cNvSpPr/>
            <p:nvPr/>
          </p:nvSpPr>
          <p:spPr>
            <a:xfrm>
              <a:off x="9109424" y="6932437"/>
              <a:ext cx="29861" cy="29860"/>
            </a:xfrm>
            <a:custGeom>
              <a:avLst/>
              <a:gdLst>
                <a:gd name="connsiteX0" fmla="*/ 14931 w 29861"/>
                <a:gd name="connsiteY0" fmla="*/ 0 h 29860"/>
                <a:gd name="connsiteX1" fmla="*/ 0 w 29861"/>
                <a:gd name="connsiteY1" fmla="*/ 14931 h 29860"/>
                <a:gd name="connsiteX2" fmla="*/ 14931 w 29861"/>
                <a:gd name="connsiteY2" fmla="*/ 29861 h 29860"/>
                <a:gd name="connsiteX3" fmla="*/ 29861 w 29861"/>
                <a:gd name="connsiteY3" fmla="*/ 14931 h 29860"/>
                <a:gd name="connsiteX4" fmla="*/ 14931 w 29861"/>
                <a:gd name="connsiteY4" fmla="*/ 0 h 29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1" h="29860">
                  <a:moveTo>
                    <a:pt x="14931" y="0"/>
                  </a:moveTo>
                  <a:cubicBezTo>
                    <a:pt x="6787" y="0"/>
                    <a:pt x="0" y="6573"/>
                    <a:pt x="0" y="14931"/>
                  </a:cubicBezTo>
                  <a:cubicBezTo>
                    <a:pt x="0" y="23146"/>
                    <a:pt x="6787" y="29861"/>
                    <a:pt x="14931" y="29861"/>
                  </a:cubicBezTo>
                  <a:cubicBezTo>
                    <a:pt x="23289" y="29861"/>
                    <a:pt x="29861" y="23146"/>
                    <a:pt x="29861" y="14931"/>
                  </a:cubicBezTo>
                  <a:cubicBezTo>
                    <a:pt x="29861" y="6573"/>
                    <a:pt x="23289" y="0"/>
                    <a:pt x="14931" y="0"/>
                  </a:cubicBezTo>
                  <a:close/>
                </a:path>
              </a:pathLst>
            </a:custGeom>
            <a:grpFill/>
            <a:ln w="7144" cap="flat">
              <a:noFill/>
              <a:prstDash val="solid"/>
              <a:miter/>
            </a:ln>
          </p:spPr>
          <p:txBody>
            <a:bodyPr rtlCol="0" anchor="ctr"/>
            <a:lstStyle/>
            <a:p>
              <a:endParaRPr lang="en-US" sz="1200"/>
            </a:p>
          </p:txBody>
        </p:sp>
        <p:sp>
          <p:nvSpPr>
            <p:cNvPr id="95" name="Freeform: Shape 94">
              <a:extLst>
                <a:ext uri="{FF2B5EF4-FFF2-40B4-BE49-F238E27FC236}">
                  <a16:creationId xmlns:a16="http://schemas.microsoft.com/office/drawing/2014/main" id="{83411538-3509-4DF7-3379-F25EF4A6209D}"/>
                </a:ext>
              </a:extLst>
            </p:cNvPr>
            <p:cNvSpPr/>
            <p:nvPr/>
          </p:nvSpPr>
          <p:spPr>
            <a:xfrm>
              <a:off x="9007125" y="6932616"/>
              <a:ext cx="29860" cy="29682"/>
            </a:xfrm>
            <a:custGeom>
              <a:avLst/>
              <a:gdLst>
                <a:gd name="connsiteX0" fmla="*/ 29861 w 29860"/>
                <a:gd name="connsiteY0" fmla="*/ 14752 h 29682"/>
                <a:gd name="connsiteX1" fmla="*/ 25503 w 29860"/>
                <a:gd name="connsiteY1" fmla="*/ 4179 h 29682"/>
                <a:gd name="connsiteX2" fmla="*/ 4358 w 29860"/>
                <a:gd name="connsiteY2" fmla="*/ 4179 h 29682"/>
                <a:gd name="connsiteX3" fmla="*/ 0 w 29860"/>
                <a:gd name="connsiteY3" fmla="*/ 14752 h 29682"/>
                <a:gd name="connsiteX4" fmla="*/ 4358 w 29860"/>
                <a:gd name="connsiteY4" fmla="*/ 25324 h 29682"/>
                <a:gd name="connsiteX5" fmla="*/ 14930 w 29860"/>
                <a:gd name="connsiteY5" fmla="*/ 29682 h 29682"/>
                <a:gd name="connsiteX6" fmla="*/ 25503 w 29860"/>
                <a:gd name="connsiteY6" fmla="*/ 25324 h 29682"/>
                <a:gd name="connsiteX7" fmla="*/ 29861 w 29860"/>
                <a:gd name="connsiteY7" fmla="*/ 14752 h 2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60" h="29682">
                  <a:moveTo>
                    <a:pt x="29861" y="14752"/>
                  </a:moveTo>
                  <a:cubicBezTo>
                    <a:pt x="29861" y="10751"/>
                    <a:pt x="28289" y="6965"/>
                    <a:pt x="25503" y="4179"/>
                  </a:cubicBezTo>
                  <a:cubicBezTo>
                    <a:pt x="19931" y="-1393"/>
                    <a:pt x="9929" y="-1393"/>
                    <a:pt x="4358" y="4179"/>
                  </a:cubicBezTo>
                  <a:cubicBezTo>
                    <a:pt x="1571" y="6965"/>
                    <a:pt x="0" y="10751"/>
                    <a:pt x="0" y="14752"/>
                  </a:cubicBezTo>
                  <a:cubicBezTo>
                    <a:pt x="0" y="18752"/>
                    <a:pt x="1571" y="22538"/>
                    <a:pt x="4358" y="25324"/>
                  </a:cubicBezTo>
                  <a:cubicBezTo>
                    <a:pt x="7144" y="28111"/>
                    <a:pt x="10930" y="29682"/>
                    <a:pt x="14930" y="29682"/>
                  </a:cubicBezTo>
                  <a:cubicBezTo>
                    <a:pt x="18717" y="29682"/>
                    <a:pt x="22717" y="28111"/>
                    <a:pt x="25503" y="25324"/>
                  </a:cubicBezTo>
                  <a:cubicBezTo>
                    <a:pt x="28217" y="22538"/>
                    <a:pt x="29861" y="18752"/>
                    <a:pt x="29861" y="14752"/>
                  </a:cubicBezTo>
                  <a:close/>
                </a:path>
              </a:pathLst>
            </a:custGeom>
            <a:grpFill/>
            <a:ln w="7144" cap="flat">
              <a:noFill/>
              <a:prstDash val="solid"/>
              <a:miter/>
            </a:ln>
          </p:spPr>
          <p:txBody>
            <a:bodyPr rtlCol="0" anchor="ctr"/>
            <a:lstStyle/>
            <a:p>
              <a:endParaRPr lang="en-US" sz="1200"/>
            </a:p>
          </p:txBody>
        </p:sp>
        <p:sp>
          <p:nvSpPr>
            <p:cNvPr id="96" name="Freeform: Shape 95">
              <a:extLst>
                <a:ext uri="{FF2B5EF4-FFF2-40B4-BE49-F238E27FC236}">
                  <a16:creationId xmlns:a16="http://schemas.microsoft.com/office/drawing/2014/main" id="{4ED79536-854C-1124-D528-9668D784D97E}"/>
                </a:ext>
              </a:extLst>
            </p:cNvPr>
            <p:cNvSpPr/>
            <p:nvPr/>
          </p:nvSpPr>
          <p:spPr>
            <a:xfrm>
              <a:off x="8914399" y="6715053"/>
              <a:ext cx="419981" cy="29932"/>
            </a:xfrm>
            <a:custGeom>
              <a:avLst/>
              <a:gdLst>
                <a:gd name="connsiteX0" fmla="*/ 419981 w 419981"/>
                <a:gd name="connsiteY0" fmla="*/ 15002 h 29932"/>
                <a:gd name="connsiteX1" fmla="*/ 405051 w 419981"/>
                <a:gd name="connsiteY1" fmla="*/ 0 h 29932"/>
                <a:gd name="connsiteX2" fmla="*/ 14931 w 419981"/>
                <a:gd name="connsiteY2" fmla="*/ 0 h 29932"/>
                <a:gd name="connsiteX3" fmla="*/ 0 w 419981"/>
                <a:gd name="connsiteY3" fmla="*/ 15002 h 29932"/>
                <a:gd name="connsiteX4" fmla="*/ 14931 w 419981"/>
                <a:gd name="connsiteY4" fmla="*/ 29932 h 29932"/>
                <a:gd name="connsiteX5" fmla="*/ 405051 w 419981"/>
                <a:gd name="connsiteY5" fmla="*/ 29932 h 29932"/>
                <a:gd name="connsiteX6" fmla="*/ 419981 w 419981"/>
                <a:gd name="connsiteY6" fmla="*/ 15002 h 2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981" h="29932">
                  <a:moveTo>
                    <a:pt x="419981" y="15002"/>
                  </a:moveTo>
                  <a:cubicBezTo>
                    <a:pt x="419981" y="6715"/>
                    <a:pt x="413266" y="0"/>
                    <a:pt x="405051" y="0"/>
                  </a:cubicBezTo>
                  <a:lnTo>
                    <a:pt x="14931" y="0"/>
                  </a:lnTo>
                  <a:cubicBezTo>
                    <a:pt x="6644" y="0"/>
                    <a:pt x="0" y="6715"/>
                    <a:pt x="0" y="15002"/>
                  </a:cubicBezTo>
                  <a:cubicBezTo>
                    <a:pt x="0" y="23217"/>
                    <a:pt x="6715" y="29932"/>
                    <a:pt x="14931" y="29932"/>
                  </a:cubicBezTo>
                  <a:lnTo>
                    <a:pt x="405051" y="29932"/>
                  </a:lnTo>
                  <a:cubicBezTo>
                    <a:pt x="413266" y="29932"/>
                    <a:pt x="419981" y="23217"/>
                    <a:pt x="419981" y="15002"/>
                  </a:cubicBezTo>
                  <a:close/>
                </a:path>
              </a:pathLst>
            </a:custGeom>
            <a:grpFill/>
            <a:ln w="7144" cap="flat">
              <a:noFill/>
              <a:prstDash val="solid"/>
              <a:miter/>
            </a:ln>
          </p:spPr>
          <p:txBody>
            <a:bodyPr rtlCol="0" anchor="ctr"/>
            <a:lstStyle/>
            <a:p>
              <a:endParaRPr lang="en-US" sz="1200"/>
            </a:p>
          </p:txBody>
        </p:sp>
        <p:sp>
          <p:nvSpPr>
            <p:cNvPr id="97" name="Freeform: Shape 96">
              <a:extLst>
                <a:ext uri="{FF2B5EF4-FFF2-40B4-BE49-F238E27FC236}">
                  <a16:creationId xmlns:a16="http://schemas.microsoft.com/office/drawing/2014/main" id="{8C534567-080A-90D0-B4FA-1547CB7CBA0F}"/>
                </a:ext>
              </a:extLst>
            </p:cNvPr>
            <p:cNvSpPr/>
            <p:nvPr/>
          </p:nvSpPr>
          <p:spPr>
            <a:xfrm>
              <a:off x="9109567" y="7369778"/>
              <a:ext cx="29718" cy="29718"/>
            </a:xfrm>
            <a:custGeom>
              <a:avLst/>
              <a:gdLst>
                <a:gd name="connsiteX0" fmla="*/ 14859 w 29718"/>
                <a:gd name="connsiteY0" fmla="*/ 29718 h 29718"/>
                <a:gd name="connsiteX1" fmla="*/ 29718 w 29718"/>
                <a:gd name="connsiteY1" fmla="*/ 14859 h 29718"/>
                <a:gd name="connsiteX2" fmla="*/ 14859 w 29718"/>
                <a:gd name="connsiteY2" fmla="*/ 0 h 29718"/>
                <a:gd name="connsiteX3" fmla="*/ 0 w 29718"/>
                <a:gd name="connsiteY3" fmla="*/ 14859 h 29718"/>
                <a:gd name="connsiteX4" fmla="*/ 14859 w 29718"/>
                <a:gd name="connsiteY4" fmla="*/ 29718 h 29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 h="29718">
                  <a:moveTo>
                    <a:pt x="14859" y="29718"/>
                  </a:moveTo>
                  <a:cubicBezTo>
                    <a:pt x="23074" y="29718"/>
                    <a:pt x="29718" y="23074"/>
                    <a:pt x="29718" y="14859"/>
                  </a:cubicBezTo>
                  <a:cubicBezTo>
                    <a:pt x="29718" y="6643"/>
                    <a:pt x="23074" y="0"/>
                    <a:pt x="14859" y="0"/>
                  </a:cubicBezTo>
                  <a:cubicBezTo>
                    <a:pt x="6644" y="0"/>
                    <a:pt x="0" y="6643"/>
                    <a:pt x="0" y="14859"/>
                  </a:cubicBezTo>
                  <a:cubicBezTo>
                    <a:pt x="0" y="23074"/>
                    <a:pt x="6644" y="29718"/>
                    <a:pt x="14859" y="29718"/>
                  </a:cubicBezTo>
                  <a:close/>
                </a:path>
              </a:pathLst>
            </a:custGeom>
            <a:grpFill/>
            <a:ln w="7144" cap="flat">
              <a:noFill/>
              <a:prstDash val="solid"/>
              <a:miter/>
            </a:ln>
          </p:spPr>
          <p:txBody>
            <a:bodyPr rtlCol="0" anchor="ctr"/>
            <a:lstStyle/>
            <a:p>
              <a:endParaRPr lang="en-US" sz="1200"/>
            </a:p>
          </p:txBody>
        </p:sp>
        <p:sp>
          <p:nvSpPr>
            <p:cNvPr id="98" name="Freeform: Shape 97">
              <a:extLst>
                <a:ext uri="{FF2B5EF4-FFF2-40B4-BE49-F238E27FC236}">
                  <a16:creationId xmlns:a16="http://schemas.microsoft.com/office/drawing/2014/main" id="{F0A46335-86AC-16B4-9782-3E15A051A763}"/>
                </a:ext>
              </a:extLst>
            </p:cNvPr>
            <p:cNvSpPr/>
            <p:nvPr/>
          </p:nvSpPr>
          <p:spPr>
            <a:xfrm>
              <a:off x="8633364" y="6590823"/>
              <a:ext cx="981980" cy="987195"/>
            </a:xfrm>
            <a:custGeom>
              <a:avLst/>
              <a:gdLst>
                <a:gd name="connsiteX0" fmla="*/ 907613 w 981980"/>
                <a:gd name="connsiteY0" fmla="*/ 124230 h 987195"/>
                <a:gd name="connsiteX1" fmla="*/ 794528 w 981980"/>
                <a:gd name="connsiteY1" fmla="*/ 124230 h 987195"/>
                <a:gd name="connsiteX2" fmla="*/ 585788 w 981980"/>
                <a:gd name="connsiteY2" fmla="*/ 0 h 987195"/>
                <a:gd name="connsiteX3" fmla="*/ 396192 w 981980"/>
                <a:gd name="connsiteY3" fmla="*/ 0 h 987195"/>
                <a:gd name="connsiteX4" fmla="*/ 187452 w 981980"/>
                <a:gd name="connsiteY4" fmla="*/ 124230 h 987195"/>
                <a:gd name="connsiteX5" fmla="*/ 74438 w 981980"/>
                <a:gd name="connsiteY5" fmla="*/ 124230 h 987195"/>
                <a:gd name="connsiteX6" fmla="*/ 0 w 981980"/>
                <a:gd name="connsiteY6" fmla="*/ 198739 h 987195"/>
                <a:gd name="connsiteX7" fmla="*/ 0 w 981980"/>
                <a:gd name="connsiteY7" fmla="*/ 793457 h 987195"/>
                <a:gd name="connsiteX8" fmla="*/ 74795 w 981980"/>
                <a:gd name="connsiteY8" fmla="*/ 868252 h 987195"/>
                <a:gd name="connsiteX9" fmla="*/ 331398 w 981980"/>
                <a:gd name="connsiteY9" fmla="*/ 868252 h 987195"/>
                <a:gd name="connsiteX10" fmla="*/ 301680 w 981980"/>
                <a:gd name="connsiteY10" fmla="*/ 957334 h 987195"/>
                <a:gd name="connsiteX11" fmla="*/ 193452 w 981980"/>
                <a:gd name="connsiteY11" fmla="*/ 957334 h 987195"/>
                <a:gd name="connsiteX12" fmla="*/ 178522 w 981980"/>
                <a:gd name="connsiteY12" fmla="*/ 972264 h 987195"/>
                <a:gd name="connsiteX13" fmla="*/ 193452 w 981980"/>
                <a:gd name="connsiteY13" fmla="*/ 987195 h 987195"/>
                <a:gd name="connsiteX14" fmla="*/ 788527 w 981980"/>
                <a:gd name="connsiteY14" fmla="*/ 987195 h 987195"/>
                <a:gd name="connsiteX15" fmla="*/ 803457 w 981980"/>
                <a:gd name="connsiteY15" fmla="*/ 972264 h 987195"/>
                <a:gd name="connsiteX16" fmla="*/ 788527 w 981980"/>
                <a:gd name="connsiteY16" fmla="*/ 957334 h 987195"/>
                <a:gd name="connsiteX17" fmla="*/ 680299 w 981980"/>
                <a:gd name="connsiteY17" fmla="*/ 957334 h 987195"/>
                <a:gd name="connsiteX18" fmla="*/ 650581 w 981980"/>
                <a:gd name="connsiteY18" fmla="*/ 868252 h 987195"/>
                <a:gd name="connsiteX19" fmla="*/ 907185 w 981980"/>
                <a:gd name="connsiteY19" fmla="*/ 868252 h 987195"/>
                <a:gd name="connsiteX20" fmla="*/ 981980 w 981980"/>
                <a:gd name="connsiteY20" fmla="*/ 793457 h 987195"/>
                <a:gd name="connsiteX21" fmla="*/ 981980 w 981980"/>
                <a:gd name="connsiteY21" fmla="*/ 198739 h 987195"/>
                <a:gd name="connsiteX22" fmla="*/ 907613 w 981980"/>
                <a:gd name="connsiteY22" fmla="*/ 124230 h 987195"/>
                <a:gd name="connsiteX23" fmla="*/ 801314 w 981980"/>
                <a:gd name="connsiteY23" fmla="*/ 252532 h 987195"/>
                <a:gd name="connsiteX24" fmla="*/ 815602 w 981980"/>
                <a:gd name="connsiteY24" fmla="*/ 252532 h 987195"/>
                <a:gd name="connsiteX25" fmla="*/ 853035 w 981980"/>
                <a:gd name="connsiteY25" fmla="*/ 289965 h 987195"/>
                <a:gd name="connsiteX26" fmla="*/ 853035 w 981980"/>
                <a:gd name="connsiteY26" fmla="*/ 423267 h 987195"/>
                <a:gd name="connsiteX27" fmla="*/ 815602 w 981980"/>
                <a:gd name="connsiteY27" fmla="*/ 460701 h 987195"/>
                <a:gd name="connsiteX28" fmla="*/ 801314 w 981980"/>
                <a:gd name="connsiteY28" fmla="*/ 460701 h 987195"/>
                <a:gd name="connsiteX29" fmla="*/ 763881 w 981980"/>
                <a:gd name="connsiteY29" fmla="*/ 423267 h 987195"/>
                <a:gd name="connsiteX30" fmla="*/ 763881 w 981980"/>
                <a:gd name="connsiteY30" fmla="*/ 289965 h 987195"/>
                <a:gd name="connsiteX31" fmla="*/ 801314 w 981980"/>
                <a:gd name="connsiteY31" fmla="*/ 252532 h 987195"/>
                <a:gd name="connsiteX32" fmla="*/ 218241 w 981980"/>
                <a:gd name="connsiteY32" fmla="*/ 289894 h 987195"/>
                <a:gd name="connsiteX33" fmla="*/ 218241 w 981980"/>
                <a:gd name="connsiteY33" fmla="*/ 423196 h 987195"/>
                <a:gd name="connsiteX34" fmla="*/ 180808 w 981980"/>
                <a:gd name="connsiteY34" fmla="*/ 460629 h 987195"/>
                <a:gd name="connsiteX35" fmla="*/ 166521 w 981980"/>
                <a:gd name="connsiteY35" fmla="*/ 460629 h 987195"/>
                <a:gd name="connsiteX36" fmla="*/ 129088 w 981980"/>
                <a:gd name="connsiteY36" fmla="*/ 423196 h 987195"/>
                <a:gd name="connsiteX37" fmla="*/ 129088 w 981980"/>
                <a:gd name="connsiteY37" fmla="*/ 289894 h 987195"/>
                <a:gd name="connsiteX38" fmla="*/ 166521 w 981980"/>
                <a:gd name="connsiteY38" fmla="*/ 252460 h 987195"/>
                <a:gd name="connsiteX39" fmla="*/ 180808 w 981980"/>
                <a:gd name="connsiteY39" fmla="*/ 252460 h 987195"/>
                <a:gd name="connsiteX40" fmla="*/ 218241 w 981980"/>
                <a:gd name="connsiteY40" fmla="*/ 289894 h 987195"/>
                <a:gd name="connsiteX41" fmla="*/ 333327 w 981980"/>
                <a:gd name="connsiteY41" fmla="*/ 957406 h 987195"/>
                <a:gd name="connsiteX42" fmla="*/ 363045 w 981980"/>
                <a:gd name="connsiteY42" fmla="*/ 868323 h 987195"/>
                <a:gd name="connsiteX43" fmla="*/ 619220 w 981980"/>
                <a:gd name="connsiteY43" fmla="*/ 868323 h 987195"/>
                <a:gd name="connsiteX44" fmla="*/ 648938 w 981980"/>
                <a:gd name="connsiteY44" fmla="*/ 957406 h 987195"/>
                <a:gd name="connsiteX45" fmla="*/ 333327 w 981980"/>
                <a:gd name="connsiteY45" fmla="*/ 957406 h 987195"/>
                <a:gd name="connsiteX46" fmla="*/ 952190 w 981980"/>
                <a:gd name="connsiteY46" fmla="*/ 793457 h 987195"/>
                <a:gd name="connsiteX47" fmla="*/ 907328 w 981980"/>
                <a:gd name="connsiteY47" fmla="*/ 838319 h 987195"/>
                <a:gd name="connsiteX48" fmla="*/ 74866 w 981980"/>
                <a:gd name="connsiteY48" fmla="*/ 838319 h 987195"/>
                <a:gd name="connsiteX49" fmla="*/ 30003 w 981980"/>
                <a:gd name="connsiteY49" fmla="*/ 793457 h 987195"/>
                <a:gd name="connsiteX50" fmla="*/ 30003 w 981980"/>
                <a:gd name="connsiteY50" fmla="*/ 749237 h 987195"/>
                <a:gd name="connsiteX51" fmla="*/ 952190 w 981980"/>
                <a:gd name="connsiteY51" fmla="*/ 749237 h 987195"/>
                <a:gd name="connsiteX52" fmla="*/ 952190 w 981980"/>
                <a:gd name="connsiteY52" fmla="*/ 793457 h 987195"/>
                <a:gd name="connsiteX53" fmla="*/ 952190 w 981980"/>
                <a:gd name="connsiteY53" fmla="*/ 719304 h 987195"/>
                <a:gd name="connsiteX54" fmla="*/ 30003 w 981980"/>
                <a:gd name="connsiteY54" fmla="*/ 719304 h 987195"/>
                <a:gd name="connsiteX55" fmla="*/ 30003 w 981980"/>
                <a:gd name="connsiteY55" fmla="*/ 198739 h 987195"/>
                <a:gd name="connsiteX56" fmla="*/ 74581 w 981980"/>
                <a:gd name="connsiteY56" fmla="*/ 154162 h 987195"/>
                <a:gd name="connsiteX57" fmla="*/ 174165 w 981980"/>
                <a:gd name="connsiteY57" fmla="*/ 154162 h 987195"/>
                <a:gd name="connsiteX58" fmla="*/ 159449 w 981980"/>
                <a:gd name="connsiteY58" fmla="*/ 223314 h 987195"/>
                <a:gd name="connsiteX59" fmla="*/ 99298 w 981980"/>
                <a:gd name="connsiteY59" fmla="*/ 289894 h 987195"/>
                <a:gd name="connsiteX60" fmla="*/ 99298 w 981980"/>
                <a:gd name="connsiteY60" fmla="*/ 423196 h 987195"/>
                <a:gd name="connsiteX61" fmla="*/ 166592 w 981980"/>
                <a:gd name="connsiteY61" fmla="*/ 490490 h 987195"/>
                <a:gd name="connsiteX62" fmla="*/ 180880 w 981980"/>
                <a:gd name="connsiteY62" fmla="*/ 490490 h 987195"/>
                <a:gd name="connsiteX63" fmla="*/ 248174 w 981980"/>
                <a:gd name="connsiteY63" fmla="*/ 423196 h 987195"/>
                <a:gd name="connsiteX64" fmla="*/ 248174 w 981980"/>
                <a:gd name="connsiteY64" fmla="*/ 289894 h 987195"/>
                <a:gd name="connsiteX65" fmla="*/ 189381 w 981980"/>
                <a:gd name="connsiteY65" fmla="*/ 223385 h 987195"/>
                <a:gd name="connsiteX66" fmla="*/ 396264 w 981980"/>
                <a:gd name="connsiteY66" fmla="*/ 29861 h 987195"/>
                <a:gd name="connsiteX67" fmla="*/ 585859 w 981980"/>
                <a:gd name="connsiteY67" fmla="*/ 29861 h 987195"/>
                <a:gd name="connsiteX68" fmla="*/ 792742 w 981980"/>
                <a:gd name="connsiteY68" fmla="*/ 223385 h 987195"/>
                <a:gd name="connsiteX69" fmla="*/ 734020 w 981980"/>
                <a:gd name="connsiteY69" fmla="*/ 289822 h 987195"/>
                <a:gd name="connsiteX70" fmla="*/ 734020 w 981980"/>
                <a:gd name="connsiteY70" fmla="*/ 423125 h 987195"/>
                <a:gd name="connsiteX71" fmla="*/ 792742 w 981980"/>
                <a:gd name="connsiteY71" fmla="*/ 489561 h 987195"/>
                <a:gd name="connsiteX72" fmla="*/ 649724 w 981980"/>
                <a:gd name="connsiteY72" fmla="*/ 619221 h 987195"/>
                <a:gd name="connsiteX73" fmla="*/ 575072 w 981980"/>
                <a:gd name="connsiteY73" fmla="*/ 619221 h 987195"/>
                <a:gd name="connsiteX74" fmla="*/ 585359 w 981980"/>
                <a:gd name="connsiteY74" fmla="*/ 584573 h 987195"/>
                <a:gd name="connsiteX75" fmla="*/ 520779 w 981980"/>
                <a:gd name="connsiteY75" fmla="*/ 519994 h 987195"/>
                <a:gd name="connsiteX76" fmla="*/ 461272 w 981980"/>
                <a:gd name="connsiteY76" fmla="*/ 519994 h 987195"/>
                <a:gd name="connsiteX77" fmla="*/ 396692 w 981980"/>
                <a:gd name="connsiteY77" fmla="*/ 584573 h 987195"/>
                <a:gd name="connsiteX78" fmla="*/ 461272 w 981980"/>
                <a:gd name="connsiteY78" fmla="*/ 649153 h 987195"/>
                <a:gd name="connsiteX79" fmla="*/ 491061 w 981980"/>
                <a:gd name="connsiteY79" fmla="*/ 649153 h 987195"/>
                <a:gd name="connsiteX80" fmla="*/ 520779 w 981980"/>
                <a:gd name="connsiteY80" fmla="*/ 649153 h 987195"/>
                <a:gd name="connsiteX81" fmla="*/ 649724 w 981980"/>
                <a:gd name="connsiteY81" fmla="*/ 649153 h 987195"/>
                <a:gd name="connsiteX82" fmla="*/ 822674 w 981980"/>
                <a:gd name="connsiteY82" fmla="*/ 489704 h 987195"/>
                <a:gd name="connsiteX83" fmla="*/ 882967 w 981980"/>
                <a:gd name="connsiteY83" fmla="*/ 423125 h 987195"/>
                <a:gd name="connsiteX84" fmla="*/ 882967 w 981980"/>
                <a:gd name="connsiteY84" fmla="*/ 289822 h 987195"/>
                <a:gd name="connsiteX85" fmla="*/ 822674 w 981980"/>
                <a:gd name="connsiteY85" fmla="*/ 223242 h 987195"/>
                <a:gd name="connsiteX86" fmla="*/ 807958 w 981980"/>
                <a:gd name="connsiteY86" fmla="*/ 154091 h 987195"/>
                <a:gd name="connsiteX87" fmla="*/ 907613 w 981980"/>
                <a:gd name="connsiteY87" fmla="*/ 154091 h 987195"/>
                <a:gd name="connsiteX88" fmla="*/ 952190 w 981980"/>
                <a:gd name="connsiteY88" fmla="*/ 198668 h 987195"/>
                <a:gd name="connsiteX89" fmla="*/ 952190 w 981980"/>
                <a:gd name="connsiteY89" fmla="*/ 719304 h 987195"/>
                <a:gd name="connsiteX90" fmla="*/ 555427 w 981980"/>
                <a:gd name="connsiteY90" fmla="*/ 584716 h 987195"/>
                <a:gd name="connsiteX91" fmla="*/ 520779 w 981980"/>
                <a:gd name="connsiteY91" fmla="*/ 619363 h 987195"/>
                <a:gd name="connsiteX92" fmla="*/ 491061 w 981980"/>
                <a:gd name="connsiteY92" fmla="*/ 619363 h 987195"/>
                <a:gd name="connsiteX93" fmla="*/ 461272 w 981980"/>
                <a:gd name="connsiteY93" fmla="*/ 619363 h 987195"/>
                <a:gd name="connsiteX94" fmla="*/ 426625 w 981980"/>
                <a:gd name="connsiteY94" fmla="*/ 584716 h 987195"/>
                <a:gd name="connsiteX95" fmla="*/ 461272 w 981980"/>
                <a:gd name="connsiteY95" fmla="*/ 550069 h 987195"/>
                <a:gd name="connsiteX96" fmla="*/ 520779 w 981980"/>
                <a:gd name="connsiteY96" fmla="*/ 550069 h 987195"/>
                <a:gd name="connsiteX97" fmla="*/ 555427 w 981980"/>
                <a:gd name="connsiteY97" fmla="*/ 584716 h 98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81980" h="987195">
                  <a:moveTo>
                    <a:pt x="907613" y="124230"/>
                  </a:moveTo>
                  <a:lnTo>
                    <a:pt x="794528" y="124230"/>
                  </a:lnTo>
                  <a:cubicBezTo>
                    <a:pt x="754237" y="50292"/>
                    <a:pt x="675799" y="0"/>
                    <a:pt x="585788" y="0"/>
                  </a:cubicBezTo>
                  <a:lnTo>
                    <a:pt x="396192" y="0"/>
                  </a:lnTo>
                  <a:cubicBezTo>
                    <a:pt x="306181" y="0"/>
                    <a:pt x="227743" y="50292"/>
                    <a:pt x="187452" y="124230"/>
                  </a:cubicBezTo>
                  <a:lnTo>
                    <a:pt x="74438" y="124230"/>
                  </a:lnTo>
                  <a:cubicBezTo>
                    <a:pt x="33361" y="124230"/>
                    <a:pt x="0" y="157663"/>
                    <a:pt x="0" y="198739"/>
                  </a:cubicBezTo>
                  <a:lnTo>
                    <a:pt x="0" y="793457"/>
                  </a:lnTo>
                  <a:cubicBezTo>
                    <a:pt x="0" y="834676"/>
                    <a:pt x="33575" y="868252"/>
                    <a:pt x="74795" y="868252"/>
                  </a:cubicBezTo>
                  <a:lnTo>
                    <a:pt x="331398" y="868252"/>
                  </a:lnTo>
                  <a:lnTo>
                    <a:pt x="301680" y="957334"/>
                  </a:lnTo>
                  <a:lnTo>
                    <a:pt x="193452" y="957334"/>
                  </a:lnTo>
                  <a:cubicBezTo>
                    <a:pt x="185166" y="957334"/>
                    <a:pt x="178522" y="963978"/>
                    <a:pt x="178522" y="972264"/>
                  </a:cubicBezTo>
                  <a:cubicBezTo>
                    <a:pt x="178522" y="980480"/>
                    <a:pt x="185237" y="987195"/>
                    <a:pt x="193452" y="987195"/>
                  </a:cubicBezTo>
                  <a:lnTo>
                    <a:pt x="788527" y="987195"/>
                  </a:lnTo>
                  <a:cubicBezTo>
                    <a:pt x="796814" y="987195"/>
                    <a:pt x="803457" y="980480"/>
                    <a:pt x="803457" y="972264"/>
                  </a:cubicBezTo>
                  <a:cubicBezTo>
                    <a:pt x="803457" y="963978"/>
                    <a:pt x="796742" y="957334"/>
                    <a:pt x="788527" y="957334"/>
                  </a:cubicBezTo>
                  <a:lnTo>
                    <a:pt x="680299" y="957334"/>
                  </a:lnTo>
                  <a:lnTo>
                    <a:pt x="650581" y="868252"/>
                  </a:lnTo>
                  <a:lnTo>
                    <a:pt x="907185" y="868252"/>
                  </a:lnTo>
                  <a:cubicBezTo>
                    <a:pt x="948404" y="868252"/>
                    <a:pt x="981980" y="834676"/>
                    <a:pt x="981980" y="793457"/>
                  </a:cubicBezTo>
                  <a:lnTo>
                    <a:pt x="981980" y="198739"/>
                  </a:lnTo>
                  <a:cubicBezTo>
                    <a:pt x="982123" y="157663"/>
                    <a:pt x="948690" y="124230"/>
                    <a:pt x="907613" y="124230"/>
                  </a:cubicBezTo>
                  <a:close/>
                  <a:moveTo>
                    <a:pt x="801314" y="252532"/>
                  </a:moveTo>
                  <a:lnTo>
                    <a:pt x="815602" y="252532"/>
                  </a:lnTo>
                  <a:cubicBezTo>
                    <a:pt x="836176" y="252532"/>
                    <a:pt x="853035" y="269248"/>
                    <a:pt x="853035" y="289965"/>
                  </a:cubicBezTo>
                  <a:lnTo>
                    <a:pt x="853035" y="423267"/>
                  </a:lnTo>
                  <a:cubicBezTo>
                    <a:pt x="853035" y="443913"/>
                    <a:pt x="836247" y="460701"/>
                    <a:pt x="815602" y="460701"/>
                  </a:cubicBezTo>
                  <a:lnTo>
                    <a:pt x="801314" y="460701"/>
                  </a:lnTo>
                  <a:cubicBezTo>
                    <a:pt x="780669" y="460701"/>
                    <a:pt x="763881" y="443984"/>
                    <a:pt x="763881" y="423267"/>
                  </a:cubicBezTo>
                  <a:lnTo>
                    <a:pt x="763881" y="289965"/>
                  </a:lnTo>
                  <a:cubicBezTo>
                    <a:pt x="763953" y="269248"/>
                    <a:pt x="780740" y="252532"/>
                    <a:pt x="801314" y="252532"/>
                  </a:cubicBezTo>
                  <a:close/>
                  <a:moveTo>
                    <a:pt x="218241" y="289894"/>
                  </a:moveTo>
                  <a:lnTo>
                    <a:pt x="218241" y="423196"/>
                  </a:lnTo>
                  <a:cubicBezTo>
                    <a:pt x="218241" y="443841"/>
                    <a:pt x="201453" y="460629"/>
                    <a:pt x="180808" y="460629"/>
                  </a:cubicBezTo>
                  <a:lnTo>
                    <a:pt x="166521" y="460629"/>
                  </a:lnTo>
                  <a:cubicBezTo>
                    <a:pt x="145875" y="460629"/>
                    <a:pt x="129088" y="443913"/>
                    <a:pt x="129088" y="423196"/>
                  </a:cubicBezTo>
                  <a:lnTo>
                    <a:pt x="129088" y="289894"/>
                  </a:lnTo>
                  <a:cubicBezTo>
                    <a:pt x="129088" y="269248"/>
                    <a:pt x="145875" y="252460"/>
                    <a:pt x="166521" y="252460"/>
                  </a:cubicBezTo>
                  <a:lnTo>
                    <a:pt x="180808" y="252460"/>
                  </a:lnTo>
                  <a:cubicBezTo>
                    <a:pt x="201453" y="252532"/>
                    <a:pt x="218241" y="269248"/>
                    <a:pt x="218241" y="289894"/>
                  </a:cubicBezTo>
                  <a:close/>
                  <a:moveTo>
                    <a:pt x="333327" y="957406"/>
                  </a:moveTo>
                  <a:lnTo>
                    <a:pt x="363045" y="868323"/>
                  </a:lnTo>
                  <a:lnTo>
                    <a:pt x="619220" y="868323"/>
                  </a:lnTo>
                  <a:lnTo>
                    <a:pt x="648938" y="957406"/>
                  </a:lnTo>
                  <a:lnTo>
                    <a:pt x="333327" y="957406"/>
                  </a:lnTo>
                  <a:close/>
                  <a:moveTo>
                    <a:pt x="952190" y="793457"/>
                  </a:moveTo>
                  <a:cubicBezTo>
                    <a:pt x="952190" y="818174"/>
                    <a:pt x="932045" y="838319"/>
                    <a:pt x="907328" y="838319"/>
                  </a:cubicBezTo>
                  <a:lnTo>
                    <a:pt x="74866" y="838319"/>
                  </a:lnTo>
                  <a:cubicBezTo>
                    <a:pt x="50149" y="838319"/>
                    <a:pt x="30003" y="818174"/>
                    <a:pt x="30003" y="793457"/>
                  </a:cubicBezTo>
                  <a:lnTo>
                    <a:pt x="30003" y="749237"/>
                  </a:lnTo>
                  <a:lnTo>
                    <a:pt x="952190" y="749237"/>
                  </a:lnTo>
                  <a:lnTo>
                    <a:pt x="952190" y="793457"/>
                  </a:lnTo>
                  <a:close/>
                  <a:moveTo>
                    <a:pt x="952190" y="719304"/>
                  </a:moveTo>
                  <a:lnTo>
                    <a:pt x="30003" y="719304"/>
                  </a:lnTo>
                  <a:lnTo>
                    <a:pt x="30003" y="198739"/>
                  </a:lnTo>
                  <a:cubicBezTo>
                    <a:pt x="30003" y="174165"/>
                    <a:pt x="50006" y="154162"/>
                    <a:pt x="74581" y="154162"/>
                  </a:cubicBezTo>
                  <a:lnTo>
                    <a:pt x="174165" y="154162"/>
                  </a:lnTo>
                  <a:cubicBezTo>
                    <a:pt x="165949" y="175879"/>
                    <a:pt x="160948" y="199096"/>
                    <a:pt x="159449" y="223314"/>
                  </a:cubicBezTo>
                  <a:cubicBezTo>
                    <a:pt x="125730" y="226957"/>
                    <a:pt x="99298" y="255246"/>
                    <a:pt x="99298" y="289894"/>
                  </a:cubicBezTo>
                  <a:lnTo>
                    <a:pt x="99298" y="423196"/>
                  </a:lnTo>
                  <a:cubicBezTo>
                    <a:pt x="99298" y="460343"/>
                    <a:pt x="129516" y="490490"/>
                    <a:pt x="166592" y="490490"/>
                  </a:cubicBezTo>
                  <a:lnTo>
                    <a:pt x="180880" y="490490"/>
                  </a:lnTo>
                  <a:cubicBezTo>
                    <a:pt x="218027" y="490490"/>
                    <a:pt x="248174" y="460272"/>
                    <a:pt x="248174" y="423196"/>
                  </a:cubicBezTo>
                  <a:lnTo>
                    <a:pt x="248174" y="289894"/>
                  </a:lnTo>
                  <a:cubicBezTo>
                    <a:pt x="248174" y="255675"/>
                    <a:pt x="222456" y="227671"/>
                    <a:pt x="189381" y="223385"/>
                  </a:cubicBezTo>
                  <a:cubicBezTo>
                    <a:pt x="196667" y="115515"/>
                    <a:pt x="286536" y="29861"/>
                    <a:pt x="396264" y="29861"/>
                  </a:cubicBezTo>
                  <a:lnTo>
                    <a:pt x="585859" y="29861"/>
                  </a:lnTo>
                  <a:cubicBezTo>
                    <a:pt x="695587" y="29861"/>
                    <a:pt x="785455" y="115515"/>
                    <a:pt x="792742" y="223385"/>
                  </a:cubicBezTo>
                  <a:cubicBezTo>
                    <a:pt x="759738" y="227671"/>
                    <a:pt x="734020" y="255675"/>
                    <a:pt x="734020" y="289822"/>
                  </a:cubicBezTo>
                  <a:lnTo>
                    <a:pt x="734020" y="423125"/>
                  </a:lnTo>
                  <a:cubicBezTo>
                    <a:pt x="734020" y="457343"/>
                    <a:pt x="759738" y="485275"/>
                    <a:pt x="792742" y="489561"/>
                  </a:cubicBezTo>
                  <a:cubicBezTo>
                    <a:pt x="785598" y="562213"/>
                    <a:pt x="724233" y="619221"/>
                    <a:pt x="649724" y="619221"/>
                  </a:cubicBezTo>
                  <a:lnTo>
                    <a:pt x="575072" y="619221"/>
                  </a:lnTo>
                  <a:cubicBezTo>
                    <a:pt x="581501" y="609148"/>
                    <a:pt x="585359" y="597360"/>
                    <a:pt x="585359" y="584573"/>
                  </a:cubicBezTo>
                  <a:cubicBezTo>
                    <a:pt x="585359" y="548997"/>
                    <a:pt x="556426" y="519994"/>
                    <a:pt x="520779" y="519994"/>
                  </a:cubicBezTo>
                  <a:lnTo>
                    <a:pt x="461272" y="519994"/>
                  </a:lnTo>
                  <a:cubicBezTo>
                    <a:pt x="425696" y="519994"/>
                    <a:pt x="396692" y="548926"/>
                    <a:pt x="396692" y="584573"/>
                  </a:cubicBezTo>
                  <a:cubicBezTo>
                    <a:pt x="396692" y="620149"/>
                    <a:pt x="425624" y="649153"/>
                    <a:pt x="461272" y="649153"/>
                  </a:cubicBezTo>
                  <a:lnTo>
                    <a:pt x="491061" y="649153"/>
                  </a:lnTo>
                  <a:lnTo>
                    <a:pt x="520779" y="649153"/>
                  </a:lnTo>
                  <a:lnTo>
                    <a:pt x="649724" y="649153"/>
                  </a:lnTo>
                  <a:cubicBezTo>
                    <a:pt x="740664" y="649153"/>
                    <a:pt x="815387" y="578787"/>
                    <a:pt x="822674" y="489704"/>
                  </a:cubicBezTo>
                  <a:cubicBezTo>
                    <a:pt x="856464" y="486204"/>
                    <a:pt x="882967" y="457772"/>
                    <a:pt x="882967" y="423125"/>
                  </a:cubicBezTo>
                  <a:lnTo>
                    <a:pt x="882967" y="289822"/>
                  </a:lnTo>
                  <a:cubicBezTo>
                    <a:pt x="882967" y="255103"/>
                    <a:pt x="856464" y="226814"/>
                    <a:pt x="822674" y="223242"/>
                  </a:cubicBezTo>
                  <a:cubicBezTo>
                    <a:pt x="821174" y="199025"/>
                    <a:pt x="816173" y="175808"/>
                    <a:pt x="807958" y="154091"/>
                  </a:cubicBezTo>
                  <a:lnTo>
                    <a:pt x="907613" y="154091"/>
                  </a:lnTo>
                  <a:cubicBezTo>
                    <a:pt x="932188" y="154091"/>
                    <a:pt x="952190" y="174093"/>
                    <a:pt x="952190" y="198668"/>
                  </a:cubicBezTo>
                  <a:lnTo>
                    <a:pt x="952190" y="719304"/>
                  </a:lnTo>
                  <a:close/>
                  <a:moveTo>
                    <a:pt x="555427" y="584716"/>
                  </a:moveTo>
                  <a:cubicBezTo>
                    <a:pt x="555427" y="603790"/>
                    <a:pt x="539924" y="619363"/>
                    <a:pt x="520779" y="619363"/>
                  </a:cubicBezTo>
                  <a:lnTo>
                    <a:pt x="491061" y="619363"/>
                  </a:lnTo>
                  <a:lnTo>
                    <a:pt x="461272" y="619363"/>
                  </a:lnTo>
                  <a:cubicBezTo>
                    <a:pt x="442198" y="619363"/>
                    <a:pt x="426625" y="603790"/>
                    <a:pt x="426625" y="584716"/>
                  </a:cubicBezTo>
                  <a:cubicBezTo>
                    <a:pt x="426625" y="565571"/>
                    <a:pt x="442126" y="550069"/>
                    <a:pt x="461272" y="550069"/>
                  </a:cubicBezTo>
                  <a:lnTo>
                    <a:pt x="520779" y="550069"/>
                  </a:lnTo>
                  <a:cubicBezTo>
                    <a:pt x="539924" y="550069"/>
                    <a:pt x="555427" y="565571"/>
                    <a:pt x="555427" y="584716"/>
                  </a:cubicBezTo>
                  <a:close/>
                </a:path>
              </a:pathLst>
            </a:custGeom>
            <a:grpFill/>
            <a:ln w="7144" cap="flat">
              <a:noFill/>
              <a:prstDash val="solid"/>
              <a:miter/>
            </a:ln>
          </p:spPr>
          <p:txBody>
            <a:bodyPr rtlCol="0" anchor="ctr"/>
            <a:lstStyle/>
            <a:p>
              <a:endParaRPr lang="en-US" sz="1200"/>
            </a:p>
          </p:txBody>
        </p:sp>
      </p:grpSp>
      <p:grpSp>
        <p:nvGrpSpPr>
          <p:cNvPr id="99" name="Graphic 2">
            <a:extLst>
              <a:ext uri="{FF2B5EF4-FFF2-40B4-BE49-F238E27FC236}">
                <a16:creationId xmlns:a16="http://schemas.microsoft.com/office/drawing/2014/main" id="{A97387FA-C352-4418-F941-39480B944332}"/>
              </a:ext>
            </a:extLst>
          </p:cNvPr>
          <p:cNvGrpSpPr/>
          <p:nvPr/>
        </p:nvGrpSpPr>
        <p:grpSpPr>
          <a:xfrm>
            <a:off x="3417472" y="3402926"/>
            <a:ext cx="446388" cy="447166"/>
            <a:chOff x="4955772" y="2860373"/>
            <a:chExt cx="986147" cy="987867"/>
          </a:xfrm>
          <a:solidFill>
            <a:schemeClr val="bg1"/>
          </a:solidFill>
        </p:grpSpPr>
        <p:sp>
          <p:nvSpPr>
            <p:cNvPr id="100" name="Freeform: Shape 99">
              <a:extLst>
                <a:ext uri="{FF2B5EF4-FFF2-40B4-BE49-F238E27FC236}">
                  <a16:creationId xmlns:a16="http://schemas.microsoft.com/office/drawing/2014/main" id="{00102ECF-5DA6-FB2C-C07C-101D33FDACD3}"/>
                </a:ext>
              </a:extLst>
            </p:cNvPr>
            <p:cNvSpPr/>
            <p:nvPr/>
          </p:nvSpPr>
          <p:spPr>
            <a:xfrm>
              <a:off x="5251416" y="3079867"/>
              <a:ext cx="149720" cy="29944"/>
            </a:xfrm>
            <a:custGeom>
              <a:avLst/>
              <a:gdLst>
                <a:gd name="connsiteX0" fmla="*/ 14972 w 149720"/>
                <a:gd name="connsiteY0" fmla="*/ 29944 h 29944"/>
                <a:gd name="connsiteX1" fmla="*/ 134748 w 149720"/>
                <a:gd name="connsiteY1" fmla="*/ 29944 h 29944"/>
                <a:gd name="connsiteX2" fmla="*/ 149720 w 149720"/>
                <a:gd name="connsiteY2" fmla="*/ 14972 h 29944"/>
                <a:gd name="connsiteX3" fmla="*/ 134748 w 149720"/>
                <a:gd name="connsiteY3" fmla="*/ 0 h 29944"/>
                <a:gd name="connsiteX4" fmla="*/ 14972 w 149720"/>
                <a:gd name="connsiteY4" fmla="*/ 0 h 29944"/>
                <a:gd name="connsiteX5" fmla="*/ 0 w 149720"/>
                <a:gd name="connsiteY5" fmla="*/ 14972 h 29944"/>
                <a:gd name="connsiteX6" fmla="*/ 14972 w 149720"/>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4972" y="29944"/>
                  </a:moveTo>
                  <a:lnTo>
                    <a:pt x="134748" y="29944"/>
                  </a:lnTo>
                  <a:cubicBezTo>
                    <a:pt x="142986" y="29944"/>
                    <a:pt x="149720" y="23282"/>
                    <a:pt x="149720" y="14972"/>
                  </a:cubicBezTo>
                  <a:cubicBezTo>
                    <a:pt x="149720" y="6734"/>
                    <a:pt x="142986" y="0"/>
                    <a:pt x="134748"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101" name="Freeform: Shape 100">
              <a:extLst>
                <a:ext uri="{FF2B5EF4-FFF2-40B4-BE49-F238E27FC236}">
                  <a16:creationId xmlns:a16="http://schemas.microsoft.com/office/drawing/2014/main" id="{88D51420-0033-CAB5-5611-8C158CD9777B}"/>
                </a:ext>
              </a:extLst>
            </p:cNvPr>
            <p:cNvSpPr/>
            <p:nvPr/>
          </p:nvSpPr>
          <p:spPr>
            <a:xfrm>
              <a:off x="5051837" y="3079867"/>
              <a:ext cx="149648" cy="29944"/>
            </a:xfrm>
            <a:custGeom>
              <a:avLst/>
              <a:gdLst>
                <a:gd name="connsiteX0" fmla="*/ 14972 w 149648"/>
                <a:gd name="connsiteY0" fmla="*/ 29944 h 29944"/>
                <a:gd name="connsiteX1" fmla="*/ 134677 w 149648"/>
                <a:gd name="connsiteY1" fmla="*/ 29944 h 29944"/>
                <a:gd name="connsiteX2" fmla="*/ 149649 w 149648"/>
                <a:gd name="connsiteY2" fmla="*/ 14972 h 29944"/>
                <a:gd name="connsiteX3" fmla="*/ 134677 w 149648"/>
                <a:gd name="connsiteY3" fmla="*/ 0 h 29944"/>
                <a:gd name="connsiteX4" fmla="*/ 14972 w 149648"/>
                <a:gd name="connsiteY4" fmla="*/ 0 h 29944"/>
                <a:gd name="connsiteX5" fmla="*/ 0 w 149648"/>
                <a:gd name="connsiteY5" fmla="*/ 14972 h 29944"/>
                <a:gd name="connsiteX6" fmla="*/ 14972 w 14964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648" h="29944">
                  <a:moveTo>
                    <a:pt x="14972" y="29944"/>
                  </a:moveTo>
                  <a:lnTo>
                    <a:pt x="134677" y="29944"/>
                  </a:lnTo>
                  <a:cubicBezTo>
                    <a:pt x="142915" y="29944"/>
                    <a:pt x="149649" y="23282"/>
                    <a:pt x="149649" y="14972"/>
                  </a:cubicBezTo>
                  <a:cubicBezTo>
                    <a:pt x="149649" y="6734"/>
                    <a:pt x="142915" y="0"/>
                    <a:pt x="134677" y="0"/>
                  </a:cubicBezTo>
                  <a:lnTo>
                    <a:pt x="14972" y="0"/>
                  </a:lnTo>
                  <a:cubicBezTo>
                    <a:pt x="6734" y="0"/>
                    <a:pt x="0" y="6662"/>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102" name="Freeform: Shape 101">
              <a:extLst>
                <a:ext uri="{FF2B5EF4-FFF2-40B4-BE49-F238E27FC236}">
                  <a16:creationId xmlns:a16="http://schemas.microsoft.com/office/drawing/2014/main" id="{7DB6C970-DB48-D463-7005-3EC8B6B05755}"/>
                </a:ext>
              </a:extLst>
            </p:cNvPr>
            <p:cNvSpPr/>
            <p:nvPr/>
          </p:nvSpPr>
          <p:spPr>
            <a:xfrm>
              <a:off x="5051837" y="3219558"/>
              <a:ext cx="249509" cy="29944"/>
            </a:xfrm>
            <a:custGeom>
              <a:avLst/>
              <a:gdLst>
                <a:gd name="connsiteX0" fmla="*/ 234538 w 249509"/>
                <a:gd name="connsiteY0" fmla="*/ 0 h 29944"/>
                <a:gd name="connsiteX1" fmla="*/ 14972 w 249509"/>
                <a:gd name="connsiteY1" fmla="*/ 0 h 29944"/>
                <a:gd name="connsiteX2" fmla="*/ 0 w 249509"/>
                <a:gd name="connsiteY2" fmla="*/ 14972 h 29944"/>
                <a:gd name="connsiteX3" fmla="*/ 14972 w 249509"/>
                <a:gd name="connsiteY3" fmla="*/ 29944 h 29944"/>
                <a:gd name="connsiteX4" fmla="*/ 234538 w 249509"/>
                <a:gd name="connsiteY4" fmla="*/ 29944 h 29944"/>
                <a:gd name="connsiteX5" fmla="*/ 249510 w 249509"/>
                <a:gd name="connsiteY5" fmla="*/ 14972 h 29944"/>
                <a:gd name="connsiteX6" fmla="*/ 234538 w 249509"/>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509" h="29944">
                  <a:moveTo>
                    <a:pt x="234538" y="0"/>
                  </a:moveTo>
                  <a:lnTo>
                    <a:pt x="14972" y="0"/>
                  </a:lnTo>
                  <a:cubicBezTo>
                    <a:pt x="6734" y="0"/>
                    <a:pt x="0" y="6734"/>
                    <a:pt x="0" y="14972"/>
                  </a:cubicBezTo>
                  <a:cubicBezTo>
                    <a:pt x="0" y="23282"/>
                    <a:pt x="6734" y="29944"/>
                    <a:pt x="14972" y="29944"/>
                  </a:cubicBezTo>
                  <a:lnTo>
                    <a:pt x="234538" y="29944"/>
                  </a:lnTo>
                  <a:cubicBezTo>
                    <a:pt x="242776" y="29944"/>
                    <a:pt x="249510" y="23282"/>
                    <a:pt x="249510" y="14972"/>
                  </a:cubicBezTo>
                  <a:cubicBezTo>
                    <a:pt x="249510" y="6734"/>
                    <a:pt x="242776" y="0"/>
                    <a:pt x="234538" y="0"/>
                  </a:cubicBezTo>
                  <a:close/>
                </a:path>
              </a:pathLst>
            </a:custGeom>
            <a:grpFill/>
            <a:ln w="7164" cap="flat">
              <a:noFill/>
              <a:prstDash val="solid"/>
              <a:miter/>
            </a:ln>
          </p:spPr>
          <p:txBody>
            <a:bodyPr rtlCol="0" anchor="ctr"/>
            <a:lstStyle/>
            <a:p>
              <a:endParaRPr lang="en-US" sz="1200"/>
            </a:p>
          </p:txBody>
        </p:sp>
        <p:sp>
          <p:nvSpPr>
            <p:cNvPr id="103" name="Freeform: Shape 102">
              <a:extLst>
                <a:ext uri="{FF2B5EF4-FFF2-40B4-BE49-F238E27FC236}">
                  <a16:creationId xmlns:a16="http://schemas.microsoft.com/office/drawing/2014/main" id="{989DB792-A570-CB7A-70EC-2CA597AFAC33}"/>
                </a:ext>
              </a:extLst>
            </p:cNvPr>
            <p:cNvSpPr/>
            <p:nvPr/>
          </p:nvSpPr>
          <p:spPr>
            <a:xfrm>
              <a:off x="5051837" y="3359249"/>
              <a:ext cx="209608" cy="29944"/>
            </a:xfrm>
            <a:custGeom>
              <a:avLst/>
              <a:gdLst>
                <a:gd name="connsiteX0" fmla="*/ 14972 w 209608"/>
                <a:gd name="connsiteY0" fmla="*/ 29944 h 29944"/>
                <a:gd name="connsiteX1" fmla="*/ 194636 w 209608"/>
                <a:gd name="connsiteY1" fmla="*/ 29944 h 29944"/>
                <a:gd name="connsiteX2" fmla="*/ 209608 w 209608"/>
                <a:gd name="connsiteY2" fmla="*/ 14972 h 29944"/>
                <a:gd name="connsiteX3" fmla="*/ 194636 w 209608"/>
                <a:gd name="connsiteY3" fmla="*/ 0 h 29944"/>
                <a:gd name="connsiteX4" fmla="*/ 14972 w 209608"/>
                <a:gd name="connsiteY4" fmla="*/ 0 h 29944"/>
                <a:gd name="connsiteX5" fmla="*/ 0 w 209608"/>
                <a:gd name="connsiteY5" fmla="*/ 14972 h 29944"/>
                <a:gd name="connsiteX6" fmla="*/ 14972 w 209608"/>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608" h="29944">
                  <a:moveTo>
                    <a:pt x="14972" y="29944"/>
                  </a:moveTo>
                  <a:lnTo>
                    <a:pt x="194636" y="29944"/>
                  </a:lnTo>
                  <a:cubicBezTo>
                    <a:pt x="202875" y="29944"/>
                    <a:pt x="209608" y="23210"/>
                    <a:pt x="209608" y="14972"/>
                  </a:cubicBezTo>
                  <a:cubicBezTo>
                    <a:pt x="209608" y="6662"/>
                    <a:pt x="202875" y="0"/>
                    <a:pt x="194636" y="0"/>
                  </a:cubicBezTo>
                  <a:lnTo>
                    <a:pt x="14972" y="0"/>
                  </a:lnTo>
                  <a:cubicBezTo>
                    <a:pt x="6734" y="0"/>
                    <a:pt x="0" y="6734"/>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104" name="Freeform: Shape 103">
              <a:extLst>
                <a:ext uri="{FF2B5EF4-FFF2-40B4-BE49-F238E27FC236}">
                  <a16:creationId xmlns:a16="http://schemas.microsoft.com/office/drawing/2014/main" id="{136AD2BB-34F9-FAEA-9178-560C48253450}"/>
                </a:ext>
              </a:extLst>
            </p:cNvPr>
            <p:cNvSpPr/>
            <p:nvPr/>
          </p:nvSpPr>
          <p:spPr>
            <a:xfrm>
              <a:off x="5051837" y="3499012"/>
              <a:ext cx="229523" cy="29944"/>
            </a:xfrm>
            <a:custGeom>
              <a:avLst/>
              <a:gdLst>
                <a:gd name="connsiteX0" fmla="*/ 214551 w 229523"/>
                <a:gd name="connsiteY0" fmla="*/ 0 h 29944"/>
                <a:gd name="connsiteX1" fmla="*/ 14972 w 229523"/>
                <a:gd name="connsiteY1" fmla="*/ 0 h 29944"/>
                <a:gd name="connsiteX2" fmla="*/ 0 w 229523"/>
                <a:gd name="connsiteY2" fmla="*/ 14972 h 29944"/>
                <a:gd name="connsiteX3" fmla="*/ 14972 w 229523"/>
                <a:gd name="connsiteY3" fmla="*/ 29944 h 29944"/>
                <a:gd name="connsiteX4" fmla="*/ 214551 w 229523"/>
                <a:gd name="connsiteY4" fmla="*/ 29944 h 29944"/>
                <a:gd name="connsiteX5" fmla="*/ 229523 w 229523"/>
                <a:gd name="connsiteY5" fmla="*/ 14972 h 29944"/>
                <a:gd name="connsiteX6" fmla="*/ 214551 w 229523"/>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523" h="29944">
                  <a:moveTo>
                    <a:pt x="214551" y="0"/>
                  </a:moveTo>
                  <a:lnTo>
                    <a:pt x="14972" y="0"/>
                  </a:lnTo>
                  <a:cubicBezTo>
                    <a:pt x="6734" y="0"/>
                    <a:pt x="0" y="6734"/>
                    <a:pt x="0" y="14972"/>
                  </a:cubicBezTo>
                  <a:cubicBezTo>
                    <a:pt x="0" y="23210"/>
                    <a:pt x="6734" y="29944"/>
                    <a:pt x="14972" y="29944"/>
                  </a:cubicBezTo>
                  <a:lnTo>
                    <a:pt x="214551" y="29944"/>
                  </a:lnTo>
                  <a:cubicBezTo>
                    <a:pt x="222790" y="29944"/>
                    <a:pt x="229523" y="23210"/>
                    <a:pt x="229523" y="14972"/>
                  </a:cubicBezTo>
                  <a:cubicBezTo>
                    <a:pt x="229523" y="6662"/>
                    <a:pt x="222861" y="0"/>
                    <a:pt x="214551" y="0"/>
                  </a:cubicBezTo>
                  <a:close/>
                </a:path>
              </a:pathLst>
            </a:custGeom>
            <a:grpFill/>
            <a:ln w="7164" cap="flat">
              <a:noFill/>
              <a:prstDash val="solid"/>
              <a:miter/>
            </a:ln>
          </p:spPr>
          <p:txBody>
            <a:bodyPr rtlCol="0" anchor="ctr"/>
            <a:lstStyle/>
            <a:p>
              <a:endParaRPr lang="en-US" sz="1200"/>
            </a:p>
          </p:txBody>
        </p:sp>
        <p:sp>
          <p:nvSpPr>
            <p:cNvPr id="105" name="Freeform: Shape 104">
              <a:extLst>
                <a:ext uri="{FF2B5EF4-FFF2-40B4-BE49-F238E27FC236}">
                  <a16:creationId xmlns:a16="http://schemas.microsoft.com/office/drawing/2014/main" id="{09172DA8-8FA1-1150-CF2B-5E4D257E8156}"/>
                </a:ext>
              </a:extLst>
            </p:cNvPr>
            <p:cNvSpPr/>
            <p:nvPr/>
          </p:nvSpPr>
          <p:spPr>
            <a:xfrm>
              <a:off x="5051837" y="3638703"/>
              <a:ext cx="149720" cy="29944"/>
            </a:xfrm>
            <a:custGeom>
              <a:avLst/>
              <a:gdLst>
                <a:gd name="connsiteX0" fmla="*/ 134748 w 149720"/>
                <a:gd name="connsiteY0" fmla="*/ 0 h 29944"/>
                <a:gd name="connsiteX1" fmla="*/ 14972 w 149720"/>
                <a:gd name="connsiteY1" fmla="*/ 0 h 29944"/>
                <a:gd name="connsiteX2" fmla="*/ 0 w 149720"/>
                <a:gd name="connsiteY2" fmla="*/ 14972 h 29944"/>
                <a:gd name="connsiteX3" fmla="*/ 14972 w 149720"/>
                <a:gd name="connsiteY3" fmla="*/ 29944 h 29944"/>
                <a:gd name="connsiteX4" fmla="*/ 134748 w 149720"/>
                <a:gd name="connsiteY4" fmla="*/ 29944 h 29944"/>
                <a:gd name="connsiteX5" fmla="*/ 149720 w 149720"/>
                <a:gd name="connsiteY5" fmla="*/ 14972 h 29944"/>
                <a:gd name="connsiteX6" fmla="*/ 134748 w 149720"/>
                <a:gd name="connsiteY6" fmla="*/ 0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720" h="29944">
                  <a:moveTo>
                    <a:pt x="134748" y="0"/>
                  </a:moveTo>
                  <a:lnTo>
                    <a:pt x="14972" y="0"/>
                  </a:lnTo>
                  <a:cubicBezTo>
                    <a:pt x="6734" y="0"/>
                    <a:pt x="0" y="6734"/>
                    <a:pt x="0" y="14972"/>
                  </a:cubicBezTo>
                  <a:cubicBezTo>
                    <a:pt x="0" y="23282"/>
                    <a:pt x="6734" y="29944"/>
                    <a:pt x="14972" y="29944"/>
                  </a:cubicBezTo>
                  <a:lnTo>
                    <a:pt x="134748" y="29944"/>
                  </a:lnTo>
                  <a:cubicBezTo>
                    <a:pt x="142986" y="29944"/>
                    <a:pt x="149720" y="23210"/>
                    <a:pt x="149720" y="14972"/>
                  </a:cubicBezTo>
                  <a:cubicBezTo>
                    <a:pt x="149720" y="6734"/>
                    <a:pt x="142986" y="0"/>
                    <a:pt x="134748" y="0"/>
                  </a:cubicBezTo>
                  <a:close/>
                </a:path>
              </a:pathLst>
            </a:custGeom>
            <a:grpFill/>
            <a:ln w="7164" cap="flat">
              <a:noFill/>
              <a:prstDash val="solid"/>
              <a:miter/>
            </a:ln>
          </p:spPr>
          <p:txBody>
            <a:bodyPr rtlCol="0" anchor="ctr"/>
            <a:lstStyle/>
            <a:p>
              <a:endParaRPr lang="en-US" sz="1200"/>
            </a:p>
          </p:txBody>
        </p:sp>
        <p:sp>
          <p:nvSpPr>
            <p:cNvPr id="106" name="Freeform: Shape 105">
              <a:extLst>
                <a:ext uri="{FF2B5EF4-FFF2-40B4-BE49-F238E27FC236}">
                  <a16:creationId xmlns:a16="http://schemas.microsoft.com/office/drawing/2014/main" id="{DDA2B540-8731-8279-7B8F-DF6139E423AB}"/>
                </a:ext>
              </a:extLst>
            </p:cNvPr>
            <p:cNvSpPr/>
            <p:nvPr/>
          </p:nvSpPr>
          <p:spPr>
            <a:xfrm>
              <a:off x="4955772" y="2860373"/>
              <a:ext cx="986147" cy="987867"/>
            </a:xfrm>
            <a:custGeom>
              <a:avLst/>
              <a:gdLst>
                <a:gd name="connsiteX0" fmla="*/ 788288 w 986147"/>
                <a:gd name="connsiteY0" fmla="*/ 243564 h 987867"/>
                <a:gd name="connsiteX1" fmla="*/ 788288 w 986147"/>
                <a:gd name="connsiteY1" fmla="*/ 74860 h 987867"/>
                <a:gd name="connsiteX2" fmla="*/ 713428 w 986147"/>
                <a:gd name="connsiteY2" fmla="*/ 0 h 987867"/>
                <a:gd name="connsiteX3" fmla="*/ 74860 w 986147"/>
                <a:gd name="connsiteY3" fmla="*/ 0 h 987867"/>
                <a:gd name="connsiteX4" fmla="*/ 0 w 986147"/>
                <a:gd name="connsiteY4" fmla="*/ 74860 h 987867"/>
                <a:gd name="connsiteX5" fmla="*/ 0 w 986147"/>
                <a:gd name="connsiteY5" fmla="*/ 913007 h 987867"/>
                <a:gd name="connsiteX6" fmla="*/ 74860 w 986147"/>
                <a:gd name="connsiteY6" fmla="*/ 987867 h 987867"/>
                <a:gd name="connsiteX7" fmla="*/ 713428 w 986147"/>
                <a:gd name="connsiteY7" fmla="*/ 987867 h 987867"/>
                <a:gd name="connsiteX8" fmla="*/ 788288 w 986147"/>
                <a:gd name="connsiteY8" fmla="*/ 913007 h 987867"/>
                <a:gd name="connsiteX9" fmla="*/ 788288 w 986147"/>
                <a:gd name="connsiteY9" fmla="*/ 825754 h 987867"/>
                <a:gd name="connsiteX10" fmla="*/ 986148 w 986147"/>
                <a:gd name="connsiteY10" fmla="*/ 534695 h 987867"/>
                <a:gd name="connsiteX11" fmla="*/ 788288 w 986147"/>
                <a:gd name="connsiteY11" fmla="*/ 243564 h 987867"/>
                <a:gd name="connsiteX12" fmla="*/ 945602 w 986147"/>
                <a:gd name="connsiteY12" fmla="*/ 458903 h 987867"/>
                <a:gd name="connsiteX13" fmla="*/ 800036 w 986147"/>
                <a:gd name="connsiteY13" fmla="*/ 491068 h 987867"/>
                <a:gd name="connsiteX14" fmla="*/ 687639 w 986147"/>
                <a:gd name="connsiteY14" fmla="*/ 400735 h 987867"/>
                <a:gd name="connsiteX15" fmla="*/ 687639 w 986147"/>
                <a:gd name="connsiteY15" fmla="*/ 251802 h 987867"/>
                <a:gd name="connsiteX16" fmla="*/ 945602 w 986147"/>
                <a:gd name="connsiteY16" fmla="*/ 458903 h 987867"/>
                <a:gd name="connsiteX17" fmla="*/ 567934 w 986147"/>
                <a:gd name="connsiteY17" fmla="*/ 534695 h 987867"/>
                <a:gd name="connsiteX18" fmla="*/ 672667 w 986147"/>
                <a:gd name="connsiteY18" fmla="*/ 429890 h 987867"/>
                <a:gd name="connsiteX19" fmla="*/ 777471 w 986147"/>
                <a:gd name="connsiteY19" fmla="*/ 534695 h 987867"/>
                <a:gd name="connsiteX20" fmla="*/ 672667 w 986147"/>
                <a:gd name="connsiteY20" fmla="*/ 639427 h 987867"/>
                <a:gd name="connsiteX21" fmla="*/ 567934 w 986147"/>
                <a:gd name="connsiteY21" fmla="*/ 534695 h 987867"/>
                <a:gd name="connsiteX22" fmla="*/ 608982 w 986147"/>
                <a:gd name="connsiteY22" fmla="*/ 653253 h 987867"/>
                <a:gd name="connsiteX23" fmla="*/ 553535 w 986147"/>
                <a:gd name="connsiteY23" fmla="*/ 791512 h 987867"/>
                <a:gd name="connsiteX24" fmla="*/ 389201 w 986147"/>
                <a:gd name="connsiteY24" fmla="*/ 534623 h 987867"/>
                <a:gd name="connsiteX25" fmla="*/ 657766 w 986147"/>
                <a:gd name="connsiteY25" fmla="*/ 251874 h 987867"/>
                <a:gd name="connsiteX26" fmla="*/ 657766 w 986147"/>
                <a:gd name="connsiteY26" fmla="*/ 400806 h 987867"/>
                <a:gd name="connsiteX27" fmla="*/ 537990 w 986147"/>
                <a:gd name="connsiteY27" fmla="*/ 534623 h 987867"/>
                <a:gd name="connsiteX28" fmla="*/ 608982 w 986147"/>
                <a:gd name="connsiteY28" fmla="*/ 653253 h 987867"/>
                <a:gd name="connsiteX29" fmla="*/ 229523 w 986147"/>
                <a:gd name="connsiteY29" fmla="*/ 29944 h 987867"/>
                <a:gd name="connsiteX30" fmla="*/ 558765 w 986147"/>
                <a:gd name="connsiteY30" fmla="*/ 29944 h 987867"/>
                <a:gd name="connsiteX31" fmla="*/ 558765 w 986147"/>
                <a:gd name="connsiteY31" fmla="*/ 74860 h 987867"/>
                <a:gd name="connsiteX32" fmla="*/ 513849 w 986147"/>
                <a:gd name="connsiteY32" fmla="*/ 119776 h 987867"/>
                <a:gd name="connsiteX33" fmla="*/ 274368 w 986147"/>
                <a:gd name="connsiteY33" fmla="*/ 119776 h 987867"/>
                <a:gd name="connsiteX34" fmla="*/ 229452 w 986147"/>
                <a:gd name="connsiteY34" fmla="*/ 74860 h 987867"/>
                <a:gd name="connsiteX35" fmla="*/ 229452 w 986147"/>
                <a:gd name="connsiteY35" fmla="*/ 29944 h 987867"/>
                <a:gd name="connsiteX36" fmla="*/ 758344 w 986147"/>
                <a:gd name="connsiteY36" fmla="*/ 913007 h 987867"/>
                <a:gd name="connsiteX37" fmla="*/ 713428 w 986147"/>
                <a:gd name="connsiteY37" fmla="*/ 957923 h 987867"/>
                <a:gd name="connsiteX38" fmla="*/ 74860 w 986147"/>
                <a:gd name="connsiteY38" fmla="*/ 957923 h 987867"/>
                <a:gd name="connsiteX39" fmla="*/ 29944 w 986147"/>
                <a:gd name="connsiteY39" fmla="*/ 913007 h 987867"/>
                <a:gd name="connsiteX40" fmla="*/ 29944 w 986147"/>
                <a:gd name="connsiteY40" fmla="*/ 74860 h 987867"/>
                <a:gd name="connsiteX41" fmla="*/ 74860 w 986147"/>
                <a:gd name="connsiteY41" fmla="*/ 29944 h 987867"/>
                <a:gd name="connsiteX42" fmla="*/ 199579 w 986147"/>
                <a:gd name="connsiteY42" fmla="*/ 29944 h 987867"/>
                <a:gd name="connsiteX43" fmla="*/ 199579 w 986147"/>
                <a:gd name="connsiteY43" fmla="*/ 74860 h 987867"/>
                <a:gd name="connsiteX44" fmla="*/ 274439 w 986147"/>
                <a:gd name="connsiteY44" fmla="*/ 149649 h 987867"/>
                <a:gd name="connsiteX45" fmla="*/ 513920 w 986147"/>
                <a:gd name="connsiteY45" fmla="*/ 149649 h 987867"/>
                <a:gd name="connsiteX46" fmla="*/ 588780 w 986147"/>
                <a:gd name="connsiteY46" fmla="*/ 74860 h 987867"/>
                <a:gd name="connsiteX47" fmla="*/ 588780 w 986147"/>
                <a:gd name="connsiteY47" fmla="*/ 29944 h 987867"/>
                <a:gd name="connsiteX48" fmla="*/ 713499 w 986147"/>
                <a:gd name="connsiteY48" fmla="*/ 29944 h 987867"/>
                <a:gd name="connsiteX49" fmla="*/ 758416 w 986147"/>
                <a:gd name="connsiteY49" fmla="*/ 74860 h 987867"/>
                <a:gd name="connsiteX50" fmla="*/ 758416 w 986147"/>
                <a:gd name="connsiteY50" fmla="*/ 233392 h 987867"/>
                <a:gd name="connsiteX51" fmla="*/ 672738 w 986147"/>
                <a:gd name="connsiteY51" fmla="*/ 221142 h 987867"/>
                <a:gd name="connsiteX52" fmla="*/ 359257 w 986147"/>
                <a:gd name="connsiteY52" fmla="*/ 534623 h 987867"/>
                <a:gd name="connsiteX53" fmla="*/ 672738 w 986147"/>
                <a:gd name="connsiteY53" fmla="*/ 848033 h 987867"/>
                <a:gd name="connsiteX54" fmla="*/ 758416 w 986147"/>
                <a:gd name="connsiteY54" fmla="*/ 835854 h 987867"/>
                <a:gd name="connsiteX55" fmla="*/ 758416 w 986147"/>
                <a:gd name="connsiteY55" fmla="*/ 913007 h 987867"/>
                <a:gd name="connsiteX56" fmla="*/ 672667 w 986147"/>
                <a:gd name="connsiteY56" fmla="*/ 818160 h 987867"/>
                <a:gd name="connsiteX57" fmla="*/ 581187 w 986147"/>
                <a:gd name="connsiteY57" fmla="*/ 802759 h 987867"/>
                <a:gd name="connsiteX58" fmla="*/ 636705 w 986147"/>
                <a:gd name="connsiteY58" fmla="*/ 664357 h 987867"/>
                <a:gd name="connsiteX59" fmla="*/ 672595 w 986147"/>
                <a:gd name="connsiteY59" fmla="*/ 669371 h 987867"/>
                <a:gd name="connsiteX60" fmla="*/ 807272 w 986147"/>
                <a:gd name="connsiteY60" fmla="*/ 534695 h 987867"/>
                <a:gd name="connsiteX61" fmla="*/ 806484 w 986147"/>
                <a:gd name="connsiteY61" fmla="*/ 520367 h 987867"/>
                <a:gd name="connsiteX62" fmla="*/ 951906 w 986147"/>
                <a:gd name="connsiteY62" fmla="*/ 488203 h 987867"/>
                <a:gd name="connsiteX63" fmla="*/ 956061 w 986147"/>
                <a:gd name="connsiteY63" fmla="*/ 534695 h 987867"/>
                <a:gd name="connsiteX64" fmla="*/ 672667 w 986147"/>
                <a:gd name="connsiteY64" fmla="*/ 818160 h 98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986147" h="987867">
                  <a:moveTo>
                    <a:pt x="788288" y="243564"/>
                  </a:moveTo>
                  <a:lnTo>
                    <a:pt x="788288" y="74860"/>
                  </a:lnTo>
                  <a:cubicBezTo>
                    <a:pt x="788288" y="33598"/>
                    <a:pt x="754690" y="0"/>
                    <a:pt x="713428" y="0"/>
                  </a:cubicBezTo>
                  <a:lnTo>
                    <a:pt x="74860" y="0"/>
                  </a:lnTo>
                  <a:cubicBezTo>
                    <a:pt x="33597" y="0"/>
                    <a:pt x="0" y="33598"/>
                    <a:pt x="0" y="74860"/>
                  </a:cubicBezTo>
                  <a:lnTo>
                    <a:pt x="0" y="913007"/>
                  </a:lnTo>
                  <a:cubicBezTo>
                    <a:pt x="0" y="954270"/>
                    <a:pt x="33597" y="987867"/>
                    <a:pt x="74860" y="987867"/>
                  </a:cubicBezTo>
                  <a:lnTo>
                    <a:pt x="713428" y="987867"/>
                  </a:lnTo>
                  <a:cubicBezTo>
                    <a:pt x="754690" y="987867"/>
                    <a:pt x="788288" y="954341"/>
                    <a:pt x="788288" y="913007"/>
                  </a:cubicBezTo>
                  <a:lnTo>
                    <a:pt x="788288" y="825754"/>
                  </a:lnTo>
                  <a:cubicBezTo>
                    <a:pt x="904052" y="779620"/>
                    <a:pt x="986148" y="666649"/>
                    <a:pt x="986148" y="534695"/>
                  </a:cubicBezTo>
                  <a:cubicBezTo>
                    <a:pt x="986148" y="402669"/>
                    <a:pt x="904052" y="289698"/>
                    <a:pt x="788288" y="243564"/>
                  </a:cubicBezTo>
                  <a:close/>
                  <a:moveTo>
                    <a:pt x="945602" y="458903"/>
                  </a:moveTo>
                  <a:lnTo>
                    <a:pt x="800036" y="491068"/>
                  </a:lnTo>
                  <a:cubicBezTo>
                    <a:pt x="783417" y="442642"/>
                    <a:pt x="740077" y="406609"/>
                    <a:pt x="687639" y="400735"/>
                  </a:cubicBezTo>
                  <a:lnTo>
                    <a:pt x="687639" y="251802"/>
                  </a:lnTo>
                  <a:cubicBezTo>
                    <a:pt x="811068" y="258393"/>
                    <a:pt x="913652" y="343927"/>
                    <a:pt x="945602" y="458903"/>
                  </a:cubicBezTo>
                  <a:close/>
                  <a:moveTo>
                    <a:pt x="567934" y="534695"/>
                  </a:moveTo>
                  <a:cubicBezTo>
                    <a:pt x="567934" y="476884"/>
                    <a:pt x="614928" y="429890"/>
                    <a:pt x="672667" y="429890"/>
                  </a:cubicBezTo>
                  <a:cubicBezTo>
                    <a:pt x="730477" y="429890"/>
                    <a:pt x="777471" y="476884"/>
                    <a:pt x="777471" y="534695"/>
                  </a:cubicBezTo>
                  <a:cubicBezTo>
                    <a:pt x="777471" y="592434"/>
                    <a:pt x="730477" y="639427"/>
                    <a:pt x="672667" y="639427"/>
                  </a:cubicBezTo>
                  <a:cubicBezTo>
                    <a:pt x="614928" y="639427"/>
                    <a:pt x="567934" y="592434"/>
                    <a:pt x="567934" y="534695"/>
                  </a:cubicBezTo>
                  <a:close/>
                  <a:moveTo>
                    <a:pt x="608982" y="653253"/>
                  </a:moveTo>
                  <a:lnTo>
                    <a:pt x="553535" y="791512"/>
                  </a:lnTo>
                  <a:cubicBezTo>
                    <a:pt x="456683" y="746381"/>
                    <a:pt x="389201" y="648310"/>
                    <a:pt x="389201" y="534623"/>
                  </a:cubicBezTo>
                  <a:cubicBezTo>
                    <a:pt x="389201" y="383327"/>
                    <a:pt x="508404" y="259682"/>
                    <a:pt x="657766" y="251874"/>
                  </a:cubicBezTo>
                  <a:lnTo>
                    <a:pt x="657766" y="400806"/>
                  </a:lnTo>
                  <a:cubicBezTo>
                    <a:pt x="590500" y="408256"/>
                    <a:pt x="537990" y="465422"/>
                    <a:pt x="537990" y="534623"/>
                  </a:cubicBezTo>
                  <a:cubicBezTo>
                    <a:pt x="537990" y="585915"/>
                    <a:pt x="566716" y="630544"/>
                    <a:pt x="608982" y="653253"/>
                  </a:cubicBezTo>
                  <a:close/>
                  <a:moveTo>
                    <a:pt x="229523" y="29944"/>
                  </a:moveTo>
                  <a:lnTo>
                    <a:pt x="558765" y="29944"/>
                  </a:lnTo>
                  <a:lnTo>
                    <a:pt x="558765" y="74860"/>
                  </a:lnTo>
                  <a:cubicBezTo>
                    <a:pt x="558765" y="99646"/>
                    <a:pt x="538635" y="119776"/>
                    <a:pt x="513849" y="119776"/>
                  </a:cubicBezTo>
                  <a:lnTo>
                    <a:pt x="274368" y="119776"/>
                  </a:lnTo>
                  <a:cubicBezTo>
                    <a:pt x="249582" y="119776"/>
                    <a:pt x="229452" y="99646"/>
                    <a:pt x="229452" y="74860"/>
                  </a:cubicBezTo>
                  <a:lnTo>
                    <a:pt x="229452" y="29944"/>
                  </a:lnTo>
                  <a:close/>
                  <a:moveTo>
                    <a:pt x="758344" y="913007"/>
                  </a:moveTo>
                  <a:cubicBezTo>
                    <a:pt x="758344" y="937793"/>
                    <a:pt x="738214" y="957923"/>
                    <a:pt x="713428" y="957923"/>
                  </a:cubicBezTo>
                  <a:lnTo>
                    <a:pt x="74860" y="957923"/>
                  </a:lnTo>
                  <a:cubicBezTo>
                    <a:pt x="50074" y="957923"/>
                    <a:pt x="29944" y="937793"/>
                    <a:pt x="29944" y="913007"/>
                  </a:cubicBezTo>
                  <a:lnTo>
                    <a:pt x="29944" y="74860"/>
                  </a:lnTo>
                  <a:cubicBezTo>
                    <a:pt x="29944" y="50074"/>
                    <a:pt x="50074" y="29944"/>
                    <a:pt x="74860" y="29944"/>
                  </a:cubicBezTo>
                  <a:lnTo>
                    <a:pt x="199579" y="29944"/>
                  </a:lnTo>
                  <a:lnTo>
                    <a:pt x="199579" y="74860"/>
                  </a:lnTo>
                  <a:cubicBezTo>
                    <a:pt x="199579" y="116123"/>
                    <a:pt x="233105" y="149649"/>
                    <a:pt x="274439" y="149649"/>
                  </a:cubicBezTo>
                  <a:lnTo>
                    <a:pt x="513920" y="149649"/>
                  </a:lnTo>
                  <a:cubicBezTo>
                    <a:pt x="555183" y="149649"/>
                    <a:pt x="588780" y="116051"/>
                    <a:pt x="588780" y="74860"/>
                  </a:cubicBezTo>
                  <a:lnTo>
                    <a:pt x="588780" y="29944"/>
                  </a:lnTo>
                  <a:lnTo>
                    <a:pt x="713499" y="29944"/>
                  </a:lnTo>
                  <a:cubicBezTo>
                    <a:pt x="738286" y="29944"/>
                    <a:pt x="758416" y="50074"/>
                    <a:pt x="758416" y="74860"/>
                  </a:cubicBezTo>
                  <a:lnTo>
                    <a:pt x="758416" y="233392"/>
                  </a:lnTo>
                  <a:cubicBezTo>
                    <a:pt x="731122" y="225583"/>
                    <a:pt x="702467" y="221142"/>
                    <a:pt x="672738" y="221142"/>
                  </a:cubicBezTo>
                  <a:cubicBezTo>
                    <a:pt x="499879" y="221142"/>
                    <a:pt x="359257" y="361764"/>
                    <a:pt x="359257" y="534623"/>
                  </a:cubicBezTo>
                  <a:cubicBezTo>
                    <a:pt x="359257" y="707482"/>
                    <a:pt x="499879" y="848033"/>
                    <a:pt x="672738" y="848033"/>
                  </a:cubicBezTo>
                  <a:cubicBezTo>
                    <a:pt x="702467" y="848033"/>
                    <a:pt x="731122" y="843591"/>
                    <a:pt x="758416" y="835854"/>
                  </a:cubicBezTo>
                  <a:lnTo>
                    <a:pt x="758416" y="913007"/>
                  </a:lnTo>
                  <a:close/>
                  <a:moveTo>
                    <a:pt x="672667" y="818160"/>
                  </a:moveTo>
                  <a:cubicBezTo>
                    <a:pt x="640645" y="818160"/>
                    <a:pt x="609913" y="812572"/>
                    <a:pt x="581187" y="802759"/>
                  </a:cubicBezTo>
                  <a:lnTo>
                    <a:pt x="636705" y="664357"/>
                  </a:lnTo>
                  <a:cubicBezTo>
                    <a:pt x="648167" y="667509"/>
                    <a:pt x="660202" y="669371"/>
                    <a:pt x="672595" y="669371"/>
                  </a:cubicBezTo>
                  <a:cubicBezTo>
                    <a:pt x="746882" y="669371"/>
                    <a:pt x="807272" y="608982"/>
                    <a:pt x="807272" y="534695"/>
                  </a:cubicBezTo>
                  <a:cubicBezTo>
                    <a:pt x="807272" y="529895"/>
                    <a:pt x="806985" y="525095"/>
                    <a:pt x="806484" y="520367"/>
                  </a:cubicBezTo>
                  <a:lnTo>
                    <a:pt x="951906" y="488203"/>
                  </a:lnTo>
                  <a:cubicBezTo>
                    <a:pt x="954413" y="503390"/>
                    <a:pt x="956061" y="518863"/>
                    <a:pt x="956061" y="534695"/>
                  </a:cubicBezTo>
                  <a:cubicBezTo>
                    <a:pt x="956204" y="691006"/>
                    <a:pt x="829049" y="818160"/>
                    <a:pt x="672667" y="818160"/>
                  </a:cubicBezTo>
                  <a:close/>
                </a:path>
              </a:pathLst>
            </a:custGeom>
            <a:grpFill/>
            <a:ln w="7164" cap="flat">
              <a:noFill/>
              <a:prstDash val="solid"/>
              <a:miter/>
            </a:ln>
          </p:spPr>
          <p:txBody>
            <a:bodyPr rtlCol="0" anchor="ctr"/>
            <a:lstStyle/>
            <a:p>
              <a:endParaRPr lang="en-US" sz="1200"/>
            </a:p>
          </p:txBody>
        </p:sp>
      </p:grpSp>
      <p:grpSp>
        <p:nvGrpSpPr>
          <p:cNvPr id="107" name="Graphic 2">
            <a:extLst>
              <a:ext uri="{FF2B5EF4-FFF2-40B4-BE49-F238E27FC236}">
                <a16:creationId xmlns:a16="http://schemas.microsoft.com/office/drawing/2014/main" id="{9982947E-3C11-0E6D-6FC4-6539F2182A2D}"/>
              </a:ext>
            </a:extLst>
          </p:cNvPr>
          <p:cNvGrpSpPr/>
          <p:nvPr/>
        </p:nvGrpSpPr>
        <p:grpSpPr>
          <a:xfrm>
            <a:off x="8920096" y="6446520"/>
            <a:ext cx="447136" cy="447134"/>
            <a:chOff x="8642186" y="8419437"/>
            <a:chExt cx="987795" cy="987794"/>
          </a:xfrm>
          <a:solidFill>
            <a:schemeClr val="bg1"/>
          </a:solidFill>
        </p:grpSpPr>
        <p:sp>
          <p:nvSpPr>
            <p:cNvPr id="108" name="Freeform: Shape 107">
              <a:extLst>
                <a:ext uri="{FF2B5EF4-FFF2-40B4-BE49-F238E27FC236}">
                  <a16:creationId xmlns:a16="http://schemas.microsoft.com/office/drawing/2014/main" id="{DE5299C9-6735-A9F0-AA7D-B2120525E9E5}"/>
                </a:ext>
              </a:extLst>
            </p:cNvPr>
            <p:cNvSpPr/>
            <p:nvPr/>
          </p:nvSpPr>
          <p:spPr>
            <a:xfrm>
              <a:off x="9011329" y="8738720"/>
              <a:ext cx="249438" cy="269424"/>
            </a:xfrm>
            <a:custGeom>
              <a:avLst/>
              <a:gdLst>
                <a:gd name="connsiteX0" fmla="*/ 234467 w 249438"/>
                <a:gd name="connsiteY0" fmla="*/ 0 h 269424"/>
                <a:gd name="connsiteX1" fmla="*/ 124719 w 249438"/>
                <a:gd name="connsiteY1" fmla="*/ 0 h 269424"/>
                <a:gd name="connsiteX2" fmla="*/ 109747 w 249438"/>
                <a:gd name="connsiteY2" fmla="*/ 14972 h 269424"/>
                <a:gd name="connsiteX3" fmla="*/ 109747 w 249438"/>
                <a:gd name="connsiteY3" fmla="*/ 76866 h 269424"/>
                <a:gd name="connsiteX4" fmla="*/ 14972 w 249438"/>
                <a:gd name="connsiteY4" fmla="*/ 76866 h 269424"/>
                <a:gd name="connsiteX5" fmla="*/ 0 w 249438"/>
                <a:gd name="connsiteY5" fmla="*/ 91838 h 269424"/>
                <a:gd name="connsiteX6" fmla="*/ 0 w 249438"/>
                <a:gd name="connsiteY6" fmla="*/ 254453 h 269424"/>
                <a:gd name="connsiteX7" fmla="*/ 14972 w 249438"/>
                <a:gd name="connsiteY7" fmla="*/ 269425 h 269424"/>
                <a:gd name="connsiteX8" fmla="*/ 124719 w 249438"/>
                <a:gd name="connsiteY8" fmla="*/ 269425 h 269424"/>
                <a:gd name="connsiteX9" fmla="*/ 234467 w 249438"/>
                <a:gd name="connsiteY9" fmla="*/ 269425 h 269424"/>
                <a:gd name="connsiteX10" fmla="*/ 249438 w 249438"/>
                <a:gd name="connsiteY10" fmla="*/ 254453 h 269424"/>
                <a:gd name="connsiteX11" fmla="*/ 249438 w 249438"/>
                <a:gd name="connsiteY11" fmla="*/ 15043 h 269424"/>
                <a:gd name="connsiteX12" fmla="*/ 234467 w 249438"/>
                <a:gd name="connsiteY12" fmla="*/ 0 h 269424"/>
                <a:gd name="connsiteX13" fmla="*/ 109747 w 249438"/>
                <a:gd name="connsiteY13" fmla="*/ 239481 h 269424"/>
                <a:gd name="connsiteX14" fmla="*/ 29944 w 249438"/>
                <a:gd name="connsiteY14" fmla="*/ 239481 h 269424"/>
                <a:gd name="connsiteX15" fmla="*/ 29944 w 249438"/>
                <a:gd name="connsiteY15" fmla="*/ 106810 h 269424"/>
                <a:gd name="connsiteX16" fmla="*/ 109747 w 249438"/>
                <a:gd name="connsiteY16" fmla="*/ 106810 h 269424"/>
                <a:gd name="connsiteX17" fmla="*/ 109747 w 249438"/>
                <a:gd name="connsiteY17" fmla="*/ 239481 h 269424"/>
                <a:gd name="connsiteX18" fmla="*/ 219566 w 249438"/>
                <a:gd name="connsiteY18" fmla="*/ 239481 h 269424"/>
                <a:gd name="connsiteX19" fmla="*/ 139763 w 249438"/>
                <a:gd name="connsiteY19" fmla="*/ 239481 h 269424"/>
                <a:gd name="connsiteX20" fmla="*/ 139763 w 249438"/>
                <a:gd name="connsiteY20" fmla="*/ 91838 h 269424"/>
                <a:gd name="connsiteX21" fmla="*/ 139763 w 249438"/>
                <a:gd name="connsiteY21" fmla="*/ 29944 h 269424"/>
                <a:gd name="connsiteX22" fmla="*/ 219566 w 249438"/>
                <a:gd name="connsiteY22" fmla="*/ 29944 h 269424"/>
                <a:gd name="connsiteX23" fmla="*/ 219566 w 249438"/>
                <a:gd name="connsiteY23" fmla="*/ 239481 h 26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9438" h="269424">
                  <a:moveTo>
                    <a:pt x="234467" y="0"/>
                  </a:moveTo>
                  <a:lnTo>
                    <a:pt x="124719" y="0"/>
                  </a:lnTo>
                  <a:cubicBezTo>
                    <a:pt x="116481" y="0"/>
                    <a:pt x="109747" y="6734"/>
                    <a:pt x="109747" y="14972"/>
                  </a:cubicBezTo>
                  <a:lnTo>
                    <a:pt x="109747" y="76866"/>
                  </a:lnTo>
                  <a:lnTo>
                    <a:pt x="14972" y="76866"/>
                  </a:lnTo>
                  <a:cubicBezTo>
                    <a:pt x="6734" y="76866"/>
                    <a:pt x="0" y="83600"/>
                    <a:pt x="0" y="91838"/>
                  </a:cubicBezTo>
                  <a:lnTo>
                    <a:pt x="0" y="254453"/>
                  </a:lnTo>
                  <a:cubicBezTo>
                    <a:pt x="0" y="262763"/>
                    <a:pt x="6734" y="269425"/>
                    <a:pt x="14972" y="269425"/>
                  </a:cubicBezTo>
                  <a:lnTo>
                    <a:pt x="124719" y="269425"/>
                  </a:lnTo>
                  <a:lnTo>
                    <a:pt x="234467" y="269425"/>
                  </a:lnTo>
                  <a:cubicBezTo>
                    <a:pt x="242704" y="269425"/>
                    <a:pt x="249438" y="262691"/>
                    <a:pt x="249438" y="254453"/>
                  </a:cubicBezTo>
                  <a:lnTo>
                    <a:pt x="249438" y="15043"/>
                  </a:lnTo>
                  <a:cubicBezTo>
                    <a:pt x="249438" y="6734"/>
                    <a:pt x="242776" y="0"/>
                    <a:pt x="234467" y="0"/>
                  </a:cubicBezTo>
                  <a:close/>
                  <a:moveTo>
                    <a:pt x="109747" y="239481"/>
                  </a:moveTo>
                  <a:lnTo>
                    <a:pt x="29944" y="239481"/>
                  </a:lnTo>
                  <a:lnTo>
                    <a:pt x="29944" y="106810"/>
                  </a:lnTo>
                  <a:lnTo>
                    <a:pt x="109747" y="106810"/>
                  </a:lnTo>
                  <a:lnTo>
                    <a:pt x="109747" y="239481"/>
                  </a:lnTo>
                  <a:close/>
                  <a:moveTo>
                    <a:pt x="219566" y="239481"/>
                  </a:moveTo>
                  <a:lnTo>
                    <a:pt x="139763" y="239481"/>
                  </a:lnTo>
                  <a:lnTo>
                    <a:pt x="139763" y="91838"/>
                  </a:lnTo>
                  <a:lnTo>
                    <a:pt x="139763" y="29944"/>
                  </a:lnTo>
                  <a:lnTo>
                    <a:pt x="219566" y="29944"/>
                  </a:lnTo>
                  <a:lnTo>
                    <a:pt x="219566" y="239481"/>
                  </a:lnTo>
                  <a:close/>
                </a:path>
              </a:pathLst>
            </a:custGeom>
            <a:grpFill/>
            <a:ln w="7164" cap="flat">
              <a:noFill/>
              <a:prstDash val="solid"/>
              <a:miter/>
            </a:ln>
          </p:spPr>
          <p:txBody>
            <a:bodyPr rtlCol="0" anchor="ctr"/>
            <a:lstStyle/>
            <a:p>
              <a:endParaRPr lang="en-US" sz="1200"/>
            </a:p>
          </p:txBody>
        </p:sp>
        <p:sp>
          <p:nvSpPr>
            <p:cNvPr id="109" name="Freeform: Shape 108">
              <a:extLst>
                <a:ext uri="{FF2B5EF4-FFF2-40B4-BE49-F238E27FC236}">
                  <a16:creationId xmlns:a16="http://schemas.microsoft.com/office/drawing/2014/main" id="{E3B0AE08-31AC-5857-7568-C16394D28C19}"/>
                </a:ext>
              </a:extLst>
            </p:cNvPr>
            <p:cNvSpPr/>
            <p:nvPr/>
          </p:nvSpPr>
          <p:spPr>
            <a:xfrm>
              <a:off x="8642186" y="8419437"/>
              <a:ext cx="987795" cy="987794"/>
            </a:xfrm>
            <a:custGeom>
              <a:avLst/>
              <a:gdLst>
                <a:gd name="connsiteX0" fmla="*/ 972823 w 987795"/>
                <a:gd name="connsiteY0" fmla="*/ 638639 h 987794"/>
                <a:gd name="connsiteX1" fmla="*/ 947894 w 987795"/>
                <a:gd name="connsiteY1" fmla="*/ 638639 h 987794"/>
                <a:gd name="connsiteX2" fmla="*/ 947894 w 987795"/>
                <a:gd name="connsiteY2" fmla="*/ 573880 h 987794"/>
                <a:gd name="connsiteX3" fmla="*/ 947894 w 987795"/>
                <a:gd name="connsiteY3" fmla="*/ 573736 h 987794"/>
                <a:gd name="connsiteX4" fmla="*/ 947894 w 987795"/>
                <a:gd name="connsiteY4" fmla="*/ 180023 h 987794"/>
                <a:gd name="connsiteX5" fmla="*/ 947894 w 987795"/>
                <a:gd name="connsiteY5" fmla="*/ 179951 h 987794"/>
                <a:gd name="connsiteX6" fmla="*/ 947894 w 987795"/>
                <a:gd name="connsiteY6" fmla="*/ 29944 h 987794"/>
                <a:gd name="connsiteX7" fmla="*/ 972823 w 987795"/>
                <a:gd name="connsiteY7" fmla="*/ 29944 h 987794"/>
                <a:gd name="connsiteX8" fmla="*/ 987796 w 987795"/>
                <a:gd name="connsiteY8" fmla="*/ 14972 h 987794"/>
                <a:gd name="connsiteX9" fmla="*/ 972823 w 987795"/>
                <a:gd name="connsiteY9" fmla="*/ 0 h 987794"/>
                <a:gd name="connsiteX10" fmla="*/ 932922 w 987795"/>
                <a:gd name="connsiteY10" fmla="*/ 0 h 987794"/>
                <a:gd name="connsiteX11" fmla="*/ 54873 w 987795"/>
                <a:gd name="connsiteY11" fmla="*/ 0 h 987794"/>
                <a:gd name="connsiteX12" fmla="*/ 14972 w 987795"/>
                <a:gd name="connsiteY12" fmla="*/ 0 h 987794"/>
                <a:gd name="connsiteX13" fmla="*/ 0 w 987795"/>
                <a:gd name="connsiteY13" fmla="*/ 14972 h 987794"/>
                <a:gd name="connsiteX14" fmla="*/ 14972 w 987795"/>
                <a:gd name="connsiteY14" fmla="*/ 29944 h 987794"/>
                <a:gd name="connsiteX15" fmla="*/ 39902 w 987795"/>
                <a:gd name="connsiteY15" fmla="*/ 29944 h 987794"/>
                <a:gd name="connsiteX16" fmla="*/ 39902 w 987795"/>
                <a:gd name="connsiteY16" fmla="*/ 449232 h 987794"/>
                <a:gd name="connsiteX17" fmla="*/ 39902 w 987795"/>
                <a:gd name="connsiteY17" fmla="*/ 573736 h 987794"/>
                <a:gd name="connsiteX18" fmla="*/ 39902 w 987795"/>
                <a:gd name="connsiteY18" fmla="*/ 638639 h 987794"/>
                <a:gd name="connsiteX19" fmla="*/ 14972 w 987795"/>
                <a:gd name="connsiteY19" fmla="*/ 638639 h 987794"/>
                <a:gd name="connsiteX20" fmla="*/ 0 w 987795"/>
                <a:gd name="connsiteY20" fmla="*/ 653611 h 987794"/>
                <a:gd name="connsiteX21" fmla="*/ 14972 w 987795"/>
                <a:gd name="connsiteY21" fmla="*/ 668583 h 987794"/>
                <a:gd name="connsiteX22" fmla="*/ 54873 w 987795"/>
                <a:gd name="connsiteY22" fmla="*/ 668583 h 987794"/>
                <a:gd name="connsiteX23" fmla="*/ 372510 w 987795"/>
                <a:gd name="connsiteY23" fmla="*/ 668583 h 987794"/>
                <a:gd name="connsiteX24" fmla="*/ 260327 w 987795"/>
                <a:gd name="connsiteY24" fmla="*/ 967594 h 987794"/>
                <a:gd name="connsiteX25" fmla="*/ 269067 w 987795"/>
                <a:gd name="connsiteY25" fmla="*/ 986864 h 987794"/>
                <a:gd name="connsiteX26" fmla="*/ 274296 w 987795"/>
                <a:gd name="connsiteY26" fmla="*/ 987795 h 987794"/>
                <a:gd name="connsiteX27" fmla="*/ 288337 w 987795"/>
                <a:gd name="connsiteY27" fmla="*/ 978052 h 987794"/>
                <a:gd name="connsiteX28" fmla="*/ 404459 w 987795"/>
                <a:gd name="connsiteY28" fmla="*/ 668511 h 987794"/>
                <a:gd name="connsiteX29" fmla="*/ 478890 w 987795"/>
                <a:gd name="connsiteY29" fmla="*/ 668511 h 987794"/>
                <a:gd name="connsiteX30" fmla="*/ 478890 w 987795"/>
                <a:gd name="connsiteY30" fmla="*/ 873034 h 987794"/>
                <a:gd name="connsiteX31" fmla="*/ 493862 w 987795"/>
                <a:gd name="connsiteY31" fmla="*/ 888006 h 987794"/>
                <a:gd name="connsiteX32" fmla="*/ 508834 w 987795"/>
                <a:gd name="connsiteY32" fmla="*/ 873034 h 987794"/>
                <a:gd name="connsiteX33" fmla="*/ 508834 w 987795"/>
                <a:gd name="connsiteY33" fmla="*/ 668511 h 987794"/>
                <a:gd name="connsiteX34" fmla="*/ 583264 w 987795"/>
                <a:gd name="connsiteY34" fmla="*/ 668511 h 987794"/>
                <a:gd name="connsiteX35" fmla="*/ 699387 w 987795"/>
                <a:gd name="connsiteY35" fmla="*/ 978052 h 987794"/>
                <a:gd name="connsiteX36" fmla="*/ 713428 w 987795"/>
                <a:gd name="connsiteY36" fmla="*/ 987795 h 987794"/>
                <a:gd name="connsiteX37" fmla="*/ 718657 w 987795"/>
                <a:gd name="connsiteY37" fmla="*/ 986864 h 987794"/>
                <a:gd name="connsiteX38" fmla="*/ 727397 w 987795"/>
                <a:gd name="connsiteY38" fmla="*/ 967594 h 987794"/>
                <a:gd name="connsiteX39" fmla="*/ 615214 w 987795"/>
                <a:gd name="connsiteY39" fmla="*/ 668583 h 987794"/>
                <a:gd name="connsiteX40" fmla="*/ 932850 w 987795"/>
                <a:gd name="connsiteY40" fmla="*/ 668583 h 987794"/>
                <a:gd name="connsiteX41" fmla="*/ 972752 w 987795"/>
                <a:gd name="connsiteY41" fmla="*/ 668583 h 987794"/>
                <a:gd name="connsiteX42" fmla="*/ 987724 w 987795"/>
                <a:gd name="connsiteY42" fmla="*/ 653611 h 987794"/>
                <a:gd name="connsiteX43" fmla="*/ 972823 w 987795"/>
                <a:gd name="connsiteY43" fmla="*/ 638639 h 987794"/>
                <a:gd name="connsiteX44" fmla="*/ 69846 w 987795"/>
                <a:gd name="connsiteY44" fmla="*/ 464132 h 987794"/>
                <a:gd name="connsiteX45" fmla="*/ 149649 w 987795"/>
                <a:gd name="connsiteY45" fmla="*/ 464132 h 987794"/>
                <a:gd name="connsiteX46" fmla="*/ 149649 w 987795"/>
                <a:gd name="connsiteY46" fmla="*/ 558765 h 987794"/>
                <a:gd name="connsiteX47" fmla="*/ 69846 w 987795"/>
                <a:gd name="connsiteY47" fmla="*/ 558765 h 987794"/>
                <a:gd name="connsiteX48" fmla="*/ 69846 w 987795"/>
                <a:gd name="connsiteY48" fmla="*/ 464132 h 987794"/>
                <a:gd name="connsiteX49" fmla="*/ 917950 w 987795"/>
                <a:gd name="connsiteY49" fmla="*/ 558765 h 987794"/>
                <a:gd name="connsiteX50" fmla="*/ 838147 w 987795"/>
                <a:gd name="connsiteY50" fmla="*/ 558765 h 987794"/>
                <a:gd name="connsiteX51" fmla="*/ 838147 w 987795"/>
                <a:gd name="connsiteY51" fmla="*/ 268135 h 987794"/>
                <a:gd name="connsiteX52" fmla="*/ 838147 w 987795"/>
                <a:gd name="connsiteY52" fmla="*/ 194994 h 987794"/>
                <a:gd name="connsiteX53" fmla="*/ 917950 w 987795"/>
                <a:gd name="connsiteY53" fmla="*/ 194994 h 987794"/>
                <a:gd name="connsiteX54" fmla="*/ 917950 w 987795"/>
                <a:gd name="connsiteY54" fmla="*/ 558765 h 987794"/>
                <a:gd name="connsiteX55" fmla="*/ 917950 w 987795"/>
                <a:gd name="connsiteY55" fmla="*/ 165050 h 987794"/>
                <a:gd name="connsiteX56" fmla="*/ 823175 w 987795"/>
                <a:gd name="connsiteY56" fmla="*/ 165050 h 987794"/>
                <a:gd name="connsiteX57" fmla="*/ 808203 w 987795"/>
                <a:gd name="connsiteY57" fmla="*/ 180023 h 987794"/>
                <a:gd name="connsiteX58" fmla="*/ 808203 w 987795"/>
                <a:gd name="connsiteY58" fmla="*/ 253163 h 987794"/>
                <a:gd name="connsiteX59" fmla="*/ 713428 w 987795"/>
                <a:gd name="connsiteY59" fmla="*/ 253163 h 987794"/>
                <a:gd name="connsiteX60" fmla="*/ 698456 w 987795"/>
                <a:gd name="connsiteY60" fmla="*/ 268135 h 987794"/>
                <a:gd name="connsiteX61" fmla="*/ 698456 w 987795"/>
                <a:gd name="connsiteY61" fmla="*/ 573665 h 987794"/>
                <a:gd name="connsiteX62" fmla="*/ 713428 w 987795"/>
                <a:gd name="connsiteY62" fmla="*/ 588637 h 987794"/>
                <a:gd name="connsiteX63" fmla="*/ 823175 w 987795"/>
                <a:gd name="connsiteY63" fmla="*/ 588637 h 987794"/>
                <a:gd name="connsiteX64" fmla="*/ 917950 w 987795"/>
                <a:gd name="connsiteY64" fmla="*/ 588637 h 987794"/>
                <a:gd name="connsiteX65" fmla="*/ 917950 w 987795"/>
                <a:gd name="connsiteY65" fmla="*/ 638496 h 987794"/>
                <a:gd name="connsiteX66" fmla="*/ 69846 w 987795"/>
                <a:gd name="connsiteY66" fmla="*/ 638496 h 987794"/>
                <a:gd name="connsiteX67" fmla="*/ 69846 w 987795"/>
                <a:gd name="connsiteY67" fmla="*/ 588637 h 987794"/>
                <a:gd name="connsiteX68" fmla="*/ 164621 w 987795"/>
                <a:gd name="connsiteY68" fmla="*/ 588637 h 987794"/>
                <a:gd name="connsiteX69" fmla="*/ 274368 w 987795"/>
                <a:gd name="connsiteY69" fmla="*/ 588637 h 987794"/>
                <a:gd name="connsiteX70" fmla="*/ 289340 w 987795"/>
                <a:gd name="connsiteY70" fmla="*/ 573665 h 987794"/>
                <a:gd name="connsiteX71" fmla="*/ 289340 w 987795"/>
                <a:gd name="connsiteY71" fmla="*/ 367853 h 987794"/>
                <a:gd name="connsiteX72" fmla="*/ 274368 w 987795"/>
                <a:gd name="connsiteY72" fmla="*/ 352881 h 987794"/>
                <a:gd name="connsiteX73" fmla="*/ 164621 w 987795"/>
                <a:gd name="connsiteY73" fmla="*/ 352881 h 987794"/>
                <a:gd name="connsiteX74" fmla="*/ 149649 w 987795"/>
                <a:gd name="connsiteY74" fmla="*/ 367853 h 987794"/>
                <a:gd name="connsiteX75" fmla="*/ 149649 w 987795"/>
                <a:gd name="connsiteY75" fmla="*/ 434117 h 987794"/>
                <a:gd name="connsiteX76" fmla="*/ 69846 w 987795"/>
                <a:gd name="connsiteY76" fmla="*/ 434117 h 987794"/>
                <a:gd name="connsiteX77" fmla="*/ 69846 w 987795"/>
                <a:gd name="connsiteY77" fmla="*/ 29872 h 987794"/>
                <a:gd name="connsiteX78" fmla="*/ 918021 w 987795"/>
                <a:gd name="connsiteY78" fmla="*/ 29872 h 987794"/>
                <a:gd name="connsiteX79" fmla="*/ 918021 w 987795"/>
                <a:gd name="connsiteY79" fmla="*/ 165050 h 987794"/>
                <a:gd name="connsiteX80" fmla="*/ 808203 w 987795"/>
                <a:gd name="connsiteY80" fmla="*/ 283107 h 987794"/>
                <a:gd name="connsiteX81" fmla="*/ 808203 w 987795"/>
                <a:gd name="connsiteY81" fmla="*/ 558765 h 987794"/>
                <a:gd name="connsiteX82" fmla="*/ 728400 w 987795"/>
                <a:gd name="connsiteY82" fmla="*/ 558765 h 987794"/>
                <a:gd name="connsiteX83" fmla="*/ 728400 w 987795"/>
                <a:gd name="connsiteY83" fmla="*/ 283107 h 987794"/>
                <a:gd name="connsiteX84" fmla="*/ 808203 w 987795"/>
                <a:gd name="connsiteY84" fmla="*/ 283107 h 987794"/>
                <a:gd name="connsiteX85" fmla="*/ 179593 w 987795"/>
                <a:gd name="connsiteY85" fmla="*/ 558765 h 987794"/>
                <a:gd name="connsiteX86" fmla="*/ 179593 w 987795"/>
                <a:gd name="connsiteY86" fmla="*/ 449160 h 987794"/>
                <a:gd name="connsiteX87" fmla="*/ 179593 w 987795"/>
                <a:gd name="connsiteY87" fmla="*/ 382897 h 987794"/>
                <a:gd name="connsiteX88" fmla="*/ 259395 w 987795"/>
                <a:gd name="connsiteY88" fmla="*/ 382897 h 987794"/>
                <a:gd name="connsiteX89" fmla="*/ 259395 w 987795"/>
                <a:gd name="connsiteY89" fmla="*/ 558765 h 987794"/>
                <a:gd name="connsiteX90" fmla="*/ 179593 w 987795"/>
                <a:gd name="connsiteY90" fmla="*/ 558765 h 98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987795" h="987794">
                  <a:moveTo>
                    <a:pt x="972823" y="638639"/>
                  </a:moveTo>
                  <a:lnTo>
                    <a:pt x="947894" y="638639"/>
                  </a:lnTo>
                  <a:lnTo>
                    <a:pt x="947894" y="573880"/>
                  </a:lnTo>
                  <a:cubicBezTo>
                    <a:pt x="947894" y="573808"/>
                    <a:pt x="947894" y="573808"/>
                    <a:pt x="947894" y="573736"/>
                  </a:cubicBezTo>
                  <a:lnTo>
                    <a:pt x="947894" y="180023"/>
                  </a:lnTo>
                  <a:cubicBezTo>
                    <a:pt x="947894" y="179951"/>
                    <a:pt x="947894" y="179951"/>
                    <a:pt x="947894" y="179951"/>
                  </a:cubicBezTo>
                  <a:lnTo>
                    <a:pt x="947894" y="29944"/>
                  </a:lnTo>
                  <a:lnTo>
                    <a:pt x="972823" y="29944"/>
                  </a:lnTo>
                  <a:cubicBezTo>
                    <a:pt x="981062" y="29944"/>
                    <a:pt x="987796" y="23282"/>
                    <a:pt x="987796" y="14972"/>
                  </a:cubicBezTo>
                  <a:cubicBezTo>
                    <a:pt x="987796" y="6733"/>
                    <a:pt x="981062" y="0"/>
                    <a:pt x="972823" y="0"/>
                  </a:cubicBezTo>
                  <a:lnTo>
                    <a:pt x="932922" y="0"/>
                  </a:lnTo>
                  <a:lnTo>
                    <a:pt x="54873" y="0"/>
                  </a:lnTo>
                  <a:lnTo>
                    <a:pt x="14972" y="0"/>
                  </a:lnTo>
                  <a:cubicBezTo>
                    <a:pt x="6734" y="0"/>
                    <a:pt x="0" y="6733"/>
                    <a:pt x="0" y="14972"/>
                  </a:cubicBezTo>
                  <a:cubicBezTo>
                    <a:pt x="0" y="23282"/>
                    <a:pt x="6734" y="29944"/>
                    <a:pt x="14972" y="29944"/>
                  </a:cubicBezTo>
                  <a:lnTo>
                    <a:pt x="39902" y="29944"/>
                  </a:lnTo>
                  <a:lnTo>
                    <a:pt x="39902" y="449232"/>
                  </a:lnTo>
                  <a:lnTo>
                    <a:pt x="39902" y="573736"/>
                  </a:lnTo>
                  <a:lnTo>
                    <a:pt x="39902" y="638639"/>
                  </a:lnTo>
                  <a:lnTo>
                    <a:pt x="14972" y="638639"/>
                  </a:lnTo>
                  <a:cubicBezTo>
                    <a:pt x="6734" y="638639"/>
                    <a:pt x="0" y="645373"/>
                    <a:pt x="0" y="653611"/>
                  </a:cubicBezTo>
                  <a:cubicBezTo>
                    <a:pt x="0" y="661849"/>
                    <a:pt x="6734" y="668583"/>
                    <a:pt x="14972" y="668583"/>
                  </a:cubicBezTo>
                  <a:lnTo>
                    <a:pt x="54873" y="668583"/>
                  </a:lnTo>
                  <a:lnTo>
                    <a:pt x="372510" y="668583"/>
                  </a:lnTo>
                  <a:lnTo>
                    <a:pt x="260327" y="967594"/>
                  </a:lnTo>
                  <a:cubicBezTo>
                    <a:pt x="257390" y="975330"/>
                    <a:pt x="261330" y="983999"/>
                    <a:pt x="269067" y="986864"/>
                  </a:cubicBezTo>
                  <a:cubicBezTo>
                    <a:pt x="270786" y="987509"/>
                    <a:pt x="272577" y="987795"/>
                    <a:pt x="274296" y="987795"/>
                  </a:cubicBezTo>
                  <a:cubicBezTo>
                    <a:pt x="280385" y="987795"/>
                    <a:pt x="286044" y="984070"/>
                    <a:pt x="288337" y="978052"/>
                  </a:cubicBezTo>
                  <a:lnTo>
                    <a:pt x="404459" y="668511"/>
                  </a:lnTo>
                  <a:lnTo>
                    <a:pt x="478890" y="668511"/>
                  </a:lnTo>
                  <a:lnTo>
                    <a:pt x="478890" y="873034"/>
                  </a:lnTo>
                  <a:cubicBezTo>
                    <a:pt x="478890" y="881271"/>
                    <a:pt x="485624" y="888006"/>
                    <a:pt x="493862" y="888006"/>
                  </a:cubicBezTo>
                  <a:cubicBezTo>
                    <a:pt x="502100" y="888006"/>
                    <a:pt x="508834" y="881271"/>
                    <a:pt x="508834" y="873034"/>
                  </a:cubicBezTo>
                  <a:lnTo>
                    <a:pt x="508834" y="668511"/>
                  </a:lnTo>
                  <a:lnTo>
                    <a:pt x="583264" y="668511"/>
                  </a:lnTo>
                  <a:lnTo>
                    <a:pt x="699387" y="978052"/>
                  </a:lnTo>
                  <a:cubicBezTo>
                    <a:pt x="701680" y="984070"/>
                    <a:pt x="707339" y="987795"/>
                    <a:pt x="713428" y="987795"/>
                  </a:cubicBezTo>
                  <a:cubicBezTo>
                    <a:pt x="715147" y="987795"/>
                    <a:pt x="716938" y="987509"/>
                    <a:pt x="718657" y="986864"/>
                  </a:cubicBezTo>
                  <a:cubicBezTo>
                    <a:pt x="726394" y="983999"/>
                    <a:pt x="730334" y="975330"/>
                    <a:pt x="727397" y="967594"/>
                  </a:cubicBezTo>
                  <a:lnTo>
                    <a:pt x="615214" y="668583"/>
                  </a:lnTo>
                  <a:lnTo>
                    <a:pt x="932850" y="668583"/>
                  </a:lnTo>
                  <a:lnTo>
                    <a:pt x="972752" y="668583"/>
                  </a:lnTo>
                  <a:cubicBezTo>
                    <a:pt x="980990" y="668583"/>
                    <a:pt x="987724" y="661849"/>
                    <a:pt x="987724" y="653611"/>
                  </a:cubicBezTo>
                  <a:cubicBezTo>
                    <a:pt x="987796" y="645301"/>
                    <a:pt x="981062" y="638639"/>
                    <a:pt x="972823" y="638639"/>
                  </a:cubicBezTo>
                  <a:close/>
                  <a:moveTo>
                    <a:pt x="69846" y="464132"/>
                  </a:moveTo>
                  <a:lnTo>
                    <a:pt x="149649" y="464132"/>
                  </a:lnTo>
                  <a:lnTo>
                    <a:pt x="149649" y="558765"/>
                  </a:lnTo>
                  <a:lnTo>
                    <a:pt x="69846" y="558765"/>
                  </a:lnTo>
                  <a:lnTo>
                    <a:pt x="69846" y="464132"/>
                  </a:lnTo>
                  <a:close/>
                  <a:moveTo>
                    <a:pt x="917950" y="558765"/>
                  </a:moveTo>
                  <a:lnTo>
                    <a:pt x="838147" y="558765"/>
                  </a:lnTo>
                  <a:lnTo>
                    <a:pt x="838147" y="268135"/>
                  </a:lnTo>
                  <a:lnTo>
                    <a:pt x="838147" y="194994"/>
                  </a:lnTo>
                  <a:lnTo>
                    <a:pt x="917950" y="194994"/>
                  </a:lnTo>
                  <a:lnTo>
                    <a:pt x="917950" y="558765"/>
                  </a:lnTo>
                  <a:close/>
                  <a:moveTo>
                    <a:pt x="917950" y="165050"/>
                  </a:moveTo>
                  <a:lnTo>
                    <a:pt x="823175" y="165050"/>
                  </a:lnTo>
                  <a:cubicBezTo>
                    <a:pt x="814937" y="165050"/>
                    <a:pt x="808203" y="171784"/>
                    <a:pt x="808203" y="180023"/>
                  </a:cubicBezTo>
                  <a:lnTo>
                    <a:pt x="808203" y="253163"/>
                  </a:lnTo>
                  <a:lnTo>
                    <a:pt x="713428" y="253163"/>
                  </a:lnTo>
                  <a:cubicBezTo>
                    <a:pt x="705190" y="253163"/>
                    <a:pt x="698456" y="259897"/>
                    <a:pt x="698456" y="268135"/>
                  </a:cubicBezTo>
                  <a:lnTo>
                    <a:pt x="698456" y="573665"/>
                  </a:lnTo>
                  <a:cubicBezTo>
                    <a:pt x="698456" y="581975"/>
                    <a:pt x="705190" y="588637"/>
                    <a:pt x="713428" y="588637"/>
                  </a:cubicBezTo>
                  <a:lnTo>
                    <a:pt x="823175" y="588637"/>
                  </a:lnTo>
                  <a:lnTo>
                    <a:pt x="917950" y="588637"/>
                  </a:lnTo>
                  <a:lnTo>
                    <a:pt x="917950" y="638496"/>
                  </a:lnTo>
                  <a:lnTo>
                    <a:pt x="69846" y="638496"/>
                  </a:lnTo>
                  <a:lnTo>
                    <a:pt x="69846" y="588637"/>
                  </a:lnTo>
                  <a:lnTo>
                    <a:pt x="164621" y="588637"/>
                  </a:lnTo>
                  <a:lnTo>
                    <a:pt x="274368" y="588637"/>
                  </a:lnTo>
                  <a:cubicBezTo>
                    <a:pt x="282606" y="588637"/>
                    <a:pt x="289340" y="581903"/>
                    <a:pt x="289340" y="573665"/>
                  </a:cubicBezTo>
                  <a:lnTo>
                    <a:pt x="289340" y="367853"/>
                  </a:lnTo>
                  <a:cubicBezTo>
                    <a:pt x="289340" y="359615"/>
                    <a:pt x="282606" y="352881"/>
                    <a:pt x="274368" y="352881"/>
                  </a:cubicBezTo>
                  <a:lnTo>
                    <a:pt x="164621" y="352881"/>
                  </a:lnTo>
                  <a:cubicBezTo>
                    <a:pt x="156383" y="352881"/>
                    <a:pt x="149649" y="359615"/>
                    <a:pt x="149649" y="367853"/>
                  </a:cubicBezTo>
                  <a:lnTo>
                    <a:pt x="149649" y="434117"/>
                  </a:lnTo>
                  <a:lnTo>
                    <a:pt x="69846" y="434117"/>
                  </a:lnTo>
                  <a:lnTo>
                    <a:pt x="69846" y="29872"/>
                  </a:lnTo>
                  <a:lnTo>
                    <a:pt x="918021" y="29872"/>
                  </a:lnTo>
                  <a:lnTo>
                    <a:pt x="918021" y="165050"/>
                  </a:lnTo>
                  <a:close/>
                  <a:moveTo>
                    <a:pt x="808203" y="283107"/>
                  </a:moveTo>
                  <a:lnTo>
                    <a:pt x="808203" y="558765"/>
                  </a:lnTo>
                  <a:lnTo>
                    <a:pt x="728400" y="558765"/>
                  </a:lnTo>
                  <a:lnTo>
                    <a:pt x="728400" y="283107"/>
                  </a:lnTo>
                  <a:lnTo>
                    <a:pt x="808203" y="283107"/>
                  </a:lnTo>
                  <a:close/>
                  <a:moveTo>
                    <a:pt x="179593" y="558765"/>
                  </a:moveTo>
                  <a:lnTo>
                    <a:pt x="179593" y="449160"/>
                  </a:lnTo>
                  <a:lnTo>
                    <a:pt x="179593" y="382897"/>
                  </a:lnTo>
                  <a:lnTo>
                    <a:pt x="259395" y="382897"/>
                  </a:lnTo>
                  <a:lnTo>
                    <a:pt x="259395" y="558765"/>
                  </a:lnTo>
                  <a:lnTo>
                    <a:pt x="179593" y="558765"/>
                  </a:lnTo>
                  <a:close/>
                </a:path>
              </a:pathLst>
            </a:custGeom>
            <a:grpFill/>
            <a:ln w="7164" cap="flat">
              <a:noFill/>
              <a:prstDash val="solid"/>
              <a:miter/>
            </a:ln>
          </p:spPr>
          <p:txBody>
            <a:bodyPr rtlCol="0" anchor="ctr"/>
            <a:lstStyle/>
            <a:p>
              <a:endParaRPr lang="en-US" sz="1200"/>
            </a:p>
          </p:txBody>
        </p:sp>
        <p:sp>
          <p:nvSpPr>
            <p:cNvPr id="110" name="Freeform: Shape 109">
              <a:extLst>
                <a:ext uri="{FF2B5EF4-FFF2-40B4-BE49-F238E27FC236}">
                  <a16:creationId xmlns:a16="http://schemas.microsoft.com/office/drawing/2014/main" id="{4578FD23-66E2-4D24-AA2D-2943C35B9975}"/>
                </a:ext>
              </a:extLst>
            </p:cNvPr>
            <p:cNvSpPr/>
            <p:nvPr/>
          </p:nvSpPr>
          <p:spPr>
            <a:xfrm>
              <a:off x="8907169" y="8612783"/>
              <a:ext cx="253879" cy="29943"/>
            </a:xfrm>
            <a:custGeom>
              <a:avLst/>
              <a:gdLst>
                <a:gd name="connsiteX0" fmla="*/ 14972 w 253879"/>
                <a:gd name="connsiteY0" fmla="*/ 29944 h 29943"/>
                <a:gd name="connsiteX1" fmla="*/ 238908 w 253879"/>
                <a:gd name="connsiteY1" fmla="*/ 29944 h 29943"/>
                <a:gd name="connsiteX2" fmla="*/ 253880 w 253879"/>
                <a:gd name="connsiteY2" fmla="*/ 14972 h 29943"/>
                <a:gd name="connsiteX3" fmla="*/ 238908 w 253879"/>
                <a:gd name="connsiteY3" fmla="*/ 0 h 29943"/>
                <a:gd name="connsiteX4" fmla="*/ 14972 w 253879"/>
                <a:gd name="connsiteY4" fmla="*/ 0 h 29943"/>
                <a:gd name="connsiteX5" fmla="*/ 0 w 253879"/>
                <a:gd name="connsiteY5" fmla="*/ 14972 h 29943"/>
                <a:gd name="connsiteX6" fmla="*/ 14972 w 253879"/>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879" h="29943">
                  <a:moveTo>
                    <a:pt x="14972" y="29944"/>
                  </a:moveTo>
                  <a:lnTo>
                    <a:pt x="238908" y="29944"/>
                  </a:lnTo>
                  <a:cubicBezTo>
                    <a:pt x="247146" y="29944"/>
                    <a:pt x="253880" y="23210"/>
                    <a:pt x="253880" y="14972"/>
                  </a:cubicBezTo>
                  <a:cubicBezTo>
                    <a:pt x="253880" y="6733"/>
                    <a:pt x="247146" y="0"/>
                    <a:pt x="238908"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111" name="Freeform: Shape 110">
              <a:extLst>
                <a:ext uri="{FF2B5EF4-FFF2-40B4-BE49-F238E27FC236}">
                  <a16:creationId xmlns:a16="http://schemas.microsoft.com/office/drawing/2014/main" id="{1DDD89A4-ACDE-A563-C2FD-63BFC4427645}"/>
                </a:ext>
              </a:extLst>
            </p:cNvPr>
            <p:cNvSpPr/>
            <p:nvPr/>
          </p:nvSpPr>
          <p:spPr>
            <a:xfrm>
              <a:off x="8771848" y="8612783"/>
              <a:ext cx="85462" cy="29943"/>
            </a:xfrm>
            <a:custGeom>
              <a:avLst/>
              <a:gdLst>
                <a:gd name="connsiteX0" fmla="*/ 14972 w 85462"/>
                <a:gd name="connsiteY0" fmla="*/ 29944 h 29943"/>
                <a:gd name="connsiteX1" fmla="*/ 70491 w 85462"/>
                <a:gd name="connsiteY1" fmla="*/ 29944 h 29943"/>
                <a:gd name="connsiteX2" fmla="*/ 85462 w 85462"/>
                <a:gd name="connsiteY2" fmla="*/ 14972 h 29943"/>
                <a:gd name="connsiteX3" fmla="*/ 70491 w 85462"/>
                <a:gd name="connsiteY3" fmla="*/ 0 h 29943"/>
                <a:gd name="connsiteX4" fmla="*/ 14972 w 85462"/>
                <a:gd name="connsiteY4" fmla="*/ 0 h 29943"/>
                <a:gd name="connsiteX5" fmla="*/ 0 w 85462"/>
                <a:gd name="connsiteY5" fmla="*/ 14972 h 29943"/>
                <a:gd name="connsiteX6" fmla="*/ 14972 w 85462"/>
                <a:gd name="connsiteY6" fmla="*/ 29944 h 2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62" h="29943">
                  <a:moveTo>
                    <a:pt x="14972" y="29944"/>
                  </a:moveTo>
                  <a:lnTo>
                    <a:pt x="70491" y="29944"/>
                  </a:lnTo>
                  <a:cubicBezTo>
                    <a:pt x="78728" y="29944"/>
                    <a:pt x="85462" y="23210"/>
                    <a:pt x="85462" y="14972"/>
                  </a:cubicBezTo>
                  <a:cubicBezTo>
                    <a:pt x="85462" y="6733"/>
                    <a:pt x="78728" y="0"/>
                    <a:pt x="70491" y="0"/>
                  </a:cubicBezTo>
                  <a:lnTo>
                    <a:pt x="14972" y="0"/>
                  </a:lnTo>
                  <a:cubicBezTo>
                    <a:pt x="6734" y="0"/>
                    <a:pt x="0" y="673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sp>
          <p:nvSpPr>
            <p:cNvPr id="112" name="Freeform: Shape 111">
              <a:extLst>
                <a:ext uri="{FF2B5EF4-FFF2-40B4-BE49-F238E27FC236}">
                  <a16:creationId xmlns:a16="http://schemas.microsoft.com/office/drawing/2014/main" id="{9AFABB10-DB8B-57EA-1245-D8D8260F128A}"/>
                </a:ext>
              </a:extLst>
            </p:cNvPr>
            <p:cNvSpPr/>
            <p:nvPr/>
          </p:nvSpPr>
          <p:spPr>
            <a:xfrm>
              <a:off x="9140991" y="8512993"/>
              <a:ext cx="139762" cy="29944"/>
            </a:xfrm>
            <a:custGeom>
              <a:avLst/>
              <a:gdLst>
                <a:gd name="connsiteX0" fmla="*/ 15043 w 139762"/>
                <a:gd name="connsiteY0" fmla="*/ 29944 h 29944"/>
                <a:gd name="connsiteX1" fmla="*/ 124791 w 139762"/>
                <a:gd name="connsiteY1" fmla="*/ 29944 h 29944"/>
                <a:gd name="connsiteX2" fmla="*/ 139763 w 139762"/>
                <a:gd name="connsiteY2" fmla="*/ 14972 h 29944"/>
                <a:gd name="connsiteX3" fmla="*/ 124791 w 139762"/>
                <a:gd name="connsiteY3" fmla="*/ 0 h 29944"/>
                <a:gd name="connsiteX4" fmla="*/ 14972 w 139762"/>
                <a:gd name="connsiteY4" fmla="*/ 0 h 29944"/>
                <a:gd name="connsiteX5" fmla="*/ 0 w 139762"/>
                <a:gd name="connsiteY5" fmla="*/ 14972 h 29944"/>
                <a:gd name="connsiteX6" fmla="*/ 15043 w 13976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62" h="29944">
                  <a:moveTo>
                    <a:pt x="15043" y="29944"/>
                  </a:moveTo>
                  <a:lnTo>
                    <a:pt x="124791" y="29944"/>
                  </a:lnTo>
                  <a:cubicBezTo>
                    <a:pt x="133029" y="29944"/>
                    <a:pt x="139763" y="23210"/>
                    <a:pt x="139763" y="14972"/>
                  </a:cubicBezTo>
                  <a:cubicBezTo>
                    <a:pt x="139763" y="6663"/>
                    <a:pt x="133029" y="0"/>
                    <a:pt x="124791" y="0"/>
                  </a:cubicBezTo>
                  <a:lnTo>
                    <a:pt x="14972" y="0"/>
                  </a:lnTo>
                  <a:cubicBezTo>
                    <a:pt x="6734" y="0"/>
                    <a:pt x="0" y="6663"/>
                    <a:pt x="0" y="14972"/>
                  </a:cubicBezTo>
                  <a:cubicBezTo>
                    <a:pt x="72" y="23210"/>
                    <a:pt x="6734" y="29944"/>
                    <a:pt x="15043" y="29944"/>
                  </a:cubicBezTo>
                  <a:close/>
                </a:path>
              </a:pathLst>
            </a:custGeom>
            <a:grpFill/>
            <a:ln w="7164" cap="flat">
              <a:noFill/>
              <a:prstDash val="solid"/>
              <a:miter/>
            </a:ln>
          </p:spPr>
          <p:txBody>
            <a:bodyPr rtlCol="0" anchor="ctr"/>
            <a:lstStyle/>
            <a:p>
              <a:endParaRPr lang="en-US" sz="1200"/>
            </a:p>
          </p:txBody>
        </p:sp>
        <p:sp>
          <p:nvSpPr>
            <p:cNvPr id="113" name="Freeform: Shape 112">
              <a:extLst>
                <a:ext uri="{FF2B5EF4-FFF2-40B4-BE49-F238E27FC236}">
                  <a16:creationId xmlns:a16="http://schemas.microsoft.com/office/drawing/2014/main" id="{14C1C19D-45C7-588B-C347-75C27837261D}"/>
                </a:ext>
              </a:extLst>
            </p:cNvPr>
            <p:cNvSpPr/>
            <p:nvPr/>
          </p:nvSpPr>
          <p:spPr>
            <a:xfrm>
              <a:off x="8913831" y="8512993"/>
              <a:ext cx="177372" cy="29944"/>
            </a:xfrm>
            <a:custGeom>
              <a:avLst/>
              <a:gdLst>
                <a:gd name="connsiteX0" fmla="*/ 14972 w 177372"/>
                <a:gd name="connsiteY0" fmla="*/ 29944 h 29944"/>
                <a:gd name="connsiteX1" fmla="*/ 162400 w 177372"/>
                <a:gd name="connsiteY1" fmla="*/ 29944 h 29944"/>
                <a:gd name="connsiteX2" fmla="*/ 177372 w 177372"/>
                <a:gd name="connsiteY2" fmla="*/ 14972 h 29944"/>
                <a:gd name="connsiteX3" fmla="*/ 162400 w 177372"/>
                <a:gd name="connsiteY3" fmla="*/ 0 h 29944"/>
                <a:gd name="connsiteX4" fmla="*/ 14972 w 177372"/>
                <a:gd name="connsiteY4" fmla="*/ 0 h 29944"/>
                <a:gd name="connsiteX5" fmla="*/ 0 w 177372"/>
                <a:gd name="connsiteY5" fmla="*/ 14972 h 29944"/>
                <a:gd name="connsiteX6" fmla="*/ 14972 w 177372"/>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372" h="29944">
                  <a:moveTo>
                    <a:pt x="14972" y="29944"/>
                  </a:moveTo>
                  <a:lnTo>
                    <a:pt x="162400" y="29944"/>
                  </a:lnTo>
                  <a:cubicBezTo>
                    <a:pt x="170638" y="29944"/>
                    <a:pt x="177372" y="23210"/>
                    <a:pt x="177372" y="14972"/>
                  </a:cubicBezTo>
                  <a:cubicBezTo>
                    <a:pt x="177372" y="6663"/>
                    <a:pt x="170638" y="0"/>
                    <a:pt x="162400" y="0"/>
                  </a:cubicBezTo>
                  <a:lnTo>
                    <a:pt x="14972" y="0"/>
                  </a:lnTo>
                  <a:cubicBezTo>
                    <a:pt x="6734" y="0"/>
                    <a:pt x="0" y="6663"/>
                    <a:pt x="0" y="14972"/>
                  </a:cubicBezTo>
                  <a:cubicBezTo>
                    <a:pt x="0" y="23210"/>
                    <a:pt x="6662" y="29944"/>
                    <a:pt x="14972" y="29944"/>
                  </a:cubicBezTo>
                  <a:close/>
                </a:path>
              </a:pathLst>
            </a:custGeom>
            <a:grpFill/>
            <a:ln w="7164" cap="flat">
              <a:noFill/>
              <a:prstDash val="solid"/>
              <a:miter/>
            </a:ln>
          </p:spPr>
          <p:txBody>
            <a:bodyPr rtlCol="0" anchor="ctr"/>
            <a:lstStyle/>
            <a:p>
              <a:endParaRPr lang="en-US" sz="1200"/>
            </a:p>
          </p:txBody>
        </p:sp>
        <p:sp>
          <p:nvSpPr>
            <p:cNvPr id="114" name="Freeform: Shape 113">
              <a:extLst>
                <a:ext uri="{FF2B5EF4-FFF2-40B4-BE49-F238E27FC236}">
                  <a16:creationId xmlns:a16="http://schemas.microsoft.com/office/drawing/2014/main" id="{F0487D03-6B3A-4A14-DA27-CDC71B7EFB2A}"/>
                </a:ext>
              </a:extLst>
            </p:cNvPr>
            <p:cNvSpPr/>
            <p:nvPr/>
          </p:nvSpPr>
          <p:spPr>
            <a:xfrm>
              <a:off x="8771848" y="8512993"/>
              <a:ext cx="92053" cy="29944"/>
            </a:xfrm>
            <a:custGeom>
              <a:avLst/>
              <a:gdLst>
                <a:gd name="connsiteX0" fmla="*/ 14972 w 92053"/>
                <a:gd name="connsiteY0" fmla="*/ 29944 h 29944"/>
                <a:gd name="connsiteX1" fmla="*/ 77081 w 92053"/>
                <a:gd name="connsiteY1" fmla="*/ 29944 h 29944"/>
                <a:gd name="connsiteX2" fmla="*/ 92053 w 92053"/>
                <a:gd name="connsiteY2" fmla="*/ 14972 h 29944"/>
                <a:gd name="connsiteX3" fmla="*/ 77081 w 92053"/>
                <a:gd name="connsiteY3" fmla="*/ 0 h 29944"/>
                <a:gd name="connsiteX4" fmla="*/ 14972 w 92053"/>
                <a:gd name="connsiteY4" fmla="*/ 0 h 29944"/>
                <a:gd name="connsiteX5" fmla="*/ 0 w 92053"/>
                <a:gd name="connsiteY5" fmla="*/ 14972 h 29944"/>
                <a:gd name="connsiteX6" fmla="*/ 14972 w 92053"/>
                <a:gd name="connsiteY6" fmla="*/ 29944 h 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053" h="29944">
                  <a:moveTo>
                    <a:pt x="14972" y="29944"/>
                  </a:moveTo>
                  <a:lnTo>
                    <a:pt x="77081" y="29944"/>
                  </a:lnTo>
                  <a:cubicBezTo>
                    <a:pt x="85319" y="29944"/>
                    <a:pt x="92053" y="23210"/>
                    <a:pt x="92053" y="14972"/>
                  </a:cubicBezTo>
                  <a:cubicBezTo>
                    <a:pt x="92053" y="6663"/>
                    <a:pt x="85319" y="0"/>
                    <a:pt x="77081" y="0"/>
                  </a:cubicBezTo>
                  <a:lnTo>
                    <a:pt x="14972" y="0"/>
                  </a:lnTo>
                  <a:cubicBezTo>
                    <a:pt x="6734" y="0"/>
                    <a:pt x="0" y="6663"/>
                    <a:pt x="0" y="14972"/>
                  </a:cubicBezTo>
                  <a:cubicBezTo>
                    <a:pt x="0" y="23210"/>
                    <a:pt x="6734" y="29944"/>
                    <a:pt x="14972" y="29944"/>
                  </a:cubicBezTo>
                  <a:close/>
                </a:path>
              </a:pathLst>
            </a:custGeom>
            <a:grpFill/>
            <a:ln w="7164"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625418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0" presetClass="entr" presetSubtype="0" fill="hold" grpId="0" nodeType="afterEffect">
                                  <p:stCondLst>
                                    <p:cond delay="0"/>
                                  </p:stCondLst>
                                  <p:childTnLst>
                                    <p:set>
                                      <p:cBhvr>
                                        <p:cTn id="11" dur="700" fill="hold">
                                          <p:stCondLst>
                                            <p:cond delay="0"/>
                                          </p:stCondLst>
                                        </p:cTn>
                                        <p:tgtEl>
                                          <p:spTgt spid="3"/>
                                        </p:tgtEl>
                                        <p:attrNameLst>
                                          <p:attrName>style.visibility</p:attrName>
                                        </p:attrNameLst>
                                      </p:cBhvr>
                                      <p:to>
                                        <p:strVal val="visible"/>
                                      </p:to>
                                    </p:set>
                                    <p:anim to="" calcmode="lin" valueType="num">
                                      <p:cBhvr>
                                        <p:cTn id="12" dur="7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3" dur="7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14" presetID="0" presetClass="entr" presetSubtype="0" fill="hold" nodeType="withEffect">
                                  <p:stCondLst>
                                    <p:cond delay="0"/>
                                  </p:stCondLst>
                                  <p:childTnLst>
                                    <p:set>
                                      <p:cBhvr>
                                        <p:cTn id="15" dur="700" fill="hold">
                                          <p:stCondLst>
                                            <p:cond delay="0"/>
                                          </p:stCondLst>
                                        </p:cTn>
                                        <p:tgtEl>
                                          <p:spTgt spid="99"/>
                                        </p:tgtEl>
                                        <p:attrNameLst>
                                          <p:attrName>style.visibility</p:attrName>
                                        </p:attrNameLst>
                                      </p:cBhvr>
                                      <p:to>
                                        <p:strVal val="visible"/>
                                      </p:to>
                                    </p:set>
                                    <p:anim to="" calcmode="lin" valueType="num">
                                      <p:cBhvr>
                                        <p:cTn id="16" dur="700" fill="hold">
                                          <p:stCondLst>
                                            <p:cond delay="0"/>
                                          </p:stCondLst>
                                        </p:cTn>
                                        <p:tgtEl>
                                          <p:spTgt spid="99"/>
                                        </p:tgtEl>
                                        <p:attrNameLst>
                                          <p:attrName>ppt_h</p:attrName>
                                        </p:attrNameLst>
                                      </p:cBhvr>
                                      <p:tavLst>
                                        <p:tav tm="0" fmla="#ppt_h-#ppt_h*((1.5-1.5*$)^3-(1.5-1.5*$)^2)">
                                          <p:val>
                                            <p:strVal val="0"/>
                                          </p:val>
                                        </p:tav>
                                        <p:tav tm="100000">
                                          <p:val>
                                            <p:strVal val="1"/>
                                          </p:val>
                                        </p:tav>
                                      </p:tavLst>
                                    </p:anim>
                                    <p:anim to="" calcmode="lin" valueType="num">
                                      <p:cBhvr>
                                        <p:cTn id="17" dur="700" fill="hold">
                                          <p:stCondLst>
                                            <p:cond delay="0"/>
                                          </p:stCondLst>
                                        </p:cTn>
                                        <p:tgtEl>
                                          <p:spTgt spid="99"/>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700" fill="hold"/>
                                        <p:tgtEl>
                                          <p:spTgt spid="11"/>
                                        </p:tgtEl>
                                        <p:attrNameLst>
                                          <p:attrName>ppt_x</p:attrName>
                                        </p:attrNameLst>
                                      </p:cBhvr>
                                      <p:tavLst>
                                        <p:tav tm="0">
                                          <p:val>
                                            <p:strVal val="#ppt_x"/>
                                          </p:val>
                                        </p:tav>
                                        <p:tav tm="100000">
                                          <p:val>
                                            <p:strVal val="#ppt_x"/>
                                          </p:val>
                                        </p:tav>
                                      </p:tavLst>
                                    </p:anim>
                                    <p:anim calcmode="lin" valueType="num">
                                      <p:cBhvr additive="base">
                                        <p:cTn id="21" dur="700" fill="hold"/>
                                        <p:tgtEl>
                                          <p:spTgt spid="11"/>
                                        </p:tgtEl>
                                        <p:attrNameLst>
                                          <p:attrName>ppt_y</p:attrName>
                                        </p:attrNameLst>
                                      </p:cBhvr>
                                      <p:tavLst>
                                        <p:tav tm="0">
                                          <p:val>
                                            <p:strVal val="1+#ppt_h/2"/>
                                          </p:val>
                                        </p:tav>
                                        <p:tav tm="100000">
                                          <p:val>
                                            <p:strVal val="#ppt_y"/>
                                          </p:val>
                                        </p:tav>
                                      </p:tavLst>
                                    </p:anim>
                                  </p:childTnLst>
                                </p:cTn>
                              </p:par>
                            </p:childTnLst>
                          </p:cTn>
                        </p:par>
                        <p:par>
                          <p:cTn id="22" fill="hold">
                            <p:stCondLst>
                              <p:cond delay="1675"/>
                            </p:stCondLst>
                            <p:childTnLst>
                              <p:par>
                                <p:cTn id="23" presetID="0" presetClass="entr" presetSubtype="0" fill="hold" grpId="0" nodeType="afterEffect">
                                  <p:stCondLst>
                                    <p:cond delay="0"/>
                                  </p:stCondLst>
                                  <p:childTnLst>
                                    <p:set>
                                      <p:cBhvr>
                                        <p:cTn id="24" dur="700" fill="hold">
                                          <p:stCondLst>
                                            <p:cond delay="0"/>
                                          </p:stCondLst>
                                        </p:cTn>
                                        <p:tgtEl>
                                          <p:spTgt spid="16"/>
                                        </p:tgtEl>
                                        <p:attrNameLst>
                                          <p:attrName>style.visibility</p:attrName>
                                        </p:attrNameLst>
                                      </p:cBhvr>
                                      <p:to>
                                        <p:strVal val="visible"/>
                                      </p:to>
                                    </p:set>
                                    <p:anim to="" calcmode="lin" valueType="num">
                                      <p:cBhvr>
                                        <p:cTn id="25" dur="7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26" dur="7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700" fill="hold">
                                          <p:stCondLst>
                                            <p:cond delay="0"/>
                                          </p:stCondLst>
                                        </p:cTn>
                                        <p:tgtEl>
                                          <p:spTgt spid="84"/>
                                        </p:tgtEl>
                                        <p:attrNameLst>
                                          <p:attrName>style.visibility</p:attrName>
                                        </p:attrNameLst>
                                      </p:cBhvr>
                                      <p:to>
                                        <p:strVal val="visible"/>
                                      </p:to>
                                    </p:set>
                                    <p:anim to="" calcmode="lin" valueType="num">
                                      <p:cBhvr>
                                        <p:cTn id="29" dur="700" fill="hold">
                                          <p:stCondLst>
                                            <p:cond delay="0"/>
                                          </p:stCondLst>
                                        </p:cTn>
                                        <p:tgtEl>
                                          <p:spTgt spid="84"/>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84"/>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700" fill="hold"/>
                                        <p:tgtEl>
                                          <p:spTgt spid="12"/>
                                        </p:tgtEl>
                                        <p:attrNameLst>
                                          <p:attrName>ppt_x</p:attrName>
                                        </p:attrNameLst>
                                      </p:cBhvr>
                                      <p:tavLst>
                                        <p:tav tm="0">
                                          <p:val>
                                            <p:strVal val="#ppt_x"/>
                                          </p:val>
                                        </p:tav>
                                        <p:tav tm="100000">
                                          <p:val>
                                            <p:strVal val="#ppt_x"/>
                                          </p:val>
                                        </p:tav>
                                      </p:tavLst>
                                    </p:anim>
                                    <p:anim calcmode="lin" valueType="num">
                                      <p:cBhvr additive="base">
                                        <p:cTn id="34" dur="700" fill="hold"/>
                                        <p:tgtEl>
                                          <p:spTgt spid="12"/>
                                        </p:tgtEl>
                                        <p:attrNameLst>
                                          <p:attrName>ppt_y</p:attrName>
                                        </p:attrNameLst>
                                      </p:cBhvr>
                                      <p:tavLst>
                                        <p:tav tm="0">
                                          <p:val>
                                            <p:strVal val="1+#ppt_h/2"/>
                                          </p:val>
                                        </p:tav>
                                        <p:tav tm="100000">
                                          <p:val>
                                            <p:strVal val="#ppt_y"/>
                                          </p:val>
                                        </p:tav>
                                      </p:tavLst>
                                    </p:anim>
                                  </p:childTnLst>
                                </p:cTn>
                              </p:par>
                            </p:childTnLst>
                          </p:cTn>
                        </p:par>
                        <p:par>
                          <p:cTn id="35" fill="hold">
                            <p:stCondLst>
                              <p:cond delay="2375"/>
                            </p:stCondLst>
                            <p:childTnLst>
                              <p:par>
                                <p:cTn id="36" presetID="0" presetClass="entr" presetSubtype="0" fill="hold" grpId="0" nodeType="afterEffect">
                                  <p:stCondLst>
                                    <p:cond delay="0"/>
                                  </p:stCondLst>
                                  <p:childTnLst>
                                    <p:set>
                                      <p:cBhvr>
                                        <p:cTn id="37" dur="700" fill="hold">
                                          <p:stCondLst>
                                            <p:cond delay="0"/>
                                          </p:stCondLst>
                                        </p:cTn>
                                        <p:tgtEl>
                                          <p:spTgt spid="24"/>
                                        </p:tgtEl>
                                        <p:attrNameLst>
                                          <p:attrName>style.visibility</p:attrName>
                                        </p:attrNameLst>
                                      </p:cBhvr>
                                      <p:to>
                                        <p:strVal val="visible"/>
                                      </p:to>
                                    </p:set>
                                    <p:anim to="" calcmode="lin" valueType="num">
                                      <p:cBhvr>
                                        <p:cTn id="38" dur="700" fill="hold">
                                          <p:stCondLst>
                                            <p:cond delay="0"/>
                                          </p:stCondLst>
                                        </p:cTn>
                                        <p:tgtEl>
                                          <p:spTgt spid="24"/>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24"/>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700" fill="hold">
                                          <p:stCondLst>
                                            <p:cond delay="0"/>
                                          </p:stCondLst>
                                        </p:cTn>
                                        <p:tgtEl>
                                          <p:spTgt spid="77"/>
                                        </p:tgtEl>
                                        <p:attrNameLst>
                                          <p:attrName>style.visibility</p:attrName>
                                        </p:attrNameLst>
                                      </p:cBhvr>
                                      <p:to>
                                        <p:strVal val="visible"/>
                                      </p:to>
                                    </p:set>
                                    <p:anim to="" calcmode="lin" valueType="num">
                                      <p:cBhvr>
                                        <p:cTn id="42" dur="700" fill="hold">
                                          <p:stCondLst>
                                            <p:cond delay="0"/>
                                          </p:stCondLst>
                                        </p:cTn>
                                        <p:tgtEl>
                                          <p:spTgt spid="77"/>
                                        </p:tgtEl>
                                        <p:attrNameLst>
                                          <p:attrName>ppt_h</p:attrName>
                                        </p:attrNameLst>
                                      </p:cBhvr>
                                      <p:tavLst>
                                        <p:tav tm="0" fmla="#ppt_h-#ppt_h*((1.5-1.5*$)^3-(1.5-1.5*$)^2)">
                                          <p:val>
                                            <p:strVal val="0"/>
                                          </p:val>
                                        </p:tav>
                                        <p:tav tm="100000">
                                          <p:val>
                                            <p:strVal val="1"/>
                                          </p:val>
                                        </p:tav>
                                      </p:tavLst>
                                    </p:anim>
                                    <p:anim to="" calcmode="lin" valueType="num">
                                      <p:cBhvr>
                                        <p:cTn id="43" dur="700" fill="hold">
                                          <p:stCondLst>
                                            <p:cond delay="0"/>
                                          </p:stCondLst>
                                        </p:cTn>
                                        <p:tgtEl>
                                          <p:spTgt spid="77"/>
                                        </p:tgtEl>
                                        <p:attrNameLst>
                                          <p:attrName>ppt_w</p:attrName>
                                        </p:attrNameLst>
                                      </p:cBhvr>
                                      <p:tavLst>
                                        <p:tav tm="0" fmla="#ppt_w-#ppt_w*((1.5-1.5*$)^3-(1.5-1.5*$)^2)">
                                          <p:val>
                                            <p:strVal val="0"/>
                                          </p:val>
                                        </p:tav>
                                        <p:tav tm="100000">
                                          <p:val>
                                            <p:strVal val="1"/>
                                          </p:val>
                                        </p:tav>
                                      </p:tavLst>
                                    </p:anim>
                                  </p:childTnLst>
                                </p:cTn>
                              </p:par>
                              <p:par>
                                <p:cTn id="44" presetID="2" presetClass="entr" presetSubtype="4" decel="10000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additive="base">
                                        <p:cTn id="46" dur="700" fill="hold"/>
                                        <p:tgtEl>
                                          <p:spTgt spid="13"/>
                                        </p:tgtEl>
                                        <p:attrNameLst>
                                          <p:attrName>ppt_x</p:attrName>
                                        </p:attrNameLst>
                                      </p:cBhvr>
                                      <p:tavLst>
                                        <p:tav tm="0">
                                          <p:val>
                                            <p:strVal val="#ppt_x"/>
                                          </p:val>
                                        </p:tav>
                                        <p:tav tm="100000">
                                          <p:val>
                                            <p:strVal val="#ppt_x"/>
                                          </p:val>
                                        </p:tav>
                                      </p:tavLst>
                                    </p:anim>
                                    <p:anim calcmode="lin" valueType="num">
                                      <p:cBhvr additive="base">
                                        <p:cTn id="47" dur="700" fill="hold"/>
                                        <p:tgtEl>
                                          <p:spTgt spid="13"/>
                                        </p:tgtEl>
                                        <p:attrNameLst>
                                          <p:attrName>ppt_y</p:attrName>
                                        </p:attrNameLst>
                                      </p:cBhvr>
                                      <p:tavLst>
                                        <p:tav tm="0">
                                          <p:val>
                                            <p:strVal val="1+#ppt_h/2"/>
                                          </p:val>
                                        </p:tav>
                                        <p:tav tm="100000">
                                          <p:val>
                                            <p:strVal val="#ppt_y"/>
                                          </p:val>
                                        </p:tav>
                                      </p:tavLst>
                                    </p:anim>
                                  </p:childTnLst>
                                </p:cTn>
                              </p:par>
                            </p:childTnLst>
                          </p:cTn>
                        </p:par>
                        <p:par>
                          <p:cTn id="48" fill="hold">
                            <p:stCondLst>
                              <p:cond delay="3075"/>
                            </p:stCondLst>
                            <p:childTnLst>
                              <p:par>
                                <p:cTn id="49" presetID="0" presetClass="entr" presetSubtype="0" fill="hold" grpId="0" nodeType="afterEffect">
                                  <p:stCondLst>
                                    <p:cond delay="0"/>
                                  </p:stCondLst>
                                  <p:childTnLst>
                                    <p:set>
                                      <p:cBhvr>
                                        <p:cTn id="50" dur="700" fill="hold">
                                          <p:stCondLst>
                                            <p:cond delay="0"/>
                                          </p:stCondLst>
                                        </p:cTn>
                                        <p:tgtEl>
                                          <p:spTgt spid="32"/>
                                        </p:tgtEl>
                                        <p:attrNameLst>
                                          <p:attrName>style.visibility</p:attrName>
                                        </p:attrNameLst>
                                      </p:cBhvr>
                                      <p:to>
                                        <p:strVal val="visible"/>
                                      </p:to>
                                    </p:set>
                                    <p:anim to="" calcmode="lin" valueType="num">
                                      <p:cBhvr>
                                        <p:cTn id="51" dur="700" fill="hold">
                                          <p:stCondLst>
                                            <p:cond delay="0"/>
                                          </p:stCondLst>
                                        </p:cTn>
                                        <p:tgtEl>
                                          <p:spTgt spid="32"/>
                                        </p:tgtEl>
                                        <p:attrNameLst>
                                          <p:attrName>ppt_h</p:attrName>
                                        </p:attrNameLst>
                                      </p:cBhvr>
                                      <p:tavLst>
                                        <p:tav tm="0" fmla="#ppt_h-#ppt_h*((1.5-1.5*$)^3-(1.5-1.5*$)^2)">
                                          <p:val>
                                            <p:strVal val="0"/>
                                          </p:val>
                                        </p:tav>
                                        <p:tav tm="100000">
                                          <p:val>
                                            <p:strVal val="1"/>
                                          </p:val>
                                        </p:tav>
                                      </p:tavLst>
                                    </p:anim>
                                    <p:anim to="" calcmode="lin" valueType="num">
                                      <p:cBhvr>
                                        <p:cTn id="52" dur="700" fill="hold">
                                          <p:stCondLst>
                                            <p:cond delay="0"/>
                                          </p:stCondLst>
                                        </p:cTn>
                                        <p:tgtEl>
                                          <p:spTgt spid="32"/>
                                        </p:tgtEl>
                                        <p:attrNameLst>
                                          <p:attrName>ppt_w</p:attrName>
                                        </p:attrNameLst>
                                      </p:cBhvr>
                                      <p:tavLst>
                                        <p:tav tm="0" fmla="#ppt_w-#ppt_w*((1.5-1.5*$)^3-(1.5-1.5*$)^2)">
                                          <p:val>
                                            <p:strVal val="0"/>
                                          </p:val>
                                        </p:tav>
                                        <p:tav tm="100000">
                                          <p:val>
                                            <p:strVal val="1"/>
                                          </p:val>
                                        </p:tav>
                                      </p:tavLst>
                                    </p:anim>
                                  </p:childTnLst>
                                </p:cTn>
                              </p:par>
                              <p:par>
                                <p:cTn id="53" presetID="0" presetClass="entr" presetSubtype="0" fill="hold" nodeType="withEffect">
                                  <p:stCondLst>
                                    <p:cond delay="0"/>
                                  </p:stCondLst>
                                  <p:childTnLst>
                                    <p:set>
                                      <p:cBhvr>
                                        <p:cTn id="54" dur="700" fill="hold">
                                          <p:stCondLst>
                                            <p:cond delay="0"/>
                                          </p:stCondLst>
                                        </p:cTn>
                                        <p:tgtEl>
                                          <p:spTgt spid="92"/>
                                        </p:tgtEl>
                                        <p:attrNameLst>
                                          <p:attrName>style.visibility</p:attrName>
                                        </p:attrNameLst>
                                      </p:cBhvr>
                                      <p:to>
                                        <p:strVal val="visible"/>
                                      </p:to>
                                    </p:set>
                                    <p:anim to="" calcmode="lin" valueType="num">
                                      <p:cBhvr>
                                        <p:cTn id="55" dur="700" fill="hold">
                                          <p:stCondLst>
                                            <p:cond delay="0"/>
                                          </p:stCondLst>
                                        </p:cTn>
                                        <p:tgtEl>
                                          <p:spTgt spid="92"/>
                                        </p:tgtEl>
                                        <p:attrNameLst>
                                          <p:attrName>ppt_h</p:attrName>
                                        </p:attrNameLst>
                                      </p:cBhvr>
                                      <p:tavLst>
                                        <p:tav tm="0" fmla="#ppt_h-#ppt_h*((1.5-1.5*$)^3-(1.5-1.5*$)^2)">
                                          <p:val>
                                            <p:strVal val="0"/>
                                          </p:val>
                                        </p:tav>
                                        <p:tav tm="100000">
                                          <p:val>
                                            <p:strVal val="1"/>
                                          </p:val>
                                        </p:tav>
                                      </p:tavLst>
                                    </p:anim>
                                    <p:anim to="" calcmode="lin" valueType="num">
                                      <p:cBhvr>
                                        <p:cTn id="56" dur="700" fill="hold">
                                          <p:stCondLst>
                                            <p:cond delay="0"/>
                                          </p:stCondLst>
                                        </p:cTn>
                                        <p:tgtEl>
                                          <p:spTgt spid="92"/>
                                        </p:tgtEl>
                                        <p:attrNameLst>
                                          <p:attrName>ppt_w</p:attrName>
                                        </p:attrNameLst>
                                      </p:cBhvr>
                                      <p:tavLst>
                                        <p:tav tm="0" fmla="#ppt_w-#ppt_w*((1.5-1.5*$)^3-(1.5-1.5*$)^2)">
                                          <p:val>
                                            <p:strVal val="0"/>
                                          </p:val>
                                        </p:tav>
                                        <p:tav tm="100000">
                                          <p:val>
                                            <p:strVal val="1"/>
                                          </p:val>
                                        </p:tav>
                                      </p:tavLst>
                                    </p:anim>
                                  </p:childTnLst>
                                </p:cTn>
                              </p:par>
                              <p:par>
                                <p:cTn id="57" presetID="2" presetClass="entr" presetSubtype="4" decel="10000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 calcmode="lin" valueType="num">
                                      <p:cBhvr additive="base">
                                        <p:cTn id="59" dur="700" fill="hold"/>
                                        <p:tgtEl>
                                          <p:spTgt spid="39"/>
                                        </p:tgtEl>
                                        <p:attrNameLst>
                                          <p:attrName>ppt_x</p:attrName>
                                        </p:attrNameLst>
                                      </p:cBhvr>
                                      <p:tavLst>
                                        <p:tav tm="0">
                                          <p:val>
                                            <p:strVal val="#ppt_x"/>
                                          </p:val>
                                        </p:tav>
                                        <p:tav tm="100000">
                                          <p:val>
                                            <p:strVal val="#ppt_x"/>
                                          </p:val>
                                        </p:tav>
                                      </p:tavLst>
                                    </p:anim>
                                    <p:anim calcmode="lin" valueType="num">
                                      <p:cBhvr additive="base">
                                        <p:cTn id="60" dur="700" fill="hold"/>
                                        <p:tgtEl>
                                          <p:spTgt spid="39"/>
                                        </p:tgtEl>
                                        <p:attrNameLst>
                                          <p:attrName>ppt_y</p:attrName>
                                        </p:attrNameLst>
                                      </p:cBhvr>
                                      <p:tavLst>
                                        <p:tav tm="0">
                                          <p:val>
                                            <p:strVal val="1+#ppt_h/2"/>
                                          </p:val>
                                        </p:tav>
                                        <p:tav tm="100000">
                                          <p:val>
                                            <p:strVal val="#ppt_y"/>
                                          </p:val>
                                        </p:tav>
                                      </p:tavLst>
                                    </p:anim>
                                  </p:childTnLst>
                                </p:cTn>
                              </p:par>
                            </p:childTnLst>
                          </p:cTn>
                        </p:par>
                        <p:par>
                          <p:cTn id="61" fill="hold">
                            <p:stCondLst>
                              <p:cond delay="3775"/>
                            </p:stCondLst>
                            <p:childTnLst>
                              <p:par>
                                <p:cTn id="62" presetID="0" presetClass="entr" presetSubtype="0" fill="hold" grpId="0" nodeType="afterEffect">
                                  <p:stCondLst>
                                    <p:cond delay="0"/>
                                  </p:stCondLst>
                                  <p:childTnLst>
                                    <p:set>
                                      <p:cBhvr>
                                        <p:cTn id="63" dur="700" fill="hold">
                                          <p:stCondLst>
                                            <p:cond delay="0"/>
                                          </p:stCondLst>
                                        </p:cTn>
                                        <p:tgtEl>
                                          <p:spTgt spid="43"/>
                                        </p:tgtEl>
                                        <p:attrNameLst>
                                          <p:attrName>style.visibility</p:attrName>
                                        </p:attrNameLst>
                                      </p:cBhvr>
                                      <p:to>
                                        <p:strVal val="visible"/>
                                      </p:to>
                                    </p:set>
                                    <p:anim to="" calcmode="lin" valueType="num">
                                      <p:cBhvr>
                                        <p:cTn id="64" dur="700" fill="hold">
                                          <p:stCondLst>
                                            <p:cond delay="0"/>
                                          </p:stCondLst>
                                        </p:cTn>
                                        <p:tgtEl>
                                          <p:spTgt spid="43"/>
                                        </p:tgtEl>
                                        <p:attrNameLst>
                                          <p:attrName>ppt_h</p:attrName>
                                        </p:attrNameLst>
                                      </p:cBhvr>
                                      <p:tavLst>
                                        <p:tav tm="0" fmla="#ppt_h-#ppt_h*((1.5-1.5*$)^3-(1.5-1.5*$)^2)">
                                          <p:val>
                                            <p:strVal val="0"/>
                                          </p:val>
                                        </p:tav>
                                        <p:tav tm="100000">
                                          <p:val>
                                            <p:strVal val="1"/>
                                          </p:val>
                                        </p:tav>
                                      </p:tavLst>
                                    </p:anim>
                                    <p:anim to="" calcmode="lin" valueType="num">
                                      <p:cBhvr>
                                        <p:cTn id="65" dur="700" fill="hold">
                                          <p:stCondLst>
                                            <p:cond delay="0"/>
                                          </p:stCondLst>
                                        </p:cTn>
                                        <p:tgtEl>
                                          <p:spTgt spid="43"/>
                                        </p:tgtEl>
                                        <p:attrNameLst>
                                          <p:attrName>ppt_w</p:attrName>
                                        </p:attrNameLst>
                                      </p:cBhvr>
                                      <p:tavLst>
                                        <p:tav tm="0" fmla="#ppt_w-#ppt_w*((1.5-1.5*$)^3-(1.5-1.5*$)^2)">
                                          <p:val>
                                            <p:strVal val="0"/>
                                          </p:val>
                                        </p:tav>
                                        <p:tav tm="100000">
                                          <p:val>
                                            <p:strVal val="1"/>
                                          </p:val>
                                        </p:tav>
                                      </p:tavLst>
                                    </p:anim>
                                  </p:childTnLst>
                                </p:cTn>
                              </p:par>
                              <p:par>
                                <p:cTn id="66" presetID="0" presetClass="entr" presetSubtype="0" fill="hold" nodeType="withEffect">
                                  <p:stCondLst>
                                    <p:cond delay="0"/>
                                  </p:stCondLst>
                                  <p:childTnLst>
                                    <p:set>
                                      <p:cBhvr>
                                        <p:cTn id="67" dur="700" fill="hold">
                                          <p:stCondLst>
                                            <p:cond delay="0"/>
                                          </p:stCondLst>
                                        </p:cTn>
                                        <p:tgtEl>
                                          <p:spTgt spid="107"/>
                                        </p:tgtEl>
                                        <p:attrNameLst>
                                          <p:attrName>style.visibility</p:attrName>
                                        </p:attrNameLst>
                                      </p:cBhvr>
                                      <p:to>
                                        <p:strVal val="visible"/>
                                      </p:to>
                                    </p:set>
                                    <p:anim to="" calcmode="lin" valueType="num">
                                      <p:cBhvr>
                                        <p:cTn id="68" dur="700" fill="hold">
                                          <p:stCondLst>
                                            <p:cond delay="0"/>
                                          </p:stCondLst>
                                        </p:cTn>
                                        <p:tgtEl>
                                          <p:spTgt spid="107"/>
                                        </p:tgtEl>
                                        <p:attrNameLst>
                                          <p:attrName>ppt_h</p:attrName>
                                        </p:attrNameLst>
                                      </p:cBhvr>
                                      <p:tavLst>
                                        <p:tav tm="0" fmla="#ppt_h-#ppt_h*((1.5-1.5*$)^3-(1.5-1.5*$)^2)">
                                          <p:val>
                                            <p:strVal val="0"/>
                                          </p:val>
                                        </p:tav>
                                        <p:tav tm="100000">
                                          <p:val>
                                            <p:strVal val="1"/>
                                          </p:val>
                                        </p:tav>
                                      </p:tavLst>
                                    </p:anim>
                                    <p:anim to="" calcmode="lin" valueType="num">
                                      <p:cBhvr>
                                        <p:cTn id="69" dur="700" fill="hold">
                                          <p:stCondLst>
                                            <p:cond delay="0"/>
                                          </p:stCondLst>
                                        </p:cTn>
                                        <p:tgtEl>
                                          <p:spTgt spid="107"/>
                                        </p:tgtEl>
                                        <p:attrNameLst>
                                          <p:attrName>ppt_w</p:attrName>
                                        </p:attrNameLst>
                                      </p:cBhvr>
                                      <p:tavLst>
                                        <p:tav tm="0" fmla="#ppt_w-#ppt_w*((1.5-1.5*$)^3-(1.5-1.5*$)^2)">
                                          <p:val>
                                            <p:strVal val="0"/>
                                          </p:val>
                                        </p:tav>
                                        <p:tav tm="100000">
                                          <p:val>
                                            <p:strVal val="1"/>
                                          </p:val>
                                        </p:tav>
                                      </p:tavLst>
                                    </p:anim>
                                  </p:childTnLst>
                                </p:cTn>
                              </p:par>
                              <p:par>
                                <p:cTn id="70" presetID="2" presetClass="entr" presetSubtype="4" decel="100000" fill="hold" grpId="0" nodeType="with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700" fill="hold"/>
                                        <p:tgtEl>
                                          <p:spTgt spid="40"/>
                                        </p:tgtEl>
                                        <p:attrNameLst>
                                          <p:attrName>ppt_x</p:attrName>
                                        </p:attrNameLst>
                                      </p:cBhvr>
                                      <p:tavLst>
                                        <p:tav tm="0">
                                          <p:val>
                                            <p:strVal val="#ppt_x"/>
                                          </p:val>
                                        </p:tav>
                                        <p:tav tm="100000">
                                          <p:val>
                                            <p:strVal val="#ppt_x"/>
                                          </p:val>
                                        </p:tav>
                                      </p:tavLst>
                                    </p:anim>
                                    <p:anim calcmode="lin" valueType="num">
                                      <p:cBhvr additive="base">
                                        <p:cTn id="73" dur="7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4475"/>
                            </p:stCondLst>
                            <p:childTnLst>
                              <p:par>
                                <p:cTn id="75" presetID="0" presetClass="entr" presetSubtype="0" fill="hold" grpId="0" nodeType="afterEffect">
                                  <p:stCondLst>
                                    <p:cond delay="0"/>
                                  </p:stCondLst>
                                  <p:childTnLst>
                                    <p:set>
                                      <p:cBhvr>
                                        <p:cTn id="76" dur="700" fill="hold">
                                          <p:stCondLst>
                                            <p:cond delay="0"/>
                                          </p:stCondLst>
                                        </p:cTn>
                                        <p:tgtEl>
                                          <p:spTgt spid="51"/>
                                        </p:tgtEl>
                                        <p:attrNameLst>
                                          <p:attrName>style.visibility</p:attrName>
                                        </p:attrNameLst>
                                      </p:cBhvr>
                                      <p:to>
                                        <p:strVal val="visible"/>
                                      </p:to>
                                    </p:set>
                                    <p:anim to="" calcmode="lin" valueType="num">
                                      <p:cBhvr>
                                        <p:cTn id="77" dur="700" fill="hold">
                                          <p:stCondLst>
                                            <p:cond delay="0"/>
                                          </p:stCondLst>
                                        </p:cTn>
                                        <p:tgtEl>
                                          <p:spTgt spid="51"/>
                                        </p:tgtEl>
                                        <p:attrNameLst>
                                          <p:attrName>ppt_h</p:attrName>
                                        </p:attrNameLst>
                                      </p:cBhvr>
                                      <p:tavLst>
                                        <p:tav tm="0" fmla="#ppt_h-#ppt_h*((1.5-1.5*$)^3-(1.5-1.5*$)^2)">
                                          <p:val>
                                            <p:strVal val="0"/>
                                          </p:val>
                                        </p:tav>
                                        <p:tav tm="100000">
                                          <p:val>
                                            <p:strVal val="1"/>
                                          </p:val>
                                        </p:tav>
                                      </p:tavLst>
                                    </p:anim>
                                    <p:anim to="" calcmode="lin" valueType="num">
                                      <p:cBhvr>
                                        <p:cTn id="78" dur="700" fill="hold">
                                          <p:stCondLst>
                                            <p:cond delay="0"/>
                                          </p:stCondLst>
                                        </p:cTn>
                                        <p:tgtEl>
                                          <p:spTgt spid="51"/>
                                        </p:tgtEl>
                                        <p:attrNameLst>
                                          <p:attrName>ppt_w</p:attrName>
                                        </p:attrNameLst>
                                      </p:cBhvr>
                                      <p:tavLst>
                                        <p:tav tm="0" fmla="#ppt_w-#ppt_w*((1.5-1.5*$)^3-(1.5-1.5*$)^2)">
                                          <p:val>
                                            <p:strVal val="0"/>
                                          </p:val>
                                        </p:tav>
                                        <p:tav tm="100000">
                                          <p:val>
                                            <p:strVal val="1"/>
                                          </p:val>
                                        </p:tav>
                                      </p:tavLst>
                                    </p:anim>
                                  </p:childTnLst>
                                </p:cTn>
                              </p:par>
                              <p:par>
                                <p:cTn id="79" presetID="0" presetClass="entr" presetSubtype="0" fill="hold" nodeType="withEffect">
                                  <p:stCondLst>
                                    <p:cond delay="0"/>
                                  </p:stCondLst>
                                  <p:childTnLst>
                                    <p:set>
                                      <p:cBhvr>
                                        <p:cTn id="80" dur="700" fill="hold">
                                          <p:stCondLst>
                                            <p:cond delay="0"/>
                                          </p:stCondLst>
                                        </p:cTn>
                                        <p:tgtEl>
                                          <p:spTgt spid="58"/>
                                        </p:tgtEl>
                                        <p:attrNameLst>
                                          <p:attrName>style.visibility</p:attrName>
                                        </p:attrNameLst>
                                      </p:cBhvr>
                                      <p:to>
                                        <p:strVal val="visible"/>
                                      </p:to>
                                    </p:set>
                                    <p:anim to="" calcmode="lin" valueType="num">
                                      <p:cBhvr>
                                        <p:cTn id="81" dur="700" fill="hold">
                                          <p:stCondLst>
                                            <p:cond delay="0"/>
                                          </p:stCondLst>
                                        </p:cTn>
                                        <p:tgtEl>
                                          <p:spTgt spid="58"/>
                                        </p:tgtEl>
                                        <p:attrNameLst>
                                          <p:attrName>ppt_h</p:attrName>
                                        </p:attrNameLst>
                                      </p:cBhvr>
                                      <p:tavLst>
                                        <p:tav tm="0" fmla="#ppt_h-#ppt_h*((1.5-1.5*$)^3-(1.5-1.5*$)^2)">
                                          <p:val>
                                            <p:strVal val="0"/>
                                          </p:val>
                                        </p:tav>
                                        <p:tav tm="100000">
                                          <p:val>
                                            <p:strVal val="1"/>
                                          </p:val>
                                        </p:tav>
                                      </p:tavLst>
                                    </p:anim>
                                    <p:anim to="" calcmode="lin" valueType="num">
                                      <p:cBhvr>
                                        <p:cTn id="82" dur="700" fill="hold">
                                          <p:stCondLst>
                                            <p:cond delay="0"/>
                                          </p:stCondLst>
                                        </p:cTn>
                                        <p:tgtEl>
                                          <p:spTgt spid="58"/>
                                        </p:tgtEl>
                                        <p:attrNameLst>
                                          <p:attrName>ppt_w</p:attrName>
                                        </p:attrNameLst>
                                      </p:cBhvr>
                                      <p:tavLst>
                                        <p:tav tm="0" fmla="#ppt_w-#ppt_w*((1.5-1.5*$)^3-(1.5-1.5*$)^2)">
                                          <p:val>
                                            <p:strVal val="0"/>
                                          </p:val>
                                        </p:tav>
                                        <p:tav tm="100000">
                                          <p:val>
                                            <p:strVal val="1"/>
                                          </p:val>
                                        </p:tav>
                                      </p:tavLst>
                                    </p:anim>
                                  </p:childTnLst>
                                </p:cTn>
                              </p:par>
                              <p:par>
                                <p:cTn id="83" presetID="2" presetClass="entr" presetSubtype="4" decel="10000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 calcmode="lin" valueType="num">
                                      <p:cBhvr additive="base">
                                        <p:cTn id="85" dur="700" fill="hold"/>
                                        <p:tgtEl>
                                          <p:spTgt spid="41"/>
                                        </p:tgtEl>
                                        <p:attrNameLst>
                                          <p:attrName>ppt_x</p:attrName>
                                        </p:attrNameLst>
                                      </p:cBhvr>
                                      <p:tavLst>
                                        <p:tav tm="0">
                                          <p:val>
                                            <p:strVal val="#ppt_x"/>
                                          </p:val>
                                        </p:tav>
                                        <p:tav tm="100000">
                                          <p:val>
                                            <p:strVal val="#ppt_x"/>
                                          </p:val>
                                        </p:tav>
                                      </p:tavLst>
                                    </p:anim>
                                    <p:anim calcmode="lin" valueType="num">
                                      <p:cBhvr additive="base">
                                        <p:cTn id="86" dur="7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11" grpId="0"/>
      <p:bldP spid="12" grpId="0"/>
      <p:bldP spid="13" grpId="0"/>
      <p:bldP spid="16" grpId="0" animBg="1"/>
      <p:bldP spid="24" grpId="0" animBg="1"/>
      <p:bldP spid="32" grpId="0" animBg="1"/>
      <p:bldP spid="39" grpId="0"/>
      <p:bldP spid="40" grpId="0"/>
      <p:bldP spid="41" grpId="0"/>
      <p:bldP spid="43" grpId="0" animBg="1"/>
      <p:bldP spid="5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Диаграмма 1">
            <a:extLst>
              <a:ext uri="{FF2B5EF4-FFF2-40B4-BE49-F238E27FC236}">
                <a16:creationId xmlns:a16="http://schemas.microsoft.com/office/drawing/2014/main" id="{66CE779F-EB83-33D9-8158-620662F45754}"/>
              </a:ext>
            </a:extLst>
          </p:cNvPr>
          <p:cNvGraphicFramePr/>
          <p:nvPr>
            <p:extLst>
              <p:ext uri="{D42A27DB-BD31-4B8C-83A1-F6EECF244321}">
                <p14:modId xmlns:p14="http://schemas.microsoft.com/office/powerpoint/2010/main" val="3726780904"/>
              </p:ext>
            </p:extLst>
          </p:nvPr>
        </p:nvGraphicFramePr>
        <p:xfrm>
          <a:off x="1346200" y="2971800"/>
          <a:ext cx="15595600" cy="4876800"/>
        </p:xfrm>
        <a:graphic>
          <a:graphicData uri="http://schemas.openxmlformats.org/drawingml/2006/chart">
            <c:chart xmlns:c="http://schemas.openxmlformats.org/drawingml/2006/chart" xmlns:r="http://schemas.openxmlformats.org/officeDocument/2006/relationships" r:id="rId2"/>
          </a:graphicData>
        </a:graphic>
      </p:graphicFrame>
      <p:sp>
        <p:nvSpPr>
          <p:cNvPr id="4" name="Google Shape;204;p13">
            <a:extLst>
              <a:ext uri="{FF2B5EF4-FFF2-40B4-BE49-F238E27FC236}">
                <a16:creationId xmlns:a16="http://schemas.microsoft.com/office/drawing/2014/main" id="{8E2D1453-DC29-51D7-417A-282C24ACCD8B}"/>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Market Trends</a:t>
            </a:r>
            <a:endParaRPr lang="en-US" sz="6000">
              <a:latin typeface="Outfit Black" pitchFamily="2" charset="0"/>
            </a:endParaRP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EAC5D7C-F3F0-FE10-4CDF-027AB0D27FD0}"/>
              </a:ext>
            </a:extLst>
          </p:cNvPr>
          <p:cNvSpPr/>
          <p:nvPr/>
        </p:nvSpPr>
        <p:spPr>
          <a:xfrm>
            <a:off x="2942705" y="8245912"/>
            <a:ext cx="12402590" cy="702308"/>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Tree>
    <p:extLst>
      <p:ext uri="{BB962C8B-B14F-4D97-AF65-F5344CB8AC3E}">
        <p14:creationId xmlns:p14="http://schemas.microsoft.com/office/powerpoint/2010/main" val="1617865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
                                        </p:tgtEl>
                                        <p:attrNameLst>
                                          <p:attrName>style.visibility</p:attrName>
                                        </p:attrNameLst>
                                      </p:cBhvr>
                                      <p:to>
                                        <p:strVal val="visible"/>
                                      </p:to>
                                    </p:set>
                                    <p:anim to="" calcmode="lin" valueType="num">
                                      <p:cBhvr>
                                        <p:cTn id="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
                                        </p:tgtEl>
                                      </p:cBhvr>
                                    </p:animEffect>
                                  </p:childTnLst>
                                </p:cTn>
                              </p:par>
                            </p:childTnLst>
                          </p:cTn>
                        </p:par>
                        <p:par>
                          <p:cTn id="9" fill="hold">
                            <p:stCondLst>
                              <p:cond delay="998"/>
                            </p:stCondLst>
                            <p:childTnLst>
                              <p:par>
                                <p:cTn id="10" presetID="10" presetClass="entr" presetSubtype="0" fill="hold" grpId="0" nodeType="afterEffect">
                                  <p:stCondLst>
                                    <p:cond delay="0"/>
                                  </p:stCondLst>
                                  <p:childTnLst>
                                    <p:set>
                                      <p:cBhvr>
                                        <p:cTn id="11"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fade">
                                      <p:cBhvr>
                                        <p:cTn id="12" dur="500"/>
                                        <p:tgtEl>
                                          <p:spTgt spid="3">
                                            <p:graphicEl>
                                              <a:chart seriesIdx="-3" categoryIdx="-3" bldStep="gridLegend"/>
                                            </p:graphicEl>
                                          </p:spTgt>
                                        </p:tgtEl>
                                      </p:cBhvr>
                                    </p:animEffect>
                                  </p:childTnLst>
                                </p:cTn>
                              </p:par>
                            </p:childTnLst>
                          </p:cTn>
                        </p:par>
                        <p:par>
                          <p:cTn id="13" fill="hold">
                            <p:stCondLst>
                              <p:cond delay="1498"/>
                            </p:stCondLst>
                            <p:childTnLst>
                              <p:par>
                                <p:cTn id="14" presetID="22" presetClass="entr" presetSubtype="4" fill="hold" grpId="0" nodeType="afterEffect">
                                  <p:stCondLst>
                                    <p:cond delay="0"/>
                                  </p:stCondLst>
                                  <p:childTnLst>
                                    <p:set>
                                      <p:cBhvr>
                                        <p:cTn id="15"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down)">
                                      <p:cBhvr>
                                        <p:cTn id="16" dur="500"/>
                                        <p:tgtEl>
                                          <p:spTgt spid="3">
                                            <p:graphicEl>
                                              <a:chart seriesIdx="0" categoryIdx="-4" bldStep="series"/>
                                            </p:graphicEl>
                                          </p:spTgt>
                                        </p:tgtEl>
                                      </p:cBhvr>
                                    </p:animEffect>
                                  </p:childTnLst>
                                </p:cTn>
                              </p:par>
                            </p:childTnLst>
                          </p:cTn>
                        </p:par>
                        <p:par>
                          <p:cTn id="17" fill="hold">
                            <p:stCondLst>
                              <p:cond delay="1998"/>
                            </p:stCondLst>
                            <p:childTnLst>
                              <p:par>
                                <p:cTn id="18" presetID="22" presetClass="entr" presetSubtype="8" fill="hold" grpId="0" nodeType="afterEffect">
                                  <p:stCondLst>
                                    <p:cond delay="0"/>
                                  </p:stCondLst>
                                  <p:childTnLst>
                                    <p:set>
                                      <p:cBhvr>
                                        <p:cTn id="19"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20" dur="1000"/>
                                        <p:tgtEl>
                                          <p:spTgt spid="3">
                                            <p:graphicEl>
                                              <a:chart seriesIdx="1" categoryIdx="-4" bldStep="series"/>
                                            </p:graphicEl>
                                          </p:spTgt>
                                        </p:tgtEl>
                                      </p:cBhvr>
                                    </p:animEffect>
                                  </p:childTnLst>
                                </p:cTn>
                              </p:par>
                            </p:childTnLst>
                          </p:cTn>
                        </p:par>
                        <p:par>
                          <p:cTn id="21" fill="hold">
                            <p:stCondLst>
                              <p:cond delay="2998"/>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series"/>
        </p:bldSub>
      </p:bldGraphic>
      <p:bldP spid="4" grpId="0"/>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ontent Placeholder 3">
            <a:extLst>
              <a:ext uri="{FF2B5EF4-FFF2-40B4-BE49-F238E27FC236}">
                <a16:creationId xmlns:a16="http://schemas.microsoft.com/office/drawing/2014/main" id="{89701657-DD2F-9DB4-39FE-99B51197B7B8}"/>
              </a:ext>
            </a:extLst>
          </p:cNvPr>
          <p:cNvGraphicFramePr>
            <a:graphicFrameLocks/>
          </p:cNvGraphicFramePr>
          <p:nvPr>
            <p:extLst>
              <p:ext uri="{D42A27DB-BD31-4B8C-83A1-F6EECF244321}">
                <p14:modId xmlns:p14="http://schemas.microsoft.com/office/powerpoint/2010/main" val="3324760805"/>
              </p:ext>
            </p:extLst>
          </p:nvPr>
        </p:nvGraphicFramePr>
        <p:xfrm>
          <a:off x="1505812" y="3124684"/>
          <a:ext cx="4876800" cy="329184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9DE3D5F1-98E7-F947-9278-DB64CA5CAE7D}"/>
              </a:ext>
            </a:extLst>
          </p:cNvPr>
          <p:cNvSpPr txBox="1"/>
          <p:nvPr/>
        </p:nvSpPr>
        <p:spPr>
          <a:xfrm>
            <a:off x="2991735" y="4308939"/>
            <a:ext cx="1904954" cy="923330"/>
          </a:xfrm>
          <a:prstGeom prst="rect">
            <a:avLst/>
          </a:prstGeom>
          <a:noFill/>
        </p:spPr>
        <p:txBody>
          <a:bodyPr wrap="square" rtlCol="0" anchor="ctr" anchorCtr="0">
            <a:spAutoFit/>
          </a:bodyPr>
          <a:lstStyle/>
          <a:p>
            <a:pPr algn="ctr"/>
            <a:r>
              <a:rPr lang="id-ID" sz="5400" kern="900" spc="-100">
                <a:solidFill>
                  <a:schemeClr val="accent1"/>
                </a:solidFill>
                <a:latin typeface="Outfit Black" pitchFamily="2" charset="0"/>
              </a:rPr>
              <a:t>80</a:t>
            </a:r>
            <a:r>
              <a:rPr lang="en-US" sz="5400" kern="900" spc="-100">
                <a:solidFill>
                  <a:schemeClr val="accent1"/>
                </a:solidFill>
                <a:latin typeface="Outfit Black" pitchFamily="2" charset="0"/>
              </a:rPr>
              <a:t>%</a:t>
            </a:r>
            <a:endParaRPr lang="en-US" sz="5400" dirty="0">
              <a:solidFill>
                <a:schemeClr val="accent1"/>
              </a:solidFill>
              <a:latin typeface="Outfit Black" pitchFamily="2" charset="0"/>
            </a:endParaRPr>
          </a:p>
        </p:txBody>
      </p:sp>
      <p:graphicFrame>
        <p:nvGraphicFramePr>
          <p:cNvPr id="3" name="Content Placeholder 3">
            <a:extLst>
              <a:ext uri="{FF2B5EF4-FFF2-40B4-BE49-F238E27FC236}">
                <a16:creationId xmlns:a16="http://schemas.microsoft.com/office/drawing/2014/main" id="{77D1EFE3-EEF5-4B68-26CD-33BAA710B303}"/>
              </a:ext>
            </a:extLst>
          </p:cNvPr>
          <p:cNvGraphicFramePr>
            <a:graphicFrameLocks/>
          </p:cNvGraphicFramePr>
          <p:nvPr>
            <p:extLst>
              <p:ext uri="{D42A27DB-BD31-4B8C-83A1-F6EECF244321}">
                <p14:modId xmlns:p14="http://schemas.microsoft.com/office/powerpoint/2010/main" val="2155084047"/>
              </p:ext>
            </p:extLst>
          </p:nvPr>
        </p:nvGraphicFramePr>
        <p:xfrm>
          <a:off x="6705600" y="3124684"/>
          <a:ext cx="4876800" cy="329184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a:extLst>
              <a:ext uri="{FF2B5EF4-FFF2-40B4-BE49-F238E27FC236}">
                <a16:creationId xmlns:a16="http://schemas.microsoft.com/office/drawing/2014/main" id="{9C286F97-59F0-4334-DBD9-481DF34C3F3B}"/>
              </a:ext>
            </a:extLst>
          </p:cNvPr>
          <p:cNvSpPr txBox="1"/>
          <p:nvPr/>
        </p:nvSpPr>
        <p:spPr>
          <a:xfrm>
            <a:off x="8211693" y="4308939"/>
            <a:ext cx="1864614" cy="923330"/>
          </a:xfrm>
          <a:prstGeom prst="rect">
            <a:avLst/>
          </a:prstGeom>
          <a:noFill/>
        </p:spPr>
        <p:txBody>
          <a:bodyPr wrap="square" rtlCol="0" anchor="ctr" anchorCtr="0">
            <a:spAutoFit/>
          </a:bodyPr>
          <a:lstStyle/>
          <a:p>
            <a:pPr algn="ctr"/>
            <a:r>
              <a:rPr lang="id-ID" sz="5400" kern="900" spc="-100">
                <a:solidFill>
                  <a:schemeClr val="accent2"/>
                </a:solidFill>
                <a:latin typeface="Outfit Black" pitchFamily="2" charset="0"/>
              </a:rPr>
              <a:t>49</a:t>
            </a:r>
            <a:r>
              <a:rPr lang="en-US" sz="5400" kern="900" spc="-100">
                <a:solidFill>
                  <a:schemeClr val="accent2"/>
                </a:solidFill>
                <a:latin typeface="Outfit Black" pitchFamily="2" charset="0"/>
              </a:rPr>
              <a:t>%</a:t>
            </a:r>
            <a:endParaRPr lang="en-US" sz="5400" dirty="0">
              <a:solidFill>
                <a:schemeClr val="accent2"/>
              </a:solidFill>
              <a:latin typeface="Outfit Black" pitchFamily="2" charset="0"/>
            </a:endParaRPr>
          </a:p>
        </p:txBody>
      </p:sp>
      <p:graphicFrame>
        <p:nvGraphicFramePr>
          <p:cNvPr id="4" name="Content Placeholder 3">
            <a:extLst>
              <a:ext uri="{FF2B5EF4-FFF2-40B4-BE49-F238E27FC236}">
                <a16:creationId xmlns:a16="http://schemas.microsoft.com/office/drawing/2014/main" id="{E7935875-12D7-5151-411B-37A620747151}"/>
              </a:ext>
            </a:extLst>
          </p:cNvPr>
          <p:cNvGraphicFramePr>
            <a:graphicFrameLocks/>
          </p:cNvGraphicFramePr>
          <p:nvPr>
            <p:extLst>
              <p:ext uri="{D42A27DB-BD31-4B8C-83A1-F6EECF244321}">
                <p14:modId xmlns:p14="http://schemas.microsoft.com/office/powerpoint/2010/main" val="3855376441"/>
              </p:ext>
            </p:extLst>
          </p:nvPr>
        </p:nvGraphicFramePr>
        <p:xfrm>
          <a:off x="11905388" y="3124684"/>
          <a:ext cx="4876800" cy="3291840"/>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Box 6">
            <a:extLst>
              <a:ext uri="{FF2B5EF4-FFF2-40B4-BE49-F238E27FC236}">
                <a16:creationId xmlns:a16="http://schemas.microsoft.com/office/drawing/2014/main" id="{6D342339-0F7F-F746-FBDF-F142DF1A8843}"/>
              </a:ext>
            </a:extLst>
          </p:cNvPr>
          <p:cNvSpPr txBox="1"/>
          <p:nvPr/>
        </p:nvSpPr>
        <p:spPr>
          <a:xfrm>
            <a:off x="13384941" y="4308939"/>
            <a:ext cx="1917694" cy="923330"/>
          </a:xfrm>
          <a:prstGeom prst="rect">
            <a:avLst/>
          </a:prstGeom>
          <a:noFill/>
        </p:spPr>
        <p:txBody>
          <a:bodyPr wrap="square" rtlCol="0" anchor="ctr" anchorCtr="0">
            <a:spAutoFit/>
          </a:bodyPr>
          <a:lstStyle/>
          <a:p>
            <a:pPr algn="ctr"/>
            <a:r>
              <a:rPr lang="id-ID" sz="5400" kern="900" spc="-100">
                <a:solidFill>
                  <a:schemeClr val="accent3"/>
                </a:solidFill>
                <a:latin typeface="Outfit Black" pitchFamily="2" charset="0"/>
              </a:rPr>
              <a:t>9</a:t>
            </a:r>
            <a:r>
              <a:rPr lang="en-US" sz="5400" kern="900" spc="-100">
                <a:solidFill>
                  <a:schemeClr val="accent3"/>
                </a:solidFill>
                <a:latin typeface="Outfit Black" pitchFamily="2" charset="0"/>
              </a:rPr>
              <a:t>0</a:t>
            </a:r>
            <a:r>
              <a:rPr lang="en-US" sz="5400" kern="900" spc="-100" dirty="0">
                <a:solidFill>
                  <a:schemeClr val="accent3"/>
                </a:solidFill>
                <a:latin typeface="Outfit Black" pitchFamily="2" charset="0"/>
              </a:rPr>
              <a:t>%</a:t>
            </a:r>
            <a:endParaRPr lang="en-US" sz="5400" dirty="0">
              <a:solidFill>
                <a:schemeClr val="accent3"/>
              </a:solidFill>
              <a:latin typeface="Outfit Black" pitchFamily="2" charset="0"/>
            </a:endParaRPr>
          </a:p>
        </p:txBody>
      </p:sp>
      <p:sp>
        <p:nvSpPr>
          <p:cNvPr id="8" name="Google Shape;204;p13">
            <a:extLst>
              <a:ext uri="{FF2B5EF4-FFF2-40B4-BE49-F238E27FC236}">
                <a16:creationId xmlns:a16="http://schemas.microsoft.com/office/drawing/2014/main" id="{5E5F979D-AC61-52C0-B027-B672721A373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Targets</a:t>
            </a:r>
            <a:endParaRPr lang="en-US" sz="6000">
              <a:latin typeface="Outfit Black" pitchFamily="2" charset="0"/>
            </a:endParaRPr>
          </a:p>
        </p:txBody>
      </p:sp>
      <p:grpSp>
        <p:nvGrpSpPr>
          <p:cNvPr id="9" name="Group 8">
            <a:extLst>
              <a:ext uri="{FF2B5EF4-FFF2-40B4-BE49-F238E27FC236}">
                <a16:creationId xmlns:a16="http://schemas.microsoft.com/office/drawing/2014/main" id="{B1321A64-D414-DFA4-F0B1-99EDBF318F62}"/>
              </a:ext>
            </a:extLst>
          </p:cNvPr>
          <p:cNvGrpSpPr/>
          <p:nvPr/>
        </p:nvGrpSpPr>
        <p:grpSpPr>
          <a:xfrm>
            <a:off x="1894480" y="6629400"/>
            <a:ext cx="4099461" cy="1837538"/>
            <a:chOff x="1783179" y="6781800"/>
            <a:chExt cx="4099461" cy="1837538"/>
          </a:xfrm>
        </p:grpSpPr>
        <p:sp>
          <p:nvSpPr>
            <p:cNvPr id="10" name="TextBox 9">
              <a:extLst>
                <a:ext uri="{FF2B5EF4-FFF2-40B4-BE49-F238E27FC236}">
                  <a16:creationId xmlns:a16="http://schemas.microsoft.com/office/drawing/2014/main" id="{BC780B86-E71C-DBBC-51E5-41ABEA1030D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Target 01</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BAC5F80-3F32-E84C-94CD-49AD266C6A0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71921A09-46A8-0156-A6D9-C248DC444F0C}"/>
              </a:ext>
            </a:extLst>
          </p:cNvPr>
          <p:cNvGrpSpPr/>
          <p:nvPr/>
        </p:nvGrpSpPr>
        <p:grpSpPr>
          <a:xfrm>
            <a:off x="7094269" y="6629400"/>
            <a:ext cx="4099461" cy="1837538"/>
            <a:chOff x="1783179" y="6781800"/>
            <a:chExt cx="4099461" cy="1837538"/>
          </a:xfrm>
        </p:grpSpPr>
        <p:sp>
          <p:nvSpPr>
            <p:cNvPr id="13" name="TextBox 12">
              <a:extLst>
                <a:ext uri="{FF2B5EF4-FFF2-40B4-BE49-F238E27FC236}">
                  <a16:creationId xmlns:a16="http://schemas.microsoft.com/office/drawing/2014/main" id="{684E244C-C7A4-04DA-262F-40E16F9C305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Target 02</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D084C3A-5F2B-EAD9-5A4A-64A30C6DB64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2F4614BC-99DA-90F2-FFC3-A5BA54A48DEE}"/>
              </a:ext>
            </a:extLst>
          </p:cNvPr>
          <p:cNvGrpSpPr/>
          <p:nvPr/>
        </p:nvGrpSpPr>
        <p:grpSpPr>
          <a:xfrm>
            <a:off x="12294058" y="6629400"/>
            <a:ext cx="4099461" cy="1837538"/>
            <a:chOff x="1783179" y="6781800"/>
            <a:chExt cx="4099461" cy="1837538"/>
          </a:xfrm>
        </p:grpSpPr>
        <p:sp>
          <p:nvSpPr>
            <p:cNvPr id="16" name="TextBox 15">
              <a:extLst>
                <a:ext uri="{FF2B5EF4-FFF2-40B4-BE49-F238E27FC236}">
                  <a16:creationId xmlns:a16="http://schemas.microsoft.com/office/drawing/2014/main" id="{7EB513D1-3B51-E1C3-F5B6-CB873713094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Target 03</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5591C8C-A4D9-AA63-FFD9-D09CEA8BE5E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357357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
                                        </p:tgtEl>
                                        <p:attrNameLst>
                                          <p:attrName>style.visibility</p:attrName>
                                        </p:attrNameLst>
                                      </p:cBhvr>
                                      <p:to>
                                        <p:strVal val="visible"/>
                                      </p:to>
                                    </p:set>
                                    <p:anim to="" calcmode="lin" valueType="num">
                                      <p:cBhvr>
                                        <p:cTn id="7"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
                                        </p:tgtEl>
                                      </p:cBhvr>
                                    </p:animEffect>
                                  </p:childTnLst>
                                </p:cTn>
                              </p:par>
                            </p:childTnLst>
                          </p:cTn>
                        </p:par>
                        <p:par>
                          <p:cTn id="9" fill="hold">
                            <p:stCondLst>
                              <p:cond delay="953"/>
                            </p:stCondLst>
                            <p:childTnLst>
                              <p:par>
                                <p:cTn id="10" presetID="0" presetClass="entr" presetSubtype="0" fill="hold" grpId="0" nodeType="afterEffect">
                                  <p:stCondLst>
                                    <p:cond delay="0"/>
                                  </p:stCondLst>
                                  <p:childTnLst>
                                    <p:set>
                                      <p:cBhvr>
                                        <p:cTn id="11" dur="1000" fill="hold">
                                          <p:stCondLst>
                                            <p:cond delay="0"/>
                                          </p:stCondLst>
                                        </p:cTn>
                                        <p:tgtEl>
                                          <p:spTgt spid="2"/>
                                        </p:tgtEl>
                                        <p:attrNameLst>
                                          <p:attrName>style.visibility</p:attrName>
                                        </p:attrNameLst>
                                      </p:cBhvr>
                                      <p:to>
                                        <p:strVal val="visible"/>
                                      </p:to>
                                    </p:set>
                                    <p:anim to="" calcmode="lin" valueType="num">
                                      <p:cBhvr>
                                        <p:cTn id="12"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4" presetID="0" presetClass="entr" presetSubtype="0" fill="hold" grpId="0" nodeType="withEffect">
                                  <p:stCondLst>
                                    <p:cond delay="0"/>
                                  </p:stCondLst>
                                  <p:childTnLst>
                                    <p:set>
                                      <p:cBhvr>
                                        <p:cTn id="15" dur="1000" fill="hold">
                                          <p:stCondLst>
                                            <p:cond delay="0"/>
                                          </p:stCondLst>
                                        </p:cTn>
                                        <p:tgtEl>
                                          <p:spTgt spid="5"/>
                                        </p:tgtEl>
                                        <p:attrNameLst>
                                          <p:attrName>style.visibility</p:attrName>
                                        </p:attrNameLst>
                                      </p:cBhvr>
                                      <p:to>
                                        <p:strVal val="visible"/>
                                      </p:to>
                                    </p:set>
                                    <p:anim to="" calcmode="lin" valueType="num">
                                      <p:cBhvr>
                                        <p:cTn id="16"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nodeType="with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childTnLst>
                          </p:cTn>
                        </p:par>
                        <p:par>
                          <p:cTn id="22" fill="hold">
                            <p:stCondLst>
                              <p:cond delay="1953"/>
                            </p:stCondLst>
                            <p:childTnLst>
                              <p:par>
                                <p:cTn id="23" presetID="0" presetClass="entr" presetSubtype="0" fill="hold" grpId="0" nodeType="afterEffect">
                                  <p:stCondLst>
                                    <p:cond delay="0"/>
                                  </p:stCondLst>
                                  <p:childTnLst>
                                    <p:set>
                                      <p:cBhvr>
                                        <p:cTn id="24" dur="1000" fill="hold">
                                          <p:stCondLst>
                                            <p:cond delay="0"/>
                                          </p:stCondLst>
                                        </p:cTn>
                                        <p:tgtEl>
                                          <p:spTgt spid="3"/>
                                        </p:tgtEl>
                                        <p:attrNameLst>
                                          <p:attrName>style.visibility</p:attrName>
                                        </p:attrNameLst>
                                      </p:cBhvr>
                                      <p:to>
                                        <p:strVal val="visible"/>
                                      </p:to>
                                    </p:set>
                                    <p:anim to="" calcmode="lin" valueType="num">
                                      <p:cBhvr>
                                        <p:cTn id="25"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27" presetID="0" presetClass="entr" presetSubtype="0" fill="hold" grpId="0" nodeType="withEffect">
                                  <p:stCondLst>
                                    <p:cond delay="0"/>
                                  </p:stCondLst>
                                  <p:childTnLst>
                                    <p:set>
                                      <p:cBhvr>
                                        <p:cTn id="28" dur="1000" fill="hold">
                                          <p:stCondLst>
                                            <p:cond delay="0"/>
                                          </p:stCondLst>
                                        </p:cTn>
                                        <p:tgtEl>
                                          <p:spTgt spid="6"/>
                                        </p:tgtEl>
                                        <p:attrNameLst>
                                          <p:attrName>style.visibility</p:attrName>
                                        </p:attrNameLst>
                                      </p:cBhvr>
                                      <p:to>
                                        <p:strVal val="visible"/>
                                      </p:to>
                                    </p:set>
                                    <p:anim to="" calcmode="lin" valueType="num">
                                      <p:cBhvr>
                                        <p:cTn id="29"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1000" fill="hold"/>
                                        <p:tgtEl>
                                          <p:spTgt spid="12"/>
                                        </p:tgtEl>
                                        <p:attrNameLst>
                                          <p:attrName>ppt_x</p:attrName>
                                        </p:attrNameLst>
                                      </p:cBhvr>
                                      <p:tavLst>
                                        <p:tav tm="0">
                                          <p:val>
                                            <p:strVal val="#ppt_x"/>
                                          </p:val>
                                        </p:tav>
                                        <p:tav tm="100000">
                                          <p:val>
                                            <p:strVal val="#ppt_x"/>
                                          </p:val>
                                        </p:tav>
                                      </p:tavLst>
                                    </p:anim>
                                    <p:anim calcmode="lin" valueType="num">
                                      <p:cBhvr additive="base">
                                        <p:cTn id="34" dur="1000" fill="hold"/>
                                        <p:tgtEl>
                                          <p:spTgt spid="12"/>
                                        </p:tgtEl>
                                        <p:attrNameLst>
                                          <p:attrName>ppt_y</p:attrName>
                                        </p:attrNameLst>
                                      </p:cBhvr>
                                      <p:tavLst>
                                        <p:tav tm="0">
                                          <p:val>
                                            <p:strVal val="1+#ppt_h/2"/>
                                          </p:val>
                                        </p:tav>
                                        <p:tav tm="100000">
                                          <p:val>
                                            <p:strVal val="#ppt_y"/>
                                          </p:val>
                                        </p:tav>
                                      </p:tavLst>
                                    </p:anim>
                                  </p:childTnLst>
                                </p:cTn>
                              </p:par>
                            </p:childTnLst>
                          </p:cTn>
                        </p:par>
                        <p:par>
                          <p:cTn id="35" fill="hold">
                            <p:stCondLst>
                              <p:cond delay="2953"/>
                            </p:stCondLst>
                            <p:childTnLst>
                              <p:par>
                                <p:cTn id="36" presetID="0" presetClass="entr" presetSubtype="0" fill="hold" grpId="0" nodeType="afterEffect">
                                  <p:stCondLst>
                                    <p:cond delay="0"/>
                                  </p:stCondLst>
                                  <p:childTnLst>
                                    <p:set>
                                      <p:cBhvr>
                                        <p:cTn id="37" dur="1000" fill="hold">
                                          <p:stCondLst>
                                            <p:cond delay="0"/>
                                          </p:stCondLst>
                                        </p:cTn>
                                        <p:tgtEl>
                                          <p:spTgt spid="4"/>
                                        </p:tgtEl>
                                        <p:attrNameLst>
                                          <p:attrName>style.visibility</p:attrName>
                                        </p:attrNameLst>
                                      </p:cBhvr>
                                      <p:to>
                                        <p:strVal val="visible"/>
                                      </p:to>
                                    </p:set>
                                    <p:anim to="" calcmode="lin" valueType="num">
                                      <p:cBhvr>
                                        <p:cTn id="38" dur="10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40" presetID="0" presetClass="entr" presetSubtype="0" fill="hold" grpId="0" nodeType="withEffect">
                                  <p:stCondLst>
                                    <p:cond delay="0"/>
                                  </p:stCondLst>
                                  <p:childTnLst>
                                    <p:set>
                                      <p:cBhvr>
                                        <p:cTn id="41" dur="1000" fill="hold">
                                          <p:stCondLst>
                                            <p:cond delay="0"/>
                                          </p:stCondLst>
                                        </p:cTn>
                                        <p:tgtEl>
                                          <p:spTgt spid="7"/>
                                        </p:tgtEl>
                                        <p:attrNameLst>
                                          <p:attrName>style.visibility</p:attrName>
                                        </p:attrNameLst>
                                      </p:cBhvr>
                                      <p:to>
                                        <p:strVal val="visible"/>
                                      </p:to>
                                    </p:set>
                                    <p:anim to="" calcmode="lin" valueType="num">
                                      <p:cBhvr>
                                        <p:cTn id="42" dur="10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43" dur="10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44" presetID="2" presetClass="entr" presetSubtype="4" decel="100000" fill="hold" nodeType="with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1000" fill="hold"/>
                                        <p:tgtEl>
                                          <p:spTgt spid="15"/>
                                        </p:tgtEl>
                                        <p:attrNameLst>
                                          <p:attrName>ppt_x</p:attrName>
                                        </p:attrNameLst>
                                      </p:cBhvr>
                                      <p:tavLst>
                                        <p:tav tm="0">
                                          <p:val>
                                            <p:strVal val="#ppt_x"/>
                                          </p:val>
                                        </p:tav>
                                        <p:tav tm="100000">
                                          <p:val>
                                            <p:strVal val="#ppt_x"/>
                                          </p:val>
                                        </p:tav>
                                      </p:tavLst>
                                    </p:anim>
                                    <p:anim calcmode="lin" valueType="num">
                                      <p:cBhvr additive="base">
                                        <p:cTn id="47"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5" grpId="0"/>
      <p:bldGraphic spid="3" grpId="0">
        <p:bldAsOne/>
      </p:bldGraphic>
      <p:bldP spid="6" grpId="0"/>
      <p:bldGraphic spid="4" grpId="0">
        <p:bldAsOne/>
      </p:bldGraphic>
      <p:bldP spid="7" grpId="0"/>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EA7160F5-A989-0823-02D8-E8C8A10F425D}"/>
              </a:ext>
            </a:extLst>
          </p:cNvPr>
          <p:cNvSpPr>
            <a:spLocks noGrp="1"/>
          </p:cNvSpPr>
          <p:nvPr>
            <p:ph type="pic" sz="quarter" idx="10"/>
          </p:nvPr>
        </p:nvSpPr>
        <p:spPr/>
      </p:sp>
      <p:sp>
        <p:nvSpPr>
          <p:cNvPr id="13" name="TextBox 12">
            <a:extLst>
              <a:ext uri="{FF2B5EF4-FFF2-40B4-BE49-F238E27FC236}">
                <a16:creationId xmlns:a16="http://schemas.microsoft.com/office/drawing/2014/main" id="{60290632-0B6F-36C2-572C-6B94A8EA16F4}"/>
              </a:ext>
            </a:extLst>
          </p:cNvPr>
          <p:cNvSpPr txBox="1"/>
          <p:nvPr/>
        </p:nvSpPr>
        <p:spPr>
          <a:xfrm>
            <a:off x="1760220" y="3275757"/>
            <a:ext cx="1931383" cy="1323439"/>
          </a:xfrm>
          <a:prstGeom prst="rect">
            <a:avLst/>
          </a:prstGeom>
          <a:noFill/>
        </p:spPr>
        <p:txBody>
          <a:bodyPr wrap="square" rtlCol="0">
            <a:spAutoFit/>
          </a:bodyPr>
          <a:lstStyle/>
          <a:p>
            <a:pPr>
              <a:spcBef>
                <a:spcPts val="1200"/>
              </a:spcBef>
            </a:pPr>
            <a:r>
              <a:rPr lang="en-US" altLang="zh-CN" sz="8000">
                <a:gradFill flip="none" rotWithShape="1">
                  <a:gsLst>
                    <a:gs pos="0">
                      <a:schemeClr val="accent1"/>
                    </a:gs>
                    <a:gs pos="100000">
                      <a:schemeClr val="accent6"/>
                    </a:gs>
                  </a:gsLst>
                  <a:lin ang="2700000" scaled="1"/>
                  <a:tileRect/>
                </a:gradFill>
                <a:latin typeface="Outfit Black" pitchFamily="2" charset="0"/>
              </a:rPr>
              <a:t>02.</a:t>
            </a:r>
            <a:endParaRPr lang="en-US" sz="8000">
              <a:gradFill flip="none" rotWithShape="1">
                <a:gsLst>
                  <a:gs pos="0">
                    <a:schemeClr val="accent1"/>
                  </a:gs>
                  <a:gs pos="100000">
                    <a:schemeClr val="accent6"/>
                  </a:gs>
                </a:gsLst>
                <a:lin ang="2700000" scaled="1"/>
                <a:tileRect/>
              </a:gradFill>
              <a:latin typeface="Outfit Black" pitchFamily="2" charset="0"/>
            </a:endParaRPr>
          </a:p>
        </p:txBody>
      </p:sp>
      <p:sp>
        <p:nvSpPr>
          <p:cNvPr id="16" name="TextBox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1ABE441-42EB-B840-02A4-8D6751D8A72D}"/>
              </a:ext>
            </a:extLst>
          </p:cNvPr>
          <p:cNvSpPr txBox="1"/>
          <p:nvPr/>
        </p:nvSpPr>
        <p:spPr>
          <a:xfrm>
            <a:off x="3788057" y="3275757"/>
            <a:ext cx="5609943" cy="255454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8000">
                <a:latin typeface="Outfit Black" pitchFamily="2" charset="0"/>
              </a:rPr>
              <a:t>Marketing Analysis</a:t>
            </a:r>
          </a:p>
        </p:txBody>
      </p:sp>
      <p:sp>
        <p:nvSpPr>
          <p:cNvPr id="8" name="TextBox 7">
            <a:extLst>
              <a:ext uri="{FF2B5EF4-FFF2-40B4-BE49-F238E27FC236}">
                <a16:creationId xmlns:a16="http://schemas.microsoft.com/office/drawing/2014/main" id="{EA040133-D49D-13A6-DE0B-F184D50E13D6}"/>
              </a:ext>
            </a:extLst>
          </p:cNvPr>
          <p:cNvSpPr txBox="1"/>
          <p:nvPr/>
        </p:nvSpPr>
        <p:spPr>
          <a:xfrm>
            <a:off x="3818537" y="6433828"/>
            <a:ext cx="6887563" cy="1528111"/>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7" name="TextBox 6">
            <a:extLst>
              <a:ext uri="{FF2B5EF4-FFF2-40B4-BE49-F238E27FC236}">
                <a16:creationId xmlns:a16="http://schemas.microsoft.com/office/drawing/2014/main" id="{9FFC0980-1BBA-5660-7CF2-23C7AE82B3FF}"/>
              </a:ext>
            </a:extLst>
          </p:cNvPr>
          <p:cNvSpPr txBox="1"/>
          <p:nvPr/>
        </p:nvSpPr>
        <p:spPr>
          <a:xfrm>
            <a:off x="15377011" y="728361"/>
            <a:ext cx="2232810" cy="307777"/>
          </a:xfrm>
          <a:prstGeom prst="rect">
            <a:avLst/>
          </a:prstGeom>
          <a:noFill/>
        </p:spPr>
        <p:txBody>
          <a:bodyPr wrap="square" rtlCol="0">
            <a:spAutoFit/>
          </a:bodyPr>
          <a:lstStyle/>
          <a:p>
            <a:pPr algn="r"/>
            <a:r>
              <a:rPr lang="en-US" sz="1400" spc="300">
                <a:solidFill>
                  <a:schemeClr val="bg1"/>
                </a:solidFill>
                <a:latin typeface="+mn-lt"/>
              </a:rPr>
              <a:t>BUSINESS</a:t>
            </a:r>
          </a:p>
        </p:txBody>
      </p:sp>
    </p:spTree>
    <p:extLst>
      <p:ext uri="{BB962C8B-B14F-4D97-AF65-F5344CB8AC3E}">
        <p14:creationId xmlns:p14="http://schemas.microsoft.com/office/powerpoint/2010/main" val="7624080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3"/>
                                        </p:tgtEl>
                                        <p:attrNameLst>
                                          <p:attrName>style.visibility</p:attrName>
                                        </p:attrNameLst>
                                      </p:cBhvr>
                                      <p:to>
                                        <p:strVal val="visible"/>
                                      </p:to>
                                    </p:set>
                                    <p:anim to="" calcmode="lin" valueType="num">
                                      <p:cBhvr>
                                        <p:cTn id="7"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3"/>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6"/>
                                        </p:tgtEl>
                                        <p:attrNameLst>
                                          <p:attrName>style.visibility</p:attrName>
                                        </p:attrNameLst>
                                      </p:cBhvr>
                                      <p:to>
                                        <p:strVal val="visible"/>
                                      </p:to>
                                    </p:set>
                                    <p:anim to="" calcmode="lin" valueType="num">
                                      <p:cBhvr>
                                        <p:cTn id="11"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6"/>
                                        </p:tgtEl>
                                      </p:cBhvr>
                                    </p:animEffect>
                                  </p:childTnLst>
                                </p:cTn>
                              </p:par>
                            </p:childTnLst>
                          </p:cTn>
                        </p:par>
                        <p:par>
                          <p:cTn id="13" fill="hold">
                            <p:stCondLst>
                              <p:cond delay="111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6" grpId="0"/>
      <p:bldP spid="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4F558A9-968C-EC87-F590-27F4C56F7C42}"/>
              </a:ext>
            </a:extLst>
          </p:cNvPr>
          <p:cNvSpPr/>
          <p:nvPr/>
        </p:nvSpPr>
        <p:spPr>
          <a:xfrm>
            <a:off x="2664049" y="3482340"/>
            <a:ext cx="2560322" cy="2560320"/>
          </a:xfrm>
          <a:prstGeom prst="ellipse">
            <a:avLst/>
          </a:prstGeom>
          <a:gradFill flip="none" rotWithShape="1">
            <a:gsLst>
              <a:gs pos="0">
                <a:schemeClr val="accent1"/>
              </a:gs>
              <a:gs pos="100000">
                <a:schemeClr val="accent6"/>
              </a:gs>
            </a:gsLst>
            <a:lin ang="2700000" scaled="1"/>
            <a:tileRect/>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9C88ACAD-BCB7-4775-0435-5120800ADD8B}"/>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7BA1F94B-39E1-9E70-BFB1-4924D7859D02}"/>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6EBDB8BF-0F86-9CDF-7461-32A48DB82024}"/>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2D4B6A0A-8F7A-7702-79FC-669B1673A959}"/>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31BEB3E9-AEA4-1A17-FAA7-1DCF7A3D4295}"/>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9A185FC9-38AA-E6FE-E65B-D308873C3E99}"/>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23DB4EEB-3EDB-7B21-1CB1-6187D3275C38}"/>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752A7BA1-4317-7BC8-67C5-C089BF4E6AA0}"/>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6131CCCA-726F-B0EE-ED8F-7EC32261C2BA}"/>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4360AF71-4149-5CCA-90EB-4D6498AD880E}"/>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01405B02-D8E0-7200-83A9-54990DDDBFD6}"/>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758C6F07-DDC1-598F-7612-B4FF14A298DB}"/>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7BD024B6-F023-7F7A-0CB7-F13AC7F1EDF8}"/>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73C95193-F15C-27CD-75A6-CDD23D7B2B99}"/>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6C191587-0989-92EA-DB38-2AFD5EC76E31}"/>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F609D05F-32FD-514C-C8B3-F6CBD1934914}"/>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BC8091D5-16B5-3983-770A-62D81786C683}"/>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35FCDAE1-1C7D-0A2A-8E68-4491D4D5A2D7}"/>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787D0FFF-C39D-38EC-D471-A8C7B377B074}"/>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93A2F23B-447B-A6B9-E5F3-DA199A2EDC71}"/>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05A1140C-0B3B-73B5-537A-D359026EB94B}"/>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273DCF4E-FC0E-7AD8-85F8-B210051D26DD}"/>
              </a:ext>
            </a:extLst>
          </p:cNvPr>
          <p:cNvSpPr/>
          <p:nvPr/>
        </p:nvSpPr>
        <p:spPr>
          <a:xfrm>
            <a:off x="7863838" y="3482340"/>
            <a:ext cx="2560322" cy="2560320"/>
          </a:xfrm>
          <a:prstGeom prst="ellipse">
            <a:avLst/>
          </a:prstGeom>
          <a:gradFill>
            <a:gsLst>
              <a:gs pos="0">
                <a:schemeClr val="accent1"/>
              </a:gs>
              <a:gs pos="100000">
                <a:schemeClr val="accent6"/>
              </a:gs>
            </a:gsLst>
            <a:lin ang="2700000" scaled="1"/>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3D753CF9-4F88-D235-F16E-AAA68C801867}"/>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3BEE39EC-9288-34F5-5FBC-0922300A04BC}"/>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8C6649AA-A813-628A-0C3D-DAF7AF329AE1}"/>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41DC6429-3E6E-0EFA-8CF8-3CD71886F13C}"/>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5C57E5A6-5D9A-0960-A649-D47276845D96}"/>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79BFC48C-3703-1451-2AE1-75DD3B271064}"/>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DDE7484A-FEC0-5A57-186D-72AC993E39D4}"/>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DEB959F2-7D5A-E678-7728-CD6F691E66CF}"/>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8F42C4DC-A204-EA56-906A-5B6839F6889F}"/>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277CB4E5-54CB-671B-A57C-55561CF01EB8}"/>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17EE98EB-144F-C69D-94F0-E73B4AE5E182}"/>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229EDE2E-8D78-0033-97F0-44BF7D6B7C36}"/>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2DBF7516-967C-5F92-A8D7-E0E9FE73F34C}"/>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26AAE962-5C6A-BCC1-B276-725D4C47DADC}"/>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FC278730-9AC5-4813-B72F-2D143CF9BAFD}"/>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1EBD2504-2D7F-F026-6683-25D2AE7671BD}"/>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F56FC8C0-CA33-2528-45BA-0F4651109802}"/>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EC6A46D7-8EEB-4335-11E6-2E18C3770464}"/>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090E0408-4D0D-48A8-4422-F0B8FE17240A}"/>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7D66C8CF-CB03-286A-4E42-DE30BD4F375D}"/>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EE8543CA-3899-3A89-1348-529C772FC1E9}"/>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EEEBE2DA-7A18-ED1C-FB19-F7B13A81CEA7}"/>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E0898D06-9723-B20D-5E22-D9AF5426CE0E}"/>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67A97E3B-2526-DB69-AF30-B240F0245829}"/>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B8DC5051-809A-946F-9B2A-91C61725453B}"/>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4C78ED1C-A62B-B73F-35E2-020C329A15D5}"/>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65D525FA-D148-7D06-BDD5-DB0BF5137DEF}"/>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127EF95E-A83B-5206-510B-1B71D87D0230}"/>
              </a:ext>
            </a:extLst>
          </p:cNvPr>
          <p:cNvSpPr/>
          <p:nvPr/>
        </p:nvSpPr>
        <p:spPr>
          <a:xfrm>
            <a:off x="13063627" y="3482340"/>
            <a:ext cx="2560322" cy="2560320"/>
          </a:xfrm>
          <a:prstGeom prst="ellipse">
            <a:avLst/>
          </a:prstGeom>
          <a:gradFill>
            <a:gsLst>
              <a:gs pos="0">
                <a:schemeClr val="accent1"/>
              </a:gs>
              <a:gs pos="100000">
                <a:schemeClr val="accent6"/>
              </a:gs>
            </a:gsLst>
            <a:lin ang="2700000" scaled="1"/>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0D430CC4-6825-DE2C-12AC-76AB86FC30CE}"/>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23D214BE-1AE0-E300-5F98-DEE81F3B534A}"/>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76230944-8143-B421-EDC1-F6AEF3220512}"/>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D8608781-CF6D-34E4-6794-3576BC734DDC}"/>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C4FDD31A-3A42-ED46-373A-4159472938C2}"/>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EEEEABB3-CF72-84B7-9749-1505B6C507DA}"/>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F8F4F484-6CD7-BE29-9DBF-4879CA123D51}"/>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09E6AD1A-FA8E-0ABE-B2C4-D55A724EB85F}"/>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F8247C07-91DF-CF11-6B70-16F9E6867D17}"/>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6EA2D76B-1CBD-503B-4DF5-7EE39C1609AF}"/>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FA7E7EA0-CE2A-E425-B2C9-A58AA411F8B4}"/>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407D8EC5-9776-518D-FAE4-66D4E940C761}"/>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D1C41184-173F-8EB4-37ED-623774D3B79B}"/>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98EAF5DD-2E28-12C8-CCDB-2C65B3EA2F01}"/>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F60CB401-9314-E28E-B41F-93F74F76635F}"/>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EE1B280C-8C00-259B-5994-87269E2469ED}"/>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DDC6901B-6433-8D4B-1256-27DD43F74127}"/>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C7C781F6-CC74-E95D-09E7-CC5A8BA49618}"/>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8E00B3B9-C5D5-C460-2C95-F8E2FF967DA9}"/>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2BB8B144-BD96-8D65-5429-A9ED0D88FE21}"/>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B9E7C363-AEE4-586A-2575-B13475840B83}"/>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C251E37F-936D-E912-6018-E948A3555B8E}"/>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F6FF68C5-627C-A873-7C29-DEDDE7FD19E0}"/>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0B12B296-A1B5-E6AD-B422-708871159941}"/>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2DA4757A-45CD-BAC2-B1E0-91013631D914}"/>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3B1B72E4-9039-3ACA-B271-2AE2C2F87285}"/>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26E7A54E-27D9-BC38-783A-FE6DFD297109}"/>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0B06358B-16B6-6143-1112-A582169F20F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D7CE105-2BD0-9247-42B9-A326C3B17F3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C8C012E9-0131-7AB7-96C7-4BAF5D6F5AC7}"/>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D386D7BB-0303-C5E7-E888-ED50471D81E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A64AC72-83EA-BEF3-52B4-CBA9D05DDBF6}"/>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530BB01F-52E5-B4DA-CD77-288BE64CA085}"/>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024BE532-E488-7C16-885B-D3C674ED8A9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37F7BCF-EBDB-8C3A-EE38-E42E7C3E367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D30A9290-7406-1A96-CCC9-6159F99DCA1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Competitors</a:t>
            </a:r>
            <a:endParaRPr lang="en-US" sz="6000">
              <a:latin typeface="Outfit Black" pitchFamily="2" charset="0"/>
            </a:endParaRPr>
          </a:p>
        </p:txBody>
      </p:sp>
    </p:spTree>
    <p:extLst>
      <p:ext uri="{BB962C8B-B14F-4D97-AF65-F5344CB8AC3E}">
        <p14:creationId xmlns:p14="http://schemas.microsoft.com/office/powerpoint/2010/main" val="1180428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975"/>
                            </p:stCondLst>
                            <p:childTnLst>
                              <p:par>
                                <p:cTn id="10" presetID="0" presetClass="entr" presetSubtype="0" fill="hold" grpId="0" nodeType="afterEffect">
                                  <p:stCondLst>
                                    <p:cond delay="0"/>
                                  </p:stCondLst>
                                  <p:childTnLst>
                                    <p:set>
                                      <p:cBhvr>
                                        <p:cTn id="11" dur="1000" fill="hold">
                                          <p:stCondLst>
                                            <p:cond delay="0"/>
                                          </p:stCondLst>
                                        </p:cTn>
                                        <p:tgtEl>
                                          <p:spTgt spid="2"/>
                                        </p:tgtEl>
                                        <p:attrNameLst>
                                          <p:attrName>style.visibility</p:attrName>
                                        </p:attrNameLst>
                                      </p:cBhvr>
                                      <p:to>
                                        <p:strVal val="visible"/>
                                      </p:to>
                                    </p:set>
                                    <p:anim to="" calcmode="lin" valueType="num">
                                      <p:cBhvr>
                                        <p:cTn id="12"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14" presetID="0" presetClass="entr" presetSubtype="0" fill="hold" nodeType="withEffect">
                                  <p:stCondLst>
                                    <p:cond delay="0"/>
                                  </p:stCondLst>
                                  <p:childTnLst>
                                    <p:set>
                                      <p:cBhvr>
                                        <p:cTn id="15" dur="1000" fill="hold">
                                          <p:stCondLst>
                                            <p:cond delay="0"/>
                                          </p:stCondLst>
                                        </p:cTn>
                                        <p:tgtEl>
                                          <p:spTgt spid="3"/>
                                        </p:tgtEl>
                                        <p:attrNameLst>
                                          <p:attrName>style.visibility</p:attrName>
                                        </p:attrNameLst>
                                      </p:cBhvr>
                                      <p:to>
                                        <p:strVal val="visible"/>
                                      </p:to>
                                    </p:set>
                                    <p:anim to="" calcmode="lin" valueType="num">
                                      <p:cBhvr>
                                        <p:cTn id="16"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nodeType="withEffect">
                                  <p:stCondLst>
                                    <p:cond delay="0"/>
                                  </p:stCondLst>
                                  <p:childTnLst>
                                    <p:set>
                                      <p:cBhvr>
                                        <p:cTn id="19" dur="1" fill="hold">
                                          <p:stCondLst>
                                            <p:cond delay="0"/>
                                          </p:stCondLst>
                                        </p:cTn>
                                        <p:tgtEl>
                                          <p:spTgt spid="79"/>
                                        </p:tgtEl>
                                        <p:attrNameLst>
                                          <p:attrName>style.visibility</p:attrName>
                                        </p:attrNameLst>
                                      </p:cBhvr>
                                      <p:to>
                                        <p:strVal val="visible"/>
                                      </p:to>
                                    </p:set>
                                    <p:anim calcmode="lin" valueType="num">
                                      <p:cBhvr additive="base">
                                        <p:cTn id="20" dur="1000" fill="hold"/>
                                        <p:tgtEl>
                                          <p:spTgt spid="79"/>
                                        </p:tgtEl>
                                        <p:attrNameLst>
                                          <p:attrName>ppt_x</p:attrName>
                                        </p:attrNameLst>
                                      </p:cBhvr>
                                      <p:tavLst>
                                        <p:tav tm="0">
                                          <p:val>
                                            <p:strVal val="#ppt_x"/>
                                          </p:val>
                                        </p:tav>
                                        <p:tav tm="100000">
                                          <p:val>
                                            <p:strVal val="#ppt_x"/>
                                          </p:val>
                                        </p:tav>
                                      </p:tavLst>
                                    </p:anim>
                                    <p:anim calcmode="lin" valueType="num">
                                      <p:cBhvr additive="base">
                                        <p:cTn id="21" dur="1000" fill="hold"/>
                                        <p:tgtEl>
                                          <p:spTgt spid="79"/>
                                        </p:tgtEl>
                                        <p:attrNameLst>
                                          <p:attrName>ppt_y</p:attrName>
                                        </p:attrNameLst>
                                      </p:cBhvr>
                                      <p:tavLst>
                                        <p:tav tm="0">
                                          <p:val>
                                            <p:strVal val="1+#ppt_h/2"/>
                                          </p:val>
                                        </p:tav>
                                        <p:tav tm="100000">
                                          <p:val>
                                            <p:strVal val="#ppt_y"/>
                                          </p:val>
                                        </p:tav>
                                      </p:tavLst>
                                    </p:anim>
                                  </p:childTnLst>
                                </p:cTn>
                              </p:par>
                            </p:childTnLst>
                          </p:cTn>
                        </p:par>
                        <p:par>
                          <p:cTn id="22" fill="hold">
                            <p:stCondLst>
                              <p:cond delay="1975"/>
                            </p:stCondLst>
                            <p:childTnLst>
                              <p:par>
                                <p:cTn id="23" presetID="0" presetClass="entr" presetSubtype="0" fill="hold" grpId="0" nodeType="afterEffect">
                                  <p:stCondLst>
                                    <p:cond delay="0"/>
                                  </p:stCondLst>
                                  <p:childTnLst>
                                    <p:set>
                                      <p:cBhvr>
                                        <p:cTn id="24" dur="1000" fill="hold">
                                          <p:stCondLst>
                                            <p:cond delay="0"/>
                                          </p:stCondLst>
                                        </p:cTn>
                                        <p:tgtEl>
                                          <p:spTgt spid="24"/>
                                        </p:tgtEl>
                                        <p:attrNameLst>
                                          <p:attrName>style.visibility</p:attrName>
                                        </p:attrNameLst>
                                      </p:cBhvr>
                                      <p:to>
                                        <p:strVal val="visible"/>
                                      </p:to>
                                    </p:set>
                                    <p:anim to="" calcmode="lin" valueType="num">
                                      <p:cBhvr>
                                        <p:cTn id="25" dur="1000" fill="hold">
                                          <p:stCondLst>
                                            <p:cond delay="0"/>
                                          </p:stCondLst>
                                        </p:cTn>
                                        <p:tgtEl>
                                          <p:spTgt spid="24"/>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24"/>
                                        </p:tgtEl>
                                        <p:attrNameLst>
                                          <p:attrName>ppt_w</p:attrName>
                                        </p:attrNameLst>
                                      </p:cBhvr>
                                      <p:tavLst>
                                        <p:tav tm="0" fmla="#ppt_w-#ppt_w*((1.5-1.5*$)^3-(1.5-1.5*$)^2)">
                                          <p:val>
                                            <p:strVal val="0"/>
                                          </p:val>
                                        </p:tav>
                                        <p:tav tm="100000">
                                          <p:val>
                                            <p:strVal val="1"/>
                                          </p:val>
                                        </p:tav>
                                      </p:tavLst>
                                    </p:anim>
                                  </p:childTnLst>
                                </p:cTn>
                              </p:par>
                              <p:par>
                                <p:cTn id="27" presetID="0" presetClass="entr" presetSubtype="0" fill="hold" nodeType="withEffect">
                                  <p:stCondLst>
                                    <p:cond delay="0"/>
                                  </p:stCondLst>
                                  <p:childTnLst>
                                    <p:set>
                                      <p:cBhvr>
                                        <p:cTn id="28" dur="1000" fill="hold">
                                          <p:stCondLst>
                                            <p:cond delay="0"/>
                                          </p:stCondLst>
                                        </p:cTn>
                                        <p:tgtEl>
                                          <p:spTgt spid="25"/>
                                        </p:tgtEl>
                                        <p:attrNameLst>
                                          <p:attrName>style.visibility</p:attrName>
                                        </p:attrNameLst>
                                      </p:cBhvr>
                                      <p:to>
                                        <p:strVal val="visible"/>
                                      </p:to>
                                    </p:set>
                                    <p:anim to="" calcmode="lin" valueType="num">
                                      <p:cBhvr>
                                        <p:cTn id="29" dur="1000" fill="hold">
                                          <p:stCondLst>
                                            <p:cond delay="0"/>
                                          </p:stCondLst>
                                        </p:cTn>
                                        <p:tgtEl>
                                          <p:spTgt spid="25"/>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25"/>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nodeType="withEffect">
                                  <p:stCondLst>
                                    <p:cond delay="0"/>
                                  </p:stCondLst>
                                  <p:childTnLst>
                                    <p:set>
                                      <p:cBhvr>
                                        <p:cTn id="32" dur="1" fill="hold">
                                          <p:stCondLst>
                                            <p:cond delay="0"/>
                                          </p:stCondLst>
                                        </p:cTn>
                                        <p:tgtEl>
                                          <p:spTgt spid="82"/>
                                        </p:tgtEl>
                                        <p:attrNameLst>
                                          <p:attrName>style.visibility</p:attrName>
                                        </p:attrNameLst>
                                      </p:cBhvr>
                                      <p:to>
                                        <p:strVal val="visible"/>
                                      </p:to>
                                    </p:set>
                                    <p:anim calcmode="lin" valueType="num">
                                      <p:cBhvr additive="base">
                                        <p:cTn id="33" dur="1000" fill="hold"/>
                                        <p:tgtEl>
                                          <p:spTgt spid="82"/>
                                        </p:tgtEl>
                                        <p:attrNameLst>
                                          <p:attrName>ppt_x</p:attrName>
                                        </p:attrNameLst>
                                      </p:cBhvr>
                                      <p:tavLst>
                                        <p:tav tm="0">
                                          <p:val>
                                            <p:strVal val="#ppt_x"/>
                                          </p:val>
                                        </p:tav>
                                        <p:tav tm="100000">
                                          <p:val>
                                            <p:strVal val="#ppt_x"/>
                                          </p:val>
                                        </p:tav>
                                      </p:tavLst>
                                    </p:anim>
                                    <p:anim calcmode="lin" valueType="num">
                                      <p:cBhvr additive="base">
                                        <p:cTn id="34" dur="1000" fill="hold"/>
                                        <p:tgtEl>
                                          <p:spTgt spid="82"/>
                                        </p:tgtEl>
                                        <p:attrNameLst>
                                          <p:attrName>ppt_y</p:attrName>
                                        </p:attrNameLst>
                                      </p:cBhvr>
                                      <p:tavLst>
                                        <p:tav tm="0">
                                          <p:val>
                                            <p:strVal val="1+#ppt_h/2"/>
                                          </p:val>
                                        </p:tav>
                                        <p:tav tm="100000">
                                          <p:val>
                                            <p:strVal val="#ppt_y"/>
                                          </p:val>
                                        </p:tav>
                                      </p:tavLst>
                                    </p:anim>
                                  </p:childTnLst>
                                </p:cTn>
                              </p:par>
                            </p:childTnLst>
                          </p:cTn>
                        </p:par>
                        <p:par>
                          <p:cTn id="35" fill="hold">
                            <p:stCondLst>
                              <p:cond delay="2975"/>
                            </p:stCondLst>
                            <p:childTnLst>
                              <p:par>
                                <p:cTn id="36" presetID="0" presetClass="entr" presetSubtype="0" fill="hold" grpId="0" nodeType="afterEffect">
                                  <p:stCondLst>
                                    <p:cond delay="0"/>
                                  </p:stCondLst>
                                  <p:childTnLst>
                                    <p:set>
                                      <p:cBhvr>
                                        <p:cTn id="37" dur="1000" fill="hold">
                                          <p:stCondLst>
                                            <p:cond delay="0"/>
                                          </p:stCondLst>
                                        </p:cTn>
                                        <p:tgtEl>
                                          <p:spTgt spid="52"/>
                                        </p:tgtEl>
                                        <p:attrNameLst>
                                          <p:attrName>style.visibility</p:attrName>
                                        </p:attrNameLst>
                                      </p:cBhvr>
                                      <p:to>
                                        <p:strVal val="visible"/>
                                      </p:to>
                                    </p:set>
                                    <p:anim to="" calcmode="lin" valueType="num">
                                      <p:cBhvr>
                                        <p:cTn id="38" dur="1000" fill="hold">
                                          <p:stCondLst>
                                            <p:cond delay="0"/>
                                          </p:stCondLst>
                                        </p:cTn>
                                        <p:tgtEl>
                                          <p:spTgt spid="52"/>
                                        </p:tgtEl>
                                        <p:attrNameLst>
                                          <p:attrName>ppt_h</p:attrName>
                                        </p:attrNameLst>
                                      </p:cBhvr>
                                      <p:tavLst>
                                        <p:tav tm="0" fmla="#ppt_h-#ppt_h*((1.5-1.5*$)^3-(1.5-1.5*$)^2)">
                                          <p:val>
                                            <p:strVal val="0"/>
                                          </p:val>
                                        </p:tav>
                                        <p:tav tm="100000">
                                          <p:val>
                                            <p:strVal val="1"/>
                                          </p:val>
                                        </p:tav>
                                      </p:tavLst>
                                    </p:anim>
                                    <p:anim to="" calcmode="lin" valueType="num">
                                      <p:cBhvr>
                                        <p:cTn id="39" dur="1000" fill="hold">
                                          <p:stCondLst>
                                            <p:cond delay="0"/>
                                          </p:stCondLst>
                                        </p:cTn>
                                        <p:tgtEl>
                                          <p:spTgt spid="52"/>
                                        </p:tgtEl>
                                        <p:attrNameLst>
                                          <p:attrName>ppt_w</p:attrName>
                                        </p:attrNameLst>
                                      </p:cBhvr>
                                      <p:tavLst>
                                        <p:tav tm="0" fmla="#ppt_w-#ppt_w*((1.5-1.5*$)^3-(1.5-1.5*$)^2)">
                                          <p:val>
                                            <p:strVal val="0"/>
                                          </p:val>
                                        </p:tav>
                                        <p:tav tm="100000">
                                          <p:val>
                                            <p:strVal val="1"/>
                                          </p:val>
                                        </p:tav>
                                      </p:tavLst>
                                    </p:anim>
                                  </p:childTnLst>
                                </p:cTn>
                              </p:par>
                              <p:par>
                                <p:cTn id="40" presetID="0" presetClass="entr" presetSubtype="0" fill="hold" nodeType="withEffect">
                                  <p:stCondLst>
                                    <p:cond delay="0"/>
                                  </p:stCondLst>
                                  <p:childTnLst>
                                    <p:set>
                                      <p:cBhvr>
                                        <p:cTn id="41" dur="1000" fill="hold">
                                          <p:stCondLst>
                                            <p:cond delay="0"/>
                                          </p:stCondLst>
                                        </p:cTn>
                                        <p:tgtEl>
                                          <p:spTgt spid="53"/>
                                        </p:tgtEl>
                                        <p:attrNameLst>
                                          <p:attrName>style.visibility</p:attrName>
                                        </p:attrNameLst>
                                      </p:cBhvr>
                                      <p:to>
                                        <p:strVal val="visible"/>
                                      </p:to>
                                    </p:set>
                                    <p:anim to="" calcmode="lin" valueType="num">
                                      <p:cBhvr>
                                        <p:cTn id="42" dur="1000" fill="hold">
                                          <p:stCondLst>
                                            <p:cond delay="0"/>
                                          </p:stCondLst>
                                        </p:cTn>
                                        <p:tgtEl>
                                          <p:spTgt spid="53"/>
                                        </p:tgtEl>
                                        <p:attrNameLst>
                                          <p:attrName>ppt_h</p:attrName>
                                        </p:attrNameLst>
                                      </p:cBhvr>
                                      <p:tavLst>
                                        <p:tav tm="0" fmla="#ppt_h-#ppt_h*((1.5-1.5*$)^3-(1.5-1.5*$)^2)">
                                          <p:val>
                                            <p:strVal val="0"/>
                                          </p:val>
                                        </p:tav>
                                        <p:tav tm="100000">
                                          <p:val>
                                            <p:strVal val="1"/>
                                          </p:val>
                                        </p:tav>
                                      </p:tavLst>
                                    </p:anim>
                                    <p:anim to="" calcmode="lin" valueType="num">
                                      <p:cBhvr>
                                        <p:cTn id="43" dur="1000" fill="hold">
                                          <p:stCondLst>
                                            <p:cond delay="0"/>
                                          </p:stCondLst>
                                        </p:cTn>
                                        <p:tgtEl>
                                          <p:spTgt spid="53"/>
                                        </p:tgtEl>
                                        <p:attrNameLst>
                                          <p:attrName>ppt_w</p:attrName>
                                        </p:attrNameLst>
                                      </p:cBhvr>
                                      <p:tavLst>
                                        <p:tav tm="0" fmla="#ppt_w-#ppt_w*((1.5-1.5*$)^3-(1.5-1.5*$)^2)">
                                          <p:val>
                                            <p:strVal val="0"/>
                                          </p:val>
                                        </p:tav>
                                        <p:tav tm="100000">
                                          <p:val>
                                            <p:strVal val="1"/>
                                          </p:val>
                                        </p:tav>
                                      </p:tavLst>
                                    </p:anim>
                                  </p:childTnLst>
                                </p:cTn>
                              </p:par>
                              <p:par>
                                <p:cTn id="44" presetID="2" presetClass="entr" presetSubtype="4" decel="100000" fill="hold" nodeType="with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1000" fill="hold"/>
                                        <p:tgtEl>
                                          <p:spTgt spid="85"/>
                                        </p:tgtEl>
                                        <p:attrNameLst>
                                          <p:attrName>ppt_x</p:attrName>
                                        </p:attrNameLst>
                                      </p:cBhvr>
                                      <p:tavLst>
                                        <p:tav tm="0">
                                          <p:val>
                                            <p:strVal val="#ppt_x"/>
                                          </p:val>
                                        </p:tav>
                                        <p:tav tm="100000">
                                          <p:val>
                                            <p:strVal val="#ppt_x"/>
                                          </p:val>
                                        </p:tav>
                                      </p:tavLst>
                                    </p:anim>
                                    <p:anim calcmode="lin" valueType="num">
                                      <p:cBhvr additive="base">
                                        <p:cTn id="47"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5" name="Table 65">
            <a:extLst>
              <a:ext uri="{FF2B5EF4-FFF2-40B4-BE49-F238E27FC236}">
                <a16:creationId xmlns:a16="http://schemas.microsoft.com/office/drawing/2014/main" id="{2E88209E-8351-203E-4B21-F5FAA6BBE9D4}"/>
              </a:ext>
            </a:extLst>
          </p:cNvPr>
          <p:cNvGraphicFramePr>
            <a:graphicFrameLocks noGrp="1"/>
          </p:cNvGraphicFramePr>
          <p:nvPr>
            <p:extLst>
              <p:ext uri="{D42A27DB-BD31-4B8C-83A1-F6EECF244321}">
                <p14:modId xmlns:p14="http://schemas.microsoft.com/office/powerpoint/2010/main" val="3139406323"/>
              </p:ext>
            </p:extLst>
          </p:nvPr>
        </p:nvGraphicFramePr>
        <p:xfrm>
          <a:off x="1866900" y="4130050"/>
          <a:ext cx="14554200" cy="4649885"/>
        </p:xfrm>
        <a:graphic>
          <a:graphicData uri="http://schemas.openxmlformats.org/drawingml/2006/table">
            <a:tbl>
              <a:tblPr firstRow="1" bandRow="1">
                <a:tableStyleId>{5C22544A-7EE6-4342-B048-85BDC9FD1C3A}</a:tableStyleId>
              </a:tblPr>
              <a:tblGrid>
                <a:gridCol w="2910840">
                  <a:extLst>
                    <a:ext uri="{9D8B030D-6E8A-4147-A177-3AD203B41FA5}">
                      <a16:colId xmlns:a16="http://schemas.microsoft.com/office/drawing/2014/main" val="3228627935"/>
                    </a:ext>
                  </a:extLst>
                </a:gridCol>
                <a:gridCol w="2910840">
                  <a:extLst>
                    <a:ext uri="{9D8B030D-6E8A-4147-A177-3AD203B41FA5}">
                      <a16:colId xmlns:a16="http://schemas.microsoft.com/office/drawing/2014/main" val="4217695484"/>
                    </a:ext>
                  </a:extLst>
                </a:gridCol>
                <a:gridCol w="2910840">
                  <a:extLst>
                    <a:ext uri="{9D8B030D-6E8A-4147-A177-3AD203B41FA5}">
                      <a16:colId xmlns:a16="http://schemas.microsoft.com/office/drawing/2014/main" val="1829787068"/>
                    </a:ext>
                  </a:extLst>
                </a:gridCol>
                <a:gridCol w="2910840">
                  <a:extLst>
                    <a:ext uri="{9D8B030D-6E8A-4147-A177-3AD203B41FA5}">
                      <a16:colId xmlns:a16="http://schemas.microsoft.com/office/drawing/2014/main" val="2567076772"/>
                    </a:ext>
                  </a:extLst>
                </a:gridCol>
                <a:gridCol w="2910840">
                  <a:extLst>
                    <a:ext uri="{9D8B030D-6E8A-4147-A177-3AD203B41FA5}">
                      <a16:colId xmlns:a16="http://schemas.microsoft.com/office/drawing/2014/main" val="1120210928"/>
                    </a:ext>
                  </a:extLst>
                </a:gridCol>
              </a:tblGrid>
              <a:tr h="929977">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441898283"/>
                  </a:ext>
                </a:extLst>
              </a:tr>
              <a:tr h="929977">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097639112"/>
                  </a:ext>
                </a:extLst>
              </a:tr>
              <a:tr h="929977">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82736741"/>
                  </a:ext>
                </a:extLst>
              </a:tr>
              <a:tr h="929977">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962075120"/>
                  </a:ext>
                </a:extLst>
              </a:tr>
              <a:tr h="929977">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tc>
                  <a:txBody>
                    <a:bodyPr/>
                    <a:lstStyle/>
                    <a:p>
                      <a:endParaRPr lang="en-US"/>
                    </a:p>
                  </a:txBody>
                  <a:tcP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62326959"/>
                  </a:ext>
                </a:extLst>
              </a:tr>
            </a:tbl>
          </a:graphicData>
        </a:graphic>
      </p:graphicFrame>
      <p:sp>
        <p:nvSpPr>
          <p:cNvPr id="2" name="Google Shape;204;p13">
            <a:extLst>
              <a:ext uri="{FF2B5EF4-FFF2-40B4-BE49-F238E27FC236}">
                <a16:creationId xmlns:a16="http://schemas.microsoft.com/office/drawing/2014/main" id="{BCBDAA31-FC87-F6FF-3A32-21A19C85665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Competition Analysis</a:t>
            </a:r>
            <a:endParaRPr lang="en-US" sz="6000">
              <a:latin typeface="Outfit Black" pitchFamily="2" charset="0"/>
            </a:endParaRPr>
          </a:p>
        </p:txBody>
      </p:sp>
      <p:sp>
        <p:nvSpPr>
          <p:cNvPr id="31" name="Rectangle 129">
            <a:extLst>
              <a:ext uri="{FF2B5EF4-FFF2-40B4-BE49-F238E27FC236}">
                <a16:creationId xmlns:a16="http://schemas.microsoft.com/office/drawing/2014/main" id="{16D4C8F4-E24D-84D9-90AE-50306A53B55B}"/>
              </a:ext>
            </a:extLst>
          </p:cNvPr>
          <p:cNvSpPr>
            <a:spLocks/>
          </p:cNvSpPr>
          <p:nvPr/>
        </p:nvSpPr>
        <p:spPr bwMode="auto">
          <a:xfrm>
            <a:off x="2223098" y="4324877"/>
            <a:ext cx="1863117"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1800">
                <a:latin typeface="+mj-lt"/>
                <a:ea typeface="字魂105号-简雅黑" panose="00000500000000000000" pitchFamily="2" charset="-122"/>
                <a:cs typeface="Roboto Condensed Light" charset="0"/>
                <a:sym typeface="Helvetica" charset="0"/>
              </a:rPr>
              <a:t>Feature 01</a:t>
            </a:r>
            <a:endParaRPr lang="en-US" altLang="zh-CN" sz="1800" dirty="0">
              <a:latin typeface="+mj-lt"/>
              <a:ea typeface="字魂105号-简雅黑" panose="00000500000000000000" pitchFamily="2" charset="-122"/>
              <a:cs typeface="Roboto Condensed Light" charset="0"/>
              <a:sym typeface="Helvetica" charset="0"/>
            </a:endParaRPr>
          </a:p>
        </p:txBody>
      </p:sp>
      <p:sp>
        <p:nvSpPr>
          <p:cNvPr id="32" name="Rectangle 129">
            <a:extLst>
              <a:ext uri="{FF2B5EF4-FFF2-40B4-BE49-F238E27FC236}">
                <a16:creationId xmlns:a16="http://schemas.microsoft.com/office/drawing/2014/main" id="{7A27460B-748F-C4EB-4036-AC5EC25044DF}"/>
              </a:ext>
            </a:extLst>
          </p:cNvPr>
          <p:cNvSpPr>
            <a:spLocks/>
          </p:cNvSpPr>
          <p:nvPr/>
        </p:nvSpPr>
        <p:spPr bwMode="auto">
          <a:xfrm>
            <a:off x="2223098" y="5268970"/>
            <a:ext cx="1863117"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1800">
                <a:latin typeface="+mj-lt"/>
                <a:ea typeface="字魂105号-简雅黑" panose="00000500000000000000" pitchFamily="2" charset="-122"/>
                <a:cs typeface="Roboto Condensed Light" charset="0"/>
                <a:sym typeface="Helvetica" charset="0"/>
              </a:rPr>
              <a:t>Feature 02</a:t>
            </a:r>
            <a:endParaRPr lang="en-US" altLang="zh-CN" sz="1800" dirty="0">
              <a:latin typeface="+mj-lt"/>
              <a:ea typeface="字魂105号-简雅黑" panose="00000500000000000000" pitchFamily="2" charset="-122"/>
              <a:cs typeface="Roboto Condensed Light" charset="0"/>
              <a:sym typeface="Helvetica" charset="0"/>
            </a:endParaRPr>
          </a:p>
        </p:txBody>
      </p:sp>
      <p:sp>
        <p:nvSpPr>
          <p:cNvPr id="33" name="Rectangle 129">
            <a:extLst>
              <a:ext uri="{FF2B5EF4-FFF2-40B4-BE49-F238E27FC236}">
                <a16:creationId xmlns:a16="http://schemas.microsoft.com/office/drawing/2014/main" id="{248EA565-7B1D-8D50-D03C-2B8279B84CAA}"/>
              </a:ext>
            </a:extLst>
          </p:cNvPr>
          <p:cNvSpPr>
            <a:spLocks/>
          </p:cNvSpPr>
          <p:nvPr/>
        </p:nvSpPr>
        <p:spPr bwMode="auto">
          <a:xfrm>
            <a:off x="2223098" y="6213063"/>
            <a:ext cx="1863117"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1800">
                <a:latin typeface="+mj-lt"/>
                <a:ea typeface="字魂105号-简雅黑" panose="00000500000000000000" pitchFamily="2" charset="-122"/>
                <a:cs typeface="Roboto Condensed Light" charset="0"/>
                <a:sym typeface="Helvetica" charset="0"/>
              </a:rPr>
              <a:t>Feature 03</a:t>
            </a:r>
            <a:endParaRPr lang="en-US" altLang="zh-CN" sz="1800" dirty="0">
              <a:latin typeface="+mj-lt"/>
              <a:ea typeface="字魂105号-简雅黑" panose="00000500000000000000" pitchFamily="2" charset="-122"/>
              <a:cs typeface="Roboto Condensed Light" charset="0"/>
              <a:sym typeface="Helvetica" charset="0"/>
            </a:endParaRPr>
          </a:p>
        </p:txBody>
      </p:sp>
      <p:sp>
        <p:nvSpPr>
          <p:cNvPr id="34" name="Rectangle 129">
            <a:extLst>
              <a:ext uri="{FF2B5EF4-FFF2-40B4-BE49-F238E27FC236}">
                <a16:creationId xmlns:a16="http://schemas.microsoft.com/office/drawing/2014/main" id="{15822B3E-DDE0-BF60-D40B-987F2D9C36B8}"/>
              </a:ext>
            </a:extLst>
          </p:cNvPr>
          <p:cNvSpPr>
            <a:spLocks/>
          </p:cNvSpPr>
          <p:nvPr/>
        </p:nvSpPr>
        <p:spPr bwMode="auto">
          <a:xfrm>
            <a:off x="2223098" y="7157155"/>
            <a:ext cx="1863117"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1800">
                <a:latin typeface="+mj-lt"/>
                <a:ea typeface="字魂105号-简雅黑" panose="00000500000000000000" pitchFamily="2" charset="-122"/>
                <a:cs typeface="Roboto Condensed Light" charset="0"/>
                <a:sym typeface="Helvetica" charset="0"/>
              </a:rPr>
              <a:t>Feature 04</a:t>
            </a:r>
            <a:endParaRPr lang="en-US" altLang="zh-CN" sz="1800" dirty="0">
              <a:latin typeface="+mj-lt"/>
              <a:ea typeface="字魂105号-简雅黑" panose="00000500000000000000" pitchFamily="2" charset="-122"/>
              <a:cs typeface="Roboto Condensed Light" charset="0"/>
              <a:sym typeface="Helvetica" charset="0"/>
            </a:endParaRPr>
          </a:p>
        </p:txBody>
      </p:sp>
      <p:sp>
        <p:nvSpPr>
          <p:cNvPr id="35" name="Rectangle 129">
            <a:extLst>
              <a:ext uri="{FF2B5EF4-FFF2-40B4-BE49-F238E27FC236}">
                <a16:creationId xmlns:a16="http://schemas.microsoft.com/office/drawing/2014/main" id="{96CB5627-70FF-CC25-D98A-44063E5BFCEB}"/>
              </a:ext>
            </a:extLst>
          </p:cNvPr>
          <p:cNvSpPr>
            <a:spLocks/>
          </p:cNvSpPr>
          <p:nvPr/>
        </p:nvSpPr>
        <p:spPr bwMode="auto">
          <a:xfrm>
            <a:off x="2223098" y="8101248"/>
            <a:ext cx="1863117"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1800">
                <a:latin typeface="+mj-lt"/>
                <a:ea typeface="字魂105号-简雅黑" panose="00000500000000000000" pitchFamily="2" charset="-122"/>
                <a:cs typeface="Roboto Condensed Light" charset="0"/>
                <a:sym typeface="Helvetica" charset="0"/>
              </a:rPr>
              <a:t>Feature 05</a:t>
            </a:r>
            <a:endParaRPr lang="en-US" altLang="zh-CN" sz="1800" dirty="0">
              <a:latin typeface="+mj-lt"/>
              <a:ea typeface="字魂105号-简雅黑" panose="00000500000000000000" pitchFamily="2" charset="-122"/>
              <a:cs typeface="Roboto Condensed Light" charset="0"/>
              <a:sym typeface="Helvetica" charset="0"/>
            </a:endParaRPr>
          </a:p>
        </p:txBody>
      </p:sp>
      <p:grpSp>
        <p:nvGrpSpPr>
          <p:cNvPr id="68" name="Group 67">
            <a:extLst>
              <a:ext uri="{FF2B5EF4-FFF2-40B4-BE49-F238E27FC236}">
                <a16:creationId xmlns:a16="http://schemas.microsoft.com/office/drawing/2014/main" id="{EC193067-4CA5-7E36-C96D-1619824459A0}"/>
              </a:ext>
            </a:extLst>
          </p:cNvPr>
          <p:cNvGrpSpPr/>
          <p:nvPr/>
        </p:nvGrpSpPr>
        <p:grpSpPr>
          <a:xfrm>
            <a:off x="2223098" y="3141136"/>
            <a:ext cx="14198003" cy="965755"/>
            <a:chOff x="2223098" y="2971800"/>
            <a:chExt cx="14198003" cy="1270555"/>
          </a:xfrm>
        </p:grpSpPr>
        <p:sp>
          <p:nvSpPr>
            <p:cNvPr id="30" name="Rectangle 129">
              <a:extLst>
                <a:ext uri="{FF2B5EF4-FFF2-40B4-BE49-F238E27FC236}">
                  <a16:creationId xmlns:a16="http://schemas.microsoft.com/office/drawing/2014/main" id="{872E4587-6D6F-0A02-59B8-76C8877CC9DC}"/>
                </a:ext>
              </a:extLst>
            </p:cNvPr>
            <p:cNvSpPr>
              <a:spLocks/>
            </p:cNvSpPr>
            <p:nvPr/>
          </p:nvSpPr>
          <p:spPr bwMode="auto">
            <a:xfrm>
              <a:off x="2223098" y="3366253"/>
              <a:ext cx="1863117"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2400">
                  <a:solidFill>
                    <a:schemeClr val="bg1">
                      <a:lumMod val="65000"/>
                    </a:schemeClr>
                  </a:solidFill>
                  <a:latin typeface="+mj-lt"/>
                  <a:ea typeface="字魂105号-简雅黑" panose="00000500000000000000" pitchFamily="2" charset="-122"/>
                  <a:cs typeface="Roboto Condensed Light" charset="0"/>
                  <a:sym typeface="Helvetica" charset="0"/>
                </a:rPr>
                <a:t>Features</a:t>
              </a:r>
              <a:endParaRPr lang="en-US" sz="2400" dirty="0">
                <a:solidFill>
                  <a:schemeClr val="bg1">
                    <a:lumMod val="65000"/>
                  </a:schemeClr>
                </a:solidFill>
                <a:latin typeface="+mj-lt"/>
                <a:ea typeface="字魂105号-简雅黑" panose="00000500000000000000" pitchFamily="2" charset="-122"/>
                <a:cs typeface="Roboto Condensed Light" charset="0"/>
                <a:sym typeface="Helvetica" charset="0"/>
              </a:endParaRPr>
            </a:p>
          </p:txBody>
        </p:sp>
        <p:sp>
          <p:nvSpPr>
            <p:cNvPr id="18" name="Rectangle 17">
              <a:extLst>
                <a:ext uri="{FF2B5EF4-FFF2-40B4-BE49-F238E27FC236}">
                  <a16:creationId xmlns:a16="http://schemas.microsoft.com/office/drawing/2014/main" id="{7DF5848A-6EFE-1847-346E-B6F7C0CB8774}"/>
                </a:ext>
              </a:extLst>
            </p:cNvPr>
            <p:cNvSpPr/>
            <p:nvPr/>
          </p:nvSpPr>
          <p:spPr>
            <a:xfrm>
              <a:off x="4770121" y="2971800"/>
              <a:ext cx="2919597" cy="1270555"/>
            </a:xfrm>
            <a:prstGeom prst="rect">
              <a:avLst/>
            </a:prstGeom>
            <a:solidFill>
              <a:schemeClr val="accent1"/>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4500" dirty="0">
                <a:solidFill>
                  <a:schemeClr val="tx1"/>
                </a:solidFill>
                <a:latin typeface="Outfit" pitchFamily="2" charset="0"/>
                <a:ea typeface="字魂105号-简雅黑" panose="00000500000000000000" pitchFamily="2" charset="-122"/>
                <a:cs typeface="Roboto Condensed Light" charset="0"/>
              </a:endParaRPr>
            </a:p>
          </p:txBody>
        </p:sp>
        <p:sp>
          <p:nvSpPr>
            <p:cNvPr id="19" name="Rectangle 18">
              <a:extLst>
                <a:ext uri="{FF2B5EF4-FFF2-40B4-BE49-F238E27FC236}">
                  <a16:creationId xmlns:a16="http://schemas.microsoft.com/office/drawing/2014/main" id="{C26347D3-8C5E-5938-D9D7-76406E8A189C}"/>
                </a:ext>
              </a:extLst>
            </p:cNvPr>
            <p:cNvSpPr/>
            <p:nvPr/>
          </p:nvSpPr>
          <p:spPr>
            <a:xfrm>
              <a:off x="7673147" y="2971800"/>
              <a:ext cx="2919597" cy="1270555"/>
            </a:xfrm>
            <a:prstGeom prst="rect">
              <a:avLst/>
            </a:prstGeom>
            <a:solidFill>
              <a:schemeClr val="accent2"/>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4500" dirty="0">
                <a:solidFill>
                  <a:schemeClr val="tx1"/>
                </a:solidFill>
                <a:latin typeface="Outfit" pitchFamily="2" charset="0"/>
                <a:ea typeface="字魂105号-简雅黑" panose="00000500000000000000" pitchFamily="2" charset="-122"/>
                <a:cs typeface="Roboto Condensed Light" charset="0"/>
              </a:endParaRPr>
            </a:p>
          </p:txBody>
        </p:sp>
        <p:sp>
          <p:nvSpPr>
            <p:cNvPr id="20" name="Rectangle 19">
              <a:extLst>
                <a:ext uri="{FF2B5EF4-FFF2-40B4-BE49-F238E27FC236}">
                  <a16:creationId xmlns:a16="http://schemas.microsoft.com/office/drawing/2014/main" id="{6C87153B-F2D1-99CC-EC03-754D14813169}"/>
                </a:ext>
              </a:extLst>
            </p:cNvPr>
            <p:cNvSpPr/>
            <p:nvPr/>
          </p:nvSpPr>
          <p:spPr>
            <a:xfrm>
              <a:off x="10592744" y="2971800"/>
              <a:ext cx="2919597" cy="1270555"/>
            </a:xfrm>
            <a:prstGeom prst="rect">
              <a:avLst/>
            </a:prstGeom>
            <a:solidFill>
              <a:schemeClr val="accent3"/>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4500" dirty="0">
                <a:solidFill>
                  <a:schemeClr val="bg1"/>
                </a:solidFill>
                <a:latin typeface="Outfit" pitchFamily="2" charset="0"/>
                <a:ea typeface="字魂105号-简雅黑" panose="00000500000000000000" pitchFamily="2" charset="-122"/>
                <a:cs typeface="Roboto Condensed Light" charset="0"/>
              </a:endParaRPr>
            </a:p>
          </p:txBody>
        </p:sp>
        <p:sp>
          <p:nvSpPr>
            <p:cNvPr id="21" name="Rectangle 20">
              <a:extLst>
                <a:ext uri="{FF2B5EF4-FFF2-40B4-BE49-F238E27FC236}">
                  <a16:creationId xmlns:a16="http://schemas.microsoft.com/office/drawing/2014/main" id="{E7008088-F49B-0B7F-49FD-ACC4DB46BF6D}"/>
                </a:ext>
              </a:extLst>
            </p:cNvPr>
            <p:cNvSpPr/>
            <p:nvPr/>
          </p:nvSpPr>
          <p:spPr>
            <a:xfrm>
              <a:off x="13501504" y="2971800"/>
              <a:ext cx="2919597" cy="1270555"/>
            </a:xfrm>
            <a:prstGeom prst="rect">
              <a:avLst/>
            </a:prstGeom>
            <a:solidFill>
              <a:schemeClr val="accent4"/>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4500" dirty="0">
                <a:solidFill>
                  <a:schemeClr val="tx1"/>
                </a:solidFill>
                <a:latin typeface="Outfit" pitchFamily="2" charset="0"/>
                <a:ea typeface="字魂105号-简雅黑" panose="00000500000000000000" pitchFamily="2" charset="-122"/>
                <a:cs typeface="Roboto Condensed Light" charset="0"/>
              </a:endParaRPr>
            </a:p>
          </p:txBody>
        </p:sp>
        <p:sp>
          <p:nvSpPr>
            <p:cNvPr id="42" name="Rectangle 129">
              <a:extLst>
                <a:ext uri="{FF2B5EF4-FFF2-40B4-BE49-F238E27FC236}">
                  <a16:creationId xmlns:a16="http://schemas.microsoft.com/office/drawing/2014/main" id="{72C784C7-55FC-F239-A62B-28DEC692B539}"/>
                </a:ext>
              </a:extLst>
            </p:cNvPr>
            <p:cNvSpPr>
              <a:spLocks/>
            </p:cNvSpPr>
            <p:nvPr/>
          </p:nvSpPr>
          <p:spPr bwMode="auto">
            <a:xfrm>
              <a:off x="5078383" y="3366253"/>
              <a:ext cx="2303075"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2400">
                  <a:solidFill>
                    <a:schemeClr val="bg1"/>
                  </a:solidFill>
                  <a:latin typeface="+mj-lt"/>
                  <a:ea typeface="字魂105号-简雅黑" panose="00000500000000000000" pitchFamily="2" charset="-122"/>
                  <a:cs typeface="Roboto Condensed Light" charset="0"/>
                  <a:sym typeface="Helvetica" charset="0"/>
                </a:rPr>
                <a:t>Us</a:t>
              </a:r>
              <a:endParaRPr lang="en-US" altLang="zh-CN" sz="2400" dirty="0">
                <a:solidFill>
                  <a:schemeClr val="bg1"/>
                </a:solidFill>
                <a:latin typeface="+mj-lt"/>
                <a:ea typeface="字魂105号-简雅黑" panose="00000500000000000000" pitchFamily="2" charset="-122"/>
                <a:cs typeface="Roboto Condensed Light" charset="0"/>
                <a:sym typeface="Helvetica" charset="0"/>
              </a:endParaRPr>
            </a:p>
          </p:txBody>
        </p:sp>
        <p:grpSp>
          <p:nvGrpSpPr>
            <p:cNvPr id="43" name="Group 109">
              <a:extLst>
                <a:ext uri="{FF2B5EF4-FFF2-40B4-BE49-F238E27FC236}">
                  <a16:creationId xmlns:a16="http://schemas.microsoft.com/office/drawing/2014/main" id="{0E74EC9D-0BB3-6483-8E49-3F5A69A1FB64}"/>
                </a:ext>
              </a:extLst>
            </p:cNvPr>
            <p:cNvGrpSpPr>
              <a:grpSpLocks/>
            </p:cNvGrpSpPr>
            <p:nvPr/>
          </p:nvGrpSpPr>
          <p:grpSpPr bwMode="auto">
            <a:xfrm>
              <a:off x="13749010" y="3504055"/>
              <a:ext cx="140655" cy="186604"/>
              <a:chOff x="184" y="144"/>
              <a:chExt cx="297" cy="242"/>
            </a:xfrm>
            <a:solidFill>
              <a:schemeClr val="bg1"/>
            </a:solidFill>
          </p:grpSpPr>
          <p:sp>
            <p:nvSpPr>
              <p:cNvPr id="47" name="AutoShape 91">
                <a:extLst>
                  <a:ext uri="{FF2B5EF4-FFF2-40B4-BE49-F238E27FC236}">
                    <a16:creationId xmlns:a16="http://schemas.microsoft.com/office/drawing/2014/main" id="{58FE4AC6-F651-D42B-2E14-F2BEEC7A3077}"/>
                  </a:ext>
                </a:extLst>
              </p:cNvPr>
              <p:cNvSpPr>
                <a:spLocks/>
              </p:cNvSpPr>
              <p:nvPr/>
            </p:nvSpPr>
            <p:spPr bwMode="auto">
              <a:xfrm>
                <a:off x="304" y="144"/>
                <a:ext cx="22" cy="7"/>
              </a:xfrm>
              <a:custGeom>
                <a:avLst/>
                <a:gdLst>
                  <a:gd name="T0" fmla="*/ 0 w 20542"/>
                  <a:gd name="T1" fmla="*/ 0 h 17263"/>
                  <a:gd name="T2" fmla="*/ 0 w 20542"/>
                  <a:gd name="T3" fmla="*/ 0 h 17263"/>
                  <a:gd name="T4" fmla="*/ 0 w 20542"/>
                  <a:gd name="T5" fmla="*/ 0 h 17263"/>
                  <a:gd name="T6" fmla="*/ 0 w 20542"/>
                  <a:gd name="T7" fmla="*/ 0 h 17263"/>
                  <a:gd name="T8" fmla="*/ 0 w 20542"/>
                  <a:gd name="T9" fmla="*/ 0 h 17263"/>
                  <a:gd name="T10" fmla="*/ 0 w 20542"/>
                  <a:gd name="T11" fmla="*/ 0 h 17263"/>
                  <a:gd name="T12" fmla="*/ 0 w 20542"/>
                  <a:gd name="T13" fmla="*/ 0 h 17263"/>
                  <a:gd name="T14" fmla="*/ 0 w 20542"/>
                  <a:gd name="T15" fmla="*/ 0 h 17263"/>
                  <a:gd name="T16" fmla="*/ 0 w 20542"/>
                  <a:gd name="T17" fmla="*/ 0 h 17263"/>
                  <a:gd name="T18" fmla="*/ 0 w 20542"/>
                  <a:gd name="T19" fmla="*/ 0 h 17263"/>
                  <a:gd name="T20" fmla="*/ 0 w 20542"/>
                  <a:gd name="T21" fmla="*/ 0 h 17263"/>
                  <a:gd name="T22" fmla="*/ 0 w 20542"/>
                  <a:gd name="T23" fmla="*/ 0 h 17263"/>
                  <a:gd name="T24" fmla="*/ 0 w 20542"/>
                  <a:gd name="T25" fmla="*/ 0 h 172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542" h="17263">
                    <a:moveTo>
                      <a:pt x="19936" y="4186"/>
                    </a:moveTo>
                    <a:cubicBezTo>
                      <a:pt x="18293" y="6058"/>
                      <a:pt x="18766" y="9572"/>
                      <a:pt x="16483" y="7506"/>
                    </a:cubicBezTo>
                    <a:cubicBezTo>
                      <a:pt x="16483" y="-3197"/>
                      <a:pt x="15350" y="3479"/>
                      <a:pt x="11192" y="4910"/>
                    </a:cubicBezTo>
                    <a:cubicBezTo>
                      <a:pt x="10429" y="5139"/>
                      <a:pt x="5153" y="9537"/>
                      <a:pt x="5153" y="7506"/>
                    </a:cubicBezTo>
                    <a:cubicBezTo>
                      <a:pt x="5095" y="7506"/>
                      <a:pt x="5320" y="3196"/>
                      <a:pt x="5153" y="1660"/>
                    </a:cubicBezTo>
                    <a:cubicBezTo>
                      <a:pt x="4048" y="936"/>
                      <a:pt x="4819" y="1660"/>
                      <a:pt x="4819" y="0"/>
                    </a:cubicBezTo>
                    <a:cubicBezTo>
                      <a:pt x="4281" y="0"/>
                      <a:pt x="349" y="4186"/>
                      <a:pt x="349" y="4186"/>
                    </a:cubicBezTo>
                    <a:cubicBezTo>
                      <a:pt x="3714" y="4186"/>
                      <a:pt x="0" y="10915"/>
                      <a:pt x="0" y="13316"/>
                    </a:cubicBezTo>
                    <a:cubicBezTo>
                      <a:pt x="2602" y="14058"/>
                      <a:pt x="4339" y="16655"/>
                      <a:pt x="6519" y="16655"/>
                    </a:cubicBezTo>
                    <a:cubicBezTo>
                      <a:pt x="6519" y="18403"/>
                      <a:pt x="12450" y="15824"/>
                      <a:pt x="13235" y="15824"/>
                    </a:cubicBezTo>
                    <a:cubicBezTo>
                      <a:pt x="15778" y="15824"/>
                      <a:pt x="17406" y="14729"/>
                      <a:pt x="19412" y="11621"/>
                    </a:cubicBezTo>
                    <a:cubicBezTo>
                      <a:pt x="21600" y="8265"/>
                      <a:pt x="19936" y="8530"/>
                      <a:pt x="19936" y="4186"/>
                    </a:cubicBezTo>
                    <a:close/>
                    <a:moveTo>
                      <a:pt x="19936" y="4186"/>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48" name="AutoShape 92">
                <a:extLst>
                  <a:ext uri="{FF2B5EF4-FFF2-40B4-BE49-F238E27FC236}">
                    <a16:creationId xmlns:a16="http://schemas.microsoft.com/office/drawing/2014/main" id="{7A0F5EC0-CF41-29F8-C3B9-18103ADD8B5B}"/>
                  </a:ext>
                </a:extLst>
              </p:cNvPr>
              <p:cNvSpPr>
                <a:spLocks/>
              </p:cNvSpPr>
              <p:nvPr/>
            </p:nvSpPr>
            <p:spPr bwMode="auto">
              <a:xfrm>
                <a:off x="352" y="168"/>
                <a:ext cx="18" cy="23"/>
              </a:xfrm>
              <a:custGeom>
                <a:avLst/>
                <a:gdLst>
                  <a:gd name="T0" fmla="*/ 0 w 20330"/>
                  <a:gd name="T1" fmla="*/ 0 h 21462"/>
                  <a:gd name="T2" fmla="*/ 0 w 20330"/>
                  <a:gd name="T3" fmla="*/ 0 h 21462"/>
                  <a:gd name="T4" fmla="*/ 0 w 20330"/>
                  <a:gd name="T5" fmla="*/ 0 h 21462"/>
                  <a:gd name="T6" fmla="*/ 0 w 20330"/>
                  <a:gd name="T7" fmla="*/ 0 h 21462"/>
                  <a:gd name="T8" fmla="*/ 0 w 20330"/>
                  <a:gd name="T9" fmla="*/ 0 h 21462"/>
                  <a:gd name="T10" fmla="*/ 0 w 20330"/>
                  <a:gd name="T11" fmla="*/ 0 h 21462"/>
                  <a:gd name="T12" fmla="*/ 0 w 20330"/>
                  <a:gd name="T13" fmla="*/ 0 h 21462"/>
                  <a:gd name="T14" fmla="*/ 0 w 20330"/>
                  <a:gd name="T15" fmla="*/ 0 h 21462"/>
                  <a:gd name="T16" fmla="*/ 0 w 20330"/>
                  <a:gd name="T17" fmla="*/ 0 h 21462"/>
                  <a:gd name="T18" fmla="*/ 0 w 20330"/>
                  <a:gd name="T19" fmla="*/ 0 h 21462"/>
                  <a:gd name="T20" fmla="*/ 0 w 20330"/>
                  <a:gd name="T21" fmla="*/ 0 h 21462"/>
                  <a:gd name="T22" fmla="*/ 0 w 20330"/>
                  <a:gd name="T23" fmla="*/ 0 h 21462"/>
                  <a:gd name="T24" fmla="*/ 0 w 20330"/>
                  <a:gd name="T25" fmla="*/ 0 h 21462"/>
                  <a:gd name="T26" fmla="*/ 0 w 20330"/>
                  <a:gd name="T27" fmla="*/ 0 h 21462"/>
                  <a:gd name="T28" fmla="*/ 0 w 20330"/>
                  <a:gd name="T29" fmla="*/ 0 h 21462"/>
                  <a:gd name="T30" fmla="*/ 0 w 20330"/>
                  <a:gd name="T31" fmla="*/ 0 h 21462"/>
                  <a:gd name="T32" fmla="*/ 0 w 20330"/>
                  <a:gd name="T33" fmla="*/ 0 h 214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330" h="21462">
                    <a:moveTo>
                      <a:pt x="1685" y="9330"/>
                    </a:moveTo>
                    <a:cubicBezTo>
                      <a:pt x="5927" y="9330"/>
                      <a:pt x="6974" y="10452"/>
                      <a:pt x="7227" y="14183"/>
                    </a:cubicBezTo>
                    <a:cubicBezTo>
                      <a:pt x="12255" y="15539"/>
                      <a:pt x="3833" y="15223"/>
                      <a:pt x="3391" y="15223"/>
                    </a:cubicBezTo>
                    <a:cubicBezTo>
                      <a:pt x="3319" y="16960"/>
                      <a:pt x="268" y="20457"/>
                      <a:pt x="4176" y="19489"/>
                    </a:cubicBezTo>
                    <a:cubicBezTo>
                      <a:pt x="7019" y="18785"/>
                      <a:pt x="7633" y="18947"/>
                      <a:pt x="7651" y="21461"/>
                    </a:cubicBezTo>
                    <a:cubicBezTo>
                      <a:pt x="11424" y="21461"/>
                      <a:pt x="16723" y="21600"/>
                      <a:pt x="18745" y="18346"/>
                    </a:cubicBezTo>
                    <a:cubicBezTo>
                      <a:pt x="20776" y="18346"/>
                      <a:pt x="20938" y="16755"/>
                      <a:pt x="18745" y="16264"/>
                    </a:cubicBezTo>
                    <a:cubicBezTo>
                      <a:pt x="18745" y="18089"/>
                      <a:pt x="18853" y="18001"/>
                      <a:pt x="16605" y="18001"/>
                    </a:cubicBezTo>
                    <a:cubicBezTo>
                      <a:pt x="17427" y="14256"/>
                      <a:pt x="16840" y="11075"/>
                      <a:pt x="12769" y="11075"/>
                    </a:cubicBezTo>
                    <a:cubicBezTo>
                      <a:pt x="13428" y="9477"/>
                      <a:pt x="11731" y="8238"/>
                      <a:pt x="10079" y="7183"/>
                    </a:cubicBezTo>
                    <a:cubicBezTo>
                      <a:pt x="6965" y="5197"/>
                      <a:pt x="10152" y="4742"/>
                      <a:pt x="10639" y="2419"/>
                    </a:cubicBezTo>
                    <a:cubicBezTo>
                      <a:pt x="8337" y="2880"/>
                      <a:pt x="8274" y="4471"/>
                      <a:pt x="5097" y="4500"/>
                    </a:cubicBezTo>
                    <a:cubicBezTo>
                      <a:pt x="5097" y="3951"/>
                      <a:pt x="5783" y="2265"/>
                      <a:pt x="5214" y="2082"/>
                    </a:cubicBezTo>
                    <a:cubicBezTo>
                      <a:pt x="5972" y="2074"/>
                      <a:pt x="8987" y="0"/>
                      <a:pt x="5530" y="0"/>
                    </a:cubicBezTo>
                    <a:cubicBezTo>
                      <a:pt x="4032" y="4486"/>
                      <a:pt x="-662" y="88"/>
                      <a:pt x="78" y="4200"/>
                    </a:cubicBezTo>
                    <a:cubicBezTo>
                      <a:pt x="593" y="6970"/>
                      <a:pt x="1685" y="6780"/>
                      <a:pt x="1685" y="9330"/>
                    </a:cubicBezTo>
                    <a:close/>
                    <a:moveTo>
                      <a:pt x="1685" y="933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49" name="AutoShape 93">
                <a:extLst>
                  <a:ext uri="{FF2B5EF4-FFF2-40B4-BE49-F238E27FC236}">
                    <a16:creationId xmlns:a16="http://schemas.microsoft.com/office/drawing/2014/main" id="{61E6E96D-FA7C-3C05-B428-D1F330B10029}"/>
                  </a:ext>
                </a:extLst>
              </p:cNvPr>
              <p:cNvSpPr>
                <a:spLocks/>
              </p:cNvSpPr>
              <p:nvPr/>
            </p:nvSpPr>
            <p:spPr bwMode="auto">
              <a:xfrm>
                <a:off x="336" y="176"/>
                <a:ext cx="9" cy="11"/>
              </a:xfrm>
              <a:custGeom>
                <a:avLst/>
                <a:gdLst>
                  <a:gd name="T0" fmla="*/ 0 w 15938"/>
                  <a:gd name="T1" fmla="*/ 0 h 19489"/>
                  <a:gd name="T2" fmla="*/ 0 w 15938"/>
                  <a:gd name="T3" fmla="*/ 0 h 19489"/>
                  <a:gd name="T4" fmla="*/ 0 w 15938"/>
                  <a:gd name="T5" fmla="*/ 0 h 19489"/>
                  <a:gd name="T6" fmla="*/ 0 w 15938"/>
                  <a:gd name="T7" fmla="*/ 0 h 19489"/>
                  <a:gd name="T8" fmla="*/ 0 w 15938"/>
                  <a:gd name="T9" fmla="*/ 0 h 19489"/>
                  <a:gd name="T10" fmla="*/ 0 w 15938"/>
                  <a:gd name="T11" fmla="*/ 0 h 19489"/>
                  <a:gd name="T12" fmla="*/ 0 w 15938"/>
                  <a:gd name="T13" fmla="*/ 0 h 19489"/>
                  <a:gd name="T14" fmla="*/ 0 w 15938"/>
                  <a:gd name="T15" fmla="*/ 0 h 194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938" h="19489">
                    <a:moveTo>
                      <a:pt x="1447" y="19489"/>
                    </a:moveTo>
                    <a:cubicBezTo>
                      <a:pt x="10460" y="19334"/>
                      <a:pt x="12771" y="13571"/>
                      <a:pt x="15260" y="5681"/>
                    </a:cubicBezTo>
                    <a:cubicBezTo>
                      <a:pt x="17711" y="-2111"/>
                      <a:pt x="12911" y="1905"/>
                      <a:pt x="10498" y="2201"/>
                    </a:cubicBezTo>
                    <a:cubicBezTo>
                      <a:pt x="8430" y="3342"/>
                      <a:pt x="6949" y="-1688"/>
                      <a:pt x="6043" y="608"/>
                    </a:cubicBezTo>
                    <a:cubicBezTo>
                      <a:pt x="5264" y="2567"/>
                      <a:pt x="6668" y="4864"/>
                      <a:pt x="8673" y="4864"/>
                    </a:cubicBezTo>
                    <a:cubicBezTo>
                      <a:pt x="8149" y="6540"/>
                      <a:pt x="-3889" y="8499"/>
                      <a:pt x="2047" y="10190"/>
                    </a:cubicBezTo>
                    <a:cubicBezTo>
                      <a:pt x="1320" y="14008"/>
                      <a:pt x="-1795" y="15896"/>
                      <a:pt x="1447" y="19489"/>
                    </a:cubicBezTo>
                    <a:close/>
                    <a:moveTo>
                      <a:pt x="1447" y="19489"/>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0" name="AutoShape 94">
                <a:extLst>
                  <a:ext uri="{FF2B5EF4-FFF2-40B4-BE49-F238E27FC236}">
                    <a16:creationId xmlns:a16="http://schemas.microsoft.com/office/drawing/2014/main" id="{361478C1-536B-4B8C-22DA-C8B785F7D8A7}"/>
                  </a:ext>
                </a:extLst>
              </p:cNvPr>
              <p:cNvSpPr>
                <a:spLocks/>
              </p:cNvSpPr>
              <p:nvPr/>
            </p:nvSpPr>
            <p:spPr bwMode="auto">
              <a:xfrm>
                <a:off x="352" y="192"/>
                <a:ext cx="2" cy="1"/>
              </a:xfrm>
              <a:custGeom>
                <a:avLst/>
                <a:gdLst>
                  <a:gd name="T0" fmla="*/ 0 w 21600"/>
                  <a:gd name="T1" fmla="*/ 0 h 13852"/>
                  <a:gd name="T2" fmla="*/ 0 w 21600"/>
                  <a:gd name="T3" fmla="*/ 0 h 13852"/>
                  <a:gd name="T4" fmla="*/ 0 w 21600"/>
                  <a:gd name="T5" fmla="*/ 0 h 13852"/>
                  <a:gd name="T6" fmla="*/ 0 w 21600"/>
                  <a:gd name="T7" fmla="*/ 0 h 13852"/>
                  <a:gd name="T8" fmla="*/ 0 w 21600"/>
                  <a:gd name="T9" fmla="*/ 0 h 138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13852">
                    <a:moveTo>
                      <a:pt x="0" y="4834"/>
                    </a:moveTo>
                    <a:cubicBezTo>
                      <a:pt x="3511" y="21600"/>
                      <a:pt x="21600" y="12034"/>
                      <a:pt x="21600" y="0"/>
                    </a:cubicBezTo>
                    <a:cubicBezTo>
                      <a:pt x="15647" y="0"/>
                      <a:pt x="9617" y="0"/>
                      <a:pt x="3511" y="0"/>
                    </a:cubicBezTo>
                    <a:cubicBezTo>
                      <a:pt x="4732" y="4834"/>
                      <a:pt x="3435" y="6480"/>
                      <a:pt x="0" y="4834"/>
                    </a:cubicBezTo>
                    <a:close/>
                    <a:moveTo>
                      <a:pt x="0" y="4834"/>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1" name="AutoShape 95">
                <a:extLst>
                  <a:ext uri="{FF2B5EF4-FFF2-40B4-BE49-F238E27FC236}">
                    <a16:creationId xmlns:a16="http://schemas.microsoft.com/office/drawing/2014/main" id="{2898C1BC-CC79-43C6-9898-C876062C5C87}"/>
                  </a:ext>
                </a:extLst>
              </p:cNvPr>
              <p:cNvSpPr>
                <a:spLocks/>
              </p:cNvSpPr>
              <p:nvPr/>
            </p:nvSpPr>
            <p:spPr bwMode="auto">
              <a:xfrm>
                <a:off x="240" y="200"/>
                <a:ext cx="3" cy="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cubicBezTo>
                      <a:pt x="14954" y="20491"/>
                      <a:pt x="21600" y="16184"/>
                      <a:pt x="21600" y="0"/>
                    </a:cubicBezTo>
                    <a:cubicBezTo>
                      <a:pt x="7849" y="9201"/>
                      <a:pt x="3208" y="6526"/>
                      <a:pt x="0" y="21600"/>
                    </a:cubicBezTo>
                    <a:close/>
                    <a:moveTo>
                      <a:pt x="0" y="2160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2" name="AutoShape 96">
                <a:extLst>
                  <a:ext uri="{FF2B5EF4-FFF2-40B4-BE49-F238E27FC236}">
                    <a16:creationId xmlns:a16="http://schemas.microsoft.com/office/drawing/2014/main" id="{CC5BD3C1-DC3B-6093-F1FD-FC8363F95C69}"/>
                  </a:ext>
                </a:extLst>
              </p:cNvPr>
              <p:cNvSpPr>
                <a:spLocks/>
              </p:cNvSpPr>
              <p:nvPr/>
            </p:nvSpPr>
            <p:spPr bwMode="auto">
              <a:xfrm>
                <a:off x="376" y="216"/>
                <a:ext cx="3" cy="4"/>
              </a:xfrm>
              <a:custGeom>
                <a:avLst/>
                <a:gdLst>
                  <a:gd name="T0" fmla="*/ 0 w 15151"/>
                  <a:gd name="T1" fmla="*/ 0 h 21600"/>
                  <a:gd name="T2" fmla="*/ 0 w 15151"/>
                  <a:gd name="T3" fmla="*/ 0 h 21600"/>
                  <a:gd name="T4" fmla="*/ 0 w 15151"/>
                  <a:gd name="T5" fmla="*/ 0 h 21600"/>
                  <a:gd name="T6" fmla="*/ 0 w 15151"/>
                  <a:gd name="T7" fmla="*/ 0 h 21600"/>
                  <a:gd name="T8" fmla="*/ 0 w 15151"/>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51" h="21600">
                    <a:moveTo>
                      <a:pt x="10724" y="0"/>
                    </a:moveTo>
                    <a:cubicBezTo>
                      <a:pt x="11899" y="6522"/>
                      <a:pt x="8375" y="7809"/>
                      <a:pt x="0" y="3905"/>
                    </a:cubicBezTo>
                    <a:cubicBezTo>
                      <a:pt x="3373" y="13417"/>
                      <a:pt x="1667" y="15535"/>
                      <a:pt x="7124" y="21600"/>
                    </a:cubicBezTo>
                    <a:cubicBezTo>
                      <a:pt x="9284" y="12503"/>
                      <a:pt x="21600" y="3905"/>
                      <a:pt x="10724" y="0"/>
                    </a:cubicBezTo>
                    <a:close/>
                    <a:moveTo>
                      <a:pt x="10724"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3" name="AutoShape 97">
                <a:extLst>
                  <a:ext uri="{FF2B5EF4-FFF2-40B4-BE49-F238E27FC236}">
                    <a16:creationId xmlns:a16="http://schemas.microsoft.com/office/drawing/2014/main" id="{B66612FB-8487-F87D-6647-DFA654AD534B}"/>
                  </a:ext>
                </a:extLst>
              </p:cNvPr>
              <p:cNvSpPr>
                <a:spLocks/>
              </p:cNvSpPr>
              <p:nvPr/>
            </p:nvSpPr>
            <p:spPr bwMode="auto">
              <a:xfrm>
                <a:off x="376" y="216"/>
                <a:ext cx="3" cy="5"/>
              </a:xfrm>
              <a:custGeom>
                <a:avLst/>
                <a:gdLst>
                  <a:gd name="T0" fmla="*/ 0 w 14680"/>
                  <a:gd name="T1" fmla="*/ 0 h 18108"/>
                  <a:gd name="T2" fmla="*/ 0 w 14680"/>
                  <a:gd name="T3" fmla="*/ 0 h 18108"/>
                  <a:gd name="T4" fmla="*/ 0 w 14680"/>
                  <a:gd name="T5" fmla="*/ 0 h 18108"/>
                  <a:gd name="T6" fmla="*/ 0 w 14680"/>
                  <a:gd name="T7" fmla="*/ 0 h 18108"/>
                  <a:gd name="T8" fmla="*/ 0 w 14680"/>
                  <a:gd name="T9" fmla="*/ 0 h 181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680" h="18108">
                    <a:moveTo>
                      <a:pt x="10298" y="0"/>
                    </a:moveTo>
                    <a:cubicBezTo>
                      <a:pt x="10298" y="7291"/>
                      <a:pt x="8417" y="10676"/>
                      <a:pt x="5725" y="2364"/>
                    </a:cubicBezTo>
                    <a:cubicBezTo>
                      <a:pt x="-3356" y="2364"/>
                      <a:pt x="1087" y="12243"/>
                      <a:pt x="1087" y="17618"/>
                    </a:cubicBezTo>
                    <a:cubicBezTo>
                      <a:pt x="18244" y="21600"/>
                      <a:pt x="16493" y="0"/>
                      <a:pt x="10298" y="0"/>
                    </a:cubicBezTo>
                    <a:close/>
                    <a:moveTo>
                      <a:pt x="10298"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4" name="AutoShape 98">
                <a:extLst>
                  <a:ext uri="{FF2B5EF4-FFF2-40B4-BE49-F238E27FC236}">
                    <a16:creationId xmlns:a16="http://schemas.microsoft.com/office/drawing/2014/main" id="{B76E1CF4-CEA8-048B-014B-1DE0287090A0}"/>
                  </a:ext>
                </a:extLst>
              </p:cNvPr>
              <p:cNvSpPr>
                <a:spLocks/>
              </p:cNvSpPr>
              <p:nvPr/>
            </p:nvSpPr>
            <p:spPr bwMode="auto">
              <a:xfrm>
                <a:off x="392" y="232"/>
                <a:ext cx="7" cy="3"/>
              </a:xfrm>
              <a:custGeom>
                <a:avLst/>
                <a:gdLst>
                  <a:gd name="T0" fmla="*/ 0 w 21600"/>
                  <a:gd name="T1" fmla="*/ 0 h 9393"/>
                  <a:gd name="T2" fmla="*/ 0 w 21600"/>
                  <a:gd name="T3" fmla="*/ 0 h 9393"/>
                  <a:gd name="T4" fmla="*/ 0 w 21600"/>
                  <a:gd name="T5" fmla="*/ 0 h 9393"/>
                  <a:gd name="T6" fmla="*/ 0 w 21600"/>
                  <a:gd name="T7" fmla="*/ 0 h 9393"/>
                  <a:gd name="T8" fmla="*/ 0 w 21600"/>
                  <a:gd name="T9" fmla="*/ 0 h 93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9393">
                    <a:moveTo>
                      <a:pt x="21600" y="0"/>
                    </a:moveTo>
                    <a:cubicBezTo>
                      <a:pt x="15130" y="2920"/>
                      <a:pt x="18136" y="5863"/>
                      <a:pt x="9453" y="3062"/>
                    </a:cubicBezTo>
                    <a:cubicBezTo>
                      <a:pt x="5701" y="1875"/>
                      <a:pt x="1732" y="-3323"/>
                      <a:pt x="0" y="3371"/>
                    </a:cubicBezTo>
                    <a:cubicBezTo>
                      <a:pt x="11016" y="4439"/>
                      <a:pt x="21600" y="18277"/>
                      <a:pt x="21600" y="0"/>
                    </a:cubicBezTo>
                    <a:close/>
                    <a:moveTo>
                      <a:pt x="21600"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5" name="AutoShape 100">
                <a:extLst>
                  <a:ext uri="{FF2B5EF4-FFF2-40B4-BE49-F238E27FC236}">
                    <a16:creationId xmlns:a16="http://schemas.microsoft.com/office/drawing/2014/main" id="{A0E1FE80-0AB9-880D-F7C3-441C013A8259}"/>
                  </a:ext>
                </a:extLst>
              </p:cNvPr>
              <p:cNvSpPr>
                <a:spLocks/>
              </p:cNvSpPr>
              <p:nvPr/>
            </p:nvSpPr>
            <p:spPr bwMode="auto">
              <a:xfrm>
                <a:off x="184" y="272"/>
                <a:ext cx="3" cy="2"/>
              </a:xfrm>
              <a:custGeom>
                <a:avLst/>
                <a:gdLst>
                  <a:gd name="T0" fmla="*/ 0 w 16989"/>
                  <a:gd name="T1" fmla="*/ 0 h 15334"/>
                  <a:gd name="T2" fmla="*/ 0 w 16989"/>
                  <a:gd name="T3" fmla="*/ 0 h 15334"/>
                  <a:gd name="T4" fmla="*/ 0 w 16989"/>
                  <a:gd name="T5" fmla="*/ 0 h 15334"/>
                  <a:gd name="T6" fmla="*/ 0 w 16989"/>
                  <a:gd name="T7" fmla="*/ 0 h 15334"/>
                  <a:gd name="T8" fmla="*/ 0 w 16989"/>
                  <a:gd name="T9" fmla="*/ 0 h 153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9" h="15334">
                    <a:moveTo>
                      <a:pt x="5730" y="2266"/>
                    </a:moveTo>
                    <a:cubicBezTo>
                      <a:pt x="4165" y="1591"/>
                      <a:pt x="2498" y="771"/>
                      <a:pt x="900" y="0"/>
                    </a:cubicBezTo>
                    <a:cubicBezTo>
                      <a:pt x="-4611" y="21600"/>
                      <a:pt x="16989" y="17743"/>
                      <a:pt x="16989" y="4629"/>
                    </a:cubicBezTo>
                    <a:cubicBezTo>
                      <a:pt x="12159" y="7955"/>
                      <a:pt x="7839" y="13596"/>
                      <a:pt x="5730" y="2266"/>
                    </a:cubicBezTo>
                    <a:close/>
                    <a:moveTo>
                      <a:pt x="5730" y="2266"/>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6" name="AutoShape 101">
                <a:extLst>
                  <a:ext uri="{FF2B5EF4-FFF2-40B4-BE49-F238E27FC236}">
                    <a16:creationId xmlns:a16="http://schemas.microsoft.com/office/drawing/2014/main" id="{A4DA694C-21E5-6FDC-080F-B154EF637BBC}"/>
                  </a:ext>
                </a:extLst>
              </p:cNvPr>
              <p:cNvSpPr>
                <a:spLocks/>
              </p:cNvSpPr>
              <p:nvPr/>
            </p:nvSpPr>
            <p:spPr bwMode="auto">
              <a:xfrm>
                <a:off x="192" y="272"/>
                <a:ext cx="16" cy="8"/>
              </a:xfrm>
              <a:custGeom>
                <a:avLst/>
                <a:gdLst>
                  <a:gd name="T0" fmla="*/ 0 w 18999"/>
                  <a:gd name="T1" fmla="*/ 0 h 20934"/>
                  <a:gd name="T2" fmla="*/ 0 w 18999"/>
                  <a:gd name="T3" fmla="*/ 0 h 20934"/>
                  <a:gd name="T4" fmla="*/ 0 w 18999"/>
                  <a:gd name="T5" fmla="*/ 0 h 20934"/>
                  <a:gd name="T6" fmla="*/ 0 w 18999"/>
                  <a:gd name="T7" fmla="*/ 0 h 20934"/>
                  <a:gd name="T8" fmla="*/ 0 w 18999"/>
                  <a:gd name="T9" fmla="*/ 0 h 20934"/>
                  <a:gd name="T10" fmla="*/ 0 w 18999"/>
                  <a:gd name="T11" fmla="*/ 0 h 20934"/>
                  <a:gd name="T12" fmla="*/ 0 w 18999"/>
                  <a:gd name="T13" fmla="*/ 0 h 209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999" h="20934">
                    <a:moveTo>
                      <a:pt x="5636" y="0"/>
                    </a:moveTo>
                    <a:cubicBezTo>
                      <a:pt x="4287" y="4948"/>
                      <a:pt x="2148" y="3040"/>
                      <a:pt x="0" y="2842"/>
                    </a:cubicBezTo>
                    <a:cubicBezTo>
                      <a:pt x="1313" y="7114"/>
                      <a:pt x="5600" y="11307"/>
                      <a:pt x="7812" y="11307"/>
                    </a:cubicBezTo>
                    <a:cubicBezTo>
                      <a:pt x="9253" y="17507"/>
                      <a:pt x="13604" y="21600"/>
                      <a:pt x="17047" y="20845"/>
                    </a:cubicBezTo>
                    <a:cubicBezTo>
                      <a:pt x="21600" y="19871"/>
                      <a:pt x="16872" y="12618"/>
                      <a:pt x="16055" y="9439"/>
                    </a:cubicBezTo>
                    <a:cubicBezTo>
                      <a:pt x="11622" y="9439"/>
                      <a:pt x="11135" y="1212"/>
                      <a:pt x="5636" y="0"/>
                    </a:cubicBezTo>
                    <a:close/>
                    <a:moveTo>
                      <a:pt x="5636"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7" name="AutoShape 102">
                <a:extLst>
                  <a:ext uri="{FF2B5EF4-FFF2-40B4-BE49-F238E27FC236}">
                    <a16:creationId xmlns:a16="http://schemas.microsoft.com/office/drawing/2014/main" id="{46F48F7B-E8DD-2F7E-445A-F0C620B9FDAE}"/>
                  </a:ext>
                </a:extLst>
              </p:cNvPr>
              <p:cNvSpPr>
                <a:spLocks/>
              </p:cNvSpPr>
              <p:nvPr/>
            </p:nvSpPr>
            <p:spPr bwMode="auto">
              <a:xfrm>
                <a:off x="208" y="288"/>
                <a:ext cx="15" cy="4"/>
              </a:xfrm>
              <a:custGeom>
                <a:avLst/>
                <a:gdLst>
                  <a:gd name="T0" fmla="*/ 0 w 21600"/>
                  <a:gd name="T1" fmla="*/ 0 h 19826"/>
                  <a:gd name="T2" fmla="*/ 0 w 21600"/>
                  <a:gd name="T3" fmla="*/ 0 h 19826"/>
                  <a:gd name="T4" fmla="*/ 0 w 21600"/>
                  <a:gd name="T5" fmla="*/ 0 h 19826"/>
                  <a:gd name="T6" fmla="*/ 0 w 21600"/>
                  <a:gd name="T7" fmla="*/ 0 h 19826"/>
                  <a:gd name="T8" fmla="*/ 0 w 21600"/>
                  <a:gd name="T9" fmla="*/ 0 h 19826"/>
                  <a:gd name="T10" fmla="*/ 0 w 21600"/>
                  <a:gd name="T11" fmla="*/ 0 h 19826"/>
                  <a:gd name="T12" fmla="*/ 0 w 21600"/>
                  <a:gd name="T13" fmla="*/ 0 h 19826"/>
                  <a:gd name="T14" fmla="*/ 0 w 21600"/>
                  <a:gd name="T15" fmla="*/ 0 h 19826"/>
                  <a:gd name="T16" fmla="*/ 0 w 21600"/>
                  <a:gd name="T17" fmla="*/ 0 h 198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19826">
                    <a:moveTo>
                      <a:pt x="15657" y="0"/>
                    </a:moveTo>
                    <a:cubicBezTo>
                      <a:pt x="14560" y="9831"/>
                      <a:pt x="15657" y="658"/>
                      <a:pt x="15657" y="8204"/>
                    </a:cubicBezTo>
                    <a:cubicBezTo>
                      <a:pt x="11646" y="8446"/>
                      <a:pt x="8331" y="1662"/>
                      <a:pt x="5406" y="1662"/>
                    </a:cubicBezTo>
                    <a:cubicBezTo>
                      <a:pt x="6331" y="6612"/>
                      <a:pt x="7554" y="10212"/>
                      <a:pt x="7554" y="14712"/>
                    </a:cubicBezTo>
                    <a:cubicBezTo>
                      <a:pt x="4789" y="18069"/>
                      <a:pt x="2686" y="14712"/>
                      <a:pt x="0" y="14712"/>
                    </a:cubicBezTo>
                    <a:cubicBezTo>
                      <a:pt x="1006" y="20735"/>
                      <a:pt x="8309" y="21600"/>
                      <a:pt x="9189" y="16442"/>
                    </a:cubicBezTo>
                    <a:cubicBezTo>
                      <a:pt x="15417" y="16442"/>
                      <a:pt x="15680" y="16027"/>
                      <a:pt x="21600" y="18000"/>
                    </a:cubicBezTo>
                    <a:cubicBezTo>
                      <a:pt x="21406" y="13015"/>
                      <a:pt x="17349" y="1315"/>
                      <a:pt x="15657" y="0"/>
                    </a:cubicBezTo>
                    <a:close/>
                    <a:moveTo>
                      <a:pt x="15657"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8" name="AutoShape 103">
                <a:extLst>
                  <a:ext uri="{FF2B5EF4-FFF2-40B4-BE49-F238E27FC236}">
                    <a16:creationId xmlns:a16="http://schemas.microsoft.com/office/drawing/2014/main" id="{CA33A889-D5CA-07D8-8E41-F0D6C9671112}"/>
                  </a:ext>
                </a:extLst>
              </p:cNvPr>
              <p:cNvSpPr>
                <a:spLocks/>
              </p:cNvSpPr>
              <p:nvPr/>
            </p:nvSpPr>
            <p:spPr bwMode="auto">
              <a:xfrm>
                <a:off x="200" y="288"/>
                <a:ext cx="2" cy="2"/>
              </a:xfrm>
              <a:custGeom>
                <a:avLst/>
                <a:gdLst>
                  <a:gd name="T0" fmla="*/ 0 w 16604"/>
                  <a:gd name="T1" fmla="*/ 0 h 17442"/>
                  <a:gd name="T2" fmla="*/ 0 w 16604"/>
                  <a:gd name="T3" fmla="*/ 0 h 17442"/>
                  <a:gd name="T4" fmla="*/ 0 w 16604"/>
                  <a:gd name="T5" fmla="*/ 0 h 17442"/>
                  <a:gd name="T6" fmla="*/ 0 w 16604"/>
                  <a:gd name="T7" fmla="*/ 0 h 174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04" h="17442">
                    <a:moveTo>
                      <a:pt x="1543" y="0"/>
                    </a:moveTo>
                    <a:cubicBezTo>
                      <a:pt x="-4492" y="21600"/>
                      <a:pt x="8577" y="17040"/>
                      <a:pt x="16563" y="17040"/>
                    </a:cubicBezTo>
                    <a:cubicBezTo>
                      <a:pt x="17108" y="7620"/>
                      <a:pt x="12116" y="1920"/>
                      <a:pt x="1543" y="0"/>
                    </a:cubicBezTo>
                    <a:close/>
                    <a:moveTo>
                      <a:pt x="1543"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59" name="AutoShape 104">
                <a:extLst>
                  <a:ext uri="{FF2B5EF4-FFF2-40B4-BE49-F238E27FC236}">
                    <a16:creationId xmlns:a16="http://schemas.microsoft.com/office/drawing/2014/main" id="{309BE1AC-8897-B742-C173-8C05B67903F5}"/>
                  </a:ext>
                </a:extLst>
              </p:cNvPr>
              <p:cNvSpPr>
                <a:spLocks/>
              </p:cNvSpPr>
              <p:nvPr/>
            </p:nvSpPr>
            <p:spPr bwMode="auto">
              <a:xfrm>
                <a:off x="200" y="288"/>
                <a:ext cx="2" cy="2"/>
              </a:xfrm>
              <a:custGeom>
                <a:avLst/>
                <a:gdLst>
                  <a:gd name="T0" fmla="*/ 0 w 21600"/>
                  <a:gd name="T1" fmla="*/ 0 h 12742"/>
                  <a:gd name="T2" fmla="*/ 0 w 21600"/>
                  <a:gd name="T3" fmla="*/ 0 h 12742"/>
                  <a:gd name="T4" fmla="*/ 0 w 21600"/>
                  <a:gd name="T5" fmla="*/ 0 h 12742"/>
                  <a:gd name="T6" fmla="*/ 0 w 21600"/>
                  <a:gd name="T7" fmla="*/ 0 h 12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2742">
                    <a:moveTo>
                      <a:pt x="0" y="12742"/>
                    </a:moveTo>
                    <a:cubicBezTo>
                      <a:pt x="7251" y="11994"/>
                      <a:pt x="14425" y="11339"/>
                      <a:pt x="21600" y="10545"/>
                    </a:cubicBezTo>
                    <a:cubicBezTo>
                      <a:pt x="17860" y="-8858"/>
                      <a:pt x="2137" y="2550"/>
                      <a:pt x="0" y="12742"/>
                    </a:cubicBezTo>
                    <a:close/>
                    <a:moveTo>
                      <a:pt x="0" y="12742"/>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60" name="AutoShape 105">
                <a:extLst>
                  <a:ext uri="{FF2B5EF4-FFF2-40B4-BE49-F238E27FC236}">
                    <a16:creationId xmlns:a16="http://schemas.microsoft.com/office/drawing/2014/main" id="{ECD66863-ACCE-4F53-E60A-47141B813047}"/>
                  </a:ext>
                </a:extLst>
              </p:cNvPr>
              <p:cNvSpPr>
                <a:spLocks/>
              </p:cNvSpPr>
              <p:nvPr/>
            </p:nvSpPr>
            <p:spPr bwMode="auto">
              <a:xfrm>
                <a:off x="232" y="288"/>
                <a:ext cx="2" cy="1"/>
              </a:xfrm>
              <a:custGeom>
                <a:avLst/>
                <a:gdLst>
                  <a:gd name="T0" fmla="*/ 0 w 17161"/>
                  <a:gd name="T1" fmla="*/ 0 h 13638"/>
                  <a:gd name="T2" fmla="*/ 0 w 17161"/>
                  <a:gd name="T3" fmla="*/ 0 h 13638"/>
                  <a:gd name="T4" fmla="*/ 0 w 17161"/>
                  <a:gd name="T5" fmla="*/ 0 h 13638"/>
                  <a:gd name="T6" fmla="*/ 0 w 17161"/>
                  <a:gd name="T7" fmla="*/ 0 h 13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161" h="13638">
                    <a:moveTo>
                      <a:pt x="1582" y="0"/>
                    </a:moveTo>
                    <a:cubicBezTo>
                      <a:pt x="-4374" y="21600"/>
                      <a:pt x="7735" y="11073"/>
                      <a:pt x="17161" y="11073"/>
                    </a:cubicBezTo>
                    <a:cubicBezTo>
                      <a:pt x="17226" y="3353"/>
                      <a:pt x="8782" y="0"/>
                      <a:pt x="1582" y="0"/>
                    </a:cubicBezTo>
                    <a:close/>
                    <a:moveTo>
                      <a:pt x="1582"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61" name="AutoShape 106">
                <a:extLst>
                  <a:ext uri="{FF2B5EF4-FFF2-40B4-BE49-F238E27FC236}">
                    <a16:creationId xmlns:a16="http://schemas.microsoft.com/office/drawing/2014/main" id="{AED36898-9787-887B-1B26-C255529865B7}"/>
                  </a:ext>
                </a:extLst>
              </p:cNvPr>
              <p:cNvSpPr>
                <a:spLocks/>
              </p:cNvSpPr>
              <p:nvPr/>
            </p:nvSpPr>
            <p:spPr bwMode="auto">
              <a:xfrm>
                <a:off x="224" y="288"/>
                <a:ext cx="1" cy="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0"/>
                    </a:moveTo>
                    <a:cubicBezTo>
                      <a:pt x="0" y="7500"/>
                      <a:pt x="0" y="14250"/>
                      <a:pt x="0" y="21600"/>
                    </a:cubicBezTo>
                    <a:cubicBezTo>
                      <a:pt x="8975" y="18750"/>
                      <a:pt x="12777" y="14250"/>
                      <a:pt x="21600" y="14250"/>
                    </a:cubicBezTo>
                    <a:cubicBezTo>
                      <a:pt x="21600" y="5100"/>
                      <a:pt x="9279" y="0"/>
                      <a:pt x="0" y="0"/>
                    </a:cubicBezTo>
                    <a:close/>
                    <a:moveTo>
                      <a:pt x="0" y="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62" name="AutoShape 107">
                <a:extLst>
                  <a:ext uri="{FF2B5EF4-FFF2-40B4-BE49-F238E27FC236}">
                    <a16:creationId xmlns:a16="http://schemas.microsoft.com/office/drawing/2014/main" id="{C781FB45-716E-9EF0-83C7-BB124BAE861D}"/>
                  </a:ext>
                </a:extLst>
              </p:cNvPr>
              <p:cNvSpPr>
                <a:spLocks/>
              </p:cNvSpPr>
              <p:nvPr/>
            </p:nvSpPr>
            <p:spPr bwMode="auto">
              <a:xfrm>
                <a:off x="216" y="304"/>
                <a:ext cx="1" cy="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cubicBezTo>
                      <a:pt x="17923" y="21600"/>
                      <a:pt x="17234" y="20571"/>
                      <a:pt x="21600" y="5371"/>
                    </a:cubicBezTo>
                    <a:cubicBezTo>
                      <a:pt x="16200" y="3429"/>
                      <a:pt x="10915" y="1714"/>
                      <a:pt x="5285" y="0"/>
                    </a:cubicBezTo>
                    <a:cubicBezTo>
                      <a:pt x="3447" y="7200"/>
                      <a:pt x="1838" y="14400"/>
                      <a:pt x="0" y="21600"/>
                    </a:cubicBezTo>
                    <a:close/>
                    <a:moveTo>
                      <a:pt x="0" y="21600"/>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sp>
            <p:nvSpPr>
              <p:cNvPr id="63" name="AutoShape 108">
                <a:extLst>
                  <a:ext uri="{FF2B5EF4-FFF2-40B4-BE49-F238E27FC236}">
                    <a16:creationId xmlns:a16="http://schemas.microsoft.com/office/drawing/2014/main" id="{96464479-AD3B-FD76-89C6-C32DDDAC89A0}"/>
                  </a:ext>
                </a:extLst>
              </p:cNvPr>
              <p:cNvSpPr>
                <a:spLocks/>
              </p:cNvSpPr>
              <p:nvPr/>
            </p:nvSpPr>
            <p:spPr bwMode="auto">
              <a:xfrm>
                <a:off x="480" y="384"/>
                <a:ext cx="1" cy="2"/>
              </a:xfrm>
              <a:custGeom>
                <a:avLst/>
                <a:gdLst>
                  <a:gd name="T0" fmla="*/ 0 w 16557"/>
                  <a:gd name="T1" fmla="*/ 0 h 18344"/>
                  <a:gd name="T2" fmla="*/ 0 w 16557"/>
                  <a:gd name="T3" fmla="*/ 0 h 18344"/>
                  <a:gd name="T4" fmla="*/ 0 w 16557"/>
                  <a:gd name="T5" fmla="*/ 0 h 18344"/>
                  <a:gd name="T6" fmla="*/ 0 w 16557"/>
                  <a:gd name="T7" fmla="*/ 0 h 183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557" h="18344">
                    <a:moveTo>
                      <a:pt x="0" y="16234"/>
                    </a:moveTo>
                    <a:cubicBezTo>
                      <a:pt x="21600" y="21600"/>
                      <a:pt x="17408" y="16922"/>
                      <a:pt x="13033" y="0"/>
                    </a:cubicBezTo>
                    <a:cubicBezTo>
                      <a:pt x="2734" y="5916"/>
                      <a:pt x="0" y="4471"/>
                      <a:pt x="0" y="16234"/>
                    </a:cubicBezTo>
                    <a:close/>
                    <a:moveTo>
                      <a:pt x="0" y="16234"/>
                    </a:moveTo>
                  </a:path>
                </a:pathLst>
              </a:custGeom>
              <a:grpFill/>
              <a:ln>
                <a:noFill/>
              </a:ln>
              <a:extLst>
                <a:ext uri="{91240B29-F687-4f45-9708-019B960494DF}">
                  <a14:hiddenLine xmlns=""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sz="4500" dirty="0">
                  <a:latin typeface="Outfit" pitchFamily="2" charset="0"/>
                  <a:ea typeface="字魂105号-简雅黑" panose="00000500000000000000" pitchFamily="2" charset="-122"/>
                  <a:cs typeface="Roboto Condensed Light" charset="0"/>
                </a:endParaRPr>
              </a:p>
            </p:txBody>
          </p:sp>
        </p:grpSp>
        <p:sp>
          <p:nvSpPr>
            <p:cNvPr id="44" name="Rectangle 129">
              <a:extLst>
                <a:ext uri="{FF2B5EF4-FFF2-40B4-BE49-F238E27FC236}">
                  <a16:creationId xmlns:a16="http://schemas.microsoft.com/office/drawing/2014/main" id="{CBAA4432-495F-A705-D7A5-B32C041499D8}"/>
                </a:ext>
              </a:extLst>
            </p:cNvPr>
            <p:cNvSpPr>
              <a:spLocks/>
            </p:cNvSpPr>
            <p:nvPr/>
          </p:nvSpPr>
          <p:spPr bwMode="auto">
            <a:xfrm>
              <a:off x="7988844" y="3366253"/>
              <a:ext cx="2303075"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2400">
                  <a:solidFill>
                    <a:schemeClr val="bg1"/>
                  </a:solidFill>
                  <a:latin typeface="+mj-lt"/>
                  <a:ea typeface="字魂105号-简雅黑" panose="00000500000000000000" pitchFamily="2" charset="-122"/>
                  <a:cs typeface="Roboto Condensed Light" charset="0"/>
                  <a:sym typeface="Helvetica" charset="0"/>
                </a:rPr>
                <a:t>Competitor 01</a:t>
              </a:r>
              <a:endParaRPr lang="en-US" altLang="zh-CN" sz="2400" dirty="0">
                <a:solidFill>
                  <a:schemeClr val="bg1"/>
                </a:solidFill>
                <a:latin typeface="+mj-lt"/>
                <a:ea typeface="字魂105号-简雅黑" panose="00000500000000000000" pitchFamily="2" charset="-122"/>
                <a:cs typeface="Roboto Condensed Light" charset="0"/>
                <a:sym typeface="Helvetica" charset="0"/>
              </a:endParaRPr>
            </a:p>
          </p:txBody>
        </p:sp>
        <p:sp>
          <p:nvSpPr>
            <p:cNvPr id="45" name="Rectangle 129">
              <a:extLst>
                <a:ext uri="{FF2B5EF4-FFF2-40B4-BE49-F238E27FC236}">
                  <a16:creationId xmlns:a16="http://schemas.microsoft.com/office/drawing/2014/main" id="{29C2FCD9-DFB5-2443-5CF5-409DB9F2F8A8}"/>
                </a:ext>
              </a:extLst>
            </p:cNvPr>
            <p:cNvSpPr>
              <a:spLocks/>
            </p:cNvSpPr>
            <p:nvPr/>
          </p:nvSpPr>
          <p:spPr bwMode="auto">
            <a:xfrm>
              <a:off x="10899303" y="3366253"/>
              <a:ext cx="2303075"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2400">
                  <a:solidFill>
                    <a:schemeClr val="bg1"/>
                  </a:solidFill>
                  <a:latin typeface="+mj-lt"/>
                  <a:ea typeface="字魂105号-简雅黑" panose="00000500000000000000" pitchFamily="2" charset="-122"/>
                  <a:cs typeface="Roboto Condensed Light" charset="0"/>
                  <a:sym typeface="Helvetica" charset="0"/>
                </a:rPr>
                <a:t>Competitor 02</a:t>
              </a:r>
              <a:endParaRPr lang="en-US" altLang="zh-CN" sz="2400" dirty="0">
                <a:solidFill>
                  <a:schemeClr val="bg1"/>
                </a:solidFill>
                <a:latin typeface="+mj-lt"/>
                <a:ea typeface="字魂105号-简雅黑" panose="00000500000000000000" pitchFamily="2" charset="-122"/>
                <a:cs typeface="Roboto Condensed Light" charset="0"/>
                <a:sym typeface="Helvetica" charset="0"/>
              </a:endParaRPr>
            </a:p>
          </p:txBody>
        </p:sp>
        <p:sp>
          <p:nvSpPr>
            <p:cNvPr id="46" name="Rectangle 129">
              <a:extLst>
                <a:ext uri="{FF2B5EF4-FFF2-40B4-BE49-F238E27FC236}">
                  <a16:creationId xmlns:a16="http://schemas.microsoft.com/office/drawing/2014/main" id="{1F77646B-7056-C4BC-BC8B-AFDEE60A1C7F}"/>
                </a:ext>
              </a:extLst>
            </p:cNvPr>
            <p:cNvSpPr>
              <a:spLocks/>
            </p:cNvSpPr>
            <p:nvPr/>
          </p:nvSpPr>
          <p:spPr bwMode="auto">
            <a:xfrm>
              <a:off x="13809765" y="3366253"/>
              <a:ext cx="2303075" cy="5418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0" tIns="0" rIns="0" bIns="0" anchor="ctr"/>
            <a:lstStyle/>
            <a:p>
              <a:pPr algn="ctr">
                <a:tabLst>
                  <a:tab pos="400050" algn="l"/>
                  <a:tab pos="800100" algn="l"/>
                  <a:tab pos="1200150" algn="l"/>
                  <a:tab pos="1600200" algn="l"/>
                  <a:tab pos="2000250" algn="l"/>
                  <a:tab pos="2400300" algn="l"/>
                  <a:tab pos="2800350" algn="l"/>
                  <a:tab pos="3200400" algn="l"/>
                  <a:tab pos="3600450" algn="l"/>
                  <a:tab pos="4000500" algn="l"/>
                  <a:tab pos="4400550" algn="l"/>
                  <a:tab pos="4800600" algn="l"/>
                </a:tabLst>
              </a:pPr>
              <a:r>
                <a:rPr lang="en-US" altLang="zh-CN" sz="2400">
                  <a:solidFill>
                    <a:schemeClr val="bg1"/>
                  </a:solidFill>
                  <a:latin typeface="+mj-lt"/>
                  <a:ea typeface="字魂105号-简雅黑" panose="00000500000000000000" pitchFamily="2" charset="-122"/>
                  <a:cs typeface="Roboto Condensed Light" charset="0"/>
                  <a:sym typeface="Helvetica" charset="0"/>
                </a:rPr>
                <a:t>Competitor 03</a:t>
              </a:r>
              <a:endParaRPr lang="en-US" altLang="zh-CN" sz="2400" dirty="0">
                <a:solidFill>
                  <a:schemeClr val="bg1"/>
                </a:solidFill>
                <a:latin typeface="+mj-lt"/>
                <a:ea typeface="字魂105号-简雅黑" panose="00000500000000000000" pitchFamily="2" charset="-122"/>
                <a:cs typeface="Roboto Condensed Light" charset="0"/>
                <a:sym typeface="Helvetica" charset="0"/>
              </a:endParaRPr>
            </a:p>
          </p:txBody>
        </p:sp>
      </p:grpSp>
      <p:sp>
        <p:nvSpPr>
          <p:cNvPr id="5" name="AutoShape 152">
            <a:extLst>
              <a:ext uri="{FF2B5EF4-FFF2-40B4-BE49-F238E27FC236}">
                <a16:creationId xmlns:a16="http://schemas.microsoft.com/office/drawing/2014/main" id="{ED719010-DDDA-D6F8-5DB4-B1A8F15C15F3}"/>
              </a:ext>
            </a:extLst>
          </p:cNvPr>
          <p:cNvSpPr>
            <a:spLocks/>
          </p:cNvSpPr>
          <p:nvPr/>
        </p:nvSpPr>
        <p:spPr bwMode="auto">
          <a:xfrm>
            <a:off x="8910428" y="4372412"/>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2"/>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6" name="AutoShape 125">
            <a:extLst>
              <a:ext uri="{FF2B5EF4-FFF2-40B4-BE49-F238E27FC236}">
                <a16:creationId xmlns:a16="http://schemas.microsoft.com/office/drawing/2014/main" id="{74A0E11E-0A2E-5776-BDA9-8E5D4D11FF9B}"/>
              </a:ext>
            </a:extLst>
          </p:cNvPr>
          <p:cNvSpPr>
            <a:spLocks/>
          </p:cNvSpPr>
          <p:nvPr/>
        </p:nvSpPr>
        <p:spPr bwMode="auto">
          <a:xfrm>
            <a:off x="8910428" y="6231924"/>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5584845 w 21600"/>
              <a:gd name="T11" fmla="*/ 137006275 h 21600"/>
              <a:gd name="T12" fmla="*/ 137588895 w 21600"/>
              <a:gd name="T13" fmla="*/ 164992622 h 21600"/>
              <a:gd name="T14" fmla="*/ 102105183 w 21600"/>
              <a:gd name="T15" fmla="*/ 129508900 h 21600"/>
              <a:gd name="T16" fmla="*/ 66621373 w 21600"/>
              <a:gd name="T17" fmla="*/ 164992622 h 21600"/>
              <a:gd name="T18" fmla="*/ 38625434 w 21600"/>
              <a:gd name="T19" fmla="*/ 137006275 h 21600"/>
              <a:gd name="T20" fmla="*/ 74110110 w 21600"/>
              <a:gd name="T21" fmla="*/ 101512961 h 21600"/>
              <a:gd name="T22" fmla="*/ 38625434 w 21600"/>
              <a:gd name="T23" fmla="*/ 66029151 h 21600"/>
              <a:gd name="T24" fmla="*/ 66621373 w 21600"/>
              <a:gd name="T25" fmla="*/ 38033211 h 21600"/>
              <a:gd name="T26" fmla="*/ 102105183 w 21600"/>
              <a:gd name="T27" fmla="*/ 73517021 h 21600"/>
              <a:gd name="T28" fmla="*/ 137588895 w 21600"/>
              <a:gd name="T29" fmla="*/ 38033211 h 21600"/>
              <a:gd name="T30" fmla="*/ 165584845 w 21600"/>
              <a:gd name="T31" fmla="*/ 66029151 h 21600"/>
              <a:gd name="T32" fmla="*/ 130101133 w 21600"/>
              <a:gd name="T33" fmla="*/ 101512961 h 21600"/>
              <a:gd name="T34" fmla="*/ 165584845 w 21600"/>
              <a:gd name="T35" fmla="*/ 137006275 h 21600"/>
              <a:gd name="T36" fmla="*/ 165584845 w 21600"/>
              <a:gd name="T37" fmla="*/ 137006275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02" y="14564"/>
                </a:moveTo>
                <a:lnTo>
                  <a:pt x="14626" y="17539"/>
                </a:lnTo>
                <a:lnTo>
                  <a:pt x="10854" y="13767"/>
                </a:lnTo>
                <a:lnTo>
                  <a:pt x="7082" y="17539"/>
                </a:lnTo>
                <a:lnTo>
                  <a:pt x="4106" y="14564"/>
                </a:lnTo>
                <a:lnTo>
                  <a:pt x="7878" y="10791"/>
                </a:lnTo>
                <a:lnTo>
                  <a:pt x="4106" y="7019"/>
                </a:lnTo>
                <a:lnTo>
                  <a:pt x="7082" y="4043"/>
                </a:lnTo>
                <a:lnTo>
                  <a:pt x="10854" y="7815"/>
                </a:lnTo>
                <a:lnTo>
                  <a:pt x="14626" y="4043"/>
                </a:lnTo>
                <a:lnTo>
                  <a:pt x="17602" y="7019"/>
                </a:lnTo>
                <a:lnTo>
                  <a:pt x="13830" y="10791"/>
                </a:lnTo>
                <a:lnTo>
                  <a:pt x="17602" y="14564"/>
                </a:lnTo>
                <a:close/>
                <a:moveTo>
                  <a:pt x="17602" y="14564"/>
                </a:moveTo>
              </a:path>
            </a:pathLst>
          </a:custGeom>
          <a:solidFill>
            <a:schemeClr val="accent2"/>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7" name="AutoShape 152">
            <a:extLst>
              <a:ext uri="{FF2B5EF4-FFF2-40B4-BE49-F238E27FC236}">
                <a16:creationId xmlns:a16="http://schemas.microsoft.com/office/drawing/2014/main" id="{5089CEC4-5524-BFCC-EAF0-74CF48965C79}"/>
              </a:ext>
            </a:extLst>
          </p:cNvPr>
          <p:cNvSpPr>
            <a:spLocks/>
          </p:cNvSpPr>
          <p:nvPr/>
        </p:nvSpPr>
        <p:spPr bwMode="auto">
          <a:xfrm>
            <a:off x="11830025" y="4372412"/>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3"/>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8" name="AutoShape 152">
            <a:extLst>
              <a:ext uri="{FF2B5EF4-FFF2-40B4-BE49-F238E27FC236}">
                <a16:creationId xmlns:a16="http://schemas.microsoft.com/office/drawing/2014/main" id="{8366F523-18C0-D5B2-BC68-AC04057A8E93}"/>
              </a:ext>
            </a:extLst>
          </p:cNvPr>
          <p:cNvSpPr>
            <a:spLocks/>
          </p:cNvSpPr>
          <p:nvPr/>
        </p:nvSpPr>
        <p:spPr bwMode="auto">
          <a:xfrm>
            <a:off x="11830025" y="5302168"/>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3"/>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9" name="AutoShape 152">
            <a:extLst>
              <a:ext uri="{FF2B5EF4-FFF2-40B4-BE49-F238E27FC236}">
                <a16:creationId xmlns:a16="http://schemas.microsoft.com/office/drawing/2014/main" id="{66C44E04-2D86-30EA-A4DF-9D771257F06D}"/>
              </a:ext>
            </a:extLst>
          </p:cNvPr>
          <p:cNvSpPr>
            <a:spLocks/>
          </p:cNvSpPr>
          <p:nvPr/>
        </p:nvSpPr>
        <p:spPr bwMode="auto">
          <a:xfrm>
            <a:off x="11830025" y="8091435"/>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3"/>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10" name="AutoShape 125">
            <a:extLst>
              <a:ext uri="{FF2B5EF4-FFF2-40B4-BE49-F238E27FC236}">
                <a16:creationId xmlns:a16="http://schemas.microsoft.com/office/drawing/2014/main" id="{BCF03C62-F3AB-CDA1-B457-798AFF657B2A}"/>
              </a:ext>
            </a:extLst>
          </p:cNvPr>
          <p:cNvSpPr>
            <a:spLocks/>
          </p:cNvSpPr>
          <p:nvPr/>
        </p:nvSpPr>
        <p:spPr bwMode="auto">
          <a:xfrm>
            <a:off x="14738785" y="4372412"/>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5584845 w 21600"/>
              <a:gd name="T11" fmla="*/ 137006275 h 21600"/>
              <a:gd name="T12" fmla="*/ 137588895 w 21600"/>
              <a:gd name="T13" fmla="*/ 164992622 h 21600"/>
              <a:gd name="T14" fmla="*/ 102105183 w 21600"/>
              <a:gd name="T15" fmla="*/ 129508900 h 21600"/>
              <a:gd name="T16" fmla="*/ 66621373 w 21600"/>
              <a:gd name="T17" fmla="*/ 164992622 h 21600"/>
              <a:gd name="T18" fmla="*/ 38625434 w 21600"/>
              <a:gd name="T19" fmla="*/ 137006275 h 21600"/>
              <a:gd name="T20" fmla="*/ 74110110 w 21600"/>
              <a:gd name="T21" fmla="*/ 101512961 h 21600"/>
              <a:gd name="T22" fmla="*/ 38625434 w 21600"/>
              <a:gd name="T23" fmla="*/ 66029151 h 21600"/>
              <a:gd name="T24" fmla="*/ 66621373 w 21600"/>
              <a:gd name="T25" fmla="*/ 38033211 h 21600"/>
              <a:gd name="T26" fmla="*/ 102105183 w 21600"/>
              <a:gd name="T27" fmla="*/ 73517021 h 21600"/>
              <a:gd name="T28" fmla="*/ 137588895 w 21600"/>
              <a:gd name="T29" fmla="*/ 38033211 h 21600"/>
              <a:gd name="T30" fmla="*/ 165584845 w 21600"/>
              <a:gd name="T31" fmla="*/ 66029151 h 21600"/>
              <a:gd name="T32" fmla="*/ 130101133 w 21600"/>
              <a:gd name="T33" fmla="*/ 101512961 h 21600"/>
              <a:gd name="T34" fmla="*/ 165584845 w 21600"/>
              <a:gd name="T35" fmla="*/ 137006275 h 21600"/>
              <a:gd name="T36" fmla="*/ 165584845 w 21600"/>
              <a:gd name="T37" fmla="*/ 137006275 h 216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02" y="14564"/>
                </a:moveTo>
                <a:lnTo>
                  <a:pt x="14626" y="17539"/>
                </a:lnTo>
                <a:lnTo>
                  <a:pt x="10854" y="13767"/>
                </a:lnTo>
                <a:lnTo>
                  <a:pt x="7082" y="17539"/>
                </a:lnTo>
                <a:lnTo>
                  <a:pt x="4106" y="14564"/>
                </a:lnTo>
                <a:lnTo>
                  <a:pt x="7878" y="10791"/>
                </a:lnTo>
                <a:lnTo>
                  <a:pt x="4106" y="7019"/>
                </a:lnTo>
                <a:lnTo>
                  <a:pt x="7082" y="4043"/>
                </a:lnTo>
                <a:lnTo>
                  <a:pt x="10854" y="7815"/>
                </a:lnTo>
                <a:lnTo>
                  <a:pt x="14626" y="4043"/>
                </a:lnTo>
                <a:lnTo>
                  <a:pt x="17602" y="7019"/>
                </a:lnTo>
                <a:lnTo>
                  <a:pt x="13830" y="10791"/>
                </a:lnTo>
                <a:lnTo>
                  <a:pt x="17602" y="14564"/>
                </a:lnTo>
                <a:close/>
                <a:moveTo>
                  <a:pt x="17602" y="14564"/>
                </a:moveTo>
              </a:path>
            </a:pathLst>
          </a:custGeom>
          <a:solidFill>
            <a:schemeClr val="accent4"/>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11" name="AutoShape 152">
            <a:extLst>
              <a:ext uri="{FF2B5EF4-FFF2-40B4-BE49-F238E27FC236}">
                <a16:creationId xmlns:a16="http://schemas.microsoft.com/office/drawing/2014/main" id="{4F0B38FC-31B9-EA33-2A29-EEA7126A99F1}"/>
              </a:ext>
            </a:extLst>
          </p:cNvPr>
          <p:cNvSpPr>
            <a:spLocks/>
          </p:cNvSpPr>
          <p:nvPr/>
        </p:nvSpPr>
        <p:spPr bwMode="auto">
          <a:xfrm>
            <a:off x="14738785" y="5302168"/>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4"/>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12" name="AutoShape 152">
            <a:extLst>
              <a:ext uri="{FF2B5EF4-FFF2-40B4-BE49-F238E27FC236}">
                <a16:creationId xmlns:a16="http://schemas.microsoft.com/office/drawing/2014/main" id="{E5A99B68-DBE6-352D-0E8F-3F32B0F26B58}"/>
              </a:ext>
            </a:extLst>
          </p:cNvPr>
          <p:cNvSpPr>
            <a:spLocks/>
          </p:cNvSpPr>
          <p:nvPr/>
        </p:nvSpPr>
        <p:spPr bwMode="auto">
          <a:xfrm>
            <a:off x="14738785" y="7161680"/>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4"/>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13" name="AutoShape 152">
            <a:extLst>
              <a:ext uri="{FF2B5EF4-FFF2-40B4-BE49-F238E27FC236}">
                <a16:creationId xmlns:a16="http://schemas.microsoft.com/office/drawing/2014/main" id="{5CDC7E86-5D0D-75AB-C42F-8E3F308A6302}"/>
              </a:ext>
            </a:extLst>
          </p:cNvPr>
          <p:cNvSpPr>
            <a:spLocks/>
          </p:cNvSpPr>
          <p:nvPr/>
        </p:nvSpPr>
        <p:spPr bwMode="auto">
          <a:xfrm>
            <a:off x="6007402" y="8091435"/>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1"/>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14" name="AutoShape 152">
            <a:extLst>
              <a:ext uri="{FF2B5EF4-FFF2-40B4-BE49-F238E27FC236}">
                <a16:creationId xmlns:a16="http://schemas.microsoft.com/office/drawing/2014/main" id="{8F969E97-00BE-3CDF-D6EC-4B6E544570BF}"/>
              </a:ext>
            </a:extLst>
          </p:cNvPr>
          <p:cNvSpPr>
            <a:spLocks/>
          </p:cNvSpPr>
          <p:nvPr/>
        </p:nvSpPr>
        <p:spPr bwMode="auto">
          <a:xfrm>
            <a:off x="6007402" y="7161680"/>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1"/>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15" name="AutoShape 152">
            <a:extLst>
              <a:ext uri="{FF2B5EF4-FFF2-40B4-BE49-F238E27FC236}">
                <a16:creationId xmlns:a16="http://schemas.microsoft.com/office/drawing/2014/main" id="{4579C27E-49CA-DED6-8304-D2F15CA8F573}"/>
              </a:ext>
            </a:extLst>
          </p:cNvPr>
          <p:cNvSpPr>
            <a:spLocks/>
          </p:cNvSpPr>
          <p:nvPr/>
        </p:nvSpPr>
        <p:spPr bwMode="auto">
          <a:xfrm>
            <a:off x="6007402" y="6231924"/>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1"/>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16" name="AutoShape 152">
            <a:extLst>
              <a:ext uri="{FF2B5EF4-FFF2-40B4-BE49-F238E27FC236}">
                <a16:creationId xmlns:a16="http://schemas.microsoft.com/office/drawing/2014/main" id="{939F1B22-23B1-A705-9886-687CF6AB2DA5}"/>
              </a:ext>
            </a:extLst>
          </p:cNvPr>
          <p:cNvSpPr>
            <a:spLocks/>
          </p:cNvSpPr>
          <p:nvPr/>
        </p:nvSpPr>
        <p:spPr bwMode="auto">
          <a:xfrm>
            <a:off x="6007402" y="5302168"/>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1"/>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
        <p:nvSpPr>
          <p:cNvPr id="17" name="AutoShape 152">
            <a:extLst>
              <a:ext uri="{FF2B5EF4-FFF2-40B4-BE49-F238E27FC236}">
                <a16:creationId xmlns:a16="http://schemas.microsoft.com/office/drawing/2014/main" id="{0E82923E-2D98-0AC7-697E-2AD801A1AE3A}"/>
              </a:ext>
            </a:extLst>
          </p:cNvPr>
          <p:cNvSpPr>
            <a:spLocks/>
          </p:cNvSpPr>
          <p:nvPr/>
        </p:nvSpPr>
        <p:spPr bwMode="auto">
          <a:xfrm>
            <a:off x="6007402" y="4372412"/>
            <a:ext cx="445034" cy="445034"/>
          </a:xfrm>
          <a:custGeom>
            <a:avLst/>
            <a:gdLst>
              <a:gd name="T0" fmla="*/ 101597923 w 21600"/>
              <a:gd name="T1" fmla="*/ 0 h 21600"/>
              <a:gd name="T2" fmla="*/ 0 w 21600"/>
              <a:gd name="T3" fmla="*/ 101597923 h 21600"/>
              <a:gd name="T4" fmla="*/ 101597923 w 21600"/>
              <a:gd name="T5" fmla="*/ 203194979 h 21600"/>
              <a:gd name="T6" fmla="*/ 203194979 w 21600"/>
              <a:gd name="T7" fmla="*/ 101597923 h 21600"/>
              <a:gd name="T8" fmla="*/ 101597923 w 21600"/>
              <a:gd name="T9" fmla="*/ 0 h 21600"/>
              <a:gd name="T10" fmla="*/ 166497139 w 21600"/>
              <a:gd name="T11" fmla="*/ 74834154 h 21600"/>
              <a:gd name="T12" fmla="*/ 95172298 w 21600"/>
              <a:gd name="T13" fmla="*/ 146329007 h 21600"/>
              <a:gd name="T14" fmla="*/ 86150424 w 21600"/>
              <a:gd name="T15" fmla="*/ 150072455 h 21600"/>
              <a:gd name="T16" fmla="*/ 79989396 w 21600"/>
              <a:gd name="T17" fmla="*/ 150072455 h 21600"/>
              <a:gd name="T18" fmla="*/ 70967522 w 21600"/>
              <a:gd name="T19" fmla="*/ 146329007 h 21600"/>
              <a:gd name="T20" fmla="*/ 37383661 w 21600"/>
              <a:gd name="T21" fmla="*/ 112584627 h 21600"/>
              <a:gd name="T22" fmla="*/ 37393263 w 21600"/>
              <a:gd name="T23" fmla="*/ 105096865 h 21600"/>
              <a:gd name="T24" fmla="*/ 50610360 w 21600"/>
              <a:gd name="T25" fmla="*/ 91879759 h 21600"/>
              <a:gd name="T26" fmla="*/ 58089505 w 21600"/>
              <a:gd name="T27" fmla="*/ 91879759 h 21600"/>
              <a:gd name="T28" fmla="*/ 79547115 w 21600"/>
              <a:gd name="T29" fmla="*/ 113290530 h 21600"/>
              <a:gd name="T30" fmla="*/ 87025384 w 21600"/>
              <a:gd name="T31" fmla="*/ 113281026 h 21600"/>
              <a:gd name="T32" fmla="*/ 145848524 w 21600"/>
              <a:gd name="T33" fmla="*/ 54326075 h 21600"/>
              <a:gd name="T34" fmla="*/ 153327758 w 21600"/>
              <a:gd name="T35" fmla="*/ 54307934 h 21600"/>
              <a:gd name="T36" fmla="*/ 166478999 w 21600"/>
              <a:gd name="T37" fmla="*/ 67364522 h 21600"/>
              <a:gd name="T38" fmla="*/ 166497139 w 21600"/>
              <a:gd name="T39" fmla="*/ 74834154 h 21600"/>
              <a:gd name="T40" fmla="*/ 166497139 w 21600"/>
              <a:gd name="T41" fmla="*/ 74834154 h 2160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1600" h="21600">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close/>
                <a:moveTo>
                  <a:pt x="17699" y="7955"/>
                </a:moveTo>
                <a:lnTo>
                  <a:pt x="10117" y="15555"/>
                </a:lnTo>
                <a:cubicBezTo>
                  <a:pt x="9898" y="15774"/>
                  <a:pt x="9467" y="15953"/>
                  <a:pt x="9158" y="15953"/>
                </a:cubicBezTo>
                <a:lnTo>
                  <a:pt x="8503" y="15953"/>
                </a:lnTo>
                <a:cubicBezTo>
                  <a:pt x="8194" y="15953"/>
                  <a:pt x="7763" y="15773"/>
                  <a:pt x="7544" y="15555"/>
                </a:cubicBezTo>
                <a:lnTo>
                  <a:pt x="3974" y="11968"/>
                </a:lnTo>
                <a:cubicBezTo>
                  <a:pt x="3756" y="11749"/>
                  <a:pt x="3756" y="11391"/>
                  <a:pt x="3975" y="11172"/>
                </a:cubicBezTo>
                <a:lnTo>
                  <a:pt x="5380" y="9767"/>
                </a:lnTo>
                <a:cubicBezTo>
                  <a:pt x="5599" y="9548"/>
                  <a:pt x="5956" y="9548"/>
                  <a:pt x="6175" y="9767"/>
                </a:cubicBezTo>
                <a:lnTo>
                  <a:pt x="8456" y="12043"/>
                </a:lnTo>
                <a:cubicBezTo>
                  <a:pt x="8675" y="12262"/>
                  <a:pt x="9033" y="12261"/>
                  <a:pt x="9251" y="12042"/>
                </a:cubicBezTo>
                <a:lnTo>
                  <a:pt x="15504" y="5775"/>
                </a:lnTo>
                <a:cubicBezTo>
                  <a:pt x="15722" y="5557"/>
                  <a:pt x="16080" y="5555"/>
                  <a:pt x="16299" y="5773"/>
                </a:cubicBezTo>
                <a:lnTo>
                  <a:pt x="17697" y="7161"/>
                </a:lnTo>
                <a:cubicBezTo>
                  <a:pt x="17916" y="7379"/>
                  <a:pt x="17917" y="7736"/>
                  <a:pt x="17699" y="7955"/>
                </a:cubicBezTo>
                <a:close/>
                <a:moveTo>
                  <a:pt x="17699" y="7955"/>
                </a:moveTo>
              </a:path>
            </a:pathLst>
          </a:custGeom>
          <a:solidFill>
            <a:schemeClr val="accent1"/>
          </a:solidFill>
          <a:ln>
            <a:noFill/>
          </a:ln>
          <a:effectLst/>
        </p:spPr>
        <p:txBody>
          <a:bodyPr lIns="0" tIns="0" rIns="0" bIns="0"/>
          <a:lstStyle/>
          <a:p>
            <a:endParaRPr lang="en-US" sz="2025" dirty="0">
              <a:latin typeface="Outfit" pitchFamily="2" charset="0"/>
              <a:ea typeface="字魂105号-简雅黑" panose="00000500000000000000" pitchFamily="2" charset="-122"/>
            </a:endParaRPr>
          </a:p>
        </p:txBody>
      </p:sp>
    </p:spTree>
    <p:extLst>
      <p:ext uri="{BB962C8B-B14F-4D97-AF65-F5344CB8AC3E}">
        <p14:creationId xmlns:p14="http://schemas.microsoft.com/office/powerpoint/2010/main" val="2911496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155"/>
                            </p:stCondLst>
                            <p:childTnLst>
                              <p:par>
                                <p:cTn id="10" presetID="2" presetClass="entr" presetSubtype="4" decel="100000" fill="hold" nodeType="afterEffect">
                                  <p:stCondLst>
                                    <p:cond delay="0"/>
                                  </p:stCondLst>
                                  <p:childTnLst>
                                    <p:set>
                                      <p:cBhvr>
                                        <p:cTn id="11" dur="1" fill="hold">
                                          <p:stCondLst>
                                            <p:cond delay="0"/>
                                          </p:stCondLst>
                                        </p:cTn>
                                        <p:tgtEl>
                                          <p:spTgt spid="68"/>
                                        </p:tgtEl>
                                        <p:attrNameLst>
                                          <p:attrName>style.visibility</p:attrName>
                                        </p:attrNameLst>
                                      </p:cBhvr>
                                      <p:to>
                                        <p:strVal val="visible"/>
                                      </p:to>
                                    </p:set>
                                    <p:anim calcmode="lin" valueType="num">
                                      <p:cBhvr additive="base">
                                        <p:cTn id="12" dur="1000" fill="hold"/>
                                        <p:tgtEl>
                                          <p:spTgt spid="68"/>
                                        </p:tgtEl>
                                        <p:attrNameLst>
                                          <p:attrName>ppt_x</p:attrName>
                                        </p:attrNameLst>
                                      </p:cBhvr>
                                      <p:tavLst>
                                        <p:tav tm="0">
                                          <p:val>
                                            <p:strVal val="#ppt_x"/>
                                          </p:val>
                                        </p:tav>
                                        <p:tav tm="100000">
                                          <p:val>
                                            <p:strVal val="#ppt_x"/>
                                          </p:val>
                                        </p:tav>
                                      </p:tavLst>
                                    </p:anim>
                                    <p:anim calcmode="lin" valueType="num">
                                      <p:cBhvr additive="base">
                                        <p:cTn id="13" dur="1000" fill="hold"/>
                                        <p:tgtEl>
                                          <p:spTgt spid="68"/>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65"/>
                                        </p:tgtEl>
                                        <p:attrNameLst>
                                          <p:attrName>style.visibility</p:attrName>
                                        </p:attrNameLst>
                                      </p:cBhvr>
                                      <p:to>
                                        <p:strVal val="visible"/>
                                      </p:to>
                                    </p:set>
                                    <p:anim calcmode="lin" valueType="num">
                                      <p:cBhvr additive="base">
                                        <p:cTn id="16" dur="1000" fill="hold"/>
                                        <p:tgtEl>
                                          <p:spTgt spid="65"/>
                                        </p:tgtEl>
                                        <p:attrNameLst>
                                          <p:attrName>ppt_x</p:attrName>
                                        </p:attrNameLst>
                                      </p:cBhvr>
                                      <p:tavLst>
                                        <p:tav tm="0">
                                          <p:val>
                                            <p:strVal val="#ppt_x"/>
                                          </p:val>
                                        </p:tav>
                                        <p:tav tm="100000">
                                          <p:val>
                                            <p:strVal val="#ppt_x"/>
                                          </p:val>
                                        </p:tav>
                                      </p:tavLst>
                                    </p:anim>
                                    <p:anim calcmode="lin" valueType="num">
                                      <p:cBhvr additive="base">
                                        <p:cTn id="17" dur="1000" fill="hold"/>
                                        <p:tgtEl>
                                          <p:spTgt spid="65"/>
                                        </p:tgtEl>
                                        <p:attrNameLst>
                                          <p:attrName>ppt_y</p:attrName>
                                        </p:attrNameLst>
                                      </p:cBhvr>
                                      <p:tavLst>
                                        <p:tav tm="0">
                                          <p:val>
                                            <p:strVal val="1+#ppt_h/2"/>
                                          </p:val>
                                        </p:tav>
                                        <p:tav tm="100000">
                                          <p:val>
                                            <p:strVal val="#ppt_y"/>
                                          </p:val>
                                        </p:tav>
                                      </p:tavLst>
                                    </p:anim>
                                  </p:childTnLst>
                                </p:cTn>
                              </p:par>
                            </p:childTnLst>
                          </p:cTn>
                        </p:par>
                        <p:par>
                          <p:cTn id="18" fill="hold">
                            <p:stCondLst>
                              <p:cond delay="2155"/>
                            </p:stCondLst>
                            <p:childTnLst>
                              <p:par>
                                <p:cTn id="19" presetID="10"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fade">
                                      <p:cBhvr>
                                        <p:cTn id="21" dur="500"/>
                                        <p:tgtEl>
                                          <p:spTgt spid="31"/>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fltVal val="0"/>
                                          </p:val>
                                        </p:tav>
                                        <p:tav tm="100000">
                                          <p:val>
                                            <p:strVal val="#ppt_w"/>
                                          </p:val>
                                        </p:tav>
                                      </p:tavLst>
                                    </p:anim>
                                    <p:anim calcmode="lin" valueType="num">
                                      <p:cBhvr>
                                        <p:cTn id="25" dur="500" fill="hold"/>
                                        <p:tgtEl>
                                          <p:spTgt spid="5"/>
                                        </p:tgtEl>
                                        <p:attrNameLst>
                                          <p:attrName>ppt_h</p:attrName>
                                        </p:attrNameLst>
                                      </p:cBhvr>
                                      <p:tavLst>
                                        <p:tav tm="0">
                                          <p:val>
                                            <p:fltVal val="0"/>
                                          </p:val>
                                        </p:tav>
                                        <p:tav tm="100000">
                                          <p:val>
                                            <p:strVal val="#ppt_h"/>
                                          </p:val>
                                        </p:tav>
                                      </p:tavLst>
                                    </p:anim>
                                    <p:animEffect transition="in" filter="fade">
                                      <p:cBhvr>
                                        <p:cTn id="26" dur="500"/>
                                        <p:tgtEl>
                                          <p:spTgt spid="5"/>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p:cTn id="34" dur="500" fill="hold"/>
                                        <p:tgtEl>
                                          <p:spTgt spid="10"/>
                                        </p:tgtEl>
                                        <p:attrNameLst>
                                          <p:attrName>ppt_w</p:attrName>
                                        </p:attrNameLst>
                                      </p:cBhvr>
                                      <p:tavLst>
                                        <p:tav tm="0">
                                          <p:val>
                                            <p:fltVal val="0"/>
                                          </p:val>
                                        </p:tav>
                                        <p:tav tm="100000">
                                          <p:val>
                                            <p:strVal val="#ppt_w"/>
                                          </p:val>
                                        </p:tav>
                                      </p:tavLst>
                                    </p:anim>
                                    <p:anim calcmode="lin" valueType="num">
                                      <p:cBhvr>
                                        <p:cTn id="35" dur="500" fill="hold"/>
                                        <p:tgtEl>
                                          <p:spTgt spid="10"/>
                                        </p:tgtEl>
                                        <p:attrNameLst>
                                          <p:attrName>ppt_h</p:attrName>
                                        </p:attrNameLst>
                                      </p:cBhvr>
                                      <p:tavLst>
                                        <p:tav tm="0">
                                          <p:val>
                                            <p:fltVal val="0"/>
                                          </p:val>
                                        </p:tav>
                                        <p:tav tm="100000">
                                          <p:val>
                                            <p:strVal val="#ppt_h"/>
                                          </p:val>
                                        </p:tav>
                                      </p:tavLst>
                                    </p:anim>
                                    <p:animEffect transition="in" filter="fade">
                                      <p:cBhvr>
                                        <p:cTn id="36" dur="500"/>
                                        <p:tgtEl>
                                          <p:spTgt spid="1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childTnLst>
                          </p:cTn>
                        </p:par>
                        <p:par>
                          <p:cTn id="42" fill="hold">
                            <p:stCondLst>
                              <p:cond delay="2655"/>
                            </p:stCondLst>
                            <p:childTnLst>
                              <p:par>
                                <p:cTn id="43" presetID="10" presetClass="entr" presetSubtype="0" fill="hold" grpId="0" nodeType="after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500"/>
                                        <p:tgtEl>
                                          <p:spTgt spid="3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 calcmode="lin" valueType="num">
                                      <p:cBhvr>
                                        <p:cTn id="48" dur="500" fill="hold"/>
                                        <p:tgtEl>
                                          <p:spTgt spid="8"/>
                                        </p:tgtEl>
                                        <p:attrNameLst>
                                          <p:attrName>ppt_w</p:attrName>
                                        </p:attrNameLst>
                                      </p:cBhvr>
                                      <p:tavLst>
                                        <p:tav tm="0">
                                          <p:val>
                                            <p:fltVal val="0"/>
                                          </p:val>
                                        </p:tav>
                                        <p:tav tm="100000">
                                          <p:val>
                                            <p:strVal val="#ppt_w"/>
                                          </p:val>
                                        </p:tav>
                                      </p:tavLst>
                                    </p:anim>
                                    <p:anim calcmode="lin" valueType="num">
                                      <p:cBhvr>
                                        <p:cTn id="49" dur="500" fill="hold"/>
                                        <p:tgtEl>
                                          <p:spTgt spid="8"/>
                                        </p:tgtEl>
                                        <p:attrNameLst>
                                          <p:attrName>ppt_h</p:attrName>
                                        </p:attrNameLst>
                                      </p:cBhvr>
                                      <p:tavLst>
                                        <p:tav tm="0">
                                          <p:val>
                                            <p:fltVal val="0"/>
                                          </p:val>
                                        </p:tav>
                                        <p:tav tm="100000">
                                          <p:val>
                                            <p:strVal val="#ppt_h"/>
                                          </p:val>
                                        </p:tav>
                                      </p:tavLst>
                                    </p:anim>
                                    <p:animEffect transition="in" filter="fade">
                                      <p:cBhvr>
                                        <p:cTn id="50" dur="500"/>
                                        <p:tgtEl>
                                          <p:spTgt spid="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ppt_w</p:attrName>
                                        </p:attrNameLst>
                                      </p:cBhvr>
                                      <p:tavLst>
                                        <p:tav tm="0">
                                          <p:val>
                                            <p:fltVal val="0"/>
                                          </p:val>
                                        </p:tav>
                                        <p:tav tm="100000">
                                          <p:val>
                                            <p:strVal val="#ppt_w"/>
                                          </p:val>
                                        </p:tav>
                                      </p:tavLst>
                                    </p:anim>
                                    <p:anim calcmode="lin" valueType="num">
                                      <p:cBhvr>
                                        <p:cTn id="54" dur="500" fill="hold"/>
                                        <p:tgtEl>
                                          <p:spTgt spid="11"/>
                                        </p:tgtEl>
                                        <p:attrNameLst>
                                          <p:attrName>ppt_h</p:attrName>
                                        </p:attrNameLst>
                                      </p:cBhvr>
                                      <p:tavLst>
                                        <p:tav tm="0">
                                          <p:val>
                                            <p:fltVal val="0"/>
                                          </p:val>
                                        </p:tav>
                                        <p:tav tm="100000">
                                          <p:val>
                                            <p:strVal val="#ppt_h"/>
                                          </p:val>
                                        </p:tav>
                                      </p:tavLst>
                                    </p:anim>
                                    <p:animEffect transition="in" filter="fade">
                                      <p:cBhvr>
                                        <p:cTn id="55" dur="500"/>
                                        <p:tgtEl>
                                          <p:spTgt spid="1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6"/>
                                        </p:tgtEl>
                                        <p:attrNameLst>
                                          <p:attrName>style.visibility</p:attrName>
                                        </p:attrNameLst>
                                      </p:cBhvr>
                                      <p:to>
                                        <p:strVal val="visible"/>
                                      </p:to>
                                    </p:set>
                                    <p:anim calcmode="lin" valueType="num">
                                      <p:cBhvr>
                                        <p:cTn id="58" dur="500" fill="hold"/>
                                        <p:tgtEl>
                                          <p:spTgt spid="16"/>
                                        </p:tgtEl>
                                        <p:attrNameLst>
                                          <p:attrName>ppt_w</p:attrName>
                                        </p:attrNameLst>
                                      </p:cBhvr>
                                      <p:tavLst>
                                        <p:tav tm="0">
                                          <p:val>
                                            <p:fltVal val="0"/>
                                          </p:val>
                                        </p:tav>
                                        <p:tav tm="100000">
                                          <p:val>
                                            <p:strVal val="#ppt_w"/>
                                          </p:val>
                                        </p:tav>
                                      </p:tavLst>
                                    </p:anim>
                                    <p:anim calcmode="lin" valueType="num">
                                      <p:cBhvr>
                                        <p:cTn id="59" dur="500" fill="hold"/>
                                        <p:tgtEl>
                                          <p:spTgt spid="16"/>
                                        </p:tgtEl>
                                        <p:attrNameLst>
                                          <p:attrName>ppt_h</p:attrName>
                                        </p:attrNameLst>
                                      </p:cBhvr>
                                      <p:tavLst>
                                        <p:tav tm="0">
                                          <p:val>
                                            <p:fltVal val="0"/>
                                          </p:val>
                                        </p:tav>
                                        <p:tav tm="100000">
                                          <p:val>
                                            <p:strVal val="#ppt_h"/>
                                          </p:val>
                                        </p:tav>
                                      </p:tavLst>
                                    </p:anim>
                                    <p:animEffect transition="in" filter="fade">
                                      <p:cBhvr>
                                        <p:cTn id="60" dur="500"/>
                                        <p:tgtEl>
                                          <p:spTgt spid="16"/>
                                        </p:tgtEl>
                                      </p:cBhvr>
                                    </p:animEffect>
                                  </p:childTnLst>
                                </p:cTn>
                              </p:par>
                            </p:childTnLst>
                          </p:cTn>
                        </p:par>
                        <p:par>
                          <p:cTn id="61" fill="hold">
                            <p:stCondLst>
                              <p:cond delay="3155"/>
                            </p:stCondLst>
                            <p:childTnLst>
                              <p:par>
                                <p:cTn id="62" presetID="10" presetClass="entr" presetSubtype="0" fill="hold" grpId="0" nodeType="afterEffect">
                                  <p:stCondLst>
                                    <p:cond delay="0"/>
                                  </p:stCondLst>
                                  <p:childTnLst>
                                    <p:set>
                                      <p:cBhvr>
                                        <p:cTn id="63" dur="1" fill="hold">
                                          <p:stCondLst>
                                            <p:cond delay="0"/>
                                          </p:stCondLst>
                                        </p:cTn>
                                        <p:tgtEl>
                                          <p:spTgt spid="33"/>
                                        </p:tgtEl>
                                        <p:attrNameLst>
                                          <p:attrName>style.visibility</p:attrName>
                                        </p:attrNameLst>
                                      </p:cBhvr>
                                      <p:to>
                                        <p:strVal val="visible"/>
                                      </p:to>
                                    </p:set>
                                    <p:animEffect transition="in" filter="fade">
                                      <p:cBhvr>
                                        <p:cTn id="64" dur="500"/>
                                        <p:tgtEl>
                                          <p:spTgt spid="3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p:cTn id="67" dur="500" fill="hold"/>
                                        <p:tgtEl>
                                          <p:spTgt spid="6"/>
                                        </p:tgtEl>
                                        <p:attrNameLst>
                                          <p:attrName>ppt_w</p:attrName>
                                        </p:attrNameLst>
                                      </p:cBhvr>
                                      <p:tavLst>
                                        <p:tav tm="0">
                                          <p:val>
                                            <p:fltVal val="0"/>
                                          </p:val>
                                        </p:tav>
                                        <p:tav tm="100000">
                                          <p:val>
                                            <p:strVal val="#ppt_w"/>
                                          </p:val>
                                        </p:tav>
                                      </p:tavLst>
                                    </p:anim>
                                    <p:anim calcmode="lin" valueType="num">
                                      <p:cBhvr>
                                        <p:cTn id="68" dur="500" fill="hold"/>
                                        <p:tgtEl>
                                          <p:spTgt spid="6"/>
                                        </p:tgtEl>
                                        <p:attrNameLst>
                                          <p:attrName>ppt_h</p:attrName>
                                        </p:attrNameLst>
                                      </p:cBhvr>
                                      <p:tavLst>
                                        <p:tav tm="0">
                                          <p:val>
                                            <p:fltVal val="0"/>
                                          </p:val>
                                        </p:tav>
                                        <p:tav tm="100000">
                                          <p:val>
                                            <p:strVal val="#ppt_h"/>
                                          </p:val>
                                        </p:tav>
                                      </p:tavLst>
                                    </p:anim>
                                    <p:animEffect transition="in" filter="fade">
                                      <p:cBhvr>
                                        <p:cTn id="69" dur="500"/>
                                        <p:tgtEl>
                                          <p:spTgt spid="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3655"/>
                            </p:stCondLst>
                            <p:childTnLst>
                              <p:par>
                                <p:cTn id="76" presetID="10" presetClass="entr" presetSubtype="0" fill="hold" grpId="0" nodeType="afterEffect">
                                  <p:stCondLst>
                                    <p:cond delay="0"/>
                                  </p:stCondLst>
                                  <p:childTnLst>
                                    <p:set>
                                      <p:cBhvr>
                                        <p:cTn id="77" dur="1" fill="hold">
                                          <p:stCondLst>
                                            <p:cond delay="0"/>
                                          </p:stCondLst>
                                        </p:cTn>
                                        <p:tgtEl>
                                          <p:spTgt spid="34"/>
                                        </p:tgtEl>
                                        <p:attrNameLst>
                                          <p:attrName>style.visibility</p:attrName>
                                        </p:attrNameLst>
                                      </p:cBhvr>
                                      <p:to>
                                        <p:strVal val="visible"/>
                                      </p:to>
                                    </p:set>
                                    <p:animEffect transition="in" filter="fade">
                                      <p:cBhvr>
                                        <p:cTn id="78" dur="500"/>
                                        <p:tgtEl>
                                          <p:spTgt spid="3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fltVal val="0"/>
                                          </p:val>
                                        </p:tav>
                                        <p:tav tm="100000">
                                          <p:val>
                                            <p:strVal val="#ppt_h"/>
                                          </p:val>
                                        </p:tav>
                                      </p:tavLst>
                                    </p:anim>
                                    <p:animEffect transition="in" filter="fade">
                                      <p:cBhvr>
                                        <p:cTn id="83" dur="500"/>
                                        <p:tgtEl>
                                          <p:spTgt spid="12"/>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14"/>
                                        </p:tgtEl>
                                        <p:attrNameLst>
                                          <p:attrName>style.visibility</p:attrName>
                                        </p:attrNameLst>
                                      </p:cBhvr>
                                      <p:to>
                                        <p:strVal val="visible"/>
                                      </p:to>
                                    </p:set>
                                    <p:anim calcmode="lin" valueType="num">
                                      <p:cBhvr>
                                        <p:cTn id="86" dur="500" fill="hold"/>
                                        <p:tgtEl>
                                          <p:spTgt spid="14"/>
                                        </p:tgtEl>
                                        <p:attrNameLst>
                                          <p:attrName>ppt_w</p:attrName>
                                        </p:attrNameLst>
                                      </p:cBhvr>
                                      <p:tavLst>
                                        <p:tav tm="0">
                                          <p:val>
                                            <p:fltVal val="0"/>
                                          </p:val>
                                        </p:tav>
                                        <p:tav tm="100000">
                                          <p:val>
                                            <p:strVal val="#ppt_w"/>
                                          </p:val>
                                        </p:tav>
                                      </p:tavLst>
                                    </p:anim>
                                    <p:anim calcmode="lin" valueType="num">
                                      <p:cBhvr>
                                        <p:cTn id="87" dur="500" fill="hold"/>
                                        <p:tgtEl>
                                          <p:spTgt spid="14"/>
                                        </p:tgtEl>
                                        <p:attrNameLst>
                                          <p:attrName>ppt_h</p:attrName>
                                        </p:attrNameLst>
                                      </p:cBhvr>
                                      <p:tavLst>
                                        <p:tav tm="0">
                                          <p:val>
                                            <p:fltVal val="0"/>
                                          </p:val>
                                        </p:tav>
                                        <p:tav tm="100000">
                                          <p:val>
                                            <p:strVal val="#ppt_h"/>
                                          </p:val>
                                        </p:tav>
                                      </p:tavLst>
                                    </p:anim>
                                    <p:animEffect transition="in" filter="fade">
                                      <p:cBhvr>
                                        <p:cTn id="88" dur="500"/>
                                        <p:tgtEl>
                                          <p:spTgt spid="14"/>
                                        </p:tgtEl>
                                      </p:cBhvr>
                                    </p:animEffect>
                                  </p:childTnLst>
                                </p:cTn>
                              </p:par>
                            </p:childTnLst>
                          </p:cTn>
                        </p:par>
                        <p:par>
                          <p:cTn id="89" fill="hold">
                            <p:stCondLst>
                              <p:cond delay="4155"/>
                            </p:stCondLst>
                            <p:childTnLst>
                              <p:par>
                                <p:cTn id="90" presetID="10" presetClass="entr" presetSubtype="0" fill="hold" grpId="0"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3"/>
                                        </p:tgtEl>
                                        <p:attrNameLst>
                                          <p:attrName>style.visibility</p:attrName>
                                        </p:attrNameLst>
                                      </p:cBhvr>
                                      <p:to>
                                        <p:strVal val="visible"/>
                                      </p:to>
                                    </p:set>
                                    <p:anim calcmode="lin" valueType="num">
                                      <p:cBhvr>
                                        <p:cTn id="100" dur="500" fill="hold"/>
                                        <p:tgtEl>
                                          <p:spTgt spid="13"/>
                                        </p:tgtEl>
                                        <p:attrNameLst>
                                          <p:attrName>ppt_w</p:attrName>
                                        </p:attrNameLst>
                                      </p:cBhvr>
                                      <p:tavLst>
                                        <p:tav tm="0">
                                          <p:val>
                                            <p:fltVal val="0"/>
                                          </p:val>
                                        </p:tav>
                                        <p:tav tm="100000">
                                          <p:val>
                                            <p:strVal val="#ppt_w"/>
                                          </p:val>
                                        </p:tav>
                                      </p:tavLst>
                                    </p:anim>
                                    <p:anim calcmode="lin" valueType="num">
                                      <p:cBhvr>
                                        <p:cTn id="101" dur="500" fill="hold"/>
                                        <p:tgtEl>
                                          <p:spTgt spid="13"/>
                                        </p:tgtEl>
                                        <p:attrNameLst>
                                          <p:attrName>ppt_h</p:attrName>
                                        </p:attrNameLst>
                                      </p:cBhvr>
                                      <p:tavLst>
                                        <p:tav tm="0">
                                          <p:val>
                                            <p:fltVal val="0"/>
                                          </p:val>
                                        </p:tav>
                                        <p:tav tm="100000">
                                          <p:val>
                                            <p:strVal val="#ppt_h"/>
                                          </p:val>
                                        </p:tav>
                                      </p:tavLst>
                                    </p:anim>
                                    <p:animEffect transition="in" filter="fade">
                                      <p:cBhvr>
                                        <p:cTn id="10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1" grpId="0"/>
      <p:bldP spid="32" grpId="0"/>
      <p:bldP spid="33" grpId="0"/>
      <p:bldP spid="34" grpId="0"/>
      <p:bldP spid="35" grpId="0"/>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F29803A9-AC7A-9E5D-4C17-8CAAB58B7AD2}"/>
              </a:ext>
            </a:extLst>
          </p:cNvPr>
          <p:cNvGraphicFramePr/>
          <p:nvPr>
            <p:extLst>
              <p:ext uri="{D42A27DB-BD31-4B8C-83A1-F6EECF244321}">
                <p14:modId xmlns:p14="http://schemas.microsoft.com/office/powerpoint/2010/main" val="1153053770"/>
              </p:ext>
            </p:extLst>
          </p:nvPr>
        </p:nvGraphicFramePr>
        <p:xfrm>
          <a:off x="1866899" y="1905000"/>
          <a:ext cx="7277101"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D0901104-EF1F-AF00-767F-C414CCD04B45}"/>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Analysis</a:t>
            </a:r>
            <a:endParaRPr lang="en-US" sz="6000"/>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5495796-D8D1-088B-1D99-7C402F1CEA31}"/>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Tree>
    <p:extLst>
      <p:ext uri="{BB962C8B-B14F-4D97-AF65-F5344CB8AC3E}">
        <p14:creationId xmlns:p14="http://schemas.microsoft.com/office/powerpoint/2010/main" val="1357378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610"/>
                            </p:stCondLst>
                            <p:childTnLst>
                              <p:par>
                                <p:cTn id="22" presetID="10"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204;p13">
            <a:extLst>
              <a:ext uri="{FF2B5EF4-FFF2-40B4-BE49-F238E27FC236}">
                <a16:creationId xmlns:a16="http://schemas.microsoft.com/office/drawing/2014/main" id="{B0276811-85FA-6210-CFC4-445F15032F7F}"/>
              </a:ext>
            </a:extLst>
          </p:cNvPr>
          <p:cNvSpPr txBox="1">
            <a:spLocks/>
          </p:cNvSpPr>
          <p:nvPr/>
        </p:nvSpPr>
        <p:spPr>
          <a:xfrm>
            <a:off x="1859279" y="169382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Instructions For Use</a:t>
            </a:r>
          </a:p>
        </p:txBody>
      </p:sp>
      <p:sp>
        <p:nvSpPr>
          <p:cNvPr id="7" name="Google Shape;205;p13">
            <a:extLst>
              <a:ext uri="{FF2B5EF4-FFF2-40B4-BE49-F238E27FC236}">
                <a16:creationId xmlns:a16="http://schemas.microsoft.com/office/drawing/2014/main" id="{FFE6AFB3-4105-4238-C62C-57BF0580B85A}"/>
              </a:ext>
            </a:extLst>
          </p:cNvPr>
          <p:cNvSpPr txBox="1">
            <a:spLocks/>
          </p:cNvSpPr>
          <p:nvPr/>
        </p:nvSpPr>
        <p:spPr>
          <a:xfrm>
            <a:off x="9110463"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800">
                <a:latin typeface="+mj-lt"/>
              </a:rPr>
              <a:t>Edit In Powerpoint®</a:t>
            </a:r>
          </a:p>
          <a:p>
            <a:pPr marL="0" indent="0">
              <a:lnSpc>
                <a:spcPct val="150000"/>
              </a:lnSpc>
              <a:spcBef>
                <a:spcPts val="1200"/>
              </a:spcBef>
              <a:buFont typeface="Arial" panose="020B0604020202020204" pitchFamily="34" charset="0"/>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PowerPoint</a:t>
            </a:r>
            <a:r>
              <a:rPr lang="en-US" sz="16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600">
                <a:solidFill>
                  <a:schemeClr val="tx1">
                    <a:lumMod val="85000"/>
                    <a:lumOff val="15000"/>
                  </a:schemeClr>
                </a:solidFill>
              </a:rPr>
              <a:t>Remember to download and install the fonts used in this presentation </a:t>
            </a:r>
            <a:r>
              <a:rPr lang="en-US" sz="16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2000" b="1"/>
          </a:p>
        </p:txBody>
      </p:sp>
      <p:sp>
        <p:nvSpPr>
          <p:cNvPr id="8" name="Google Shape;206;p13">
            <a:extLst>
              <a:ext uri="{FF2B5EF4-FFF2-40B4-BE49-F238E27FC236}">
                <a16:creationId xmlns:a16="http://schemas.microsoft.com/office/drawing/2014/main" id="{9468B96A-E874-1F35-DE14-9BF9C8278DE7}"/>
              </a:ext>
            </a:extLst>
          </p:cNvPr>
          <p:cNvSpPr txBox="1">
            <a:spLocks/>
          </p:cNvSpPr>
          <p:nvPr/>
        </p:nvSpPr>
        <p:spPr>
          <a:xfrm>
            <a:off x="1859279" y="4065522"/>
            <a:ext cx="5801294"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800">
                <a:latin typeface="+mj-lt"/>
              </a:rPr>
              <a:t>Edit In Google Slides</a:t>
            </a:r>
          </a:p>
          <a:p>
            <a:pPr marL="0" indent="0">
              <a:lnSpc>
                <a:spcPct val="150000"/>
              </a:lnSpc>
              <a:spcBef>
                <a:spcPts val="1200"/>
              </a:spcBef>
              <a:buClr>
                <a:schemeClr val="dk1"/>
              </a:buClr>
              <a:buSzPts val="1100"/>
              <a:buFont typeface="Arial"/>
              <a:buNone/>
            </a:pPr>
            <a:r>
              <a:rPr lang="en-US" sz="1600">
                <a:solidFill>
                  <a:schemeClr val="bg1">
                    <a:lumMod val="65000"/>
                  </a:schemeClr>
                </a:solidFill>
              </a:rPr>
              <a:t>Click on the button under the presentation preview that says "</a:t>
            </a:r>
            <a:r>
              <a:rPr lang="en-US" sz="1600" b="1">
                <a:solidFill>
                  <a:schemeClr val="tx1">
                    <a:lumMod val="85000"/>
                    <a:lumOff val="15000"/>
                  </a:schemeClr>
                </a:solidFill>
              </a:rPr>
              <a:t>Google Slides</a:t>
            </a:r>
            <a:r>
              <a:rPr lang="en-US" sz="1600">
                <a:solidFill>
                  <a:schemeClr val="bg1">
                    <a:lumMod val="65000"/>
                  </a:schemeClr>
                </a:solidFill>
              </a:rPr>
              <a:t>".</a:t>
            </a:r>
          </a:p>
          <a:p>
            <a:pPr marL="0" indent="0">
              <a:lnSpc>
                <a:spcPct val="150000"/>
              </a:lnSpc>
              <a:spcBef>
                <a:spcPts val="1200"/>
              </a:spcBef>
              <a:buClr>
                <a:schemeClr val="dk1"/>
              </a:buClr>
              <a:buSzPts val="1100"/>
              <a:buFont typeface="Arial"/>
              <a:buNone/>
            </a:pPr>
            <a:r>
              <a:rPr lang="en-US" sz="16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600">
                <a:solidFill>
                  <a:schemeClr val="tx1">
                    <a:lumMod val="85000"/>
                    <a:lumOff val="15000"/>
                  </a:schemeClr>
                </a:solidFill>
              </a:rPr>
              <a:t>You have to be signed in to your Google account.</a:t>
            </a:r>
            <a:endParaRPr lang="en-US" sz="4800">
              <a:solidFill>
                <a:schemeClr val="tx1">
                  <a:lumMod val="85000"/>
                  <a:lumOff val="15000"/>
                </a:schemeClr>
              </a:solidFill>
            </a:endParaRPr>
          </a:p>
        </p:txBody>
      </p:sp>
      <p:sp>
        <p:nvSpPr>
          <p:cNvPr id="9" name="Google Shape;207;p13">
            <a:extLst>
              <a:ext uri="{FF2B5EF4-FFF2-40B4-BE49-F238E27FC236}">
                <a16:creationId xmlns:a16="http://schemas.microsoft.com/office/drawing/2014/main" id="{C4BBA3A9-A44C-2EAD-1E42-BF94A57A6CA0}"/>
              </a:ext>
            </a:extLst>
          </p:cNvPr>
          <p:cNvSpPr txBox="1">
            <a:spLocks/>
          </p:cNvSpPr>
          <p:nvPr/>
        </p:nvSpPr>
        <p:spPr>
          <a:xfrm>
            <a:off x="1859278" y="7708870"/>
            <a:ext cx="10401301" cy="1103025"/>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800">
                <a:solidFill>
                  <a:schemeClr val="tx1">
                    <a:lumMod val="85000"/>
                    <a:lumOff val="15000"/>
                  </a:schemeClr>
                </a:solidFill>
              </a:rPr>
              <a:t>This template is free to use under </a:t>
            </a:r>
            <a:r>
              <a:rPr lang="en-US" sz="1800" u="sng">
                <a:solidFill>
                  <a:schemeClr val="accent1"/>
                </a:solidFill>
                <a:hlinkClick r:id="rId2">
                  <a:extLst>
                    <a:ext uri="{A12FA001-AC4F-418D-AE19-62706E023703}">
                      <ahyp:hlinkClr xmlns:ahyp="http://schemas.microsoft.com/office/drawing/2018/hyperlinkcolor" val="tx"/>
                    </a:ext>
                  </a:extLst>
                </a:hlinkClick>
              </a:rPr>
              <a:t>Creative Commons Attribution license</a:t>
            </a:r>
            <a:r>
              <a:rPr lang="en-US" sz="1800">
                <a:solidFill>
                  <a:schemeClr val="tx1">
                    <a:lumMod val="85000"/>
                    <a:lumOff val="15000"/>
                  </a:schemeClr>
                </a:solidFill>
              </a:rPr>
              <a:t>. You can </a:t>
            </a:r>
            <a:r>
              <a:rPr lang="en-US" sz="1800" b="1">
                <a:solidFill>
                  <a:schemeClr val="tx1">
                    <a:lumMod val="85000"/>
                    <a:lumOff val="15000"/>
                  </a:schemeClr>
                </a:solidFill>
                <a:latin typeface="+mj-lt"/>
              </a:rPr>
              <a:t>keep the Credits slide </a:t>
            </a:r>
            <a:r>
              <a:rPr lang="en-US" sz="1800">
                <a:solidFill>
                  <a:schemeClr val="tx1">
                    <a:lumMod val="85000"/>
                    <a:lumOff val="15000"/>
                  </a:schemeClr>
                </a:solidFill>
              </a:rPr>
              <a:t>or </a:t>
            </a:r>
            <a:r>
              <a:rPr lang="en-US" sz="1800" b="1">
                <a:solidFill>
                  <a:schemeClr val="tx1">
                    <a:lumMod val="85000"/>
                    <a:lumOff val="15000"/>
                  </a:schemeClr>
                </a:solidFill>
                <a:latin typeface="+mj-lt"/>
              </a:rPr>
              <a:t>mention mslides.com properly</a:t>
            </a:r>
            <a:r>
              <a:rPr lang="en-US" sz="1800">
                <a:solidFill>
                  <a:schemeClr val="tx1">
                    <a:lumMod val="85000"/>
                    <a:lumOff val="15000"/>
                  </a:schemeClr>
                </a:solidFill>
              </a:rPr>
              <a:t>.</a:t>
            </a:r>
          </a:p>
          <a:p>
            <a:pPr marL="0" indent="0">
              <a:lnSpc>
                <a:spcPct val="150000"/>
              </a:lnSpc>
              <a:spcBef>
                <a:spcPts val="0"/>
              </a:spcBef>
              <a:buFont typeface="Arial" panose="020B0604020202020204" pitchFamily="34" charset="0"/>
              <a:buNone/>
            </a:pPr>
            <a:endParaRPr lang="en-US" sz="1800">
              <a:solidFill>
                <a:schemeClr val="tx1">
                  <a:lumMod val="85000"/>
                  <a:lumOff val="15000"/>
                </a:schemeClr>
              </a:solidFill>
            </a:endParaRPr>
          </a:p>
        </p:txBody>
      </p:sp>
    </p:spTree>
    <p:extLst>
      <p:ext uri="{BB962C8B-B14F-4D97-AF65-F5344CB8AC3E}">
        <p14:creationId xmlns:p14="http://schemas.microsoft.com/office/powerpoint/2010/main" val="3845895646"/>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F2960D8-9FDA-81FA-0572-1F0D3B21B767}"/>
              </a:ext>
            </a:extLst>
          </p:cNvPr>
          <p:cNvSpPr/>
          <p:nvPr/>
        </p:nvSpPr>
        <p:spPr>
          <a:xfrm>
            <a:off x="1760631"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graphicFrame>
        <p:nvGraphicFramePr>
          <p:cNvPr id="2" name="Chart 1">
            <a:extLst>
              <a:ext uri="{FF2B5EF4-FFF2-40B4-BE49-F238E27FC236}">
                <a16:creationId xmlns:a16="http://schemas.microsoft.com/office/drawing/2014/main" id="{DBA3905E-B589-3480-986C-72B08B99DDD9}"/>
              </a:ext>
            </a:extLst>
          </p:cNvPr>
          <p:cNvGraphicFramePr/>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6226D5B2-3580-8407-AD44-854F78622BAA}"/>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Marketing Analysis</a:t>
            </a:r>
            <a:endParaRPr lang="en-US" sz="6000" b="0"/>
          </a:p>
        </p:txBody>
      </p:sp>
    </p:spTree>
    <p:extLst>
      <p:ext uri="{BB962C8B-B14F-4D97-AF65-F5344CB8AC3E}">
        <p14:creationId xmlns:p14="http://schemas.microsoft.com/office/powerpoint/2010/main" val="1280359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Graphic spid="2" grpId="0" uiExpand="1">
        <p:bldAsOne/>
      </p:bldGraphic>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466B52E8-B975-D078-45F7-1860F2DACE3B}"/>
              </a:ext>
            </a:extLst>
          </p:cNvPr>
          <p:cNvSpPr>
            <a:spLocks noGrp="1"/>
          </p:cNvSpPr>
          <p:nvPr>
            <p:ph type="pic" sz="quarter" idx="10"/>
          </p:nvPr>
        </p:nvSpPr>
        <p:spPr/>
      </p:sp>
      <p:sp>
        <p:nvSpPr>
          <p:cNvPr id="3" name="Freeform: Shape 2">
            <a:extLst>
              <a:ext uri="{FF2B5EF4-FFF2-40B4-BE49-F238E27FC236}">
                <a16:creationId xmlns:a16="http://schemas.microsoft.com/office/drawing/2014/main" id="{57A74335-E779-7A93-3771-B0B45446AAC5}"/>
              </a:ext>
            </a:extLst>
          </p:cNvPr>
          <p:cNvSpPr/>
          <p:nvPr/>
        </p:nvSpPr>
        <p:spPr>
          <a:xfrm rot="5400000">
            <a:off x="9012934" y="3384756"/>
            <a:ext cx="9468754" cy="4335733"/>
          </a:xfrm>
          <a:custGeom>
            <a:avLst/>
            <a:gdLst>
              <a:gd name="connsiteX0" fmla="*/ 0 w 9468754"/>
              <a:gd name="connsiteY0" fmla="*/ 4335733 h 4335733"/>
              <a:gd name="connsiteX1" fmla="*/ 45723 w 9468754"/>
              <a:gd name="connsiteY1" fmla="*/ 4322612 h 4335733"/>
              <a:gd name="connsiteX2" fmla="*/ 3078105 w 9468754"/>
              <a:gd name="connsiteY2" fmla="*/ 2428955 h 4335733"/>
              <a:gd name="connsiteX3" fmla="*/ 6530042 w 9468754"/>
              <a:gd name="connsiteY3" fmla="*/ 3461080 h 4335733"/>
              <a:gd name="connsiteX4" fmla="*/ 9391747 w 9468754"/>
              <a:gd name="connsiteY4" fmla="*/ 58977 h 4335733"/>
              <a:gd name="connsiteX5" fmla="*/ 9468754 w 9468754"/>
              <a:gd name="connsiteY5" fmla="*/ 0 h 4335733"/>
              <a:gd name="connsiteX6" fmla="*/ 9468754 w 9468754"/>
              <a:gd name="connsiteY6" fmla="*/ 1548395 h 4335733"/>
              <a:gd name="connsiteX7" fmla="*/ 9390536 w 9468754"/>
              <a:gd name="connsiteY7" fmla="*/ 1593276 h 4335733"/>
              <a:gd name="connsiteX8" fmla="*/ 6528579 w 9468754"/>
              <a:gd name="connsiteY8" fmla="*/ 4144105 h 4335733"/>
              <a:gd name="connsiteX9" fmla="*/ 3076398 w 9468754"/>
              <a:gd name="connsiteY9" fmla="*/ 2989014 h 4335733"/>
              <a:gd name="connsiteX10" fmla="*/ 43258 w 9468754"/>
              <a:gd name="connsiteY10" fmla="*/ 4327597 h 433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68754" h="4335733">
                <a:moveTo>
                  <a:pt x="0" y="4335733"/>
                </a:moveTo>
                <a:lnTo>
                  <a:pt x="45723" y="4322612"/>
                </a:lnTo>
                <a:cubicBezTo>
                  <a:pt x="1002810" y="4004357"/>
                  <a:pt x="1943371" y="2674315"/>
                  <a:pt x="3078105" y="2428955"/>
                </a:cubicBezTo>
                <a:cubicBezTo>
                  <a:pt x="4591081" y="2101808"/>
                  <a:pt x="4837122" y="3774403"/>
                  <a:pt x="6530042" y="3461080"/>
                </a:cubicBezTo>
                <a:cubicBezTo>
                  <a:pt x="7799730" y="3226087"/>
                  <a:pt x="8325783" y="952619"/>
                  <a:pt x="9391747" y="58977"/>
                </a:cubicBezTo>
                <a:lnTo>
                  <a:pt x="9468754" y="0"/>
                </a:lnTo>
                <a:lnTo>
                  <a:pt x="9468754" y="1548395"/>
                </a:lnTo>
                <a:lnTo>
                  <a:pt x="9390536" y="1593276"/>
                </a:lnTo>
                <a:cubicBezTo>
                  <a:pt x="8324211" y="2263069"/>
                  <a:pt x="7798182" y="3967633"/>
                  <a:pt x="6528579" y="4144105"/>
                </a:cubicBezTo>
                <a:cubicBezTo>
                  <a:pt x="4835773" y="4379403"/>
                  <a:pt x="4588510" y="2743022"/>
                  <a:pt x="3076398" y="2989014"/>
                </a:cubicBezTo>
                <a:cubicBezTo>
                  <a:pt x="1942314" y="3173507"/>
                  <a:pt x="1000810" y="4116031"/>
                  <a:pt x="43258" y="4327597"/>
                </a:cubicBezTo>
                <a:close/>
              </a:path>
            </a:pathLst>
          </a:custGeom>
          <a:gradFill flip="none" rotWithShape="1">
            <a:gsLst>
              <a:gs pos="0">
                <a:schemeClr val="accent1"/>
              </a:gs>
              <a:gs pos="100000">
                <a:schemeClr val="accent6"/>
              </a:gs>
            </a:gsLst>
            <a:lin ang="0" scaled="1"/>
            <a:tileRect/>
          </a:gradFill>
          <a:ln w="15454" cap="flat">
            <a:noFill/>
            <a:prstDash val="solid"/>
            <a:miter/>
          </a:ln>
        </p:spPr>
        <p:txBody>
          <a:bodyPr rtlCol="0" anchor="ctr"/>
          <a:lstStyle/>
          <a:p>
            <a:endParaRPr lang="en-US"/>
          </a:p>
        </p:txBody>
      </p:sp>
      <p:sp>
        <p:nvSpPr>
          <p:cNvPr id="4" name="TextBox 3">
            <a:extLst>
              <a:ext uri="{FF2B5EF4-FFF2-40B4-BE49-F238E27FC236}">
                <a16:creationId xmlns:a16="http://schemas.microsoft.com/office/drawing/2014/main" id="{B93C8FD9-3E42-053F-329E-5B3AD51DC433}"/>
              </a:ext>
            </a:extLst>
          </p:cNvPr>
          <p:cNvSpPr txBox="1"/>
          <p:nvPr/>
        </p:nvSpPr>
        <p:spPr>
          <a:xfrm>
            <a:off x="1765105" y="5645216"/>
            <a:ext cx="5283395" cy="584775"/>
          </a:xfrm>
          <a:prstGeom prst="rect">
            <a:avLst/>
          </a:prstGeom>
          <a:noFill/>
        </p:spPr>
        <p:txBody>
          <a:bodyPr wrap="square" rtlCol="0">
            <a:spAutoFit/>
          </a:bodyPr>
          <a:lstStyle/>
          <a:p>
            <a:r>
              <a:rPr lang="en-US" sz="3200">
                <a:solidFill>
                  <a:schemeClr val="tx1">
                    <a:lumMod val="85000"/>
                    <a:lumOff val="15000"/>
                  </a:schemeClr>
                </a:solidFill>
                <a:latin typeface="+mj-lt"/>
              </a:rPr>
              <a:t>Our Big Number</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B7E27D8-4F8D-669C-1741-E7974846BF6B}"/>
              </a:ext>
            </a:extLst>
          </p:cNvPr>
          <p:cNvSpPr/>
          <p:nvPr/>
        </p:nvSpPr>
        <p:spPr>
          <a:xfrm>
            <a:off x="1757680" y="7174340"/>
            <a:ext cx="6159404" cy="892167"/>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870C7A6-D958-2661-EC0F-47F5CF2209FF}"/>
              </a:ext>
            </a:extLst>
          </p:cNvPr>
          <p:cNvSpPr txBox="1"/>
          <p:nvPr/>
        </p:nvSpPr>
        <p:spPr>
          <a:xfrm>
            <a:off x="1765105" y="2863477"/>
            <a:ext cx="10503095"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16600" spc="600">
                <a:gradFill>
                  <a:gsLst>
                    <a:gs pos="0">
                      <a:schemeClr val="accent1"/>
                    </a:gs>
                    <a:gs pos="100000">
                      <a:schemeClr val="accent6"/>
                    </a:gs>
                  </a:gsLst>
                  <a:lin ang="0" scaled="1"/>
                </a:gradFill>
                <a:latin typeface="Outfit Black" pitchFamily="2" charset="0"/>
              </a:rPr>
              <a:t>725,000</a:t>
            </a:r>
          </a:p>
        </p:txBody>
      </p:sp>
      <p:sp>
        <p:nvSpPr>
          <p:cNvPr id="8" name="TextBox 7">
            <a:extLst>
              <a:ext uri="{FF2B5EF4-FFF2-40B4-BE49-F238E27FC236}">
                <a16:creationId xmlns:a16="http://schemas.microsoft.com/office/drawing/2014/main" id="{FBD24427-8B20-9FD8-FBF4-D4080CEF6E71}"/>
              </a:ext>
            </a:extLst>
          </p:cNvPr>
          <p:cNvSpPr txBox="1"/>
          <p:nvPr/>
        </p:nvSpPr>
        <p:spPr>
          <a:xfrm>
            <a:off x="15377011" y="728361"/>
            <a:ext cx="2232810" cy="307777"/>
          </a:xfrm>
          <a:prstGeom prst="rect">
            <a:avLst/>
          </a:prstGeom>
          <a:noFill/>
        </p:spPr>
        <p:txBody>
          <a:bodyPr wrap="square" rtlCol="0">
            <a:spAutoFit/>
          </a:bodyPr>
          <a:lstStyle/>
          <a:p>
            <a:pPr algn="r"/>
            <a:r>
              <a:rPr lang="en-US" sz="1400" spc="300">
                <a:solidFill>
                  <a:schemeClr val="bg1"/>
                </a:solidFill>
                <a:latin typeface="+mn-lt"/>
              </a:rPr>
              <a:t>BUSINESS</a:t>
            </a:r>
          </a:p>
        </p:txBody>
      </p:sp>
    </p:spTree>
    <p:extLst>
      <p:ext uri="{BB962C8B-B14F-4D97-AF65-F5344CB8AC3E}">
        <p14:creationId xmlns:p14="http://schemas.microsoft.com/office/powerpoint/2010/main" val="2493198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6"/>
                                        </p:tgtEl>
                                        <p:attrNameLst>
                                          <p:attrName>style.visibility</p:attrName>
                                        </p:attrNameLst>
                                      </p:cBhvr>
                                      <p:to>
                                        <p:strVal val="visible"/>
                                      </p:to>
                                    </p:set>
                                    <p:anim to="" calcmode="lin" valueType="num">
                                      <p:cBhvr>
                                        <p:cTn id="10"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6"/>
                                        </p:tgtEl>
                                      </p:cBhvr>
                                    </p:animEffect>
                                  </p:childTnLst>
                                </p:cTn>
                              </p:par>
                              <p:par>
                                <p:cTn id="12" presetID="0" presetClass="entr" presetSubtype="0" fill="hold" grpId="0" nodeType="withEffect">
                                  <p:stCondLst>
                                    <p:cond delay="0"/>
                                  </p:stCondLst>
                                  <p:iterate type="lt">
                                    <p:tmPct val="3000"/>
                                  </p:iterate>
                                  <p:childTnLst>
                                    <p:set>
                                      <p:cBhvr>
                                        <p:cTn id="13" dur="750" fill="hold">
                                          <p:stCondLst>
                                            <p:cond delay="0"/>
                                          </p:stCondLst>
                                        </p:cTn>
                                        <p:tgtEl>
                                          <p:spTgt spid="4"/>
                                        </p:tgtEl>
                                        <p:attrNameLst>
                                          <p:attrName>style.visibility</p:attrName>
                                        </p:attrNameLst>
                                      </p:cBhvr>
                                      <p:to>
                                        <p:strVal val="visible"/>
                                      </p:to>
                                    </p:set>
                                    <p:anim to="" calcmode="lin" valueType="num">
                                      <p:cBhvr>
                                        <p:cTn id="14"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4"/>
                                        </p:tgtEl>
                                      </p:cBhvr>
                                    </p:animEffect>
                                  </p:childTnLst>
                                </p:cTn>
                              </p:par>
                            </p:childTnLst>
                          </p:cTn>
                        </p:par>
                        <p:par>
                          <p:cTn id="16" fill="hold">
                            <p:stCondLst>
                              <p:cond delay="998"/>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07BCBDEE-8FBA-149C-12E0-A01AA8741F93}"/>
              </a:ext>
            </a:extLst>
          </p:cNvPr>
          <p:cNvSpPr/>
          <p:nvPr/>
        </p:nvSpPr>
        <p:spPr>
          <a:xfrm>
            <a:off x="0" y="4863610"/>
            <a:ext cx="18288000" cy="5423391"/>
          </a:xfrm>
          <a:custGeom>
            <a:avLst/>
            <a:gdLst>
              <a:gd name="connsiteX0" fmla="*/ 18288000 w 18288000"/>
              <a:gd name="connsiteY0" fmla="*/ 0 h 5423391"/>
              <a:gd name="connsiteX1" fmla="*/ 18288000 w 18288000"/>
              <a:gd name="connsiteY1" fmla="*/ 5423391 h 5423391"/>
              <a:gd name="connsiteX2" fmla="*/ 0 w 18288000"/>
              <a:gd name="connsiteY2" fmla="*/ 5423391 h 5423391"/>
              <a:gd name="connsiteX3" fmla="*/ 0 w 18288000"/>
              <a:gd name="connsiteY3" fmla="*/ 4556199 h 5423391"/>
              <a:gd name="connsiteX4" fmla="*/ 16769 w 18288000"/>
              <a:gd name="connsiteY4" fmla="*/ 4547335 h 5423391"/>
              <a:gd name="connsiteX5" fmla="*/ 2786470 w 18288000"/>
              <a:gd name="connsiteY5" fmla="*/ 4342292 h 5423391"/>
              <a:gd name="connsiteX6" fmla="*/ 6790240 w 18288000"/>
              <a:gd name="connsiteY6" fmla="*/ 3090943 h 5423391"/>
              <a:gd name="connsiteX7" fmla="*/ 10242421 w 18288000"/>
              <a:gd name="connsiteY7" fmla="*/ 4246034 h 5423391"/>
              <a:gd name="connsiteX8" fmla="*/ 14398353 w 18288000"/>
              <a:gd name="connsiteY8" fmla="*/ 1465257 h 5423391"/>
              <a:gd name="connsiteX9" fmla="*/ 18288000 w 18288000"/>
              <a:gd name="connsiteY9" fmla="*/ 0 h 54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5423391">
                <a:moveTo>
                  <a:pt x="18288000" y="0"/>
                </a:moveTo>
                <a:lnTo>
                  <a:pt x="18288000" y="5423391"/>
                </a:lnTo>
                <a:lnTo>
                  <a:pt x="0" y="5423391"/>
                </a:lnTo>
                <a:lnTo>
                  <a:pt x="0" y="4556199"/>
                </a:lnTo>
                <a:lnTo>
                  <a:pt x="16769" y="4547335"/>
                </a:lnTo>
                <a:cubicBezTo>
                  <a:pt x="182511" y="4461363"/>
                  <a:pt x="1547179" y="3790816"/>
                  <a:pt x="2786470" y="4342292"/>
                </a:cubicBezTo>
                <a:cubicBezTo>
                  <a:pt x="4108381" y="4930534"/>
                  <a:pt x="5278128" y="3336934"/>
                  <a:pt x="6790240" y="3090943"/>
                </a:cubicBezTo>
                <a:cubicBezTo>
                  <a:pt x="8302354" y="2844951"/>
                  <a:pt x="8549615" y="4481332"/>
                  <a:pt x="10242421" y="4246034"/>
                </a:cubicBezTo>
                <a:cubicBezTo>
                  <a:pt x="11935226" y="4010738"/>
                  <a:pt x="12306121" y="1058835"/>
                  <a:pt x="14398353" y="1465257"/>
                </a:cubicBezTo>
                <a:cubicBezTo>
                  <a:pt x="16490583" y="1871677"/>
                  <a:pt x="18288000" y="0"/>
                  <a:pt x="18288000"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Google Shape;2533;p68">
            <a:extLst>
              <a:ext uri="{FF2B5EF4-FFF2-40B4-BE49-F238E27FC236}">
                <a16:creationId xmlns:a16="http://schemas.microsoft.com/office/drawing/2014/main" id="{7F702D93-E6A3-F285-E231-8443C530BA8B}"/>
              </a:ext>
            </a:extLst>
          </p:cNvPr>
          <p:cNvSpPr txBox="1">
            <a:spLocks/>
          </p:cNvSpPr>
          <p:nvPr/>
        </p:nvSpPr>
        <p:spPr>
          <a:xfrm>
            <a:off x="1433813" y="3597769"/>
            <a:ext cx="475426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3800">
                <a:gradFill flip="none" rotWithShape="1">
                  <a:gsLst>
                    <a:gs pos="0">
                      <a:schemeClr val="accent1"/>
                    </a:gs>
                    <a:gs pos="100000">
                      <a:schemeClr val="accent6"/>
                    </a:gs>
                  </a:gsLst>
                  <a:lin ang="2700000" scaled="1"/>
                  <a:tileRect/>
                </a:gradFill>
                <a:latin typeface="Outfit Black" pitchFamily="2" charset="0"/>
              </a:rPr>
              <a:t>1.3m</a:t>
            </a:r>
          </a:p>
        </p:txBody>
      </p:sp>
      <p:sp>
        <p:nvSpPr>
          <p:cNvPr id="4" name="TextBox 3">
            <a:extLst>
              <a:ext uri="{FF2B5EF4-FFF2-40B4-BE49-F238E27FC236}">
                <a16:creationId xmlns:a16="http://schemas.microsoft.com/office/drawing/2014/main" id="{4262863B-2B04-D48C-29BD-0F78382EF284}"/>
              </a:ext>
            </a:extLst>
          </p:cNvPr>
          <p:cNvSpPr txBox="1"/>
          <p:nvPr/>
        </p:nvSpPr>
        <p:spPr>
          <a:xfrm>
            <a:off x="2168751" y="5858234"/>
            <a:ext cx="324612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p:txBody>
      </p:sp>
      <p:sp>
        <p:nvSpPr>
          <p:cNvPr id="6" name="Google Shape;2535;p68">
            <a:extLst>
              <a:ext uri="{FF2B5EF4-FFF2-40B4-BE49-F238E27FC236}">
                <a16:creationId xmlns:a16="http://schemas.microsoft.com/office/drawing/2014/main" id="{B8E8F0C9-A30D-17E8-F041-142B30C37A3E}"/>
              </a:ext>
            </a:extLst>
          </p:cNvPr>
          <p:cNvSpPr txBox="1">
            <a:spLocks/>
          </p:cNvSpPr>
          <p:nvPr/>
        </p:nvSpPr>
        <p:spPr>
          <a:xfrm>
            <a:off x="6720842" y="3597769"/>
            <a:ext cx="4846318"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3800">
                <a:gradFill flip="none" rotWithShape="1">
                  <a:gsLst>
                    <a:gs pos="0">
                      <a:schemeClr val="accent1"/>
                    </a:gs>
                    <a:gs pos="100000">
                      <a:schemeClr val="accent6"/>
                    </a:gs>
                  </a:gsLst>
                  <a:lin ang="2700000" scaled="1"/>
                  <a:tileRect/>
                </a:gradFill>
                <a:latin typeface="Outfit Black" pitchFamily="2" charset="0"/>
              </a:rPr>
              <a:t>305k</a:t>
            </a:r>
          </a:p>
        </p:txBody>
      </p:sp>
      <p:sp>
        <p:nvSpPr>
          <p:cNvPr id="7" name="TextBox 6">
            <a:extLst>
              <a:ext uri="{FF2B5EF4-FFF2-40B4-BE49-F238E27FC236}">
                <a16:creationId xmlns:a16="http://schemas.microsoft.com/office/drawing/2014/main" id="{CE8CDFC6-285C-59B9-F72E-9C37BAC32AFE}"/>
              </a:ext>
            </a:extLst>
          </p:cNvPr>
          <p:cNvSpPr txBox="1"/>
          <p:nvPr/>
        </p:nvSpPr>
        <p:spPr>
          <a:xfrm>
            <a:off x="7520940" y="5858234"/>
            <a:ext cx="324612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p>
        </p:txBody>
      </p:sp>
      <p:sp>
        <p:nvSpPr>
          <p:cNvPr id="9" name="Google Shape;2537;p68">
            <a:extLst>
              <a:ext uri="{FF2B5EF4-FFF2-40B4-BE49-F238E27FC236}">
                <a16:creationId xmlns:a16="http://schemas.microsoft.com/office/drawing/2014/main" id="{F835A488-AEA6-2A82-13DA-C091A07BE951}"/>
              </a:ext>
            </a:extLst>
          </p:cNvPr>
          <p:cNvSpPr txBox="1">
            <a:spLocks/>
          </p:cNvSpPr>
          <p:nvPr/>
        </p:nvSpPr>
        <p:spPr>
          <a:xfrm>
            <a:off x="12053896" y="3597769"/>
            <a:ext cx="4846318"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13800">
                <a:gradFill flip="none" rotWithShape="1">
                  <a:gsLst>
                    <a:gs pos="0">
                      <a:schemeClr val="accent1"/>
                    </a:gs>
                    <a:gs pos="100000">
                      <a:schemeClr val="accent6"/>
                    </a:gs>
                  </a:gsLst>
                  <a:lin ang="2700000" scaled="1"/>
                  <a:tileRect/>
                </a:gradFill>
                <a:latin typeface="Outfit Black" pitchFamily="2" charset="0"/>
              </a:rPr>
              <a:t>70k</a:t>
            </a:r>
          </a:p>
        </p:txBody>
      </p:sp>
      <p:sp>
        <p:nvSpPr>
          <p:cNvPr id="10" name="TextBox 9">
            <a:extLst>
              <a:ext uri="{FF2B5EF4-FFF2-40B4-BE49-F238E27FC236}">
                <a16:creationId xmlns:a16="http://schemas.microsoft.com/office/drawing/2014/main" id="{77498393-5E33-01D5-1433-3AFDE1CC1362}"/>
              </a:ext>
            </a:extLst>
          </p:cNvPr>
          <p:cNvSpPr txBox="1"/>
          <p:nvPr/>
        </p:nvSpPr>
        <p:spPr>
          <a:xfrm>
            <a:off x="12873129" y="5858234"/>
            <a:ext cx="3246120" cy="461665"/>
          </a:xfrm>
          <a:prstGeom prst="rect">
            <a:avLst/>
          </a:prstGeom>
          <a:noFill/>
        </p:spPr>
        <p:txBody>
          <a:bodyPr wrap="square">
            <a:spAutoFit/>
          </a:bodyPr>
          <a:lstStyle/>
          <a:p>
            <a:pPr algn="ctr">
              <a:spcBef>
                <a:spcPts val="2400"/>
              </a:spcBef>
              <a:buSzPct val="50000"/>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Flexible and creative</a:t>
            </a:r>
          </a:p>
        </p:txBody>
      </p:sp>
    </p:spTree>
    <p:extLst>
      <p:ext uri="{BB962C8B-B14F-4D97-AF65-F5344CB8AC3E}">
        <p14:creationId xmlns:p14="http://schemas.microsoft.com/office/powerpoint/2010/main" val="2799576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3"/>
                                        </p:tgtEl>
                                        <p:attrNameLst>
                                          <p:attrName>style.visibility</p:attrName>
                                        </p:attrNameLst>
                                      </p:cBhvr>
                                      <p:to>
                                        <p:strVal val="visible"/>
                                      </p:to>
                                    </p:set>
                                    <p:anim to="" calcmode="lin" valueType="num">
                                      <p:cBhvr>
                                        <p:cTn id="7"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childTnLst>
                                    <p:set>
                                      <p:cBhvr>
                                        <p:cTn id="15" dur="1000" fill="hold">
                                          <p:stCondLst>
                                            <p:cond delay="0"/>
                                          </p:stCondLst>
                                        </p:cTn>
                                        <p:tgtEl>
                                          <p:spTgt spid="6"/>
                                        </p:tgtEl>
                                        <p:attrNameLst>
                                          <p:attrName>style.visibility</p:attrName>
                                        </p:attrNameLst>
                                      </p:cBhvr>
                                      <p:to>
                                        <p:strVal val="visible"/>
                                      </p:to>
                                    </p:set>
                                    <p:anim to="" calcmode="lin" valueType="num">
                                      <p:cBhvr>
                                        <p:cTn id="16" dur="10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1000" fill="hold"/>
                                        <p:tgtEl>
                                          <p:spTgt spid="7"/>
                                        </p:tgtEl>
                                        <p:attrNameLst>
                                          <p:attrName>ppt_x</p:attrName>
                                        </p:attrNameLst>
                                      </p:cBhvr>
                                      <p:tavLst>
                                        <p:tav tm="0">
                                          <p:val>
                                            <p:strVal val="#ppt_x"/>
                                          </p:val>
                                        </p:tav>
                                        <p:tav tm="100000">
                                          <p:val>
                                            <p:strVal val="#ppt_x"/>
                                          </p:val>
                                        </p:tav>
                                      </p:tavLst>
                                    </p:anim>
                                    <p:anim calcmode="lin" valueType="num">
                                      <p:cBhvr additive="base">
                                        <p:cTn id="21" dur="1000" fill="hold"/>
                                        <p:tgtEl>
                                          <p:spTgt spid="7"/>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0" presetClass="entr" presetSubtype="0" fill="hold" grpId="0" nodeType="afterEffect">
                                  <p:stCondLst>
                                    <p:cond delay="0"/>
                                  </p:stCondLst>
                                  <p:childTnLst>
                                    <p:set>
                                      <p:cBhvr>
                                        <p:cTn id="24" dur="1000" fill="hold">
                                          <p:stCondLst>
                                            <p:cond delay="0"/>
                                          </p:stCondLst>
                                        </p:cTn>
                                        <p:tgtEl>
                                          <p:spTgt spid="9"/>
                                        </p:tgtEl>
                                        <p:attrNameLst>
                                          <p:attrName>style.visibility</p:attrName>
                                        </p:attrNameLst>
                                      </p:cBhvr>
                                      <p:to>
                                        <p:strVal val="visible"/>
                                      </p:to>
                                    </p:set>
                                    <p:anim to="" calcmode="lin" valueType="num">
                                      <p:cBhvr>
                                        <p:cTn id="25" dur="1000" fill="hold">
                                          <p:stCondLst>
                                            <p:cond delay="0"/>
                                          </p:stCondLst>
                                        </p:cTn>
                                        <p:tgtEl>
                                          <p:spTgt spid="9"/>
                                        </p:tgtEl>
                                        <p:attrNameLst>
                                          <p:attrName>ppt_h</p:attrName>
                                        </p:attrNameLst>
                                      </p:cBhvr>
                                      <p:tavLst>
                                        <p:tav tm="0" fmla="#ppt_h-#ppt_h*((1.5-1.5*$)^3-(1.5-1.5*$)^2)">
                                          <p:val>
                                            <p:strVal val="0"/>
                                          </p:val>
                                        </p:tav>
                                        <p:tav tm="100000">
                                          <p:val>
                                            <p:strVal val="1"/>
                                          </p:val>
                                        </p:tav>
                                      </p:tavLst>
                                    </p:anim>
                                    <p:anim to="" calcmode="lin" valueType="num">
                                      <p:cBhvr>
                                        <p:cTn id="26" dur="1000" fill="hold">
                                          <p:stCondLst>
                                            <p:cond delay="0"/>
                                          </p:stCondLst>
                                        </p:cTn>
                                        <p:tgtEl>
                                          <p:spTgt spid="9"/>
                                        </p:tgtEl>
                                        <p:attrNameLst>
                                          <p:attrName>ppt_w</p:attrName>
                                        </p:attrNameLst>
                                      </p:cBhvr>
                                      <p:tavLst>
                                        <p:tav tm="0" fmla="#ppt_w-#ppt_w*((1.5-1.5*$)^3-(1.5-1.5*$)^2)">
                                          <p:val>
                                            <p:strVal val="0"/>
                                          </p:val>
                                        </p:tav>
                                        <p:tav tm="100000">
                                          <p:val>
                                            <p:strVal val="1"/>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1000" fill="hold"/>
                                        <p:tgtEl>
                                          <p:spTgt spid="10"/>
                                        </p:tgtEl>
                                        <p:attrNameLst>
                                          <p:attrName>ppt_x</p:attrName>
                                        </p:attrNameLst>
                                      </p:cBhvr>
                                      <p:tavLst>
                                        <p:tav tm="0">
                                          <p:val>
                                            <p:strVal val="#ppt_x"/>
                                          </p:val>
                                        </p:tav>
                                        <p:tav tm="100000">
                                          <p:val>
                                            <p:strVal val="#ppt_x"/>
                                          </p:val>
                                        </p:tav>
                                      </p:tavLst>
                                    </p:anim>
                                    <p:anim calcmode="lin" valueType="num">
                                      <p:cBhvr additive="base">
                                        <p:cTn id="30"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p:bldP spid="9" grpId="0"/>
      <p:bldP spid="1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801F52A4-4067-70CB-0EB9-97242F583EE8}"/>
              </a:ext>
            </a:extLst>
          </p:cNvPr>
          <p:cNvSpPr>
            <a:spLocks noGrp="1"/>
          </p:cNvSpPr>
          <p:nvPr>
            <p:ph type="pic" sz="quarter" idx="10"/>
          </p:nvPr>
        </p:nvSpPr>
        <p:spPr/>
      </p:sp>
      <p:sp>
        <p:nvSpPr>
          <p:cNvPr id="13" name="TextBox 12">
            <a:extLst>
              <a:ext uri="{FF2B5EF4-FFF2-40B4-BE49-F238E27FC236}">
                <a16:creationId xmlns:a16="http://schemas.microsoft.com/office/drawing/2014/main" id="{60290632-0B6F-36C2-572C-6B94A8EA16F4}"/>
              </a:ext>
            </a:extLst>
          </p:cNvPr>
          <p:cNvSpPr txBox="1"/>
          <p:nvPr/>
        </p:nvSpPr>
        <p:spPr>
          <a:xfrm>
            <a:off x="1760220" y="3275757"/>
            <a:ext cx="1931383" cy="1323439"/>
          </a:xfrm>
          <a:prstGeom prst="rect">
            <a:avLst/>
          </a:prstGeom>
          <a:noFill/>
        </p:spPr>
        <p:txBody>
          <a:bodyPr wrap="square" rtlCol="0">
            <a:spAutoFit/>
          </a:bodyPr>
          <a:lstStyle/>
          <a:p>
            <a:pPr>
              <a:spcBef>
                <a:spcPts val="1200"/>
              </a:spcBef>
            </a:pPr>
            <a:r>
              <a:rPr lang="en-US" altLang="zh-CN" sz="8000">
                <a:gradFill flip="none" rotWithShape="1">
                  <a:gsLst>
                    <a:gs pos="0">
                      <a:schemeClr val="accent1"/>
                    </a:gs>
                    <a:gs pos="100000">
                      <a:schemeClr val="accent6"/>
                    </a:gs>
                  </a:gsLst>
                  <a:lin ang="2700000" scaled="1"/>
                  <a:tileRect/>
                </a:gradFill>
                <a:latin typeface="Outfit Black" pitchFamily="2" charset="0"/>
              </a:rPr>
              <a:t>03.</a:t>
            </a:r>
            <a:endParaRPr lang="en-US" sz="8000">
              <a:gradFill flip="none" rotWithShape="1">
                <a:gsLst>
                  <a:gs pos="0">
                    <a:schemeClr val="accent1"/>
                  </a:gs>
                  <a:gs pos="100000">
                    <a:schemeClr val="accent6"/>
                  </a:gs>
                </a:gsLst>
                <a:lin ang="2700000" scaled="1"/>
                <a:tileRect/>
              </a:gradFill>
              <a:latin typeface="Outfit Black" pitchFamily="2" charset="0"/>
            </a:endParaRPr>
          </a:p>
        </p:txBody>
      </p:sp>
      <p:sp>
        <p:nvSpPr>
          <p:cNvPr id="16" name="TextBox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1ABE441-42EB-B840-02A4-8D6751D8A72D}"/>
              </a:ext>
            </a:extLst>
          </p:cNvPr>
          <p:cNvSpPr txBox="1"/>
          <p:nvPr/>
        </p:nvSpPr>
        <p:spPr>
          <a:xfrm>
            <a:off x="3788057" y="3275757"/>
            <a:ext cx="6887563" cy="255454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8000">
                <a:latin typeface="Outfit Black" pitchFamily="2" charset="0"/>
              </a:rPr>
              <a:t>Infographic Design</a:t>
            </a:r>
          </a:p>
        </p:txBody>
      </p:sp>
      <p:sp>
        <p:nvSpPr>
          <p:cNvPr id="8" name="TextBox 7">
            <a:extLst>
              <a:ext uri="{FF2B5EF4-FFF2-40B4-BE49-F238E27FC236}">
                <a16:creationId xmlns:a16="http://schemas.microsoft.com/office/drawing/2014/main" id="{EA040133-D49D-13A6-DE0B-F184D50E13D6}"/>
              </a:ext>
            </a:extLst>
          </p:cNvPr>
          <p:cNvSpPr txBox="1"/>
          <p:nvPr/>
        </p:nvSpPr>
        <p:spPr>
          <a:xfrm>
            <a:off x="3818537" y="6433828"/>
            <a:ext cx="6887563" cy="1528111"/>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7" name="TextBox 6">
            <a:extLst>
              <a:ext uri="{FF2B5EF4-FFF2-40B4-BE49-F238E27FC236}">
                <a16:creationId xmlns:a16="http://schemas.microsoft.com/office/drawing/2014/main" id="{DE6D49A6-239D-7015-F8AC-DD0509AA401F}"/>
              </a:ext>
            </a:extLst>
          </p:cNvPr>
          <p:cNvSpPr txBox="1"/>
          <p:nvPr/>
        </p:nvSpPr>
        <p:spPr>
          <a:xfrm>
            <a:off x="15377011" y="728361"/>
            <a:ext cx="2232810" cy="307777"/>
          </a:xfrm>
          <a:prstGeom prst="rect">
            <a:avLst/>
          </a:prstGeom>
          <a:noFill/>
        </p:spPr>
        <p:txBody>
          <a:bodyPr wrap="square" rtlCol="0">
            <a:spAutoFit/>
          </a:bodyPr>
          <a:lstStyle/>
          <a:p>
            <a:pPr algn="r"/>
            <a:r>
              <a:rPr lang="en-US" sz="1400" spc="300">
                <a:solidFill>
                  <a:schemeClr val="bg1"/>
                </a:solidFill>
                <a:latin typeface="+mn-lt"/>
              </a:rPr>
              <a:t>BUSINESS</a:t>
            </a:r>
          </a:p>
        </p:txBody>
      </p:sp>
    </p:spTree>
    <p:extLst>
      <p:ext uri="{BB962C8B-B14F-4D97-AF65-F5344CB8AC3E}">
        <p14:creationId xmlns:p14="http://schemas.microsoft.com/office/powerpoint/2010/main" val="306306644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3"/>
                                        </p:tgtEl>
                                        <p:attrNameLst>
                                          <p:attrName>style.visibility</p:attrName>
                                        </p:attrNameLst>
                                      </p:cBhvr>
                                      <p:to>
                                        <p:strVal val="visible"/>
                                      </p:to>
                                    </p:set>
                                    <p:anim to="" calcmode="lin" valueType="num">
                                      <p:cBhvr>
                                        <p:cTn id="7"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3"/>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6"/>
                                        </p:tgtEl>
                                        <p:attrNameLst>
                                          <p:attrName>style.visibility</p:attrName>
                                        </p:attrNameLst>
                                      </p:cBhvr>
                                      <p:to>
                                        <p:strVal val="visible"/>
                                      </p:to>
                                    </p:set>
                                    <p:anim to="" calcmode="lin" valueType="num">
                                      <p:cBhvr>
                                        <p:cTn id="11"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6"/>
                                        </p:tgtEl>
                                      </p:cBhvr>
                                    </p:animEffect>
                                  </p:childTnLst>
                                </p:cTn>
                              </p:par>
                            </p:childTnLst>
                          </p:cTn>
                        </p:par>
                        <p:par>
                          <p:cTn id="13" fill="hold">
                            <p:stCondLst>
                              <p:cond delay="111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6" grpId="0"/>
      <p:bldP spid="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84C20BC5-8566-D08D-7A66-25E03EAA9CD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grpSp>
        <p:nvGrpSpPr>
          <p:cNvPr id="3" name="Group 2">
            <a:extLst>
              <a:ext uri="{FF2B5EF4-FFF2-40B4-BE49-F238E27FC236}">
                <a16:creationId xmlns:a16="http://schemas.microsoft.com/office/drawing/2014/main" id="{B996FF4C-0C2E-3E5E-4523-E01EAA0C8EDD}"/>
              </a:ext>
            </a:extLst>
          </p:cNvPr>
          <p:cNvGrpSpPr/>
          <p:nvPr/>
        </p:nvGrpSpPr>
        <p:grpSpPr>
          <a:xfrm>
            <a:off x="1886811" y="3413672"/>
            <a:ext cx="4114800" cy="1837538"/>
            <a:chOff x="1783179" y="6781800"/>
            <a:chExt cx="4099461" cy="1837538"/>
          </a:xfrm>
        </p:grpSpPr>
        <p:sp>
          <p:nvSpPr>
            <p:cNvPr id="4" name="TextBox 3">
              <a:extLst>
                <a:ext uri="{FF2B5EF4-FFF2-40B4-BE49-F238E27FC236}">
                  <a16:creationId xmlns:a16="http://schemas.microsoft.com/office/drawing/2014/main" id="{3C5D74E0-EC58-B911-0F1E-3E85BE2A516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DCAE329-8FD8-9FA5-CCFA-A1DDC4E5633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1B413FC0-ADB9-0180-2037-6107FD6572A7}"/>
              </a:ext>
            </a:extLst>
          </p:cNvPr>
          <p:cNvGrpSpPr/>
          <p:nvPr/>
        </p:nvGrpSpPr>
        <p:grpSpPr>
          <a:xfrm>
            <a:off x="7086600" y="3413672"/>
            <a:ext cx="4114800" cy="1837538"/>
            <a:chOff x="1783179" y="6781800"/>
            <a:chExt cx="4099461" cy="1837538"/>
          </a:xfrm>
        </p:grpSpPr>
        <p:sp>
          <p:nvSpPr>
            <p:cNvPr id="7" name="TextBox 6">
              <a:extLst>
                <a:ext uri="{FF2B5EF4-FFF2-40B4-BE49-F238E27FC236}">
                  <a16:creationId xmlns:a16="http://schemas.microsoft.com/office/drawing/2014/main" id="{BFF755C3-C775-BE44-9DC8-7EFD6876F57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847722B-6280-B43B-78D3-B4DA8288A3A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7668A50B-CAD8-A116-B17F-244D1B735386}"/>
              </a:ext>
            </a:extLst>
          </p:cNvPr>
          <p:cNvGrpSpPr/>
          <p:nvPr/>
        </p:nvGrpSpPr>
        <p:grpSpPr>
          <a:xfrm>
            <a:off x="12286389" y="3413672"/>
            <a:ext cx="4114800" cy="1837538"/>
            <a:chOff x="1783179" y="6781800"/>
            <a:chExt cx="4099461" cy="1837538"/>
          </a:xfrm>
        </p:grpSpPr>
        <p:sp>
          <p:nvSpPr>
            <p:cNvPr id="10" name="TextBox 9">
              <a:extLst>
                <a:ext uri="{FF2B5EF4-FFF2-40B4-BE49-F238E27FC236}">
                  <a16:creationId xmlns:a16="http://schemas.microsoft.com/office/drawing/2014/main" id="{CF59536E-7268-9762-2A04-5C5736ACFFE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D6C9047-4795-5B3D-4222-5BBFE27323D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31FCCF00-DC15-AD21-71E1-9CEDB266DB8C}"/>
              </a:ext>
            </a:extLst>
          </p:cNvPr>
          <p:cNvGrpSpPr/>
          <p:nvPr/>
        </p:nvGrpSpPr>
        <p:grpSpPr>
          <a:xfrm>
            <a:off x="1886811" y="6173278"/>
            <a:ext cx="4114800" cy="1837538"/>
            <a:chOff x="1783179" y="6781800"/>
            <a:chExt cx="4099461" cy="1837538"/>
          </a:xfrm>
        </p:grpSpPr>
        <p:sp>
          <p:nvSpPr>
            <p:cNvPr id="13" name="TextBox 12">
              <a:extLst>
                <a:ext uri="{FF2B5EF4-FFF2-40B4-BE49-F238E27FC236}">
                  <a16:creationId xmlns:a16="http://schemas.microsoft.com/office/drawing/2014/main" id="{F0E98AB3-0915-7D97-C462-A3176292108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516F004-E68A-24AD-CAC3-EDEC1F4F04A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F77E4F59-C7AC-B557-90B5-6C4C77C3E479}"/>
              </a:ext>
            </a:extLst>
          </p:cNvPr>
          <p:cNvGrpSpPr/>
          <p:nvPr/>
        </p:nvGrpSpPr>
        <p:grpSpPr>
          <a:xfrm>
            <a:off x="7086600" y="6173278"/>
            <a:ext cx="4114800" cy="1837538"/>
            <a:chOff x="1783179" y="6781800"/>
            <a:chExt cx="4099461" cy="1837538"/>
          </a:xfrm>
        </p:grpSpPr>
        <p:sp>
          <p:nvSpPr>
            <p:cNvPr id="16" name="TextBox 15">
              <a:extLst>
                <a:ext uri="{FF2B5EF4-FFF2-40B4-BE49-F238E27FC236}">
                  <a16:creationId xmlns:a16="http://schemas.microsoft.com/office/drawing/2014/main" id="{5DA5A409-C840-A6ED-42BB-65014107615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39CD2ED-2E1E-B6BB-436F-7E23CB1D2F2B}"/>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70CCC1F9-9598-926B-F0DE-58FA8A3569FE}"/>
              </a:ext>
            </a:extLst>
          </p:cNvPr>
          <p:cNvGrpSpPr/>
          <p:nvPr/>
        </p:nvGrpSpPr>
        <p:grpSpPr>
          <a:xfrm>
            <a:off x="12286389" y="6173278"/>
            <a:ext cx="4114800" cy="1837538"/>
            <a:chOff x="1783179" y="6781800"/>
            <a:chExt cx="4099461" cy="1837538"/>
          </a:xfrm>
        </p:grpSpPr>
        <p:sp>
          <p:nvSpPr>
            <p:cNvPr id="19" name="TextBox 18">
              <a:extLst>
                <a:ext uri="{FF2B5EF4-FFF2-40B4-BE49-F238E27FC236}">
                  <a16:creationId xmlns:a16="http://schemas.microsoft.com/office/drawing/2014/main" id="{0130CFBF-3D3C-96DA-EE01-D6A3665D6CE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E07EC43-D7A0-34CF-4024-06F839203A1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3468304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9">
            <a:extLst>
              <a:ext uri="{FF2B5EF4-FFF2-40B4-BE49-F238E27FC236}">
                <a16:creationId xmlns:a16="http://schemas.microsoft.com/office/drawing/2014/main" id="{28D82251-895B-7C5C-6B50-F8C0D675B903}"/>
              </a:ext>
            </a:extLst>
          </p:cNvPr>
          <p:cNvSpPr/>
          <p:nvPr/>
        </p:nvSpPr>
        <p:spPr>
          <a:xfrm>
            <a:off x="6634048" y="2075561"/>
            <a:ext cx="516751" cy="6148856"/>
          </a:xfrm>
          <a:prstGeom prst="leftBrace">
            <a:avLst>
              <a:gd name="adj1" fmla="val 65304"/>
              <a:gd name="adj2" fmla="val 50000"/>
            </a:avLst>
          </a:prstGeom>
          <a:ln w="1905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3" name="Oval 10">
            <a:extLst>
              <a:ext uri="{FF2B5EF4-FFF2-40B4-BE49-F238E27FC236}">
                <a16:creationId xmlns:a16="http://schemas.microsoft.com/office/drawing/2014/main" id="{05C2E0C4-2282-ECF0-1D1E-A7815E9F5350}"/>
              </a:ext>
            </a:extLst>
          </p:cNvPr>
          <p:cNvSpPr/>
          <p:nvPr/>
        </p:nvSpPr>
        <p:spPr>
          <a:xfrm>
            <a:off x="7624154" y="1973090"/>
            <a:ext cx="1517235" cy="151723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4" name="Oval 13">
            <a:extLst>
              <a:ext uri="{FF2B5EF4-FFF2-40B4-BE49-F238E27FC236}">
                <a16:creationId xmlns:a16="http://schemas.microsoft.com/office/drawing/2014/main" id="{753F3B35-FC77-E5CE-570C-F3B6D013BDDB}"/>
              </a:ext>
            </a:extLst>
          </p:cNvPr>
          <p:cNvSpPr/>
          <p:nvPr/>
        </p:nvSpPr>
        <p:spPr>
          <a:xfrm>
            <a:off x="7624154" y="4384884"/>
            <a:ext cx="1517235" cy="1517233"/>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5" name="Oval 22">
            <a:extLst>
              <a:ext uri="{FF2B5EF4-FFF2-40B4-BE49-F238E27FC236}">
                <a16:creationId xmlns:a16="http://schemas.microsoft.com/office/drawing/2014/main" id="{F500ADDB-90DE-4F2C-D0B8-CD1503B9A867}"/>
              </a:ext>
            </a:extLst>
          </p:cNvPr>
          <p:cNvSpPr/>
          <p:nvPr/>
        </p:nvSpPr>
        <p:spPr>
          <a:xfrm>
            <a:off x="7624154" y="6796677"/>
            <a:ext cx="1517235" cy="1517233"/>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Light" panose="020B0502040204020203" pitchFamily="34" charset="-122"/>
              <a:ea typeface="Microsoft YaHei Light" panose="020B0502040204020203" pitchFamily="34" charset="-122"/>
              <a:sym typeface="思源黑体 CN Medium" panose="020B0600000000000000" pitchFamily="34" charset="-122"/>
            </a:endParaRPr>
          </a:p>
        </p:txBody>
      </p:sp>
      <p:sp>
        <p:nvSpPr>
          <p:cNvPr id="6" name="TextBox 5">
            <a:extLst>
              <a:ext uri="{FF2B5EF4-FFF2-40B4-BE49-F238E27FC236}">
                <a16:creationId xmlns:a16="http://schemas.microsoft.com/office/drawing/2014/main" id="{09533C3B-1E90-1E95-9C7E-2EA0AE6A9817}"/>
              </a:ext>
            </a:extLst>
          </p:cNvPr>
          <p:cNvSpPr txBox="1"/>
          <p:nvPr/>
        </p:nvSpPr>
        <p:spPr>
          <a:xfrm>
            <a:off x="1731817" y="4174004"/>
            <a:ext cx="4911653"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Great Services</a:t>
            </a:r>
            <a:endParaRPr lang="en-US" sz="6000"/>
          </a:p>
        </p:txBody>
      </p:sp>
      <p:sp>
        <p:nvSpPr>
          <p:cNvPr id="7" name="Rectangle 8">
            <a:extLst>
              <a:ext uri="{FF2B5EF4-FFF2-40B4-BE49-F238E27FC236}">
                <a16:creationId xmlns:a16="http://schemas.microsoft.com/office/drawing/2014/main" id="{CBD09448-AFF8-D773-3F3E-49B39AD9A66B}"/>
              </a:ext>
            </a:extLst>
          </p:cNvPr>
          <p:cNvSpPr/>
          <p:nvPr/>
        </p:nvSpPr>
        <p:spPr>
          <a:xfrm>
            <a:off x="9519921" y="2061250"/>
            <a:ext cx="6901179"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8" name="Rectangle 8">
            <a:extLst>
              <a:ext uri="{FF2B5EF4-FFF2-40B4-BE49-F238E27FC236}">
                <a16:creationId xmlns:a16="http://schemas.microsoft.com/office/drawing/2014/main" id="{837BBCA8-D45F-689F-F0D5-9D31D0FADF4C}"/>
              </a:ext>
            </a:extLst>
          </p:cNvPr>
          <p:cNvSpPr/>
          <p:nvPr/>
        </p:nvSpPr>
        <p:spPr>
          <a:xfrm>
            <a:off x="9519921" y="6886072"/>
            <a:ext cx="6901179"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9" name="Rectangle 8">
            <a:extLst>
              <a:ext uri="{FF2B5EF4-FFF2-40B4-BE49-F238E27FC236}">
                <a16:creationId xmlns:a16="http://schemas.microsoft.com/office/drawing/2014/main" id="{D7A4A3FA-253D-34FD-8B79-503759E1E149}"/>
              </a:ext>
            </a:extLst>
          </p:cNvPr>
          <p:cNvSpPr/>
          <p:nvPr/>
        </p:nvSpPr>
        <p:spPr>
          <a:xfrm>
            <a:off x="9519920" y="4473661"/>
            <a:ext cx="6901179" cy="1338443"/>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grpSp>
        <p:nvGrpSpPr>
          <p:cNvPr id="10" name="Graphic 2">
            <a:extLst>
              <a:ext uri="{FF2B5EF4-FFF2-40B4-BE49-F238E27FC236}">
                <a16:creationId xmlns:a16="http://schemas.microsoft.com/office/drawing/2014/main" id="{1423A29E-C884-C0F9-1DDE-CF5EBB07A08A}"/>
              </a:ext>
            </a:extLst>
          </p:cNvPr>
          <p:cNvGrpSpPr/>
          <p:nvPr/>
        </p:nvGrpSpPr>
        <p:grpSpPr>
          <a:xfrm>
            <a:off x="8000219" y="2355294"/>
            <a:ext cx="765104" cy="752824"/>
            <a:chOff x="13185684" y="3434558"/>
            <a:chExt cx="1234415" cy="1214603"/>
          </a:xfrm>
          <a:solidFill>
            <a:schemeClr val="bg1"/>
          </a:solidFill>
        </p:grpSpPr>
        <p:sp>
          <p:nvSpPr>
            <p:cNvPr id="11" name="Freeform: Shape 10">
              <a:extLst>
                <a:ext uri="{FF2B5EF4-FFF2-40B4-BE49-F238E27FC236}">
                  <a16:creationId xmlns:a16="http://schemas.microsoft.com/office/drawing/2014/main" id="{4EBE07CF-8DB1-08D8-07DB-A09A750C7C7F}"/>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2" name="Freeform: Shape 11">
              <a:extLst>
                <a:ext uri="{FF2B5EF4-FFF2-40B4-BE49-F238E27FC236}">
                  <a16:creationId xmlns:a16="http://schemas.microsoft.com/office/drawing/2014/main" id="{25F24BF4-3D21-7C6E-8F25-42563C09923B}"/>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13" name="Freeform: Shape 12">
            <a:extLst>
              <a:ext uri="{FF2B5EF4-FFF2-40B4-BE49-F238E27FC236}">
                <a16:creationId xmlns:a16="http://schemas.microsoft.com/office/drawing/2014/main" id="{4E2133FA-60AE-94E7-F601-91A1630A6652}"/>
              </a:ext>
            </a:extLst>
          </p:cNvPr>
          <p:cNvSpPr/>
          <p:nvPr/>
        </p:nvSpPr>
        <p:spPr>
          <a:xfrm>
            <a:off x="7992687" y="7165204"/>
            <a:ext cx="780168" cy="780178"/>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14" name="Graphic 4">
            <a:extLst>
              <a:ext uri="{FF2B5EF4-FFF2-40B4-BE49-F238E27FC236}">
                <a16:creationId xmlns:a16="http://schemas.microsoft.com/office/drawing/2014/main" id="{1C7416E9-6BF3-368E-BF7A-54FCE91EA8BC}"/>
              </a:ext>
            </a:extLst>
          </p:cNvPr>
          <p:cNvGrpSpPr/>
          <p:nvPr/>
        </p:nvGrpSpPr>
        <p:grpSpPr>
          <a:xfrm>
            <a:off x="7992627" y="4753337"/>
            <a:ext cx="780288" cy="780326"/>
            <a:chOff x="10884230" y="3442838"/>
            <a:chExt cx="1234377" cy="1234439"/>
          </a:xfrm>
          <a:solidFill>
            <a:schemeClr val="bg1"/>
          </a:solidFill>
        </p:grpSpPr>
        <p:sp>
          <p:nvSpPr>
            <p:cNvPr id="15" name="Freeform: Shape 14">
              <a:extLst>
                <a:ext uri="{FF2B5EF4-FFF2-40B4-BE49-F238E27FC236}">
                  <a16:creationId xmlns:a16="http://schemas.microsoft.com/office/drawing/2014/main" id="{42D8C6D5-1C8D-3835-4A0B-9A6A76297600}"/>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D027B0E7-2BF7-02E5-28EA-AF8C40A13D51}"/>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E25B7E65-7B97-441A-60C5-32828A260D0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C5015991-BB76-7E70-6363-357552D73838}"/>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5EB30A16-E691-951A-6B0B-775B49EDD8A1}"/>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57347052-4A56-49C3-39AA-DAFDAB8A5C2B}"/>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3047474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520"/>
                            </p:stCondLst>
                            <p:childTnLst>
                              <p:par>
                                <p:cTn id="14" presetID="0" presetClass="entr" presetSubtype="0" fill="hold" grpId="0" nodeType="afterEffect">
                                  <p:stCondLst>
                                    <p:cond delay="0"/>
                                  </p:stCondLst>
                                  <p:childTnLst>
                                    <p:set>
                                      <p:cBhvr>
                                        <p:cTn id="15" dur="1000" fill="hold">
                                          <p:stCondLst>
                                            <p:cond delay="0"/>
                                          </p:stCondLst>
                                        </p:cTn>
                                        <p:tgtEl>
                                          <p:spTgt spid="3"/>
                                        </p:tgtEl>
                                        <p:attrNameLst>
                                          <p:attrName>style.visibility</p:attrName>
                                        </p:attrNameLst>
                                      </p:cBhvr>
                                      <p:to>
                                        <p:strVal val="visible"/>
                                      </p:to>
                                    </p:set>
                                    <p:anim to="" calcmode="lin" valueType="num">
                                      <p:cBhvr>
                                        <p:cTn id="16"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18" presetID="0" presetClass="entr" presetSubtype="0" fill="hold" nodeType="withEffect">
                                  <p:stCondLst>
                                    <p:cond delay="0"/>
                                  </p:stCondLst>
                                  <p:childTnLst>
                                    <p:set>
                                      <p:cBhvr>
                                        <p:cTn id="19" dur="1000" fill="hold">
                                          <p:stCondLst>
                                            <p:cond delay="0"/>
                                          </p:stCondLst>
                                        </p:cTn>
                                        <p:tgtEl>
                                          <p:spTgt spid="10"/>
                                        </p:tgtEl>
                                        <p:attrNameLst>
                                          <p:attrName>style.visibility</p:attrName>
                                        </p:attrNameLst>
                                      </p:cBhvr>
                                      <p:to>
                                        <p:strVal val="visible"/>
                                      </p:to>
                                    </p:set>
                                    <p:anim to="" calcmode="lin" valueType="num">
                                      <p:cBhvr>
                                        <p:cTn id="20" dur="1000" fill="hold">
                                          <p:stCondLst>
                                            <p:cond delay="0"/>
                                          </p:stCondLst>
                                        </p:cTn>
                                        <p:tgtEl>
                                          <p:spTgt spid="10"/>
                                        </p:tgtEl>
                                        <p:attrNameLst>
                                          <p:attrName>ppt_h</p:attrName>
                                        </p:attrNameLst>
                                      </p:cBhvr>
                                      <p:tavLst>
                                        <p:tav tm="0" fmla="#ppt_h-#ppt_h*((1.5-1.5*$)^3-(1.5-1.5*$)^2)">
                                          <p:val>
                                            <p:strVal val="0"/>
                                          </p:val>
                                        </p:tav>
                                        <p:tav tm="100000">
                                          <p:val>
                                            <p:strVal val="1"/>
                                          </p:val>
                                        </p:tav>
                                      </p:tavLst>
                                    </p:anim>
                                    <p:anim to="" calcmode="lin" valueType="num">
                                      <p:cBhvr>
                                        <p:cTn id="21" dur="1000" fill="hold">
                                          <p:stCondLst>
                                            <p:cond delay="0"/>
                                          </p:stCondLst>
                                        </p:cTn>
                                        <p:tgtEl>
                                          <p:spTgt spid="10"/>
                                        </p:tgtEl>
                                        <p:attrNameLst>
                                          <p:attrName>ppt_w</p:attrName>
                                        </p:attrNameLst>
                                      </p:cBhvr>
                                      <p:tavLst>
                                        <p:tav tm="0" fmla="#ppt_w-#ppt_w*((1.5-1.5*$)^3-(1.5-1.5*$)^2)">
                                          <p:val>
                                            <p:strVal val="0"/>
                                          </p:val>
                                        </p:tav>
                                        <p:tav tm="100000">
                                          <p:val>
                                            <p:strVal val="1"/>
                                          </p:val>
                                        </p:tav>
                                      </p:tavLst>
                                    </p:anim>
                                  </p:childTnLst>
                                </p:cTn>
                              </p:par>
                              <p:par>
                                <p:cTn id="22" presetID="2" presetClass="entr" presetSubtype="2"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1000" fill="hold"/>
                                        <p:tgtEl>
                                          <p:spTgt spid="7"/>
                                        </p:tgtEl>
                                        <p:attrNameLst>
                                          <p:attrName>ppt_x</p:attrName>
                                        </p:attrNameLst>
                                      </p:cBhvr>
                                      <p:tavLst>
                                        <p:tav tm="0">
                                          <p:val>
                                            <p:strVal val="1+#ppt_w/2"/>
                                          </p:val>
                                        </p:tav>
                                        <p:tav tm="100000">
                                          <p:val>
                                            <p:strVal val="#ppt_x"/>
                                          </p:val>
                                        </p:tav>
                                      </p:tavLst>
                                    </p:anim>
                                    <p:anim calcmode="lin" valueType="num">
                                      <p:cBhvr additive="base">
                                        <p:cTn id="25" dur="1000" fill="hold"/>
                                        <p:tgtEl>
                                          <p:spTgt spid="7"/>
                                        </p:tgtEl>
                                        <p:attrNameLst>
                                          <p:attrName>ppt_y</p:attrName>
                                        </p:attrNameLst>
                                      </p:cBhvr>
                                      <p:tavLst>
                                        <p:tav tm="0">
                                          <p:val>
                                            <p:strVal val="#ppt_y"/>
                                          </p:val>
                                        </p:tav>
                                        <p:tav tm="100000">
                                          <p:val>
                                            <p:strVal val="#ppt_y"/>
                                          </p:val>
                                        </p:tav>
                                      </p:tavLst>
                                    </p:anim>
                                  </p:childTnLst>
                                </p:cTn>
                              </p:par>
                            </p:childTnLst>
                          </p:cTn>
                        </p:par>
                        <p:par>
                          <p:cTn id="26" fill="hold">
                            <p:stCondLst>
                              <p:cond delay="2520"/>
                            </p:stCondLst>
                            <p:childTnLst>
                              <p:par>
                                <p:cTn id="27" presetID="0" presetClass="entr" presetSubtype="0" fill="hold" grpId="0" nodeType="afterEffect">
                                  <p:stCondLst>
                                    <p:cond delay="0"/>
                                  </p:stCondLst>
                                  <p:childTnLst>
                                    <p:set>
                                      <p:cBhvr>
                                        <p:cTn id="28" dur="1000" fill="hold">
                                          <p:stCondLst>
                                            <p:cond delay="0"/>
                                          </p:stCondLst>
                                        </p:cTn>
                                        <p:tgtEl>
                                          <p:spTgt spid="4"/>
                                        </p:tgtEl>
                                        <p:attrNameLst>
                                          <p:attrName>style.visibility</p:attrName>
                                        </p:attrNameLst>
                                      </p:cBhvr>
                                      <p:to>
                                        <p:strVal val="visible"/>
                                      </p:to>
                                    </p:set>
                                    <p:anim to="" calcmode="lin" valueType="num">
                                      <p:cBhvr>
                                        <p:cTn id="29" dur="10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30" dur="10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31" presetID="0" presetClass="entr" presetSubtype="0" fill="hold" nodeType="withEffect">
                                  <p:stCondLst>
                                    <p:cond delay="0"/>
                                  </p:stCondLst>
                                  <p:childTnLst>
                                    <p:set>
                                      <p:cBhvr>
                                        <p:cTn id="32" dur="1000" fill="hold">
                                          <p:stCondLst>
                                            <p:cond delay="0"/>
                                          </p:stCondLst>
                                        </p:cTn>
                                        <p:tgtEl>
                                          <p:spTgt spid="14"/>
                                        </p:tgtEl>
                                        <p:attrNameLst>
                                          <p:attrName>style.visibility</p:attrName>
                                        </p:attrNameLst>
                                      </p:cBhvr>
                                      <p:to>
                                        <p:strVal val="visible"/>
                                      </p:to>
                                    </p:set>
                                    <p:anim to="" calcmode="lin" valueType="num">
                                      <p:cBhvr>
                                        <p:cTn id="33"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34"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35" presetID="2" presetClass="entr" presetSubtype="2" decel="10000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1000" fill="hold"/>
                                        <p:tgtEl>
                                          <p:spTgt spid="9"/>
                                        </p:tgtEl>
                                        <p:attrNameLst>
                                          <p:attrName>ppt_x</p:attrName>
                                        </p:attrNameLst>
                                      </p:cBhvr>
                                      <p:tavLst>
                                        <p:tav tm="0">
                                          <p:val>
                                            <p:strVal val="1+#ppt_w/2"/>
                                          </p:val>
                                        </p:tav>
                                        <p:tav tm="100000">
                                          <p:val>
                                            <p:strVal val="#ppt_x"/>
                                          </p:val>
                                        </p:tav>
                                      </p:tavLst>
                                    </p:anim>
                                    <p:anim calcmode="lin" valueType="num">
                                      <p:cBhvr additive="base">
                                        <p:cTn id="38" dur="10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3520"/>
                            </p:stCondLst>
                            <p:childTnLst>
                              <p:par>
                                <p:cTn id="40" presetID="0" presetClass="entr" presetSubtype="0" fill="hold" grpId="0" nodeType="afterEffect">
                                  <p:stCondLst>
                                    <p:cond delay="0"/>
                                  </p:stCondLst>
                                  <p:childTnLst>
                                    <p:set>
                                      <p:cBhvr>
                                        <p:cTn id="41" dur="1000" fill="hold">
                                          <p:stCondLst>
                                            <p:cond delay="0"/>
                                          </p:stCondLst>
                                        </p:cTn>
                                        <p:tgtEl>
                                          <p:spTgt spid="5"/>
                                        </p:tgtEl>
                                        <p:attrNameLst>
                                          <p:attrName>style.visibility</p:attrName>
                                        </p:attrNameLst>
                                      </p:cBhvr>
                                      <p:to>
                                        <p:strVal val="visible"/>
                                      </p:to>
                                    </p:set>
                                    <p:anim to="" calcmode="lin" valueType="num">
                                      <p:cBhvr>
                                        <p:cTn id="42"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43"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44" presetID="0" presetClass="entr" presetSubtype="0" fill="hold" grpId="0" nodeType="withEffect">
                                  <p:stCondLst>
                                    <p:cond delay="0"/>
                                  </p:stCondLst>
                                  <p:childTnLst>
                                    <p:set>
                                      <p:cBhvr>
                                        <p:cTn id="45" dur="1000" fill="hold">
                                          <p:stCondLst>
                                            <p:cond delay="0"/>
                                          </p:stCondLst>
                                        </p:cTn>
                                        <p:tgtEl>
                                          <p:spTgt spid="13"/>
                                        </p:tgtEl>
                                        <p:attrNameLst>
                                          <p:attrName>style.visibility</p:attrName>
                                        </p:attrNameLst>
                                      </p:cBhvr>
                                      <p:to>
                                        <p:strVal val="visible"/>
                                      </p:to>
                                    </p:set>
                                    <p:anim to="" calcmode="lin" valueType="num">
                                      <p:cBhvr>
                                        <p:cTn id="46" dur="10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47" dur="10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48" presetID="2" presetClass="entr" presetSubtype="2" decel="100000" fill="hold" grpId="0" nodeType="with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1000" fill="hold"/>
                                        <p:tgtEl>
                                          <p:spTgt spid="8"/>
                                        </p:tgtEl>
                                        <p:attrNameLst>
                                          <p:attrName>ppt_x</p:attrName>
                                        </p:attrNameLst>
                                      </p:cBhvr>
                                      <p:tavLst>
                                        <p:tav tm="0">
                                          <p:val>
                                            <p:strVal val="1+#ppt_w/2"/>
                                          </p:val>
                                        </p:tav>
                                        <p:tav tm="100000">
                                          <p:val>
                                            <p:strVal val="#ppt_x"/>
                                          </p:val>
                                        </p:tav>
                                      </p:tavLst>
                                    </p:anim>
                                    <p:anim calcmode="lin" valueType="num">
                                      <p:cBhvr additive="base">
                                        <p:cTn id="51"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p:bldP spid="7" grpId="0"/>
      <p:bldP spid="8" grpId="0"/>
      <p:bldP spid="9" grpId="0"/>
      <p:bldP spid="1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 name="Oval 208">
            <a:extLst>
              <a:ext uri="{FF2B5EF4-FFF2-40B4-BE49-F238E27FC236}">
                <a16:creationId xmlns:a16="http://schemas.microsoft.com/office/drawing/2014/main" id="{103D8EDD-F889-4820-4A65-CBC1A43FD2C3}"/>
              </a:ext>
            </a:extLst>
          </p:cNvPr>
          <p:cNvSpPr/>
          <p:nvPr/>
        </p:nvSpPr>
        <p:spPr>
          <a:xfrm>
            <a:off x="9482262" y="3380648"/>
            <a:ext cx="2298950" cy="2300194"/>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210" name="Oval 209">
            <a:extLst>
              <a:ext uri="{FF2B5EF4-FFF2-40B4-BE49-F238E27FC236}">
                <a16:creationId xmlns:a16="http://schemas.microsoft.com/office/drawing/2014/main" id="{DF4A7794-6133-56AE-72C1-E7660F3D39A8}"/>
              </a:ext>
            </a:extLst>
          </p:cNvPr>
          <p:cNvSpPr/>
          <p:nvPr/>
        </p:nvSpPr>
        <p:spPr>
          <a:xfrm>
            <a:off x="9482262" y="6274613"/>
            <a:ext cx="2298950" cy="2300194"/>
          </a:xfrm>
          <a:prstGeom prst="ellipse">
            <a:avLst/>
          </a:prstGeom>
          <a:solidFill>
            <a:schemeClr val="accent3"/>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211" name="Freeform: Shape 210">
            <a:extLst>
              <a:ext uri="{FF2B5EF4-FFF2-40B4-BE49-F238E27FC236}">
                <a16:creationId xmlns:a16="http://schemas.microsoft.com/office/drawing/2014/main" id="{CC1C75F0-41CD-E747-4F5E-6605F15AF397}"/>
              </a:ext>
            </a:extLst>
          </p:cNvPr>
          <p:cNvSpPr/>
          <p:nvPr/>
        </p:nvSpPr>
        <p:spPr>
          <a:xfrm>
            <a:off x="10124602" y="4097414"/>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212" name="Graphic 2">
            <a:extLst>
              <a:ext uri="{FF2B5EF4-FFF2-40B4-BE49-F238E27FC236}">
                <a16:creationId xmlns:a16="http://schemas.microsoft.com/office/drawing/2014/main" id="{33433C30-E41E-EB74-AE2B-530ECCF6A5C9}"/>
              </a:ext>
            </a:extLst>
          </p:cNvPr>
          <p:cNvGrpSpPr/>
          <p:nvPr/>
        </p:nvGrpSpPr>
        <p:grpSpPr>
          <a:xfrm>
            <a:off x="10124777" y="6917780"/>
            <a:ext cx="1013920" cy="1013860"/>
            <a:chOff x="10511468" y="4696809"/>
            <a:chExt cx="987233" cy="987178"/>
          </a:xfrm>
          <a:solidFill>
            <a:schemeClr val="bg1"/>
          </a:solidFill>
        </p:grpSpPr>
        <p:sp>
          <p:nvSpPr>
            <p:cNvPr id="213" name="Freeform: Shape 212">
              <a:extLst>
                <a:ext uri="{FF2B5EF4-FFF2-40B4-BE49-F238E27FC236}">
                  <a16:creationId xmlns:a16="http://schemas.microsoft.com/office/drawing/2014/main" id="{F31A6253-7FA3-DD43-5C6C-4AD0B976DD55}"/>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214" name="Freeform: Shape 213">
              <a:extLst>
                <a:ext uri="{FF2B5EF4-FFF2-40B4-BE49-F238E27FC236}">
                  <a16:creationId xmlns:a16="http://schemas.microsoft.com/office/drawing/2014/main" id="{BADE4CB0-9DC4-2073-E9F5-EEE0D311CE4B}"/>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215" name="Freeform: Shape 214">
              <a:extLst>
                <a:ext uri="{FF2B5EF4-FFF2-40B4-BE49-F238E27FC236}">
                  <a16:creationId xmlns:a16="http://schemas.microsoft.com/office/drawing/2014/main" id="{4E5AA17E-90D6-4C2A-8FD2-F5B9683437AC}"/>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216" name="Oval 215">
            <a:extLst>
              <a:ext uri="{FF2B5EF4-FFF2-40B4-BE49-F238E27FC236}">
                <a16:creationId xmlns:a16="http://schemas.microsoft.com/office/drawing/2014/main" id="{9A86CC0C-57CF-C7EE-E5C3-C201B37529C8}"/>
              </a:ext>
            </a:extLst>
          </p:cNvPr>
          <p:cNvSpPr/>
          <p:nvPr/>
        </p:nvSpPr>
        <p:spPr>
          <a:xfrm>
            <a:off x="6474662" y="3380648"/>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217" name="Oval 216">
            <a:extLst>
              <a:ext uri="{FF2B5EF4-FFF2-40B4-BE49-F238E27FC236}">
                <a16:creationId xmlns:a16="http://schemas.microsoft.com/office/drawing/2014/main" id="{7C4F67AB-F0B9-C3CE-A392-45B4999F3A75}"/>
              </a:ext>
            </a:extLst>
          </p:cNvPr>
          <p:cNvSpPr/>
          <p:nvPr/>
        </p:nvSpPr>
        <p:spPr>
          <a:xfrm>
            <a:off x="6474662" y="6274613"/>
            <a:ext cx="2298948" cy="2300194"/>
          </a:xfrm>
          <a:prstGeom prst="ellipse">
            <a:avLst/>
          </a:prstGeom>
          <a:solidFill>
            <a:schemeClr val="accent4"/>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18" name="Graphic 2">
            <a:extLst>
              <a:ext uri="{FF2B5EF4-FFF2-40B4-BE49-F238E27FC236}">
                <a16:creationId xmlns:a16="http://schemas.microsoft.com/office/drawing/2014/main" id="{E642F0C9-1167-42E2-A645-21A937049159}"/>
              </a:ext>
            </a:extLst>
          </p:cNvPr>
          <p:cNvGrpSpPr/>
          <p:nvPr/>
        </p:nvGrpSpPr>
        <p:grpSpPr>
          <a:xfrm>
            <a:off x="7117172" y="4023750"/>
            <a:ext cx="1013928" cy="1013990"/>
            <a:chOff x="8666134" y="1003301"/>
            <a:chExt cx="987242" cy="987310"/>
          </a:xfrm>
          <a:solidFill>
            <a:schemeClr val="bg1"/>
          </a:solidFill>
        </p:grpSpPr>
        <p:sp>
          <p:nvSpPr>
            <p:cNvPr id="219" name="Freeform: Shape 218">
              <a:extLst>
                <a:ext uri="{FF2B5EF4-FFF2-40B4-BE49-F238E27FC236}">
                  <a16:creationId xmlns:a16="http://schemas.microsoft.com/office/drawing/2014/main" id="{7E7B26B3-4E79-2DE5-5BA9-EBC97D5F0D50}"/>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20" name="Freeform: Shape 219">
              <a:extLst>
                <a:ext uri="{FF2B5EF4-FFF2-40B4-BE49-F238E27FC236}">
                  <a16:creationId xmlns:a16="http://schemas.microsoft.com/office/drawing/2014/main" id="{C3A16051-5E29-02A4-32EF-B80F5C078709}"/>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21" name="Freeform: Shape 220">
              <a:extLst>
                <a:ext uri="{FF2B5EF4-FFF2-40B4-BE49-F238E27FC236}">
                  <a16:creationId xmlns:a16="http://schemas.microsoft.com/office/drawing/2014/main" id="{4B247399-4FB8-3E60-4CBE-607BE7C669E9}"/>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22" name="Freeform: Shape 221">
              <a:extLst>
                <a:ext uri="{FF2B5EF4-FFF2-40B4-BE49-F238E27FC236}">
                  <a16:creationId xmlns:a16="http://schemas.microsoft.com/office/drawing/2014/main" id="{EBF9F959-D38D-AA3A-3633-E1B8D960967D}"/>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23" name="Freeform: Shape 222">
              <a:extLst>
                <a:ext uri="{FF2B5EF4-FFF2-40B4-BE49-F238E27FC236}">
                  <a16:creationId xmlns:a16="http://schemas.microsoft.com/office/drawing/2014/main" id="{E425E431-9B3C-2F41-F477-AA5AE1041BDA}"/>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24" name="Graphic 2">
            <a:extLst>
              <a:ext uri="{FF2B5EF4-FFF2-40B4-BE49-F238E27FC236}">
                <a16:creationId xmlns:a16="http://schemas.microsoft.com/office/drawing/2014/main" id="{3E6C8E8D-4E4C-C8C5-B61D-29B54EE996DD}"/>
              </a:ext>
            </a:extLst>
          </p:cNvPr>
          <p:cNvGrpSpPr/>
          <p:nvPr/>
        </p:nvGrpSpPr>
        <p:grpSpPr>
          <a:xfrm>
            <a:off x="7117141" y="6940243"/>
            <a:ext cx="1013990" cy="968934"/>
            <a:chOff x="4954348" y="6541886"/>
            <a:chExt cx="987302" cy="943434"/>
          </a:xfrm>
          <a:solidFill>
            <a:schemeClr val="bg1"/>
          </a:solidFill>
        </p:grpSpPr>
        <p:sp>
          <p:nvSpPr>
            <p:cNvPr id="225" name="Freeform: Shape 224">
              <a:extLst>
                <a:ext uri="{FF2B5EF4-FFF2-40B4-BE49-F238E27FC236}">
                  <a16:creationId xmlns:a16="http://schemas.microsoft.com/office/drawing/2014/main" id="{1650F7B7-8FD6-1190-485C-CFE8A6507A05}"/>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26" name="Freeform: Shape 225">
              <a:extLst>
                <a:ext uri="{FF2B5EF4-FFF2-40B4-BE49-F238E27FC236}">
                  <a16:creationId xmlns:a16="http://schemas.microsoft.com/office/drawing/2014/main" id="{561132EE-D6CF-F29E-8962-089F11F2C407}"/>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27" name="Freeform: Shape 226">
              <a:extLst>
                <a:ext uri="{FF2B5EF4-FFF2-40B4-BE49-F238E27FC236}">
                  <a16:creationId xmlns:a16="http://schemas.microsoft.com/office/drawing/2014/main" id="{CE80DB18-B5D5-44FE-4D82-00C535BE2DDC}"/>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28" name="Freeform: Shape 227">
              <a:extLst>
                <a:ext uri="{FF2B5EF4-FFF2-40B4-BE49-F238E27FC236}">
                  <a16:creationId xmlns:a16="http://schemas.microsoft.com/office/drawing/2014/main" id="{60DC6C2C-DD00-9AB1-0FAE-A8DC82D38294}"/>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9" name="Freeform: Shape 228">
              <a:extLst>
                <a:ext uri="{FF2B5EF4-FFF2-40B4-BE49-F238E27FC236}">
                  <a16:creationId xmlns:a16="http://schemas.microsoft.com/office/drawing/2014/main" id="{FDB5956A-486C-B330-D2BF-186B0D3212C4}"/>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0" name="Rectangle 229">
            <a:extLst>
              <a:ext uri="{FF2B5EF4-FFF2-40B4-BE49-F238E27FC236}">
                <a16:creationId xmlns:a16="http://schemas.microsoft.com/office/drawing/2014/main" id="{7AF18C95-3E55-9CC6-7B00-D73A8917B82B}"/>
              </a:ext>
            </a:extLst>
          </p:cNvPr>
          <p:cNvSpPr/>
          <p:nvPr/>
        </p:nvSpPr>
        <p:spPr>
          <a:xfrm>
            <a:off x="1341702" y="3861524"/>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1" name="Rectangle 230">
            <a:extLst>
              <a:ext uri="{FF2B5EF4-FFF2-40B4-BE49-F238E27FC236}">
                <a16:creationId xmlns:a16="http://schemas.microsoft.com/office/drawing/2014/main" id="{EB59C0D2-1769-4D7B-BD31-0F109B56EDF3}"/>
              </a:ext>
            </a:extLst>
          </p:cNvPr>
          <p:cNvSpPr/>
          <p:nvPr/>
        </p:nvSpPr>
        <p:spPr>
          <a:xfrm>
            <a:off x="1341702" y="6755489"/>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2" name="Rectangle 231">
            <a:extLst>
              <a:ext uri="{FF2B5EF4-FFF2-40B4-BE49-F238E27FC236}">
                <a16:creationId xmlns:a16="http://schemas.microsoft.com/office/drawing/2014/main" id="{515BA3D4-D911-4B73-3153-F29F2F38872E}"/>
              </a:ext>
            </a:extLst>
          </p:cNvPr>
          <p:cNvSpPr/>
          <p:nvPr/>
        </p:nvSpPr>
        <p:spPr>
          <a:xfrm>
            <a:off x="12154459" y="3861524"/>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33" name="Rectangle 232">
            <a:extLst>
              <a:ext uri="{FF2B5EF4-FFF2-40B4-BE49-F238E27FC236}">
                <a16:creationId xmlns:a16="http://schemas.microsoft.com/office/drawing/2014/main" id="{0F474A14-D67B-F066-0B9F-A8F5F5D4BF83}"/>
              </a:ext>
            </a:extLst>
          </p:cNvPr>
          <p:cNvSpPr/>
          <p:nvPr/>
        </p:nvSpPr>
        <p:spPr>
          <a:xfrm>
            <a:off x="12154459" y="6755489"/>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Google Shape;204;p13">
            <a:extLst>
              <a:ext uri="{FF2B5EF4-FFF2-40B4-BE49-F238E27FC236}">
                <a16:creationId xmlns:a16="http://schemas.microsoft.com/office/drawing/2014/main" id="{C7FFEA86-47D2-9248-5D2C-EB9546A790DB}"/>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 Design</a:t>
            </a:r>
            <a:endParaRPr lang="en-US" sz="6000">
              <a:latin typeface="Outfit Black" pitchFamily="2" charset="0"/>
            </a:endParaRPr>
          </a:p>
        </p:txBody>
      </p:sp>
    </p:spTree>
    <p:extLst>
      <p:ext uri="{BB962C8B-B14F-4D97-AF65-F5344CB8AC3E}">
        <p14:creationId xmlns:p14="http://schemas.microsoft.com/office/powerpoint/2010/main" val="383009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7"/>
                                        </p:tgtEl>
                                        <p:attrNameLst>
                                          <p:attrName>style.visibility</p:attrName>
                                        </p:attrNameLst>
                                      </p:cBhvr>
                                      <p:to>
                                        <p:strVal val="visible"/>
                                      </p:to>
                                    </p:set>
                                    <p:anim to="" calcmode="lin" valueType="num">
                                      <p:cBhvr>
                                        <p:cTn id="7" dur="750" fill="hold">
                                          <p:stCondLst>
                                            <p:cond delay="0"/>
                                          </p:stCondLst>
                                        </p:cTn>
                                        <p:tgtEl>
                                          <p:spTgt spid="2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7"/>
                                        </p:tgtEl>
                                      </p:cBhvr>
                                    </p:animEffect>
                                  </p:childTnLst>
                                </p:cTn>
                              </p:par>
                            </p:childTnLst>
                          </p:cTn>
                        </p:par>
                        <p:par>
                          <p:cTn id="9" fill="hold">
                            <p:stCondLst>
                              <p:cond delay="1110"/>
                            </p:stCondLst>
                            <p:childTnLst>
                              <p:par>
                                <p:cTn id="10" presetID="53" presetClass="entr" presetSubtype="16" fill="hold" grpId="0" nodeType="afterEffect">
                                  <p:stCondLst>
                                    <p:cond delay="0"/>
                                  </p:stCondLst>
                                  <p:childTnLst>
                                    <p:set>
                                      <p:cBhvr>
                                        <p:cTn id="11" dur="1" fill="hold">
                                          <p:stCondLst>
                                            <p:cond delay="0"/>
                                          </p:stCondLst>
                                        </p:cTn>
                                        <p:tgtEl>
                                          <p:spTgt spid="216"/>
                                        </p:tgtEl>
                                        <p:attrNameLst>
                                          <p:attrName>style.visibility</p:attrName>
                                        </p:attrNameLst>
                                      </p:cBhvr>
                                      <p:to>
                                        <p:strVal val="visible"/>
                                      </p:to>
                                    </p:set>
                                    <p:anim calcmode="lin" valueType="num">
                                      <p:cBhvr>
                                        <p:cTn id="12" dur="1000" fill="hold"/>
                                        <p:tgtEl>
                                          <p:spTgt spid="216"/>
                                        </p:tgtEl>
                                        <p:attrNameLst>
                                          <p:attrName>ppt_w</p:attrName>
                                        </p:attrNameLst>
                                      </p:cBhvr>
                                      <p:tavLst>
                                        <p:tav tm="0">
                                          <p:val>
                                            <p:fltVal val="0"/>
                                          </p:val>
                                        </p:tav>
                                        <p:tav tm="100000">
                                          <p:val>
                                            <p:strVal val="#ppt_w"/>
                                          </p:val>
                                        </p:tav>
                                      </p:tavLst>
                                    </p:anim>
                                    <p:anim calcmode="lin" valueType="num">
                                      <p:cBhvr>
                                        <p:cTn id="13" dur="1000" fill="hold"/>
                                        <p:tgtEl>
                                          <p:spTgt spid="216"/>
                                        </p:tgtEl>
                                        <p:attrNameLst>
                                          <p:attrName>ppt_h</p:attrName>
                                        </p:attrNameLst>
                                      </p:cBhvr>
                                      <p:tavLst>
                                        <p:tav tm="0">
                                          <p:val>
                                            <p:fltVal val="0"/>
                                          </p:val>
                                        </p:tav>
                                        <p:tav tm="100000">
                                          <p:val>
                                            <p:strVal val="#ppt_h"/>
                                          </p:val>
                                        </p:tav>
                                      </p:tavLst>
                                    </p:anim>
                                    <p:animEffect transition="in" filter="fade">
                                      <p:cBhvr>
                                        <p:cTn id="14" dur="1000"/>
                                        <p:tgtEl>
                                          <p:spTgt spid="216"/>
                                        </p:tgtEl>
                                      </p:cBhvr>
                                    </p:animEffect>
                                  </p:childTnLst>
                                </p:cTn>
                              </p:par>
                              <p:par>
                                <p:cTn id="15" presetID="53" presetClass="entr" presetSubtype="16" fill="hold" nodeType="withEffect">
                                  <p:stCondLst>
                                    <p:cond delay="0"/>
                                  </p:stCondLst>
                                  <p:childTnLst>
                                    <p:set>
                                      <p:cBhvr>
                                        <p:cTn id="16" dur="1" fill="hold">
                                          <p:stCondLst>
                                            <p:cond delay="0"/>
                                          </p:stCondLst>
                                        </p:cTn>
                                        <p:tgtEl>
                                          <p:spTgt spid="218"/>
                                        </p:tgtEl>
                                        <p:attrNameLst>
                                          <p:attrName>style.visibility</p:attrName>
                                        </p:attrNameLst>
                                      </p:cBhvr>
                                      <p:to>
                                        <p:strVal val="visible"/>
                                      </p:to>
                                    </p:set>
                                    <p:anim calcmode="lin" valueType="num">
                                      <p:cBhvr>
                                        <p:cTn id="17" dur="1000" fill="hold"/>
                                        <p:tgtEl>
                                          <p:spTgt spid="218"/>
                                        </p:tgtEl>
                                        <p:attrNameLst>
                                          <p:attrName>ppt_w</p:attrName>
                                        </p:attrNameLst>
                                      </p:cBhvr>
                                      <p:tavLst>
                                        <p:tav tm="0">
                                          <p:val>
                                            <p:fltVal val="0"/>
                                          </p:val>
                                        </p:tav>
                                        <p:tav tm="100000">
                                          <p:val>
                                            <p:strVal val="#ppt_w"/>
                                          </p:val>
                                        </p:tav>
                                      </p:tavLst>
                                    </p:anim>
                                    <p:anim calcmode="lin" valueType="num">
                                      <p:cBhvr>
                                        <p:cTn id="18" dur="1000" fill="hold"/>
                                        <p:tgtEl>
                                          <p:spTgt spid="218"/>
                                        </p:tgtEl>
                                        <p:attrNameLst>
                                          <p:attrName>ppt_h</p:attrName>
                                        </p:attrNameLst>
                                      </p:cBhvr>
                                      <p:tavLst>
                                        <p:tav tm="0">
                                          <p:val>
                                            <p:fltVal val="0"/>
                                          </p:val>
                                        </p:tav>
                                        <p:tav tm="100000">
                                          <p:val>
                                            <p:strVal val="#ppt_h"/>
                                          </p:val>
                                        </p:tav>
                                      </p:tavLst>
                                    </p:anim>
                                    <p:animEffect transition="in" filter="fade">
                                      <p:cBhvr>
                                        <p:cTn id="19" dur="1000"/>
                                        <p:tgtEl>
                                          <p:spTgt spid="218"/>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30"/>
                                        </p:tgtEl>
                                        <p:attrNameLst>
                                          <p:attrName>style.visibility</p:attrName>
                                        </p:attrNameLst>
                                      </p:cBhvr>
                                      <p:to>
                                        <p:strVal val="visible"/>
                                      </p:to>
                                    </p:set>
                                    <p:anim calcmode="lin" valueType="num">
                                      <p:cBhvr additive="base">
                                        <p:cTn id="22" dur="1000" fill="hold"/>
                                        <p:tgtEl>
                                          <p:spTgt spid="230"/>
                                        </p:tgtEl>
                                        <p:attrNameLst>
                                          <p:attrName>ppt_x</p:attrName>
                                        </p:attrNameLst>
                                      </p:cBhvr>
                                      <p:tavLst>
                                        <p:tav tm="0">
                                          <p:val>
                                            <p:strVal val="0-#ppt_w/2"/>
                                          </p:val>
                                        </p:tav>
                                        <p:tav tm="100000">
                                          <p:val>
                                            <p:strVal val="#ppt_x"/>
                                          </p:val>
                                        </p:tav>
                                      </p:tavLst>
                                    </p:anim>
                                    <p:anim calcmode="lin" valueType="num">
                                      <p:cBhvr additive="base">
                                        <p:cTn id="23" dur="1000" fill="hold"/>
                                        <p:tgtEl>
                                          <p:spTgt spid="230"/>
                                        </p:tgtEl>
                                        <p:attrNameLst>
                                          <p:attrName>ppt_y</p:attrName>
                                        </p:attrNameLst>
                                      </p:cBhvr>
                                      <p:tavLst>
                                        <p:tav tm="0">
                                          <p:val>
                                            <p:strVal val="#ppt_y"/>
                                          </p:val>
                                        </p:tav>
                                        <p:tav tm="100000">
                                          <p:val>
                                            <p:strVal val="#ppt_y"/>
                                          </p:val>
                                        </p:tav>
                                      </p:tavLst>
                                    </p:anim>
                                  </p:childTnLst>
                                </p:cTn>
                              </p:par>
                            </p:childTnLst>
                          </p:cTn>
                        </p:par>
                        <p:par>
                          <p:cTn id="24" fill="hold">
                            <p:stCondLst>
                              <p:cond delay="2110"/>
                            </p:stCondLst>
                            <p:childTnLst>
                              <p:par>
                                <p:cTn id="25" presetID="53" presetClass="entr" presetSubtype="16"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 calcmode="lin" valueType="num">
                                      <p:cBhvr>
                                        <p:cTn id="27" dur="1000" fill="hold"/>
                                        <p:tgtEl>
                                          <p:spTgt spid="209"/>
                                        </p:tgtEl>
                                        <p:attrNameLst>
                                          <p:attrName>ppt_w</p:attrName>
                                        </p:attrNameLst>
                                      </p:cBhvr>
                                      <p:tavLst>
                                        <p:tav tm="0">
                                          <p:val>
                                            <p:fltVal val="0"/>
                                          </p:val>
                                        </p:tav>
                                        <p:tav tm="100000">
                                          <p:val>
                                            <p:strVal val="#ppt_w"/>
                                          </p:val>
                                        </p:tav>
                                      </p:tavLst>
                                    </p:anim>
                                    <p:anim calcmode="lin" valueType="num">
                                      <p:cBhvr>
                                        <p:cTn id="28" dur="1000" fill="hold"/>
                                        <p:tgtEl>
                                          <p:spTgt spid="209"/>
                                        </p:tgtEl>
                                        <p:attrNameLst>
                                          <p:attrName>ppt_h</p:attrName>
                                        </p:attrNameLst>
                                      </p:cBhvr>
                                      <p:tavLst>
                                        <p:tav tm="0">
                                          <p:val>
                                            <p:fltVal val="0"/>
                                          </p:val>
                                        </p:tav>
                                        <p:tav tm="100000">
                                          <p:val>
                                            <p:strVal val="#ppt_h"/>
                                          </p:val>
                                        </p:tav>
                                      </p:tavLst>
                                    </p:anim>
                                    <p:animEffect transition="in" filter="fade">
                                      <p:cBhvr>
                                        <p:cTn id="29" dur="1000"/>
                                        <p:tgtEl>
                                          <p:spTgt spid="20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11"/>
                                        </p:tgtEl>
                                        <p:attrNameLst>
                                          <p:attrName>style.visibility</p:attrName>
                                        </p:attrNameLst>
                                      </p:cBhvr>
                                      <p:to>
                                        <p:strVal val="visible"/>
                                      </p:to>
                                    </p:set>
                                    <p:anim calcmode="lin" valueType="num">
                                      <p:cBhvr>
                                        <p:cTn id="32" dur="1000" fill="hold"/>
                                        <p:tgtEl>
                                          <p:spTgt spid="211"/>
                                        </p:tgtEl>
                                        <p:attrNameLst>
                                          <p:attrName>ppt_w</p:attrName>
                                        </p:attrNameLst>
                                      </p:cBhvr>
                                      <p:tavLst>
                                        <p:tav tm="0">
                                          <p:val>
                                            <p:fltVal val="0"/>
                                          </p:val>
                                        </p:tav>
                                        <p:tav tm="100000">
                                          <p:val>
                                            <p:strVal val="#ppt_w"/>
                                          </p:val>
                                        </p:tav>
                                      </p:tavLst>
                                    </p:anim>
                                    <p:anim calcmode="lin" valueType="num">
                                      <p:cBhvr>
                                        <p:cTn id="33" dur="1000" fill="hold"/>
                                        <p:tgtEl>
                                          <p:spTgt spid="211"/>
                                        </p:tgtEl>
                                        <p:attrNameLst>
                                          <p:attrName>ppt_h</p:attrName>
                                        </p:attrNameLst>
                                      </p:cBhvr>
                                      <p:tavLst>
                                        <p:tav tm="0">
                                          <p:val>
                                            <p:fltVal val="0"/>
                                          </p:val>
                                        </p:tav>
                                        <p:tav tm="100000">
                                          <p:val>
                                            <p:strVal val="#ppt_h"/>
                                          </p:val>
                                        </p:tav>
                                      </p:tavLst>
                                    </p:anim>
                                    <p:animEffect transition="in" filter="fade">
                                      <p:cBhvr>
                                        <p:cTn id="34" dur="1000"/>
                                        <p:tgtEl>
                                          <p:spTgt spid="211"/>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32"/>
                                        </p:tgtEl>
                                        <p:attrNameLst>
                                          <p:attrName>style.visibility</p:attrName>
                                        </p:attrNameLst>
                                      </p:cBhvr>
                                      <p:to>
                                        <p:strVal val="visible"/>
                                      </p:to>
                                    </p:set>
                                    <p:anim calcmode="lin" valueType="num">
                                      <p:cBhvr additive="base">
                                        <p:cTn id="37" dur="1000" fill="hold"/>
                                        <p:tgtEl>
                                          <p:spTgt spid="232"/>
                                        </p:tgtEl>
                                        <p:attrNameLst>
                                          <p:attrName>ppt_x</p:attrName>
                                        </p:attrNameLst>
                                      </p:cBhvr>
                                      <p:tavLst>
                                        <p:tav tm="0">
                                          <p:val>
                                            <p:strVal val="1+#ppt_w/2"/>
                                          </p:val>
                                        </p:tav>
                                        <p:tav tm="100000">
                                          <p:val>
                                            <p:strVal val="#ppt_x"/>
                                          </p:val>
                                        </p:tav>
                                      </p:tavLst>
                                    </p:anim>
                                    <p:anim calcmode="lin" valueType="num">
                                      <p:cBhvr additive="base">
                                        <p:cTn id="38" dur="1000" fill="hold"/>
                                        <p:tgtEl>
                                          <p:spTgt spid="232"/>
                                        </p:tgtEl>
                                        <p:attrNameLst>
                                          <p:attrName>ppt_y</p:attrName>
                                        </p:attrNameLst>
                                      </p:cBhvr>
                                      <p:tavLst>
                                        <p:tav tm="0">
                                          <p:val>
                                            <p:strVal val="#ppt_y"/>
                                          </p:val>
                                        </p:tav>
                                        <p:tav tm="100000">
                                          <p:val>
                                            <p:strVal val="#ppt_y"/>
                                          </p:val>
                                        </p:tav>
                                      </p:tavLst>
                                    </p:anim>
                                  </p:childTnLst>
                                </p:cTn>
                              </p:par>
                            </p:childTnLst>
                          </p:cTn>
                        </p:par>
                        <p:par>
                          <p:cTn id="39" fill="hold">
                            <p:stCondLst>
                              <p:cond delay="3110"/>
                            </p:stCondLst>
                            <p:childTnLst>
                              <p:par>
                                <p:cTn id="40" presetID="53" presetClass="entr" presetSubtype="16" fill="hold" grpId="0" nodeType="afterEffect">
                                  <p:stCondLst>
                                    <p:cond delay="0"/>
                                  </p:stCondLst>
                                  <p:childTnLst>
                                    <p:set>
                                      <p:cBhvr>
                                        <p:cTn id="41" dur="1" fill="hold">
                                          <p:stCondLst>
                                            <p:cond delay="0"/>
                                          </p:stCondLst>
                                        </p:cTn>
                                        <p:tgtEl>
                                          <p:spTgt spid="217"/>
                                        </p:tgtEl>
                                        <p:attrNameLst>
                                          <p:attrName>style.visibility</p:attrName>
                                        </p:attrNameLst>
                                      </p:cBhvr>
                                      <p:to>
                                        <p:strVal val="visible"/>
                                      </p:to>
                                    </p:set>
                                    <p:anim calcmode="lin" valueType="num">
                                      <p:cBhvr>
                                        <p:cTn id="42" dur="1000" fill="hold"/>
                                        <p:tgtEl>
                                          <p:spTgt spid="217"/>
                                        </p:tgtEl>
                                        <p:attrNameLst>
                                          <p:attrName>ppt_w</p:attrName>
                                        </p:attrNameLst>
                                      </p:cBhvr>
                                      <p:tavLst>
                                        <p:tav tm="0">
                                          <p:val>
                                            <p:fltVal val="0"/>
                                          </p:val>
                                        </p:tav>
                                        <p:tav tm="100000">
                                          <p:val>
                                            <p:strVal val="#ppt_w"/>
                                          </p:val>
                                        </p:tav>
                                      </p:tavLst>
                                    </p:anim>
                                    <p:anim calcmode="lin" valueType="num">
                                      <p:cBhvr>
                                        <p:cTn id="43" dur="1000" fill="hold"/>
                                        <p:tgtEl>
                                          <p:spTgt spid="217"/>
                                        </p:tgtEl>
                                        <p:attrNameLst>
                                          <p:attrName>ppt_h</p:attrName>
                                        </p:attrNameLst>
                                      </p:cBhvr>
                                      <p:tavLst>
                                        <p:tav tm="0">
                                          <p:val>
                                            <p:fltVal val="0"/>
                                          </p:val>
                                        </p:tav>
                                        <p:tav tm="100000">
                                          <p:val>
                                            <p:strVal val="#ppt_h"/>
                                          </p:val>
                                        </p:tav>
                                      </p:tavLst>
                                    </p:anim>
                                    <p:animEffect transition="in" filter="fade">
                                      <p:cBhvr>
                                        <p:cTn id="44" dur="1000"/>
                                        <p:tgtEl>
                                          <p:spTgt spid="217"/>
                                        </p:tgtEl>
                                      </p:cBhvr>
                                    </p:animEffect>
                                  </p:childTnLst>
                                </p:cTn>
                              </p:par>
                              <p:par>
                                <p:cTn id="45" presetID="53" presetClass="entr" presetSubtype="16" fill="hold" nodeType="withEffect">
                                  <p:stCondLst>
                                    <p:cond delay="0"/>
                                  </p:stCondLst>
                                  <p:childTnLst>
                                    <p:set>
                                      <p:cBhvr>
                                        <p:cTn id="46" dur="1" fill="hold">
                                          <p:stCondLst>
                                            <p:cond delay="0"/>
                                          </p:stCondLst>
                                        </p:cTn>
                                        <p:tgtEl>
                                          <p:spTgt spid="224"/>
                                        </p:tgtEl>
                                        <p:attrNameLst>
                                          <p:attrName>style.visibility</p:attrName>
                                        </p:attrNameLst>
                                      </p:cBhvr>
                                      <p:to>
                                        <p:strVal val="visible"/>
                                      </p:to>
                                    </p:set>
                                    <p:anim calcmode="lin" valueType="num">
                                      <p:cBhvr>
                                        <p:cTn id="47" dur="1000" fill="hold"/>
                                        <p:tgtEl>
                                          <p:spTgt spid="224"/>
                                        </p:tgtEl>
                                        <p:attrNameLst>
                                          <p:attrName>ppt_w</p:attrName>
                                        </p:attrNameLst>
                                      </p:cBhvr>
                                      <p:tavLst>
                                        <p:tav tm="0">
                                          <p:val>
                                            <p:fltVal val="0"/>
                                          </p:val>
                                        </p:tav>
                                        <p:tav tm="100000">
                                          <p:val>
                                            <p:strVal val="#ppt_w"/>
                                          </p:val>
                                        </p:tav>
                                      </p:tavLst>
                                    </p:anim>
                                    <p:anim calcmode="lin" valueType="num">
                                      <p:cBhvr>
                                        <p:cTn id="48" dur="1000" fill="hold"/>
                                        <p:tgtEl>
                                          <p:spTgt spid="224"/>
                                        </p:tgtEl>
                                        <p:attrNameLst>
                                          <p:attrName>ppt_h</p:attrName>
                                        </p:attrNameLst>
                                      </p:cBhvr>
                                      <p:tavLst>
                                        <p:tav tm="0">
                                          <p:val>
                                            <p:fltVal val="0"/>
                                          </p:val>
                                        </p:tav>
                                        <p:tav tm="100000">
                                          <p:val>
                                            <p:strVal val="#ppt_h"/>
                                          </p:val>
                                        </p:tav>
                                      </p:tavLst>
                                    </p:anim>
                                    <p:animEffect transition="in" filter="fade">
                                      <p:cBhvr>
                                        <p:cTn id="49" dur="1000"/>
                                        <p:tgtEl>
                                          <p:spTgt spid="224"/>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31"/>
                                        </p:tgtEl>
                                        <p:attrNameLst>
                                          <p:attrName>style.visibility</p:attrName>
                                        </p:attrNameLst>
                                      </p:cBhvr>
                                      <p:to>
                                        <p:strVal val="visible"/>
                                      </p:to>
                                    </p:set>
                                    <p:anim calcmode="lin" valueType="num">
                                      <p:cBhvr additive="base">
                                        <p:cTn id="52" dur="1000" fill="hold"/>
                                        <p:tgtEl>
                                          <p:spTgt spid="231"/>
                                        </p:tgtEl>
                                        <p:attrNameLst>
                                          <p:attrName>ppt_x</p:attrName>
                                        </p:attrNameLst>
                                      </p:cBhvr>
                                      <p:tavLst>
                                        <p:tav tm="0">
                                          <p:val>
                                            <p:strVal val="0-#ppt_w/2"/>
                                          </p:val>
                                        </p:tav>
                                        <p:tav tm="100000">
                                          <p:val>
                                            <p:strVal val="#ppt_x"/>
                                          </p:val>
                                        </p:tav>
                                      </p:tavLst>
                                    </p:anim>
                                    <p:anim calcmode="lin" valueType="num">
                                      <p:cBhvr additive="base">
                                        <p:cTn id="53" dur="1000" fill="hold"/>
                                        <p:tgtEl>
                                          <p:spTgt spid="231"/>
                                        </p:tgtEl>
                                        <p:attrNameLst>
                                          <p:attrName>ppt_y</p:attrName>
                                        </p:attrNameLst>
                                      </p:cBhvr>
                                      <p:tavLst>
                                        <p:tav tm="0">
                                          <p:val>
                                            <p:strVal val="#ppt_y"/>
                                          </p:val>
                                        </p:tav>
                                        <p:tav tm="100000">
                                          <p:val>
                                            <p:strVal val="#ppt_y"/>
                                          </p:val>
                                        </p:tav>
                                      </p:tavLst>
                                    </p:anim>
                                  </p:childTnLst>
                                </p:cTn>
                              </p:par>
                            </p:childTnLst>
                          </p:cTn>
                        </p:par>
                        <p:par>
                          <p:cTn id="54" fill="hold">
                            <p:stCondLst>
                              <p:cond delay="4110"/>
                            </p:stCondLst>
                            <p:childTnLst>
                              <p:par>
                                <p:cTn id="55" presetID="53" presetClass="entr" presetSubtype="16" fill="hold" grpId="0" nodeType="afterEffect">
                                  <p:stCondLst>
                                    <p:cond delay="0"/>
                                  </p:stCondLst>
                                  <p:childTnLst>
                                    <p:set>
                                      <p:cBhvr>
                                        <p:cTn id="56" dur="1" fill="hold">
                                          <p:stCondLst>
                                            <p:cond delay="0"/>
                                          </p:stCondLst>
                                        </p:cTn>
                                        <p:tgtEl>
                                          <p:spTgt spid="210"/>
                                        </p:tgtEl>
                                        <p:attrNameLst>
                                          <p:attrName>style.visibility</p:attrName>
                                        </p:attrNameLst>
                                      </p:cBhvr>
                                      <p:to>
                                        <p:strVal val="visible"/>
                                      </p:to>
                                    </p:set>
                                    <p:anim calcmode="lin" valueType="num">
                                      <p:cBhvr>
                                        <p:cTn id="57" dur="1000" fill="hold"/>
                                        <p:tgtEl>
                                          <p:spTgt spid="210"/>
                                        </p:tgtEl>
                                        <p:attrNameLst>
                                          <p:attrName>ppt_w</p:attrName>
                                        </p:attrNameLst>
                                      </p:cBhvr>
                                      <p:tavLst>
                                        <p:tav tm="0">
                                          <p:val>
                                            <p:fltVal val="0"/>
                                          </p:val>
                                        </p:tav>
                                        <p:tav tm="100000">
                                          <p:val>
                                            <p:strVal val="#ppt_w"/>
                                          </p:val>
                                        </p:tav>
                                      </p:tavLst>
                                    </p:anim>
                                    <p:anim calcmode="lin" valueType="num">
                                      <p:cBhvr>
                                        <p:cTn id="58" dur="1000" fill="hold"/>
                                        <p:tgtEl>
                                          <p:spTgt spid="210"/>
                                        </p:tgtEl>
                                        <p:attrNameLst>
                                          <p:attrName>ppt_h</p:attrName>
                                        </p:attrNameLst>
                                      </p:cBhvr>
                                      <p:tavLst>
                                        <p:tav tm="0">
                                          <p:val>
                                            <p:fltVal val="0"/>
                                          </p:val>
                                        </p:tav>
                                        <p:tav tm="100000">
                                          <p:val>
                                            <p:strVal val="#ppt_h"/>
                                          </p:val>
                                        </p:tav>
                                      </p:tavLst>
                                    </p:anim>
                                    <p:animEffect transition="in" filter="fade">
                                      <p:cBhvr>
                                        <p:cTn id="59" dur="1000"/>
                                        <p:tgtEl>
                                          <p:spTgt spid="210"/>
                                        </p:tgtEl>
                                      </p:cBhvr>
                                    </p:animEffect>
                                  </p:childTnLst>
                                </p:cTn>
                              </p:par>
                              <p:par>
                                <p:cTn id="60" presetID="53" presetClass="entr" presetSubtype="16" fill="hold" nodeType="withEffect">
                                  <p:stCondLst>
                                    <p:cond delay="0"/>
                                  </p:stCondLst>
                                  <p:childTnLst>
                                    <p:set>
                                      <p:cBhvr>
                                        <p:cTn id="61" dur="1" fill="hold">
                                          <p:stCondLst>
                                            <p:cond delay="0"/>
                                          </p:stCondLst>
                                        </p:cTn>
                                        <p:tgtEl>
                                          <p:spTgt spid="212"/>
                                        </p:tgtEl>
                                        <p:attrNameLst>
                                          <p:attrName>style.visibility</p:attrName>
                                        </p:attrNameLst>
                                      </p:cBhvr>
                                      <p:to>
                                        <p:strVal val="visible"/>
                                      </p:to>
                                    </p:set>
                                    <p:anim calcmode="lin" valueType="num">
                                      <p:cBhvr>
                                        <p:cTn id="62" dur="1000" fill="hold"/>
                                        <p:tgtEl>
                                          <p:spTgt spid="212"/>
                                        </p:tgtEl>
                                        <p:attrNameLst>
                                          <p:attrName>ppt_w</p:attrName>
                                        </p:attrNameLst>
                                      </p:cBhvr>
                                      <p:tavLst>
                                        <p:tav tm="0">
                                          <p:val>
                                            <p:fltVal val="0"/>
                                          </p:val>
                                        </p:tav>
                                        <p:tav tm="100000">
                                          <p:val>
                                            <p:strVal val="#ppt_w"/>
                                          </p:val>
                                        </p:tav>
                                      </p:tavLst>
                                    </p:anim>
                                    <p:anim calcmode="lin" valueType="num">
                                      <p:cBhvr>
                                        <p:cTn id="63" dur="1000" fill="hold"/>
                                        <p:tgtEl>
                                          <p:spTgt spid="212"/>
                                        </p:tgtEl>
                                        <p:attrNameLst>
                                          <p:attrName>ppt_h</p:attrName>
                                        </p:attrNameLst>
                                      </p:cBhvr>
                                      <p:tavLst>
                                        <p:tav tm="0">
                                          <p:val>
                                            <p:fltVal val="0"/>
                                          </p:val>
                                        </p:tav>
                                        <p:tav tm="100000">
                                          <p:val>
                                            <p:strVal val="#ppt_h"/>
                                          </p:val>
                                        </p:tav>
                                      </p:tavLst>
                                    </p:anim>
                                    <p:animEffect transition="in" filter="fade">
                                      <p:cBhvr>
                                        <p:cTn id="64" dur="1000"/>
                                        <p:tgtEl>
                                          <p:spTgt spid="212"/>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33"/>
                                        </p:tgtEl>
                                        <p:attrNameLst>
                                          <p:attrName>style.visibility</p:attrName>
                                        </p:attrNameLst>
                                      </p:cBhvr>
                                      <p:to>
                                        <p:strVal val="visible"/>
                                      </p:to>
                                    </p:set>
                                    <p:anim calcmode="lin" valueType="num">
                                      <p:cBhvr additive="base">
                                        <p:cTn id="67" dur="1000" fill="hold"/>
                                        <p:tgtEl>
                                          <p:spTgt spid="233"/>
                                        </p:tgtEl>
                                        <p:attrNameLst>
                                          <p:attrName>ppt_x</p:attrName>
                                        </p:attrNameLst>
                                      </p:cBhvr>
                                      <p:tavLst>
                                        <p:tav tm="0">
                                          <p:val>
                                            <p:strVal val="1+#ppt_w/2"/>
                                          </p:val>
                                        </p:tav>
                                        <p:tav tm="100000">
                                          <p:val>
                                            <p:strVal val="#ppt_x"/>
                                          </p:val>
                                        </p:tav>
                                      </p:tavLst>
                                    </p:anim>
                                    <p:anim calcmode="lin" valueType="num">
                                      <p:cBhvr additive="base">
                                        <p:cTn id="68" dur="1000" fill="hold"/>
                                        <p:tgtEl>
                                          <p:spTgt spid="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 grpId="0" animBg="1"/>
      <p:bldP spid="210" grpId="0" animBg="1"/>
      <p:bldP spid="211" grpId="0" animBg="1"/>
      <p:bldP spid="216" grpId="0" animBg="1"/>
      <p:bldP spid="217" grpId="0" animBg="1"/>
      <p:bldP spid="230" grpId="0"/>
      <p:bldP spid="231" grpId="0"/>
      <p:bldP spid="232" grpId="0"/>
      <p:bldP spid="233" grpId="0"/>
      <p:bldP spid="2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0C45EB1-9719-B2E4-0E4B-51119D7BBF82}"/>
              </a:ext>
            </a:extLst>
          </p:cNvPr>
          <p:cNvGrpSpPr/>
          <p:nvPr/>
        </p:nvGrpSpPr>
        <p:grpSpPr>
          <a:xfrm>
            <a:off x="6528496" y="3345180"/>
            <a:ext cx="5231008" cy="5231008"/>
            <a:chOff x="6470248" y="3281423"/>
            <a:chExt cx="5347504" cy="5347504"/>
          </a:xfrm>
        </p:grpSpPr>
        <p:sp>
          <p:nvSpPr>
            <p:cNvPr id="3" name="Freeform: Shape 2">
              <a:extLst>
                <a:ext uri="{FF2B5EF4-FFF2-40B4-BE49-F238E27FC236}">
                  <a16:creationId xmlns:a16="http://schemas.microsoft.com/office/drawing/2014/main" id="{079A5685-6ACF-FE9C-CDB2-5EF8C5B48618}"/>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Freeform: Shape 3">
              <a:extLst>
                <a:ext uri="{FF2B5EF4-FFF2-40B4-BE49-F238E27FC236}">
                  <a16:creationId xmlns:a16="http://schemas.microsoft.com/office/drawing/2014/main" id="{307A3BA2-0D03-E8EC-A432-422BEB62B926}"/>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A9592603-D432-E10B-D4FD-0F3AE968266F}"/>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C049B9AF-680F-CBEF-B88A-92711F295DD1}"/>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Rectangle 6">
            <a:extLst>
              <a:ext uri="{FF2B5EF4-FFF2-40B4-BE49-F238E27FC236}">
                <a16:creationId xmlns:a16="http://schemas.microsoft.com/office/drawing/2014/main" id="{D61E906A-A328-B6C6-DEA7-16D2420319D8}"/>
              </a:ext>
            </a:extLst>
          </p:cNvPr>
          <p:cNvSpPr/>
          <p:nvPr/>
        </p:nvSpPr>
        <p:spPr>
          <a:xfrm>
            <a:off x="1341702" y="369751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6FBA184D-A7F5-5D9D-760C-9E6AB66C4EA8}"/>
              </a:ext>
            </a:extLst>
          </p:cNvPr>
          <p:cNvSpPr/>
          <p:nvPr/>
        </p:nvSpPr>
        <p:spPr>
          <a:xfrm>
            <a:off x="1341702" y="689241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A4867DE4-A6C4-7B7D-C389-D1E54A92E39F}"/>
              </a:ext>
            </a:extLst>
          </p:cNvPr>
          <p:cNvSpPr/>
          <p:nvPr/>
        </p:nvSpPr>
        <p:spPr>
          <a:xfrm>
            <a:off x="12154459" y="369751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C83F58A9-BBB9-CB38-22D4-604952759018}"/>
              </a:ext>
            </a:extLst>
          </p:cNvPr>
          <p:cNvSpPr/>
          <p:nvPr/>
        </p:nvSpPr>
        <p:spPr>
          <a:xfrm>
            <a:off x="12154459" y="689241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1" name="Graphic 2">
            <a:extLst>
              <a:ext uri="{FF2B5EF4-FFF2-40B4-BE49-F238E27FC236}">
                <a16:creationId xmlns:a16="http://schemas.microsoft.com/office/drawing/2014/main" id="{11176018-2AE0-4FB1-60DB-D7AD89662E6D}"/>
              </a:ext>
            </a:extLst>
          </p:cNvPr>
          <p:cNvGrpSpPr/>
          <p:nvPr/>
        </p:nvGrpSpPr>
        <p:grpSpPr>
          <a:xfrm>
            <a:off x="7415599" y="4263973"/>
            <a:ext cx="783008" cy="782998"/>
            <a:chOff x="6240468" y="3424552"/>
            <a:chExt cx="1234527" cy="1234527"/>
          </a:xfrm>
          <a:solidFill>
            <a:schemeClr val="bg1"/>
          </a:solidFill>
        </p:grpSpPr>
        <p:sp>
          <p:nvSpPr>
            <p:cNvPr id="12" name="Freeform: Shape 11">
              <a:extLst>
                <a:ext uri="{FF2B5EF4-FFF2-40B4-BE49-F238E27FC236}">
                  <a16:creationId xmlns:a16="http://schemas.microsoft.com/office/drawing/2014/main" id="{CBD4E209-67B0-67F0-EC77-BF5F327E1891}"/>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D37C700C-A17E-25F3-997D-B10E49A0D30D}"/>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FFC6DF99-4D90-CFCF-4EED-2C3264CD1068}"/>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129A158B-C434-A4A0-3C40-6DD18CBA4E99}"/>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20C8B128-A081-9B77-D138-5361B0E54655}"/>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06EEDC18-9087-36C9-C3FD-422AC834AE3F}"/>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8" name="Graphic 4">
            <a:extLst>
              <a:ext uri="{FF2B5EF4-FFF2-40B4-BE49-F238E27FC236}">
                <a16:creationId xmlns:a16="http://schemas.microsoft.com/office/drawing/2014/main" id="{56F450F9-B9A4-2B6A-5F11-C48F4E67AF34}"/>
              </a:ext>
            </a:extLst>
          </p:cNvPr>
          <p:cNvGrpSpPr/>
          <p:nvPr/>
        </p:nvGrpSpPr>
        <p:grpSpPr>
          <a:xfrm>
            <a:off x="7414919" y="6915997"/>
            <a:ext cx="798354" cy="798448"/>
            <a:chOff x="3949190" y="3442755"/>
            <a:chExt cx="1234188" cy="1234356"/>
          </a:xfrm>
          <a:solidFill>
            <a:schemeClr val="bg1"/>
          </a:solidFill>
        </p:grpSpPr>
        <p:sp>
          <p:nvSpPr>
            <p:cNvPr id="19" name="Freeform: Shape 18">
              <a:extLst>
                <a:ext uri="{FF2B5EF4-FFF2-40B4-BE49-F238E27FC236}">
                  <a16:creationId xmlns:a16="http://schemas.microsoft.com/office/drawing/2014/main" id="{4C3A8F46-4FD1-84DE-F544-8C8A4286E9FB}"/>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834DE573-63D2-F5BF-2261-8B7887001EBE}"/>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434D5C02-6108-A0CF-E297-0426873A4571}"/>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25BFE68A-BCDC-1D5A-D22C-DB1E67D0A74F}"/>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E00E7543-F570-2298-C4C1-4722557AF1E7}"/>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F9349B50-964C-2A9E-982F-3842784D92DD}"/>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F7F00A4F-707C-7B25-A7CE-6A69AA12323D}"/>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0267E9FA-3AE2-AC95-8BC6-1ECE05F95DD6}"/>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972B9BCE-5CD8-DE9E-4B47-4EFD9700D513}"/>
              </a:ext>
            </a:extLst>
          </p:cNvPr>
          <p:cNvGrpSpPr/>
          <p:nvPr/>
        </p:nvGrpSpPr>
        <p:grpSpPr>
          <a:xfrm>
            <a:off x="10074609" y="6908974"/>
            <a:ext cx="798472" cy="798506"/>
            <a:chOff x="10884230" y="3442838"/>
            <a:chExt cx="1234377" cy="1234439"/>
          </a:xfrm>
          <a:solidFill>
            <a:schemeClr val="bg1"/>
          </a:solidFill>
        </p:grpSpPr>
        <p:sp>
          <p:nvSpPr>
            <p:cNvPr id="28" name="Freeform: Shape 27">
              <a:extLst>
                <a:ext uri="{FF2B5EF4-FFF2-40B4-BE49-F238E27FC236}">
                  <a16:creationId xmlns:a16="http://schemas.microsoft.com/office/drawing/2014/main" id="{82828D1C-7293-3A4E-9BC6-339BE124E9ED}"/>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E006C8DD-98DE-2C5F-F1B9-C28209EC86B7}"/>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A8DFB116-A07B-FA31-9176-E78CD3B03530}"/>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DA3404A4-559F-D1B6-C27B-A831880D02D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265D856F-311E-A453-433D-78E56F968877}"/>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E84B8423-FAA8-5192-7AF8-597329B7AB0B}"/>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4" name="Graphic 4">
            <a:extLst>
              <a:ext uri="{FF2B5EF4-FFF2-40B4-BE49-F238E27FC236}">
                <a16:creationId xmlns:a16="http://schemas.microsoft.com/office/drawing/2014/main" id="{69EDB65C-3039-1A03-7D96-144D3AB7574F}"/>
              </a:ext>
            </a:extLst>
          </p:cNvPr>
          <p:cNvGrpSpPr/>
          <p:nvPr/>
        </p:nvGrpSpPr>
        <p:grpSpPr>
          <a:xfrm>
            <a:off x="10067586" y="4249273"/>
            <a:ext cx="798534" cy="798414"/>
            <a:chOff x="13194714" y="5688212"/>
            <a:chExt cx="1234475" cy="1234293"/>
          </a:xfrm>
          <a:solidFill>
            <a:schemeClr val="bg1"/>
          </a:solidFill>
        </p:grpSpPr>
        <p:sp>
          <p:nvSpPr>
            <p:cNvPr id="35" name="Freeform: Shape 34">
              <a:extLst>
                <a:ext uri="{FF2B5EF4-FFF2-40B4-BE49-F238E27FC236}">
                  <a16:creationId xmlns:a16="http://schemas.microsoft.com/office/drawing/2014/main" id="{231C2576-4457-BAE8-CDA5-C445774FC91B}"/>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6EEF8006-A38E-60B5-77FB-86895DECA73E}"/>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8AC07A3D-945F-0469-0D58-3E5BE3AE8451}"/>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 Design</a:t>
            </a:r>
            <a:endParaRPr lang="en-US" sz="6000">
              <a:latin typeface="Outfit Black" pitchFamily="2" charset="0"/>
            </a:endParaRPr>
          </a:p>
        </p:txBody>
      </p:sp>
    </p:spTree>
    <p:extLst>
      <p:ext uri="{BB962C8B-B14F-4D97-AF65-F5344CB8AC3E}">
        <p14:creationId xmlns:p14="http://schemas.microsoft.com/office/powerpoint/2010/main" val="11823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1110"/>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110"/>
                            </p:stCondLst>
                            <p:childTnLst>
                              <p:par>
                                <p:cTn id="17" presetID="0" presetClass="entr" presetSubtype="0" fill="hold" nodeType="afterEffect">
                                  <p:stCondLst>
                                    <p:cond delay="0"/>
                                  </p:stCondLst>
                                  <p:childTnLst>
                                    <p:set>
                                      <p:cBhvr>
                                        <p:cTn id="18" dur="700" fill="hold">
                                          <p:stCondLst>
                                            <p:cond delay="0"/>
                                          </p:stCondLst>
                                        </p:cTn>
                                        <p:tgtEl>
                                          <p:spTgt spid="11"/>
                                        </p:tgtEl>
                                        <p:attrNameLst>
                                          <p:attrName>style.visibility</p:attrName>
                                        </p:attrNameLst>
                                      </p:cBhvr>
                                      <p:to>
                                        <p:strVal val="visible"/>
                                      </p:to>
                                    </p:set>
                                    <p:anim to="" calcmode="lin" valueType="num">
                                      <p:cBhvr>
                                        <p:cTn id="19"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700" fill="hold"/>
                                        <p:tgtEl>
                                          <p:spTgt spid="7"/>
                                        </p:tgtEl>
                                        <p:attrNameLst>
                                          <p:attrName>ppt_x</p:attrName>
                                        </p:attrNameLst>
                                      </p:cBhvr>
                                      <p:tavLst>
                                        <p:tav tm="0">
                                          <p:val>
                                            <p:strVal val="0-#ppt_w/2"/>
                                          </p:val>
                                        </p:tav>
                                        <p:tav tm="100000">
                                          <p:val>
                                            <p:strVal val="#ppt_x"/>
                                          </p:val>
                                        </p:tav>
                                      </p:tavLst>
                                    </p:anim>
                                    <p:anim calcmode="lin" valueType="num">
                                      <p:cBhvr additive="base">
                                        <p:cTn id="24" dur="700" fill="hold"/>
                                        <p:tgtEl>
                                          <p:spTgt spid="7"/>
                                        </p:tgtEl>
                                        <p:attrNameLst>
                                          <p:attrName>ppt_y</p:attrName>
                                        </p:attrNameLst>
                                      </p:cBhvr>
                                      <p:tavLst>
                                        <p:tav tm="0">
                                          <p:val>
                                            <p:strVal val="#ppt_y"/>
                                          </p:val>
                                        </p:tav>
                                        <p:tav tm="100000">
                                          <p:val>
                                            <p:strVal val="#ppt_y"/>
                                          </p:val>
                                        </p:tav>
                                      </p:tavLst>
                                    </p:anim>
                                  </p:childTnLst>
                                </p:cTn>
                              </p:par>
                            </p:childTnLst>
                          </p:cTn>
                        </p:par>
                        <p:par>
                          <p:cTn id="25" fill="hold">
                            <p:stCondLst>
                              <p:cond delay="2810"/>
                            </p:stCondLst>
                            <p:childTnLst>
                              <p:par>
                                <p:cTn id="26" presetID="0" presetClass="entr" presetSubtype="0" fill="hold" nodeType="afterEffect">
                                  <p:stCondLst>
                                    <p:cond delay="0"/>
                                  </p:stCondLst>
                                  <p:childTnLst>
                                    <p:set>
                                      <p:cBhvr>
                                        <p:cTn id="27" dur="700" fill="hold">
                                          <p:stCondLst>
                                            <p:cond delay="0"/>
                                          </p:stCondLst>
                                        </p:cTn>
                                        <p:tgtEl>
                                          <p:spTgt spid="34"/>
                                        </p:tgtEl>
                                        <p:attrNameLst>
                                          <p:attrName>style.visibility</p:attrName>
                                        </p:attrNameLst>
                                      </p:cBhvr>
                                      <p:to>
                                        <p:strVal val="visible"/>
                                      </p:to>
                                    </p:set>
                                    <p:anim to="" calcmode="lin" valueType="num">
                                      <p:cBhvr>
                                        <p:cTn id="28" dur="700" fill="hold">
                                          <p:stCondLst>
                                            <p:cond delay="0"/>
                                          </p:stCondLst>
                                        </p:cTn>
                                        <p:tgtEl>
                                          <p:spTgt spid="34"/>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34"/>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700" fill="hold"/>
                                        <p:tgtEl>
                                          <p:spTgt spid="9"/>
                                        </p:tgtEl>
                                        <p:attrNameLst>
                                          <p:attrName>ppt_x</p:attrName>
                                        </p:attrNameLst>
                                      </p:cBhvr>
                                      <p:tavLst>
                                        <p:tav tm="0">
                                          <p:val>
                                            <p:strVal val="1+#ppt_w/2"/>
                                          </p:val>
                                        </p:tav>
                                        <p:tav tm="100000">
                                          <p:val>
                                            <p:strVal val="#ppt_x"/>
                                          </p:val>
                                        </p:tav>
                                      </p:tavLst>
                                    </p:anim>
                                    <p:anim calcmode="lin" valueType="num">
                                      <p:cBhvr additive="base">
                                        <p:cTn id="33" dur="700" fill="hold"/>
                                        <p:tgtEl>
                                          <p:spTgt spid="9"/>
                                        </p:tgtEl>
                                        <p:attrNameLst>
                                          <p:attrName>ppt_y</p:attrName>
                                        </p:attrNameLst>
                                      </p:cBhvr>
                                      <p:tavLst>
                                        <p:tav tm="0">
                                          <p:val>
                                            <p:strVal val="#ppt_y"/>
                                          </p:val>
                                        </p:tav>
                                        <p:tav tm="100000">
                                          <p:val>
                                            <p:strVal val="#ppt_y"/>
                                          </p:val>
                                        </p:tav>
                                      </p:tavLst>
                                    </p:anim>
                                  </p:childTnLst>
                                </p:cTn>
                              </p:par>
                            </p:childTnLst>
                          </p:cTn>
                        </p:par>
                        <p:par>
                          <p:cTn id="34" fill="hold">
                            <p:stCondLst>
                              <p:cond delay="3510"/>
                            </p:stCondLst>
                            <p:childTnLst>
                              <p:par>
                                <p:cTn id="35" presetID="0" presetClass="entr" presetSubtype="0" fill="hold" nodeType="afterEffect">
                                  <p:stCondLst>
                                    <p:cond delay="0"/>
                                  </p:stCondLst>
                                  <p:childTnLst>
                                    <p:set>
                                      <p:cBhvr>
                                        <p:cTn id="36" dur="700" fill="hold">
                                          <p:stCondLst>
                                            <p:cond delay="0"/>
                                          </p:stCondLst>
                                        </p:cTn>
                                        <p:tgtEl>
                                          <p:spTgt spid="27"/>
                                        </p:tgtEl>
                                        <p:attrNameLst>
                                          <p:attrName>style.visibility</p:attrName>
                                        </p:attrNameLst>
                                      </p:cBhvr>
                                      <p:to>
                                        <p:strVal val="visible"/>
                                      </p:to>
                                    </p:set>
                                    <p:anim to="" calcmode="lin" valueType="num">
                                      <p:cBhvr>
                                        <p:cTn id="37" dur="700" fill="hold">
                                          <p:stCondLst>
                                            <p:cond delay="0"/>
                                          </p:stCondLst>
                                        </p:cTn>
                                        <p:tgtEl>
                                          <p:spTgt spid="27"/>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27"/>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700" fill="hold"/>
                                        <p:tgtEl>
                                          <p:spTgt spid="10"/>
                                        </p:tgtEl>
                                        <p:attrNameLst>
                                          <p:attrName>ppt_x</p:attrName>
                                        </p:attrNameLst>
                                      </p:cBhvr>
                                      <p:tavLst>
                                        <p:tav tm="0">
                                          <p:val>
                                            <p:strVal val="1+#ppt_w/2"/>
                                          </p:val>
                                        </p:tav>
                                        <p:tav tm="100000">
                                          <p:val>
                                            <p:strVal val="#ppt_x"/>
                                          </p:val>
                                        </p:tav>
                                      </p:tavLst>
                                    </p:anim>
                                    <p:anim calcmode="lin" valueType="num">
                                      <p:cBhvr additive="base">
                                        <p:cTn id="42" dur="700" fill="hold"/>
                                        <p:tgtEl>
                                          <p:spTgt spid="10"/>
                                        </p:tgtEl>
                                        <p:attrNameLst>
                                          <p:attrName>ppt_y</p:attrName>
                                        </p:attrNameLst>
                                      </p:cBhvr>
                                      <p:tavLst>
                                        <p:tav tm="0">
                                          <p:val>
                                            <p:strVal val="#ppt_y"/>
                                          </p:val>
                                        </p:tav>
                                        <p:tav tm="100000">
                                          <p:val>
                                            <p:strVal val="#ppt_y"/>
                                          </p:val>
                                        </p:tav>
                                      </p:tavLst>
                                    </p:anim>
                                  </p:childTnLst>
                                </p:cTn>
                              </p:par>
                            </p:childTnLst>
                          </p:cTn>
                        </p:par>
                        <p:par>
                          <p:cTn id="43" fill="hold">
                            <p:stCondLst>
                              <p:cond delay="4210"/>
                            </p:stCondLst>
                            <p:childTnLst>
                              <p:par>
                                <p:cTn id="44" presetID="0" presetClass="entr" presetSubtype="0" fill="hold" nodeType="afterEffect">
                                  <p:stCondLst>
                                    <p:cond delay="0"/>
                                  </p:stCondLst>
                                  <p:childTnLst>
                                    <p:set>
                                      <p:cBhvr>
                                        <p:cTn id="45" dur="700" fill="hold">
                                          <p:stCondLst>
                                            <p:cond delay="0"/>
                                          </p:stCondLst>
                                        </p:cTn>
                                        <p:tgtEl>
                                          <p:spTgt spid="18"/>
                                        </p:tgtEl>
                                        <p:attrNameLst>
                                          <p:attrName>style.visibility</p:attrName>
                                        </p:attrNameLst>
                                      </p:cBhvr>
                                      <p:to>
                                        <p:strVal val="visible"/>
                                      </p:to>
                                    </p:set>
                                    <p:anim to="" calcmode="lin" valueType="num">
                                      <p:cBhvr>
                                        <p:cTn id="46"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700" fill="hold"/>
                                        <p:tgtEl>
                                          <p:spTgt spid="8"/>
                                        </p:tgtEl>
                                        <p:attrNameLst>
                                          <p:attrName>ppt_x</p:attrName>
                                        </p:attrNameLst>
                                      </p:cBhvr>
                                      <p:tavLst>
                                        <p:tav tm="0">
                                          <p:val>
                                            <p:strVal val="0-#ppt_w/2"/>
                                          </p:val>
                                        </p:tav>
                                        <p:tav tm="100000">
                                          <p:val>
                                            <p:strVal val="#ppt_x"/>
                                          </p:val>
                                        </p:tav>
                                      </p:tavLst>
                                    </p:anim>
                                    <p:anim calcmode="lin" valueType="num">
                                      <p:cBhvr additive="base">
                                        <p:cTn id="51" dur="7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3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531F7063-2811-BC7E-0771-8EB6BF4ED9C5}"/>
              </a:ext>
            </a:extLst>
          </p:cNvPr>
          <p:cNvGrpSpPr/>
          <p:nvPr/>
        </p:nvGrpSpPr>
        <p:grpSpPr>
          <a:xfrm>
            <a:off x="6475512" y="3383281"/>
            <a:ext cx="5184330" cy="5190272"/>
            <a:chOff x="6640286" y="3548243"/>
            <a:chExt cx="4854781" cy="4860347"/>
          </a:xfrm>
        </p:grpSpPr>
        <p:sp>
          <p:nvSpPr>
            <p:cNvPr id="3" name="Freeform: Shape 100">
              <a:extLst>
                <a:ext uri="{FF2B5EF4-FFF2-40B4-BE49-F238E27FC236}">
                  <a16:creationId xmlns:a16="http://schemas.microsoft.com/office/drawing/2014/main" id="{35B61A2B-CD60-83FA-35C7-CDA7B11E1F0E}"/>
                </a:ext>
              </a:extLst>
            </p:cNvPr>
            <p:cNvSpPr>
              <a:spLocks/>
            </p:cNvSpPr>
            <p:nvPr/>
          </p:nvSpPr>
          <p:spPr bwMode="auto">
            <a:xfrm>
              <a:off x="8173084" y="7327274"/>
              <a:ext cx="2240668" cy="1081316"/>
            </a:xfrm>
            <a:custGeom>
              <a:avLst/>
              <a:gdLst/>
              <a:ahLst/>
              <a:cxnLst>
                <a:cxn ang="0">
                  <a:pos x="113" y="226"/>
                </a:cxn>
                <a:cxn ang="0">
                  <a:pos x="338" y="0"/>
                </a:cxn>
                <a:cxn ang="0">
                  <a:pos x="564" y="226"/>
                </a:cxn>
                <a:cxn ang="0">
                  <a:pos x="451" y="272"/>
                </a:cxn>
                <a:cxn ang="0">
                  <a:pos x="0" y="272"/>
                </a:cxn>
                <a:cxn ang="0">
                  <a:pos x="113" y="226"/>
                </a:cxn>
              </a:cxnLst>
              <a:rect l="0" t="0" r="r" b="b"/>
              <a:pathLst>
                <a:path w="564" h="272">
                  <a:moveTo>
                    <a:pt x="113" y="226"/>
                  </a:moveTo>
                  <a:cubicBezTo>
                    <a:pt x="338" y="0"/>
                    <a:pt x="338" y="0"/>
                    <a:pt x="338" y="0"/>
                  </a:cubicBezTo>
                  <a:cubicBezTo>
                    <a:pt x="564" y="226"/>
                    <a:pt x="564" y="226"/>
                    <a:pt x="564" y="226"/>
                  </a:cubicBezTo>
                  <a:cubicBezTo>
                    <a:pt x="533" y="257"/>
                    <a:pt x="492" y="272"/>
                    <a:pt x="451" y="272"/>
                  </a:cubicBezTo>
                  <a:cubicBezTo>
                    <a:pt x="0" y="272"/>
                    <a:pt x="0" y="272"/>
                    <a:pt x="0" y="272"/>
                  </a:cubicBezTo>
                  <a:cubicBezTo>
                    <a:pt x="41" y="272"/>
                    <a:pt x="81" y="257"/>
                    <a:pt x="113" y="226"/>
                  </a:cubicBezTo>
                  <a:close/>
                </a:path>
              </a:pathLst>
            </a:custGeom>
            <a:solidFill>
              <a:schemeClr val="accent4">
                <a:lumMod val="75000"/>
              </a:schemeClr>
            </a:solidFill>
            <a:ln w="9525">
              <a:noFill/>
              <a:round/>
              <a:headEnd/>
              <a:tailEnd/>
            </a:ln>
          </p:spPr>
          <p:txBody>
            <a:bodyPr anchor="ctr">
              <a:scene3d>
                <a:camera prst="orthographicFront"/>
                <a:lightRig rig="threePt" dir="t"/>
              </a:scene3d>
              <a:sp3d contourW="12700"/>
            </a:bodyPr>
            <a:lstStyle/>
            <a:p>
              <a:pPr algn="ctr"/>
              <a:endParaRPr sz="4050" dirty="0">
                <a:latin typeface="Outfit" pitchFamily="2" charset="0"/>
                <a:ea typeface="字魂105号-简雅黑" panose="00000500000000000000" pitchFamily="2" charset="-122"/>
              </a:endParaRPr>
            </a:p>
          </p:txBody>
        </p:sp>
        <p:sp>
          <p:nvSpPr>
            <p:cNvPr id="4" name="Freeform: Shape 101">
              <a:extLst>
                <a:ext uri="{FF2B5EF4-FFF2-40B4-BE49-F238E27FC236}">
                  <a16:creationId xmlns:a16="http://schemas.microsoft.com/office/drawing/2014/main" id="{F3CFF031-B5CF-DA79-1B1D-3221EBDC593A}"/>
                </a:ext>
              </a:extLst>
            </p:cNvPr>
            <p:cNvSpPr>
              <a:spLocks/>
            </p:cNvSpPr>
            <p:nvPr/>
          </p:nvSpPr>
          <p:spPr bwMode="auto">
            <a:xfrm>
              <a:off x="10413749" y="4635130"/>
              <a:ext cx="1081318" cy="2240664"/>
            </a:xfrm>
            <a:custGeom>
              <a:avLst/>
              <a:gdLst/>
              <a:ahLst/>
              <a:cxnLst>
                <a:cxn ang="0">
                  <a:pos x="0" y="226"/>
                </a:cxn>
                <a:cxn ang="0">
                  <a:pos x="226" y="0"/>
                </a:cxn>
                <a:cxn ang="0">
                  <a:pos x="272" y="113"/>
                </a:cxn>
                <a:cxn ang="0">
                  <a:pos x="272" y="564"/>
                </a:cxn>
                <a:cxn ang="0">
                  <a:pos x="226" y="451"/>
                </a:cxn>
                <a:cxn ang="0">
                  <a:pos x="0" y="226"/>
                </a:cxn>
              </a:cxnLst>
              <a:rect l="0" t="0" r="r" b="b"/>
              <a:pathLst>
                <a:path w="272" h="564">
                  <a:moveTo>
                    <a:pt x="0" y="226"/>
                  </a:moveTo>
                  <a:cubicBezTo>
                    <a:pt x="226" y="0"/>
                    <a:pt x="226" y="0"/>
                    <a:pt x="226" y="0"/>
                  </a:cubicBezTo>
                  <a:cubicBezTo>
                    <a:pt x="257" y="31"/>
                    <a:pt x="272" y="72"/>
                    <a:pt x="272" y="113"/>
                  </a:cubicBezTo>
                  <a:cubicBezTo>
                    <a:pt x="272" y="564"/>
                    <a:pt x="272" y="564"/>
                    <a:pt x="272" y="564"/>
                  </a:cubicBezTo>
                  <a:cubicBezTo>
                    <a:pt x="272" y="523"/>
                    <a:pt x="257" y="482"/>
                    <a:pt x="226" y="451"/>
                  </a:cubicBezTo>
                  <a:lnTo>
                    <a:pt x="0" y="226"/>
                  </a:lnTo>
                  <a:close/>
                </a:path>
              </a:pathLst>
            </a:custGeom>
            <a:solidFill>
              <a:schemeClr val="accent3">
                <a:lumMod val="75000"/>
              </a:schemeClr>
            </a:solidFill>
            <a:ln w="9525">
              <a:noFill/>
              <a:round/>
              <a:headEnd/>
              <a:tailEnd/>
            </a:ln>
          </p:spPr>
          <p:txBody>
            <a:bodyPr anchor="ctr">
              <a:scene3d>
                <a:camera prst="orthographicFront"/>
                <a:lightRig rig="threePt" dir="t"/>
              </a:scene3d>
              <a:sp3d contourW="12700"/>
            </a:bodyPr>
            <a:lstStyle/>
            <a:p>
              <a:pPr algn="ctr"/>
              <a:endParaRPr sz="4050" dirty="0">
                <a:latin typeface="Outfit" pitchFamily="2" charset="0"/>
                <a:ea typeface="字魂105号-简雅黑" panose="00000500000000000000" pitchFamily="2" charset="-122"/>
              </a:endParaRPr>
            </a:p>
          </p:txBody>
        </p:sp>
        <p:sp>
          <p:nvSpPr>
            <p:cNvPr id="5" name="Freeform: Shape 102">
              <a:extLst>
                <a:ext uri="{FF2B5EF4-FFF2-40B4-BE49-F238E27FC236}">
                  <a16:creationId xmlns:a16="http://schemas.microsoft.com/office/drawing/2014/main" id="{EBDB7E3D-E99B-9FB2-4B37-247CD7E11F68}"/>
                </a:ext>
              </a:extLst>
            </p:cNvPr>
            <p:cNvSpPr>
              <a:spLocks/>
            </p:cNvSpPr>
            <p:nvPr/>
          </p:nvSpPr>
          <p:spPr bwMode="auto">
            <a:xfrm>
              <a:off x="6824222" y="6429892"/>
              <a:ext cx="897383" cy="897383"/>
            </a:xfrm>
            <a:custGeom>
              <a:avLst/>
              <a:gdLst/>
              <a:ahLst/>
              <a:cxnLst>
                <a:cxn ang="0">
                  <a:pos x="0" y="161"/>
                </a:cxn>
                <a:cxn ang="0">
                  <a:pos x="161" y="0"/>
                </a:cxn>
                <a:cxn ang="0">
                  <a:pos x="161" y="0"/>
                </a:cxn>
                <a:cxn ang="0">
                  <a:pos x="0" y="161"/>
                </a:cxn>
                <a:cxn ang="0">
                  <a:pos x="0" y="161"/>
                </a:cxn>
              </a:cxnLst>
              <a:rect l="0" t="0" r="r" b="b"/>
              <a:pathLst>
                <a:path w="161" h="161">
                  <a:moveTo>
                    <a:pt x="0" y="161"/>
                  </a:moveTo>
                  <a:lnTo>
                    <a:pt x="161" y="0"/>
                  </a:lnTo>
                  <a:lnTo>
                    <a:pt x="161" y="0"/>
                  </a:lnTo>
                  <a:lnTo>
                    <a:pt x="0" y="161"/>
                  </a:lnTo>
                  <a:lnTo>
                    <a:pt x="0" y="161"/>
                  </a:lnTo>
                  <a:close/>
                </a:path>
              </a:pathLst>
            </a:custGeom>
            <a:solidFill>
              <a:srgbClr val="818181"/>
            </a:solidFill>
            <a:ln w="9525">
              <a:noFill/>
              <a:round/>
              <a:headEnd/>
              <a:tailEnd/>
            </a:ln>
          </p:spPr>
          <p:txBody>
            <a:bodyPr anchor="ctr">
              <a:scene3d>
                <a:camera prst="orthographicFront"/>
                <a:lightRig rig="threePt" dir="t"/>
              </a:scene3d>
              <a:sp3d contourW="12700"/>
            </a:bodyPr>
            <a:lstStyle/>
            <a:p>
              <a:pPr algn="ctr"/>
              <a:endParaRPr sz="4050" dirty="0">
                <a:latin typeface="Outfit" pitchFamily="2" charset="0"/>
                <a:ea typeface="字魂105号-简雅黑" panose="00000500000000000000" pitchFamily="2" charset="-122"/>
              </a:endParaRPr>
            </a:p>
          </p:txBody>
        </p:sp>
        <p:sp>
          <p:nvSpPr>
            <p:cNvPr id="6" name="Freeform: Shape 103">
              <a:extLst>
                <a:ext uri="{FF2B5EF4-FFF2-40B4-BE49-F238E27FC236}">
                  <a16:creationId xmlns:a16="http://schemas.microsoft.com/office/drawing/2014/main" id="{DCAEF865-3C8B-7A3B-5470-AD5A3EB1EC82}"/>
                </a:ext>
              </a:extLst>
            </p:cNvPr>
            <p:cNvSpPr>
              <a:spLocks/>
            </p:cNvSpPr>
            <p:nvPr/>
          </p:nvSpPr>
          <p:spPr bwMode="auto">
            <a:xfrm>
              <a:off x="6640286" y="5086610"/>
              <a:ext cx="1081318" cy="2240664"/>
            </a:xfrm>
            <a:custGeom>
              <a:avLst/>
              <a:gdLst/>
              <a:ahLst/>
              <a:cxnLst>
                <a:cxn ang="0">
                  <a:pos x="0" y="0"/>
                </a:cxn>
                <a:cxn ang="0">
                  <a:pos x="47" y="113"/>
                </a:cxn>
                <a:cxn ang="0">
                  <a:pos x="273" y="338"/>
                </a:cxn>
                <a:cxn ang="0">
                  <a:pos x="47" y="564"/>
                </a:cxn>
                <a:cxn ang="0">
                  <a:pos x="0" y="451"/>
                </a:cxn>
                <a:cxn ang="0">
                  <a:pos x="0" y="0"/>
                </a:cxn>
              </a:cxnLst>
              <a:rect l="0" t="0" r="r" b="b"/>
              <a:pathLst>
                <a:path w="273" h="564">
                  <a:moveTo>
                    <a:pt x="0" y="0"/>
                  </a:moveTo>
                  <a:cubicBezTo>
                    <a:pt x="0" y="41"/>
                    <a:pt x="16" y="81"/>
                    <a:pt x="47" y="113"/>
                  </a:cubicBezTo>
                  <a:cubicBezTo>
                    <a:pt x="273" y="338"/>
                    <a:pt x="273" y="338"/>
                    <a:pt x="273" y="338"/>
                  </a:cubicBezTo>
                  <a:cubicBezTo>
                    <a:pt x="47" y="564"/>
                    <a:pt x="47" y="564"/>
                    <a:pt x="47" y="564"/>
                  </a:cubicBezTo>
                  <a:cubicBezTo>
                    <a:pt x="16" y="533"/>
                    <a:pt x="0" y="492"/>
                    <a:pt x="0" y="451"/>
                  </a:cubicBezTo>
                  <a:lnTo>
                    <a:pt x="0" y="0"/>
                  </a:lnTo>
                  <a:close/>
                </a:path>
              </a:pathLst>
            </a:custGeom>
            <a:solidFill>
              <a:schemeClr val="accent1">
                <a:lumMod val="75000"/>
              </a:schemeClr>
            </a:solidFill>
            <a:ln w="9525">
              <a:noFill/>
              <a:round/>
              <a:headEnd/>
              <a:tailEnd/>
            </a:ln>
          </p:spPr>
          <p:txBody>
            <a:bodyPr anchor="ctr">
              <a:scene3d>
                <a:camera prst="orthographicFront"/>
                <a:lightRig rig="threePt" dir="t"/>
              </a:scene3d>
              <a:sp3d contourW="12700"/>
            </a:bodyPr>
            <a:lstStyle/>
            <a:p>
              <a:pPr algn="ctr"/>
              <a:endParaRPr sz="4050" dirty="0">
                <a:latin typeface="Outfit" pitchFamily="2" charset="0"/>
                <a:ea typeface="字魂105号-简雅黑" panose="00000500000000000000" pitchFamily="2" charset="-122"/>
              </a:endParaRPr>
            </a:p>
          </p:txBody>
        </p:sp>
        <p:sp>
          <p:nvSpPr>
            <p:cNvPr id="7" name="Freeform: Shape 104">
              <a:extLst>
                <a:ext uri="{FF2B5EF4-FFF2-40B4-BE49-F238E27FC236}">
                  <a16:creationId xmlns:a16="http://schemas.microsoft.com/office/drawing/2014/main" id="{0BDB2ED7-0D6F-95CA-C99B-FF87F099A36C}"/>
                </a:ext>
              </a:extLst>
            </p:cNvPr>
            <p:cNvSpPr>
              <a:spLocks/>
            </p:cNvSpPr>
            <p:nvPr/>
          </p:nvSpPr>
          <p:spPr bwMode="auto">
            <a:xfrm>
              <a:off x="7721604" y="3548243"/>
              <a:ext cx="2240668" cy="1086891"/>
            </a:xfrm>
            <a:custGeom>
              <a:avLst/>
              <a:gdLst/>
              <a:ahLst/>
              <a:cxnLst>
                <a:cxn ang="0">
                  <a:pos x="113" y="0"/>
                </a:cxn>
                <a:cxn ang="0">
                  <a:pos x="564" y="0"/>
                </a:cxn>
                <a:cxn ang="0">
                  <a:pos x="451" y="47"/>
                </a:cxn>
                <a:cxn ang="0">
                  <a:pos x="226" y="273"/>
                </a:cxn>
                <a:cxn ang="0">
                  <a:pos x="0" y="47"/>
                </a:cxn>
                <a:cxn ang="0">
                  <a:pos x="113" y="0"/>
                </a:cxn>
              </a:cxnLst>
              <a:rect l="0" t="0" r="r" b="b"/>
              <a:pathLst>
                <a:path w="564" h="273">
                  <a:moveTo>
                    <a:pt x="113" y="0"/>
                  </a:moveTo>
                  <a:cubicBezTo>
                    <a:pt x="564" y="0"/>
                    <a:pt x="564" y="0"/>
                    <a:pt x="564" y="0"/>
                  </a:cubicBezTo>
                  <a:cubicBezTo>
                    <a:pt x="523" y="0"/>
                    <a:pt x="482" y="16"/>
                    <a:pt x="451" y="47"/>
                  </a:cubicBezTo>
                  <a:cubicBezTo>
                    <a:pt x="226" y="273"/>
                    <a:pt x="226" y="273"/>
                    <a:pt x="226" y="273"/>
                  </a:cubicBezTo>
                  <a:cubicBezTo>
                    <a:pt x="0" y="47"/>
                    <a:pt x="0" y="47"/>
                    <a:pt x="0" y="47"/>
                  </a:cubicBezTo>
                  <a:cubicBezTo>
                    <a:pt x="31" y="16"/>
                    <a:pt x="72" y="0"/>
                    <a:pt x="113" y="0"/>
                  </a:cubicBezTo>
                  <a:close/>
                </a:path>
              </a:pathLst>
            </a:custGeom>
            <a:solidFill>
              <a:schemeClr val="accent2">
                <a:lumMod val="75000"/>
              </a:schemeClr>
            </a:solidFill>
            <a:ln w="9525">
              <a:noFill/>
              <a:round/>
              <a:headEnd/>
              <a:tailEnd/>
            </a:ln>
          </p:spPr>
          <p:txBody>
            <a:bodyPr anchor="ctr">
              <a:scene3d>
                <a:camera prst="orthographicFront"/>
                <a:lightRig rig="threePt" dir="t"/>
              </a:scene3d>
              <a:sp3d contourW="12700"/>
            </a:bodyPr>
            <a:lstStyle/>
            <a:p>
              <a:pPr algn="ctr"/>
              <a:endParaRPr sz="4050" dirty="0">
                <a:latin typeface="Outfit" pitchFamily="2" charset="0"/>
                <a:ea typeface="字魂105号-简雅黑" panose="00000500000000000000" pitchFamily="2" charset="-122"/>
              </a:endParaRPr>
            </a:p>
          </p:txBody>
        </p:sp>
        <p:sp>
          <p:nvSpPr>
            <p:cNvPr id="8" name="Freeform: Shape 105">
              <a:extLst>
                <a:ext uri="{FF2B5EF4-FFF2-40B4-BE49-F238E27FC236}">
                  <a16:creationId xmlns:a16="http://schemas.microsoft.com/office/drawing/2014/main" id="{C96FC37F-141A-FC73-4B94-64ED336E231A}"/>
                </a:ext>
              </a:extLst>
            </p:cNvPr>
            <p:cNvSpPr>
              <a:spLocks/>
            </p:cNvSpPr>
            <p:nvPr/>
          </p:nvSpPr>
          <p:spPr bwMode="auto">
            <a:xfrm>
              <a:off x="6729467" y="6329564"/>
              <a:ext cx="3232804" cy="2079026"/>
            </a:xfrm>
            <a:custGeom>
              <a:avLst/>
              <a:gdLst/>
              <a:ahLst/>
              <a:cxnLst>
                <a:cxn ang="0">
                  <a:pos x="701" y="476"/>
                </a:cxn>
                <a:cxn ang="0">
                  <a:pos x="278" y="52"/>
                </a:cxn>
                <a:cxn ang="0">
                  <a:pos x="316" y="15"/>
                </a:cxn>
                <a:cxn ang="0">
                  <a:pos x="308" y="1"/>
                </a:cxn>
                <a:cxn ang="0">
                  <a:pos x="78" y="47"/>
                </a:cxn>
                <a:cxn ang="0">
                  <a:pos x="47" y="79"/>
                </a:cxn>
                <a:cxn ang="0">
                  <a:pos x="1" y="309"/>
                </a:cxn>
                <a:cxn ang="0">
                  <a:pos x="15" y="316"/>
                </a:cxn>
                <a:cxn ang="0">
                  <a:pos x="52" y="278"/>
                </a:cxn>
                <a:cxn ang="0">
                  <a:pos x="250" y="476"/>
                </a:cxn>
                <a:cxn ang="0">
                  <a:pos x="363" y="522"/>
                </a:cxn>
                <a:cxn ang="0">
                  <a:pos x="814" y="522"/>
                </a:cxn>
                <a:cxn ang="0">
                  <a:pos x="701" y="476"/>
                </a:cxn>
              </a:cxnLst>
              <a:rect l="0" t="0" r="r" b="b"/>
              <a:pathLst>
                <a:path w="814" h="522">
                  <a:moveTo>
                    <a:pt x="701" y="476"/>
                  </a:moveTo>
                  <a:cubicBezTo>
                    <a:pt x="278" y="52"/>
                    <a:pt x="278" y="52"/>
                    <a:pt x="278" y="52"/>
                  </a:cubicBezTo>
                  <a:cubicBezTo>
                    <a:pt x="316" y="15"/>
                    <a:pt x="316" y="15"/>
                    <a:pt x="316" y="15"/>
                  </a:cubicBezTo>
                  <a:cubicBezTo>
                    <a:pt x="321" y="9"/>
                    <a:pt x="316" y="0"/>
                    <a:pt x="308" y="1"/>
                  </a:cubicBezTo>
                  <a:cubicBezTo>
                    <a:pt x="78" y="47"/>
                    <a:pt x="78" y="47"/>
                    <a:pt x="78" y="47"/>
                  </a:cubicBezTo>
                  <a:cubicBezTo>
                    <a:pt x="63" y="50"/>
                    <a:pt x="50" y="63"/>
                    <a:pt x="47" y="79"/>
                  </a:cubicBezTo>
                  <a:cubicBezTo>
                    <a:pt x="1" y="309"/>
                    <a:pt x="1" y="309"/>
                    <a:pt x="1" y="309"/>
                  </a:cubicBezTo>
                  <a:cubicBezTo>
                    <a:pt x="0" y="316"/>
                    <a:pt x="9" y="321"/>
                    <a:pt x="15" y="316"/>
                  </a:cubicBezTo>
                  <a:cubicBezTo>
                    <a:pt x="52" y="278"/>
                    <a:pt x="52" y="278"/>
                    <a:pt x="52" y="278"/>
                  </a:cubicBezTo>
                  <a:cubicBezTo>
                    <a:pt x="250" y="476"/>
                    <a:pt x="250" y="476"/>
                    <a:pt x="250" y="476"/>
                  </a:cubicBezTo>
                  <a:cubicBezTo>
                    <a:pt x="281" y="507"/>
                    <a:pt x="322" y="522"/>
                    <a:pt x="363" y="522"/>
                  </a:cubicBezTo>
                  <a:cubicBezTo>
                    <a:pt x="814" y="522"/>
                    <a:pt x="814" y="522"/>
                    <a:pt x="814" y="522"/>
                  </a:cubicBezTo>
                  <a:cubicBezTo>
                    <a:pt x="773" y="522"/>
                    <a:pt x="732" y="507"/>
                    <a:pt x="701" y="476"/>
                  </a:cubicBezTo>
                  <a:close/>
                </a:path>
              </a:pathLst>
            </a:custGeom>
            <a:solidFill>
              <a:schemeClr val="accent4"/>
            </a:solidFill>
            <a:ln w="9525">
              <a:noFill/>
              <a:round/>
              <a:headEnd/>
              <a:tailEnd/>
            </a:ln>
          </p:spPr>
          <p:txBody>
            <a:bodyPr anchor="ctr">
              <a:scene3d>
                <a:camera prst="orthographicFront"/>
                <a:lightRig rig="threePt" dir="t"/>
              </a:scene3d>
              <a:sp3d contourW="12700"/>
            </a:bodyPr>
            <a:lstStyle/>
            <a:p>
              <a:pPr algn="ctr"/>
              <a:endParaRPr sz="4050" dirty="0">
                <a:latin typeface="Outfit" pitchFamily="2" charset="0"/>
                <a:ea typeface="字魂105号-简雅黑" panose="00000500000000000000" pitchFamily="2" charset="-122"/>
              </a:endParaRPr>
            </a:p>
          </p:txBody>
        </p:sp>
        <p:sp>
          <p:nvSpPr>
            <p:cNvPr id="9" name="Freeform: Shape 106">
              <a:extLst>
                <a:ext uri="{FF2B5EF4-FFF2-40B4-BE49-F238E27FC236}">
                  <a16:creationId xmlns:a16="http://schemas.microsoft.com/office/drawing/2014/main" id="{1707982F-F36A-D70A-54BE-BF6AC7DB2058}"/>
                </a:ext>
              </a:extLst>
            </p:cNvPr>
            <p:cNvSpPr>
              <a:spLocks/>
            </p:cNvSpPr>
            <p:nvPr/>
          </p:nvSpPr>
          <p:spPr bwMode="auto">
            <a:xfrm>
              <a:off x="9421613" y="5086610"/>
              <a:ext cx="2073454" cy="3232799"/>
            </a:xfrm>
            <a:custGeom>
              <a:avLst/>
              <a:gdLst/>
              <a:ahLst/>
              <a:cxnLst>
                <a:cxn ang="0">
                  <a:pos x="476" y="113"/>
                </a:cxn>
                <a:cxn ang="0">
                  <a:pos x="52" y="536"/>
                </a:cxn>
                <a:cxn ang="0">
                  <a:pos x="15" y="498"/>
                </a:cxn>
                <a:cxn ang="0">
                  <a:pos x="1" y="505"/>
                </a:cxn>
                <a:cxn ang="0">
                  <a:pos x="47" y="735"/>
                </a:cxn>
                <a:cxn ang="0">
                  <a:pos x="79" y="767"/>
                </a:cxn>
                <a:cxn ang="0">
                  <a:pos x="309" y="813"/>
                </a:cxn>
                <a:cxn ang="0">
                  <a:pos x="316" y="799"/>
                </a:cxn>
                <a:cxn ang="0">
                  <a:pos x="278" y="761"/>
                </a:cxn>
                <a:cxn ang="0">
                  <a:pos x="476" y="564"/>
                </a:cxn>
                <a:cxn ang="0">
                  <a:pos x="522" y="451"/>
                </a:cxn>
                <a:cxn ang="0">
                  <a:pos x="522" y="0"/>
                </a:cxn>
                <a:cxn ang="0">
                  <a:pos x="476" y="113"/>
                </a:cxn>
              </a:cxnLst>
              <a:rect l="0" t="0" r="r" b="b"/>
              <a:pathLst>
                <a:path w="522" h="814">
                  <a:moveTo>
                    <a:pt x="476" y="113"/>
                  </a:moveTo>
                  <a:cubicBezTo>
                    <a:pt x="52" y="536"/>
                    <a:pt x="52" y="536"/>
                    <a:pt x="52" y="536"/>
                  </a:cubicBezTo>
                  <a:cubicBezTo>
                    <a:pt x="15" y="498"/>
                    <a:pt x="15" y="498"/>
                    <a:pt x="15" y="498"/>
                  </a:cubicBezTo>
                  <a:cubicBezTo>
                    <a:pt x="9" y="492"/>
                    <a:pt x="0" y="498"/>
                    <a:pt x="1" y="505"/>
                  </a:cubicBezTo>
                  <a:cubicBezTo>
                    <a:pt x="47" y="735"/>
                    <a:pt x="47" y="735"/>
                    <a:pt x="47" y="735"/>
                  </a:cubicBezTo>
                  <a:cubicBezTo>
                    <a:pt x="50" y="751"/>
                    <a:pt x="63" y="763"/>
                    <a:pt x="79" y="767"/>
                  </a:cubicBezTo>
                  <a:cubicBezTo>
                    <a:pt x="309" y="813"/>
                    <a:pt x="309" y="813"/>
                    <a:pt x="309" y="813"/>
                  </a:cubicBezTo>
                  <a:cubicBezTo>
                    <a:pt x="316" y="814"/>
                    <a:pt x="321" y="805"/>
                    <a:pt x="316" y="799"/>
                  </a:cubicBezTo>
                  <a:cubicBezTo>
                    <a:pt x="278" y="761"/>
                    <a:pt x="278" y="761"/>
                    <a:pt x="278" y="761"/>
                  </a:cubicBezTo>
                  <a:cubicBezTo>
                    <a:pt x="476" y="564"/>
                    <a:pt x="476" y="564"/>
                    <a:pt x="476" y="564"/>
                  </a:cubicBezTo>
                  <a:cubicBezTo>
                    <a:pt x="507" y="533"/>
                    <a:pt x="522" y="492"/>
                    <a:pt x="522" y="451"/>
                  </a:cubicBezTo>
                  <a:cubicBezTo>
                    <a:pt x="522" y="0"/>
                    <a:pt x="522" y="0"/>
                    <a:pt x="522" y="0"/>
                  </a:cubicBezTo>
                  <a:cubicBezTo>
                    <a:pt x="522" y="41"/>
                    <a:pt x="507" y="81"/>
                    <a:pt x="476" y="113"/>
                  </a:cubicBezTo>
                  <a:close/>
                </a:path>
              </a:pathLst>
            </a:custGeom>
            <a:solidFill>
              <a:schemeClr val="accent3"/>
            </a:solidFill>
            <a:ln w="9525">
              <a:noFill/>
              <a:round/>
              <a:headEnd/>
              <a:tailEnd/>
            </a:ln>
          </p:spPr>
          <p:txBody>
            <a:bodyPr anchor="ctr">
              <a:scene3d>
                <a:camera prst="orthographicFront"/>
                <a:lightRig rig="threePt" dir="t"/>
              </a:scene3d>
              <a:sp3d contourW="12700"/>
            </a:bodyPr>
            <a:lstStyle/>
            <a:p>
              <a:pPr algn="ctr"/>
              <a:endParaRPr sz="4050" dirty="0">
                <a:latin typeface="Outfit" pitchFamily="2" charset="0"/>
                <a:ea typeface="字魂105号-简雅黑" panose="00000500000000000000" pitchFamily="2" charset="-122"/>
              </a:endParaRPr>
            </a:p>
          </p:txBody>
        </p:sp>
        <p:sp>
          <p:nvSpPr>
            <p:cNvPr id="10" name="Freeform: Shape 107">
              <a:extLst>
                <a:ext uri="{FF2B5EF4-FFF2-40B4-BE49-F238E27FC236}">
                  <a16:creationId xmlns:a16="http://schemas.microsoft.com/office/drawing/2014/main" id="{624330FB-EACD-3F19-B9C2-96C73A1D9E4B}"/>
                </a:ext>
              </a:extLst>
            </p:cNvPr>
            <p:cNvSpPr>
              <a:spLocks/>
            </p:cNvSpPr>
            <p:nvPr/>
          </p:nvSpPr>
          <p:spPr bwMode="auto">
            <a:xfrm>
              <a:off x="6640286" y="3642996"/>
              <a:ext cx="2079028" cy="3232799"/>
            </a:xfrm>
            <a:custGeom>
              <a:avLst/>
              <a:gdLst/>
              <a:ahLst/>
              <a:cxnLst>
                <a:cxn ang="0">
                  <a:pos x="522" y="308"/>
                </a:cxn>
                <a:cxn ang="0">
                  <a:pos x="476" y="78"/>
                </a:cxn>
                <a:cxn ang="0">
                  <a:pos x="444" y="47"/>
                </a:cxn>
                <a:cxn ang="0">
                  <a:pos x="214" y="1"/>
                </a:cxn>
                <a:cxn ang="0">
                  <a:pos x="207" y="15"/>
                </a:cxn>
                <a:cxn ang="0">
                  <a:pos x="245" y="52"/>
                </a:cxn>
                <a:cxn ang="0">
                  <a:pos x="47" y="250"/>
                </a:cxn>
                <a:cxn ang="0">
                  <a:pos x="0" y="363"/>
                </a:cxn>
                <a:cxn ang="0">
                  <a:pos x="0" y="814"/>
                </a:cxn>
                <a:cxn ang="0">
                  <a:pos x="47" y="701"/>
                </a:cxn>
                <a:cxn ang="0">
                  <a:pos x="470" y="278"/>
                </a:cxn>
                <a:cxn ang="0">
                  <a:pos x="508" y="316"/>
                </a:cxn>
                <a:cxn ang="0">
                  <a:pos x="522" y="308"/>
                </a:cxn>
              </a:cxnLst>
              <a:rect l="0" t="0" r="r" b="b"/>
              <a:pathLst>
                <a:path w="523" h="814">
                  <a:moveTo>
                    <a:pt x="522" y="308"/>
                  </a:moveTo>
                  <a:cubicBezTo>
                    <a:pt x="476" y="78"/>
                    <a:pt x="476" y="78"/>
                    <a:pt x="476" y="78"/>
                  </a:cubicBezTo>
                  <a:cubicBezTo>
                    <a:pt x="472" y="63"/>
                    <a:pt x="460" y="50"/>
                    <a:pt x="444" y="47"/>
                  </a:cubicBezTo>
                  <a:cubicBezTo>
                    <a:pt x="214" y="1"/>
                    <a:pt x="214" y="1"/>
                    <a:pt x="214" y="1"/>
                  </a:cubicBezTo>
                  <a:cubicBezTo>
                    <a:pt x="206" y="0"/>
                    <a:pt x="201" y="9"/>
                    <a:pt x="207" y="15"/>
                  </a:cubicBezTo>
                  <a:cubicBezTo>
                    <a:pt x="245" y="52"/>
                    <a:pt x="245" y="52"/>
                    <a:pt x="245" y="52"/>
                  </a:cubicBezTo>
                  <a:cubicBezTo>
                    <a:pt x="47" y="250"/>
                    <a:pt x="47" y="250"/>
                    <a:pt x="47" y="250"/>
                  </a:cubicBezTo>
                  <a:cubicBezTo>
                    <a:pt x="16" y="281"/>
                    <a:pt x="0" y="322"/>
                    <a:pt x="0" y="363"/>
                  </a:cubicBezTo>
                  <a:cubicBezTo>
                    <a:pt x="0" y="814"/>
                    <a:pt x="0" y="814"/>
                    <a:pt x="0" y="814"/>
                  </a:cubicBezTo>
                  <a:cubicBezTo>
                    <a:pt x="0" y="773"/>
                    <a:pt x="16" y="732"/>
                    <a:pt x="47" y="701"/>
                  </a:cubicBezTo>
                  <a:cubicBezTo>
                    <a:pt x="470" y="278"/>
                    <a:pt x="470" y="278"/>
                    <a:pt x="470" y="278"/>
                  </a:cubicBezTo>
                  <a:cubicBezTo>
                    <a:pt x="508" y="316"/>
                    <a:pt x="508" y="316"/>
                    <a:pt x="508" y="316"/>
                  </a:cubicBezTo>
                  <a:cubicBezTo>
                    <a:pt x="514" y="321"/>
                    <a:pt x="523" y="316"/>
                    <a:pt x="522" y="308"/>
                  </a:cubicBezTo>
                  <a:close/>
                </a:path>
              </a:pathLst>
            </a:custGeom>
            <a:solidFill>
              <a:schemeClr val="accent1"/>
            </a:solidFill>
            <a:ln w="9525">
              <a:noFill/>
              <a:round/>
              <a:headEnd/>
              <a:tailEnd/>
            </a:ln>
          </p:spPr>
          <p:txBody>
            <a:bodyPr anchor="ctr">
              <a:scene3d>
                <a:camera prst="orthographicFront"/>
                <a:lightRig rig="threePt" dir="t"/>
              </a:scene3d>
              <a:sp3d contourW="12700"/>
            </a:bodyPr>
            <a:lstStyle/>
            <a:p>
              <a:pPr algn="ctr"/>
              <a:endParaRPr sz="4050" dirty="0">
                <a:latin typeface="Outfit" pitchFamily="2" charset="0"/>
                <a:ea typeface="字魂105号-简雅黑" panose="00000500000000000000" pitchFamily="2" charset="-122"/>
              </a:endParaRPr>
            </a:p>
          </p:txBody>
        </p:sp>
        <p:sp>
          <p:nvSpPr>
            <p:cNvPr id="11" name="Freeform: Shape 108">
              <a:extLst>
                <a:ext uri="{FF2B5EF4-FFF2-40B4-BE49-F238E27FC236}">
                  <a16:creationId xmlns:a16="http://schemas.microsoft.com/office/drawing/2014/main" id="{B229C0B9-9195-8AB5-6ADA-A42A122DEAC6}"/>
                </a:ext>
              </a:extLst>
            </p:cNvPr>
            <p:cNvSpPr>
              <a:spLocks/>
            </p:cNvSpPr>
            <p:nvPr/>
          </p:nvSpPr>
          <p:spPr bwMode="auto">
            <a:xfrm>
              <a:off x="8173084" y="3548243"/>
              <a:ext cx="3232804" cy="2079026"/>
            </a:xfrm>
            <a:custGeom>
              <a:avLst/>
              <a:gdLst/>
              <a:ahLst/>
              <a:cxnLst>
                <a:cxn ang="0">
                  <a:pos x="799" y="207"/>
                </a:cxn>
                <a:cxn ang="0">
                  <a:pos x="761" y="245"/>
                </a:cxn>
                <a:cxn ang="0">
                  <a:pos x="564" y="47"/>
                </a:cxn>
                <a:cxn ang="0">
                  <a:pos x="451" y="0"/>
                </a:cxn>
                <a:cxn ang="0">
                  <a:pos x="0" y="0"/>
                </a:cxn>
                <a:cxn ang="0">
                  <a:pos x="113" y="47"/>
                </a:cxn>
                <a:cxn ang="0">
                  <a:pos x="536" y="470"/>
                </a:cxn>
                <a:cxn ang="0">
                  <a:pos x="498" y="508"/>
                </a:cxn>
                <a:cxn ang="0">
                  <a:pos x="505" y="522"/>
                </a:cxn>
                <a:cxn ang="0">
                  <a:pos x="735" y="476"/>
                </a:cxn>
                <a:cxn ang="0">
                  <a:pos x="767" y="444"/>
                </a:cxn>
                <a:cxn ang="0">
                  <a:pos x="813" y="214"/>
                </a:cxn>
                <a:cxn ang="0">
                  <a:pos x="799" y="207"/>
                </a:cxn>
              </a:cxnLst>
              <a:rect l="0" t="0" r="r" b="b"/>
              <a:pathLst>
                <a:path w="814" h="523">
                  <a:moveTo>
                    <a:pt x="799" y="207"/>
                  </a:moveTo>
                  <a:cubicBezTo>
                    <a:pt x="761" y="245"/>
                    <a:pt x="761" y="245"/>
                    <a:pt x="761" y="245"/>
                  </a:cubicBezTo>
                  <a:cubicBezTo>
                    <a:pt x="564" y="47"/>
                    <a:pt x="564" y="47"/>
                    <a:pt x="564" y="47"/>
                  </a:cubicBezTo>
                  <a:cubicBezTo>
                    <a:pt x="533" y="16"/>
                    <a:pt x="492" y="0"/>
                    <a:pt x="451" y="0"/>
                  </a:cubicBezTo>
                  <a:cubicBezTo>
                    <a:pt x="0" y="0"/>
                    <a:pt x="0" y="0"/>
                    <a:pt x="0" y="0"/>
                  </a:cubicBezTo>
                  <a:cubicBezTo>
                    <a:pt x="41" y="0"/>
                    <a:pt x="81" y="16"/>
                    <a:pt x="113" y="47"/>
                  </a:cubicBezTo>
                  <a:cubicBezTo>
                    <a:pt x="536" y="470"/>
                    <a:pt x="536" y="470"/>
                    <a:pt x="536" y="470"/>
                  </a:cubicBezTo>
                  <a:cubicBezTo>
                    <a:pt x="498" y="508"/>
                    <a:pt x="498" y="508"/>
                    <a:pt x="498" y="508"/>
                  </a:cubicBezTo>
                  <a:cubicBezTo>
                    <a:pt x="493" y="514"/>
                    <a:pt x="498" y="523"/>
                    <a:pt x="505" y="522"/>
                  </a:cubicBezTo>
                  <a:cubicBezTo>
                    <a:pt x="735" y="476"/>
                    <a:pt x="735" y="476"/>
                    <a:pt x="735" y="476"/>
                  </a:cubicBezTo>
                  <a:cubicBezTo>
                    <a:pt x="751" y="472"/>
                    <a:pt x="764" y="460"/>
                    <a:pt x="767" y="444"/>
                  </a:cubicBezTo>
                  <a:cubicBezTo>
                    <a:pt x="813" y="214"/>
                    <a:pt x="813" y="214"/>
                    <a:pt x="813" y="214"/>
                  </a:cubicBezTo>
                  <a:cubicBezTo>
                    <a:pt x="814" y="206"/>
                    <a:pt x="805" y="201"/>
                    <a:pt x="799" y="207"/>
                  </a:cubicBezTo>
                  <a:close/>
                </a:path>
              </a:pathLst>
            </a:custGeom>
            <a:solidFill>
              <a:schemeClr val="accent2"/>
            </a:solidFill>
            <a:ln w="9525">
              <a:noFill/>
              <a:round/>
              <a:headEnd/>
              <a:tailEnd/>
            </a:ln>
          </p:spPr>
          <p:txBody>
            <a:bodyPr anchor="ctr">
              <a:scene3d>
                <a:camera prst="orthographicFront"/>
                <a:lightRig rig="threePt" dir="t"/>
              </a:scene3d>
              <a:sp3d contourW="12700"/>
            </a:bodyPr>
            <a:lstStyle/>
            <a:p>
              <a:pPr algn="ctr"/>
              <a:endParaRPr sz="4050" dirty="0">
                <a:latin typeface="Outfit" pitchFamily="2" charset="0"/>
                <a:ea typeface="字魂105号-简雅黑" panose="00000500000000000000" pitchFamily="2" charset="-122"/>
              </a:endParaRPr>
            </a:p>
          </p:txBody>
        </p:sp>
      </p:grpSp>
      <p:sp>
        <p:nvSpPr>
          <p:cNvPr id="16" name="Google Shape;204;p13">
            <a:extLst>
              <a:ext uri="{FF2B5EF4-FFF2-40B4-BE49-F238E27FC236}">
                <a16:creationId xmlns:a16="http://schemas.microsoft.com/office/drawing/2014/main" id="{6345C52C-B057-415F-7A85-5800C7F620E8}"/>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 Design</a:t>
            </a:r>
            <a:endParaRPr lang="en-US" sz="6000">
              <a:latin typeface="Outfit Black" pitchFamily="2" charset="0"/>
            </a:endParaRPr>
          </a:p>
        </p:txBody>
      </p:sp>
      <p:sp>
        <p:nvSpPr>
          <p:cNvPr id="17" name="Rectangle 16">
            <a:extLst>
              <a:ext uri="{FF2B5EF4-FFF2-40B4-BE49-F238E27FC236}">
                <a16:creationId xmlns:a16="http://schemas.microsoft.com/office/drawing/2014/main" id="{92831B9F-E997-668F-4F48-9D24A5B13DE9}"/>
              </a:ext>
            </a:extLst>
          </p:cNvPr>
          <p:cNvSpPr/>
          <p:nvPr/>
        </p:nvSpPr>
        <p:spPr>
          <a:xfrm>
            <a:off x="1341702" y="369751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a:extLst>
              <a:ext uri="{FF2B5EF4-FFF2-40B4-BE49-F238E27FC236}">
                <a16:creationId xmlns:a16="http://schemas.microsoft.com/office/drawing/2014/main" id="{318024BF-9B65-B399-35ED-66B871CB5DA7}"/>
              </a:ext>
            </a:extLst>
          </p:cNvPr>
          <p:cNvSpPr/>
          <p:nvPr/>
        </p:nvSpPr>
        <p:spPr>
          <a:xfrm>
            <a:off x="1341702" y="689241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a:extLst>
              <a:ext uri="{FF2B5EF4-FFF2-40B4-BE49-F238E27FC236}">
                <a16:creationId xmlns:a16="http://schemas.microsoft.com/office/drawing/2014/main" id="{D7017934-23D5-D42D-786C-D5596FB14CFC}"/>
              </a:ext>
            </a:extLst>
          </p:cNvPr>
          <p:cNvSpPr/>
          <p:nvPr/>
        </p:nvSpPr>
        <p:spPr>
          <a:xfrm>
            <a:off x="12154459" y="369751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19">
            <a:extLst>
              <a:ext uri="{FF2B5EF4-FFF2-40B4-BE49-F238E27FC236}">
                <a16:creationId xmlns:a16="http://schemas.microsoft.com/office/drawing/2014/main" id="{E4E78FDB-425D-80E5-C5D5-D1DD54B73980}"/>
              </a:ext>
            </a:extLst>
          </p:cNvPr>
          <p:cNvSpPr/>
          <p:nvPr/>
        </p:nvSpPr>
        <p:spPr>
          <a:xfrm>
            <a:off x="12154459" y="689241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22" name="Graphic 2">
            <a:extLst>
              <a:ext uri="{FF2B5EF4-FFF2-40B4-BE49-F238E27FC236}">
                <a16:creationId xmlns:a16="http://schemas.microsoft.com/office/drawing/2014/main" id="{73E8D431-1F57-64F2-EF71-4903FBB3811D}"/>
              </a:ext>
            </a:extLst>
          </p:cNvPr>
          <p:cNvGrpSpPr/>
          <p:nvPr/>
        </p:nvGrpSpPr>
        <p:grpSpPr>
          <a:xfrm>
            <a:off x="7295425" y="4144955"/>
            <a:ext cx="725782" cy="725770"/>
            <a:chOff x="6240468" y="3424552"/>
            <a:chExt cx="1234527" cy="1234527"/>
          </a:xfrm>
          <a:solidFill>
            <a:schemeClr val="bg1"/>
          </a:solidFill>
        </p:grpSpPr>
        <p:sp>
          <p:nvSpPr>
            <p:cNvPr id="23" name="Freeform: Shape 22">
              <a:extLst>
                <a:ext uri="{FF2B5EF4-FFF2-40B4-BE49-F238E27FC236}">
                  <a16:creationId xmlns:a16="http://schemas.microsoft.com/office/drawing/2014/main" id="{E589239A-5668-39AF-97AB-2BB98FC46BA6}"/>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8905F224-906B-AF03-623B-131F9470F29C}"/>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3BA610BE-AEBC-9F5C-DE96-022E4CCE9F89}"/>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EF7CCDDA-DB92-8EC8-48BC-5B3135BDB0CA}"/>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77F5C3BD-081D-9F2F-6454-6EB3F20B0C08}"/>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CACBDB24-5E3F-CEC8-F7A5-7223F0AF330C}"/>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E2556DEB-CC75-00C2-F7CC-46C08954A200}"/>
              </a:ext>
            </a:extLst>
          </p:cNvPr>
          <p:cNvGrpSpPr/>
          <p:nvPr/>
        </p:nvGrpSpPr>
        <p:grpSpPr>
          <a:xfrm>
            <a:off x="7296085" y="7093583"/>
            <a:ext cx="740006" cy="740092"/>
            <a:chOff x="3949190" y="3442755"/>
            <a:chExt cx="1234188" cy="1234356"/>
          </a:xfrm>
          <a:solidFill>
            <a:schemeClr val="bg1"/>
          </a:solidFill>
        </p:grpSpPr>
        <p:sp>
          <p:nvSpPr>
            <p:cNvPr id="30" name="Freeform: Shape 29">
              <a:extLst>
                <a:ext uri="{FF2B5EF4-FFF2-40B4-BE49-F238E27FC236}">
                  <a16:creationId xmlns:a16="http://schemas.microsoft.com/office/drawing/2014/main" id="{8A8F430A-C328-FC31-72A2-C444067327D5}"/>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690433FC-031B-3068-33CB-F6B53448BD2A}"/>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D4E23765-EC8B-EEF8-CCAF-254724C8AFA9}"/>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D956B483-E78D-B6EA-211F-02D5CCDC03BF}"/>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71CFA7EF-9043-6996-F39F-081DED07AF91}"/>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0C478915-3A26-A029-1557-42ADCD84B9EB}"/>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D4BA2C0B-FEC2-609F-2604-099E29C1B6E8}"/>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A33B4B25-A000-571E-A96C-EBE8F78D4F17}"/>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38" name="Graphic 4">
            <a:extLst>
              <a:ext uri="{FF2B5EF4-FFF2-40B4-BE49-F238E27FC236}">
                <a16:creationId xmlns:a16="http://schemas.microsoft.com/office/drawing/2014/main" id="{9B755BE7-4FB9-06EC-5A88-EC840B03959C}"/>
              </a:ext>
            </a:extLst>
          </p:cNvPr>
          <p:cNvGrpSpPr/>
          <p:nvPr/>
        </p:nvGrpSpPr>
        <p:grpSpPr>
          <a:xfrm>
            <a:off x="10251818" y="7085785"/>
            <a:ext cx="740114" cy="740144"/>
            <a:chOff x="10884230" y="3442838"/>
            <a:chExt cx="1234377" cy="1234439"/>
          </a:xfrm>
          <a:solidFill>
            <a:schemeClr val="bg1"/>
          </a:solidFill>
        </p:grpSpPr>
        <p:sp>
          <p:nvSpPr>
            <p:cNvPr id="39" name="Freeform: Shape 38">
              <a:extLst>
                <a:ext uri="{FF2B5EF4-FFF2-40B4-BE49-F238E27FC236}">
                  <a16:creationId xmlns:a16="http://schemas.microsoft.com/office/drawing/2014/main" id="{1D232D1F-5CC0-0C1F-C904-D08946ECFD3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48FD821B-37D3-0900-3173-7DFB9825DF1D}"/>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1" name="Freeform: Shape 40">
              <a:extLst>
                <a:ext uri="{FF2B5EF4-FFF2-40B4-BE49-F238E27FC236}">
                  <a16:creationId xmlns:a16="http://schemas.microsoft.com/office/drawing/2014/main" id="{83E6C043-3494-9AA3-BDA6-3027CAC3D39B}"/>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42" name="Freeform: Shape 41">
              <a:extLst>
                <a:ext uri="{FF2B5EF4-FFF2-40B4-BE49-F238E27FC236}">
                  <a16:creationId xmlns:a16="http://schemas.microsoft.com/office/drawing/2014/main" id="{694CE0F7-C6BA-BC86-E87C-E904E47759CF}"/>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43" name="Freeform: Shape 42">
              <a:extLst>
                <a:ext uri="{FF2B5EF4-FFF2-40B4-BE49-F238E27FC236}">
                  <a16:creationId xmlns:a16="http://schemas.microsoft.com/office/drawing/2014/main" id="{1A356B8A-F223-9CD0-D6A9-6B9ECB7FD044}"/>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DF3AD29B-6282-2AD7-D5B2-E8206CFB7D70}"/>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45" name="Graphic 4">
            <a:extLst>
              <a:ext uri="{FF2B5EF4-FFF2-40B4-BE49-F238E27FC236}">
                <a16:creationId xmlns:a16="http://schemas.microsoft.com/office/drawing/2014/main" id="{8E00C06E-0CC6-27E0-D110-37C0A4D4A36B}"/>
              </a:ext>
            </a:extLst>
          </p:cNvPr>
          <p:cNvGrpSpPr/>
          <p:nvPr/>
        </p:nvGrpSpPr>
        <p:grpSpPr>
          <a:xfrm>
            <a:off x="10244019" y="4130041"/>
            <a:ext cx="740172" cy="740060"/>
            <a:chOff x="13194714" y="5688212"/>
            <a:chExt cx="1234475" cy="1234293"/>
          </a:xfrm>
          <a:solidFill>
            <a:schemeClr val="bg1"/>
          </a:solidFill>
        </p:grpSpPr>
        <p:sp>
          <p:nvSpPr>
            <p:cNvPr id="46" name="Freeform: Shape 45">
              <a:extLst>
                <a:ext uri="{FF2B5EF4-FFF2-40B4-BE49-F238E27FC236}">
                  <a16:creationId xmlns:a16="http://schemas.microsoft.com/office/drawing/2014/main" id="{5D4E6A05-BF79-851C-AF40-82E118DB7A66}"/>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47" name="Freeform: Shape 46">
              <a:extLst>
                <a:ext uri="{FF2B5EF4-FFF2-40B4-BE49-F238E27FC236}">
                  <a16:creationId xmlns:a16="http://schemas.microsoft.com/office/drawing/2014/main" id="{6FA5A6FE-E8F1-3185-A921-BE41BF1FD806}"/>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985346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6"/>
                                        </p:tgtEl>
                                        <p:attrNameLst>
                                          <p:attrName>style.visibility</p:attrName>
                                        </p:attrNameLst>
                                      </p:cBhvr>
                                      <p:to>
                                        <p:strVal val="visible"/>
                                      </p:to>
                                    </p:set>
                                    <p:anim to="" calcmode="lin" valueType="num">
                                      <p:cBhvr>
                                        <p:cTn id="7"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6"/>
                                        </p:tgtEl>
                                      </p:cBhvr>
                                    </p:animEffect>
                                  </p:childTnLst>
                                </p:cTn>
                              </p:par>
                            </p:childTnLst>
                          </p:cTn>
                        </p:par>
                        <p:par>
                          <p:cTn id="9" fill="hold">
                            <p:stCondLst>
                              <p:cond delay="1110"/>
                            </p:stCondLst>
                            <p:childTnLst>
                              <p:par>
                                <p:cTn id="10" presetID="31" presetClass="entr" presetSubtype="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1000" fill="hold"/>
                                        <p:tgtEl>
                                          <p:spTgt spid="21"/>
                                        </p:tgtEl>
                                        <p:attrNameLst>
                                          <p:attrName>ppt_w</p:attrName>
                                        </p:attrNameLst>
                                      </p:cBhvr>
                                      <p:tavLst>
                                        <p:tav tm="0">
                                          <p:val>
                                            <p:fltVal val="0"/>
                                          </p:val>
                                        </p:tav>
                                        <p:tav tm="100000">
                                          <p:val>
                                            <p:strVal val="#ppt_w"/>
                                          </p:val>
                                        </p:tav>
                                      </p:tavLst>
                                    </p:anim>
                                    <p:anim calcmode="lin" valueType="num">
                                      <p:cBhvr>
                                        <p:cTn id="13" dur="1000" fill="hold"/>
                                        <p:tgtEl>
                                          <p:spTgt spid="21"/>
                                        </p:tgtEl>
                                        <p:attrNameLst>
                                          <p:attrName>ppt_h</p:attrName>
                                        </p:attrNameLst>
                                      </p:cBhvr>
                                      <p:tavLst>
                                        <p:tav tm="0">
                                          <p:val>
                                            <p:fltVal val="0"/>
                                          </p:val>
                                        </p:tav>
                                        <p:tav tm="100000">
                                          <p:val>
                                            <p:strVal val="#ppt_h"/>
                                          </p:val>
                                        </p:tav>
                                      </p:tavLst>
                                    </p:anim>
                                    <p:anim calcmode="lin" valueType="num">
                                      <p:cBhvr>
                                        <p:cTn id="14" dur="1000" fill="hold"/>
                                        <p:tgtEl>
                                          <p:spTgt spid="21"/>
                                        </p:tgtEl>
                                        <p:attrNameLst>
                                          <p:attrName>style.rotation</p:attrName>
                                        </p:attrNameLst>
                                      </p:cBhvr>
                                      <p:tavLst>
                                        <p:tav tm="0">
                                          <p:val>
                                            <p:fltVal val="90"/>
                                          </p:val>
                                        </p:tav>
                                        <p:tav tm="100000">
                                          <p:val>
                                            <p:fltVal val="0"/>
                                          </p:val>
                                        </p:tav>
                                      </p:tavLst>
                                    </p:anim>
                                    <p:animEffect transition="in" filter="fade">
                                      <p:cBhvr>
                                        <p:cTn id="15" dur="1000"/>
                                        <p:tgtEl>
                                          <p:spTgt spid="21"/>
                                        </p:tgtEl>
                                      </p:cBhvr>
                                    </p:animEffect>
                                  </p:childTnLst>
                                </p:cTn>
                              </p:par>
                            </p:childTnLst>
                          </p:cTn>
                        </p:par>
                        <p:par>
                          <p:cTn id="16" fill="hold">
                            <p:stCondLst>
                              <p:cond delay="2110"/>
                            </p:stCondLst>
                            <p:childTnLst>
                              <p:par>
                                <p:cTn id="17" presetID="0" presetClass="entr" presetSubtype="0" fill="hold" nodeType="afterEffect">
                                  <p:stCondLst>
                                    <p:cond delay="0"/>
                                  </p:stCondLst>
                                  <p:childTnLst>
                                    <p:set>
                                      <p:cBhvr>
                                        <p:cTn id="18" dur="700" fill="hold">
                                          <p:stCondLst>
                                            <p:cond delay="0"/>
                                          </p:stCondLst>
                                        </p:cTn>
                                        <p:tgtEl>
                                          <p:spTgt spid="22"/>
                                        </p:tgtEl>
                                        <p:attrNameLst>
                                          <p:attrName>style.visibility</p:attrName>
                                        </p:attrNameLst>
                                      </p:cBhvr>
                                      <p:to>
                                        <p:strVal val="visible"/>
                                      </p:to>
                                    </p:set>
                                    <p:anim to="" calcmode="lin" valueType="num">
                                      <p:cBhvr>
                                        <p:cTn id="19"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700" fill="hold"/>
                                        <p:tgtEl>
                                          <p:spTgt spid="17"/>
                                        </p:tgtEl>
                                        <p:attrNameLst>
                                          <p:attrName>ppt_x</p:attrName>
                                        </p:attrNameLst>
                                      </p:cBhvr>
                                      <p:tavLst>
                                        <p:tav tm="0">
                                          <p:val>
                                            <p:strVal val="0-#ppt_w/2"/>
                                          </p:val>
                                        </p:tav>
                                        <p:tav tm="100000">
                                          <p:val>
                                            <p:strVal val="#ppt_x"/>
                                          </p:val>
                                        </p:tav>
                                      </p:tavLst>
                                    </p:anim>
                                    <p:anim calcmode="lin" valueType="num">
                                      <p:cBhvr additive="base">
                                        <p:cTn id="24" dur="700" fill="hold"/>
                                        <p:tgtEl>
                                          <p:spTgt spid="17"/>
                                        </p:tgtEl>
                                        <p:attrNameLst>
                                          <p:attrName>ppt_y</p:attrName>
                                        </p:attrNameLst>
                                      </p:cBhvr>
                                      <p:tavLst>
                                        <p:tav tm="0">
                                          <p:val>
                                            <p:strVal val="#ppt_y"/>
                                          </p:val>
                                        </p:tav>
                                        <p:tav tm="100000">
                                          <p:val>
                                            <p:strVal val="#ppt_y"/>
                                          </p:val>
                                        </p:tav>
                                      </p:tavLst>
                                    </p:anim>
                                  </p:childTnLst>
                                </p:cTn>
                              </p:par>
                            </p:childTnLst>
                          </p:cTn>
                        </p:par>
                        <p:par>
                          <p:cTn id="25" fill="hold">
                            <p:stCondLst>
                              <p:cond delay="2810"/>
                            </p:stCondLst>
                            <p:childTnLst>
                              <p:par>
                                <p:cTn id="26" presetID="0" presetClass="entr" presetSubtype="0" fill="hold" nodeType="afterEffect">
                                  <p:stCondLst>
                                    <p:cond delay="0"/>
                                  </p:stCondLst>
                                  <p:childTnLst>
                                    <p:set>
                                      <p:cBhvr>
                                        <p:cTn id="27" dur="700" fill="hold">
                                          <p:stCondLst>
                                            <p:cond delay="0"/>
                                          </p:stCondLst>
                                        </p:cTn>
                                        <p:tgtEl>
                                          <p:spTgt spid="45"/>
                                        </p:tgtEl>
                                        <p:attrNameLst>
                                          <p:attrName>style.visibility</p:attrName>
                                        </p:attrNameLst>
                                      </p:cBhvr>
                                      <p:to>
                                        <p:strVal val="visible"/>
                                      </p:to>
                                    </p:set>
                                    <p:anim to="" calcmode="lin" valueType="num">
                                      <p:cBhvr>
                                        <p:cTn id="28" dur="700" fill="hold">
                                          <p:stCondLst>
                                            <p:cond delay="0"/>
                                          </p:stCondLst>
                                        </p:cTn>
                                        <p:tgtEl>
                                          <p:spTgt spid="45"/>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45"/>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700" fill="hold"/>
                                        <p:tgtEl>
                                          <p:spTgt spid="19"/>
                                        </p:tgtEl>
                                        <p:attrNameLst>
                                          <p:attrName>ppt_x</p:attrName>
                                        </p:attrNameLst>
                                      </p:cBhvr>
                                      <p:tavLst>
                                        <p:tav tm="0">
                                          <p:val>
                                            <p:strVal val="1+#ppt_w/2"/>
                                          </p:val>
                                        </p:tav>
                                        <p:tav tm="100000">
                                          <p:val>
                                            <p:strVal val="#ppt_x"/>
                                          </p:val>
                                        </p:tav>
                                      </p:tavLst>
                                    </p:anim>
                                    <p:anim calcmode="lin" valueType="num">
                                      <p:cBhvr additive="base">
                                        <p:cTn id="33" dur="700" fill="hold"/>
                                        <p:tgtEl>
                                          <p:spTgt spid="19"/>
                                        </p:tgtEl>
                                        <p:attrNameLst>
                                          <p:attrName>ppt_y</p:attrName>
                                        </p:attrNameLst>
                                      </p:cBhvr>
                                      <p:tavLst>
                                        <p:tav tm="0">
                                          <p:val>
                                            <p:strVal val="#ppt_y"/>
                                          </p:val>
                                        </p:tav>
                                        <p:tav tm="100000">
                                          <p:val>
                                            <p:strVal val="#ppt_y"/>
                                          </p:val>
                                        </p:tav>
                                      </p:tavLst>
                                    </p:anim>
                                  </p:childTnLst>
                                </p:cTn>
                              </p:par>
                            </p:childTnLst>
                          </p:cTn>
                        </p:par>
                        <p:par>
                          <p:cTn id="34" fill="hold">
                            <p:stCondLst>
                              <p:cond delay="3510"/>
                            </p:stCondLst>
                            <p:childTnLst>
                              <p:par>
                                <p:cTn id="35" presetID="0" presetClass="entr" presetSubtype="0" fill="hold" nodeType="afterEffect">
                                  <p:stCondLst>
                                    <p:cond delay="0"/>
                                  </p:stCondLst>
                                  <p:childTnLst>
                                    <p:set>
                                      <p:cBhvr>
                                        <p:cTn id="36" dur="700" fill="hold">
                                          <p:stCondLst>
                                            <p:cond delay="0"/>
                                          </p:stCondLst>
                                        </p:cTn>
                                        <p:tgtEl>
                                          <p:spTgt spid="38"/>
                                        </p:tgtEl>
                                        <p:attrNameLst>
                                          <p:attrName>style.visibility</p:attrName>
                                        </p:attrNameLst>
                                      </p:cBhvr>
                                      <p:to>
                                        <p:strVal val="visible"/>
                                      </p:to>
                                    </p:set>
                                    <p:anim to="" calcmode="lin" valueType="num">
                                      <p:cBhvr>
                                        <p:cTn id="37" dur="700" fill="hold">
                                          <p:stCondLst>
                                            <p:cond delay="0"/>
                                          </p:stCondLst>
                                        </p:cTn>
                                        <p:tgtEl>
                                          <p:spTgt spid="38"/>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38"/>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00" fill="hold"/>
                                        <p:tgtEl>
                                          <p:spTgt spid="20"/>
                                        </p:tgtEl>
                                        <p:attrNameLst>
                                          <p:attrName>ppt_x</p:attrName>
                                        </p:attrNameLst>
                                      </p:cBhvr>
                                      <p:tavLst>
                                        <p:tav tm="0">
                                          <p:val>
                                            <p:strVal val="1+#ppt_w/2"/>
                                          </p:val>
                                        </p:tav>
                                        <p:tav tm="100000">
                                          <p:val>
                                            <p:strVal val="#ppt_x"/>
                                          </p:val>
                                        </p:tav>
                                      </p:tavLst>
                                    </p:anim>
                                    <p:anim calcmode="lin" valueType="num">
                                      <p:cBhvr additive="base">
                                        <p:cTn id="42" dur="700" fill="hold"/>
                                        <p:tgtEl>
                                          <p:spTgt spid="20"/>
                                        </p:tgtEl>
                                        <p:attrNameLst>
                                          <p:attrName>ppt_y</p:attrName>
                                        </p:attrNameLst>
                                      </p:cBhvr>
                                      <p:tavLst>
                                        <p:tav tm="0">
                                          <p:val>
                                            <p:strVal val="#ppt_y"/>
                                          </p:val>
                                        </p:tav>
                                        <p:tav tm="100000">
                                          <p:val>
                                            <p:strVal val="#ppt_y"/>
                                          </p:val>
                                        </p:tav>
                                      </p:tavLst>
                                    </p:anim>
                                  </p:childTnLst>
                                </p:cTn>
                              </p:par>
                            </p:childTnLst>
                          </p:cTn>
                        </p:par>
                        <p:par>
                          <p:cTn id="43" fill="hold">
                            <p:stCondLst>
                              <p:cond delay="4210"/>
                            </p:stCondLst>
                            <p:childTnLst>
                              <p:par>
                                <p:cTn id="44" presetID="0" presetClass="entr" presetSubtype="0" fill="hold" nodeType="afterEffect">
                                  <p:stCondLst>
                                    <p:cond delay="0"/>
                                  </p:stCondLst>
                                  <p:childTnLst>
                                    <p:set>
                                      <p:cBhvr>
                                        <p:cTn id="45" dur="700" fill="hold">
                                          <p:stCondLst>
                                            <p:cond delay="0"/>
                                          </p:stCondLst>
                                        </p:cTn>
                                        <p:tgtEl>
                                          <p:spTgt spid="29"/>
                                        </p:tgtEl>
                                        <p:attrNameLst>
                                          <p:attrName>style.visibility</p:attrName>
                                        </p:attrNameLst>
                                      </p:cBhvr>
                                      <p:to>
                                        <p:strVal val="visible"/>
                                      </p:to>
                                    </p:set>
                                    <p:anim to="" calcmode="lin" valueType="num">
                                      <p:cBhvr>
                                        <p:cTn id="46" dur="700" fill="hold">
                                          <p:stCondLst>
                                            <p:cond delay="0"/>
                                          </p:stCondLst>
                                        </p:cTn>
                                        <p:tgtEl>
                                          <p:spTgt spid="29"/>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9"/>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18"/>
                                        </p:tgtEl>
                                        <p:attrNameLst>
                                          <p:attrName>style.visibility</p:attrName>
                                        </p:attrNameLst>
                                      </p:cBhvr>
                                      <p:to>
                                        <p:strVal val="visible"/>
                                      </p:to>
                                    </p:set>
                                    <p:anim calcmode="lin" valueType="num">
                                      <p:cBhvr additive="base">
                                        <p:cTn id="50" dur="700" fill="hold"/>
                                        <p:tgtEl>
                                          <p:spTgt spid="18"/>
                                        </p:tgtEl>
                                        <p:attrNameLst>
                                          <p:attrName>ppt_x</p:attrName>
                                        </p:attrNameLst>
                                      </p:cBhvr>
                                      <p:tavLst>
                                        <p:tav tm="0">
                                          <p:val>
                                            <p:strVal val="0-#ppt_w/2"/>
                                          </p:val>
                                        </p:tav>
                                        <p:tav tm="100000">
                                          <p:val>
                                            <p:strVal val="#ppt_x"/>
                                          </p:val>
                                        </p:tav>
                                      </p:tavLst>
                                    </p:anim>
                                    <p:anim calcmode="lin" valueType="num">
                                      <p:cBhvr additive="base">
                                        <p:cTn id="51" dur="7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204;p13">
            <a:extLst>
              <a:ext uri="{FF2B5EF4-FFF2-40B4-BE49-F238E27FC236}">
                <a16:creationId xmlns:a16="http://schemas.microsoft.com/office/drawing/2014/main" id="{38172B51-7FBF-3D5E-C6CD-C60E096D84D3}"/>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 Design</a:t>
            </a:r>
            <a:endParaRPr lang="en-US" sz="6000">
              <a:latin typeface="Outfit Black" pitchFamily="2" charset="0"/>
            </a:endParaRPr>
          </a:p>
        </p:txBody>
      </p:sp>
      <p:grpSp>
        <p:nvGrpSpPr>
          <p:cNvPr id="22" name="Group 21">
            <a:extLst>
              <a:ext uri="{FF2B5EF4-FFF2-40B4-BE49-F238E27FC236}">
                <a16:creationId xmlns:a16="http://schemas.microsoft.com/office/drawing/2014/main" id="{1993BB05-60D4-6C15-8BEE-29B6721276B6}"/>
              </a:ext>
            </a:extLst>
          </p:cNvPr>
          <p:cNvGrpSpPr/>
          <p:nvPr/>
        </p:nvGrpSpPr>
        <p:grpSpPr>
          <a:xfrm>
            <a:off x="6201351" y="3310359"/>
            <a:ext cx="5885298" cy="5294108"/>
            <a:chOff x="6201351" y="3310359"/>
            <a:chExt cx="5885298" cy="5294108"/>
          </a:xfrm>
        </p:grpSpPr>
        <p:sp>
          <p:nvSpPr>
            <p:cNvPr id="3" name="Freeform 19">
              <a:extLst>
                <a:ext uri="{FF2B5EF4-FFF2-40B4-BE49-F238E27FC236}">
                  <a16:creationId xmlns:a16="http://schemas.microsoft.com/office/drawing/2014/main" id="{3D9E259E-0E70-23A6-F418-91C667529C98}"/>
                </a:ext>
              </a:extLst>
            </p:cNvPr>
            <p:cNvSpPr>
              <a:spLocks noEditPoints="1"/>
            </p:cNvSpPr>
            <p:nvPr/>
          </p:nvSpPr>
          <p:spPr bwMode="auto">
            <a:xfrm>
              <a:off x="6201351" y="3310359"/>
              <a:ext cx="5885298" cy="5294108"/>
            </a:xfrm>
            <a:custGeom>
              <a:avLst/>
              <a:gdLst>
                <a:gd name="T0" fmla="*/ 233 w 747"/>
                <a:gd name="T1" fmla="*/ 0 h 672"/>
                <a:gd name="T2" fmla="*/ 306 w 747"/>
                <a:gd name="T3" fmla="*/ 37 h 672"/>
                <a:gd name="T4" fmla="*/ 374 w 747"/>
                <a:gd name="T5" fmla="*/ 66 h 672"/>
                <a:gd name="T6" fmla="*/ 444 w 747"/>
                <a:gd name="T7" fmla="*/ 33 h 672"/>
                <a:gd name="T8" fmla="*/ 514 w 747"/>
                <a:gd name="T9" fmla="*/ 0 h 672"/>
                <a:gd name="T10" fmla="*/ 606 w 747"/>
                <a:gd name="T11" fmla="*/ 92 h 672"/>
                <a:gd name="T12" fmla="*/ 601 w 747"/>
                <a:gd name="T13" fmla="*/ 122 h 672"/>
                <a:gd name="T14" fmla="*/ 594 w 747"/>
                <a:gd name="T15" fmla="*/ 154 h 672"/>
                <a:gd name="T16" fmla="*/ 643 w 747"/>
                <a:gd name="T17" fmla="*/ 237 h 672"/>
                <a:gd name="T18" fmla="*/ 681 w 747"/>
                <a:gd name="T19" fmla="*/ 248 h 672"/>
                <a:gd name="T20" fmla="*/ 747 w 747"/>
                <a:gd name="T21" fmla="*/ 336 h 672"/>
                <a:gd name="T22" fmla="*/ 679 w 747"/>
                <a:gd name="T23" fmla="*/ 424 h 672"/>
                <a:gd name="T24" fmla="*/ 644 w 747"/>
                <a:gd name="T25" fmla="*/ 434 h 672"/>
                <a:gd name="T26" fmla="*/ 594 w 747"/>
                <a:gd name="T27" fmla="*/ 517 h 672"/>
                <a:gd name="T28" fmla="*/ 602 w 747"/>
                <a:gd name="T29" fmla="*/ 552 h 672"/>
                <a:gd name="T30" fmla="*/ 606 w 747"/>
                <a:gd name="T31" fmla="*/ 580 h 672"/>
                <a:gd name="T32" fmla="*/ 514 w 747"/>
                <a:gd name="T33" fmla="*/ 672 h 672"/>
                <a:gd name="T34" fmla="*/ 449 w 747"/>
                <a:gd name="T35" fmla="*/ 644 h 672"/>
                <a:gd name="T36" fmla="*/ 422 w 747"/>
                <a:gd name="T37" fmla="*/ 620 h 672"/>
                <a:gd name="T38" fmla="*/ 373 w 747"/>
                <a:gd name="T39" fmla="*/ 606 h 672"/>
                <a:gd name="T40" fmla="*/ 323 w 747"/>
                <a:gd name="T41" fmla="*/ 621 h 672"/>
                <a:gd name="T42" fmla="*/ 284 w 747"/>
                <a:gd name="T43" fmla="*/ 655 h 672"/>
                <a:gd name="T44" fmla="*/ 233 w 747"/>
                <a:gd name="T45" fmla="*/ 672 h 672"/>
                <a:gd name="T46" fmla="*/ 141 w 747"/>
                <a:gd name="T47" fmla="*/ 580 h 672"/>
                <a:gd name="T48" fmla="*/ 146 w 747"/>
                <a:gd name="T49" fmla="*/ 551 h 672"/>
                <a:gd name="T50" fmla="*/ 152 w 747"/>
                <a:gd name="T51" fmla="*/ 528 h 672"/>
                <a:gd name="T52" fmla="*/ 153 w 747"/>
                <a:gd name="T53" fmla="*/ 519 h 672"/>
                <a:gd name="T54" fmla="*/ 69 w 747"/>
                <a:gd name="T55" fmla="*/ 425 h 672"/>
                <a:gd name="T56" fmla="*/ 0 w 747"/>
                <a:gd name="T57" fmla="*/ 336 h 672"/>
                <a:gd name="T58" fmla="*/ 74 w 747"/>
                <a:gd name="T59" fmla="*/ 246 h 672"/>
                <a:gd name="T60" fmla="*/ 153 w 747"/>
                <a:gd name="T61" fmla="*/ 153 h 672"/>
                <a:gd name="T62" fmla="*/ 147 w 747"/>
                <a:gd name="T63" fmla="*/ 124 h 672"/>
                <a:gd name="T64" fmla="*/ 141 w 747"/>
                <a:gd name="T65" fmla="*/ 92 h 672"/>
                <a:gd name="T66" fmla="*/ 233 w 747"/>
                <a:gd name="T67" fmla="*/ 0 h 672"/>
                <a:gd name="T68" fmla="*/ 180 w 747"/>
                <a:gd name="T69" fmla="*/ 310 h 672"/>
                <a:gd name="T70" fmla="*/ 184 w 747"/>
                <a:gd name="T71" fmla="*/ 336 h 672"/>
                <a:gd name="T72" fmla="*/ 180 w 747"/>
                <a:gd name="T73" fmla="*/ 364 h 672"/>
                <a:gd name="T74" fmla="*/ 220 w 747"/>
                <a:gd name="T75" fmla="*/ 482 h 672"/>
                <a:gd name="T76" fmla="*/ 247 w 747"/>
                <a:gd name="T77" fmla="*/ 490 h 672"/>
                <a:gd name="T78" fmla="*/ 278 w 747"/>
                <a:gd name="T79" fmla="*/ 500 h 672"/>
                <a:gd name="T80" fmla="*/ 304 w 747"/>
                <a:gd name="T81" fmla="*/ 524 h 672"/>
                <a:gd name="T82" fmla="*/ 319 w 747"/>
                <a:gd name="T83" fmla="*/ 538 h 672"/>
                <a:gd name="T84" fmla="*/ 373 w 747"/>
                <a:gd name="T85" fmla="*/ 555 h 672"/>
                <a:gd name="T86" fmla="*/ 429 w 747"/>
                <a:gd name="T87" fmla="*/ 537 h 672"/>
                <a:gd name="T88" fmla="*/ 445 w 747"/>
                <a:gd name="T89" fmla="*/ 521 h 672"/>
                <a:gd name="T90" fmla="*/ 470 w 747"/>
                <a:gd name="T91" fmla="*/ 500 h 672"/>
                <a:gd name="T92" fmla="*/ 503 w 747"/>
                <a:gd name="T93" fmla="*/ 490 h 672"/>
                <a:gd name="T94" fmla="*/ 523 w 747"/>
                <a:gd name="T95" fmla="*/ 484 h 672"/>
                <a:gd name="T96" fmla="*/ 576 w 747"/>
                <a:gd name="T97" fmla="*/ 398 h 672"/>
                <a:gd name="T98" fmla="*/ 569 w 747"/>
                <a:gd name="T99" fmla="*/ 368 h 672"/>
                <a:gd name="T100" fmla="*/ 563 w 747"/>
                <a:gd name="T101" fmla="*/ 336 h 672"/>
                <a:gd name="T102" fmla="*/ 569 w 747"/>
                <a:gd name="T103" fmla="*/ 304 h 672"/>
                <a:gd name="T104" fmla="*/ 575 w 747"/>
                <a:gd name="T105" fmla="*/ 274 h 672"/>
                <a:gd name="T106" fmla="*/ 524 w 747"/>
                <a:gd name="T107" fmla="*/ 190 h 672"/>
                <a:gd name="T108" fmla="*/ 500 w 747"/>
                <a:gd name="T109" fmla="*/ 182 h 672"/>
                <a:gd name="T110" fmla="*/ 472 w 747"/>
                <a:gd name="T111" fmla="*/ 173 h 672"/>
                <a:gd name="T112" fmla="*/ 445 w 747"/>
                <a:gd name="T113" fmla="*/ 152 h 672"/>
                <a:gd name="T114" fmla="*/ 374 w 747"/>
                <a:gd name="T115" fmla="*/ 119 h 672"/>
                <a:gd name="T116" fmla="*/ 302 w 747"/>
                <a:gd name="T117" fmla="*/ 152 h 672"/>
                <a:gd name="T118" fmla="*/ 253 w 747"/>
                <a:gd name="T119" fmla="*/ 182 h 672"/>
                <a:gd name="T120" fmla="*/ 173 w 747"/>
                <a:gd name="T121" fmla="*/ 275 h 672"/>
                <a:gd name="T122" fmla="*/ 180 w 747"/>
                <a:gd name="T123" fmla="*/ 31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7" h="672">
                  <a:moveTo>
                    <a:pt x="233" y="0"/>
                  </a:moveTo>
                  <a:cubicBezTo>
                    <a:pt x="262" y="0"/>
                    <a:pt x="289" y="14"/>
                    <a:pt x="306" y="37"/>
                  </a:cubicBezTo>
                  <a:cubicBezTo>
                    <a:pt x="321" y="57"/>
                    <a:pt x="349" y="66"/>
                    <a:pt x="374" y="66"/>
                  </a:cubicBezTo>
                  <a:cubicBezTo>
                    <a:pt x="402" y="66"/>
                    <a:pt x="426" y="55"/>
                    <a:pt x="444" y="33"/>
                  </a:cubicBezTo>
                  <a:cubicBezTo>
                    <a:pt x="461" y="12"/>
                    <a:pt x="487" y="0"/>
                    <a:pt x="514" y="0"/>
                  </a:cubicBezTo>
                  <a:cubicBezTo>
                    <a:pt x="565" y="0"/>
                    <a:pt x="606" y="41"/>
                    <a:pt x="606" y="92"/>
                  </a:cubicBezTo>
                  <a:cubicBezTo>
                    <a:pt x="606" y="103"/>
                    <a:pt x="604" y="112"/>
                    <a:pt x="601" y="122"/>
                  </a:cubicBezTo>
                  <a:cubicBezTo>
                    <a:pt x="598" y="133"/>
                    <a:pt x="594" y="143"/>
                    <a:pt x="594" y="154"/>
                  </a:cubicBezTo>
                  <a:cubicBezTo>
                    <a:pt x="594" y="189"/>
                    <a:pt x="613" y="220"/>
                    <a:pt x="643" y="237"/>
                  </a:cubicBezTo>
                  <a:cubicBezTo>
                    <a:pt x="655" y="244"/>
                    <a:pt x="669" y="244"/>
                    <a:pt x="681" y="248"/>
                  </a:cubicBezTo>
                  <a:cubicBezTo>
                    <a:pt x="720" y="259"/>
                    <a:pt x="747" y="295"/>
                    <a:pt x="747" y="336"/>
                  </a:cubicBezTo>
                  <a:cubicBezTo>
                    <a:pt x="747" y="377"/>
                    <a:pt x="719" y="414"/>
                    <a:pt x="679" y="424"/>
                  </a:cubicBezTo>
                  <a:cubicBezTo>
                    <a:pt x="667" y="428"/>
                    <a:pt x="655" y="428"/>
                    <a:pt x="644" y="434"/>
                  </a:cubicBezTo>
                  <a:cubicBezTo>
                    <a:pt x="613" y="450"/>
                    <a:pt x="594" y="482"/>
                    <a:pt x="594" y="517"/>
                  </a:cubicBezTo>
                  <a:cubicBezTo>
                    <a:pt x="594" y="529"/>
                    <a:pt x="598" y="541"/>
                    <a:pt x="602" y="552"/>
                  </a:cubicBezTo>
                  <a:cubicBezTo>
                    <a:pt x="604" y="561"/>
                    <a:pt x="606" y="570"/>
                    <a:pt x="606" y="580"/>
                  </a:cubicBezTo>
                  <a:cubicBezTo>
                    <a:pt x="606" y="631"/>
                    <a:pt x="565" y="672"/>
                    <a:pt x="514" y="672"/>
                  </a:cubicBezTo>
                  <a:cubicBezTo>
                    <a:pt x="490" y="672"/>
                    <a:pt x="466" y="662"/>
                    <a:pt x="449" y="644"/>
                  </a:cubicBezTo>
                  <a:cubicBezTo>
                    <a:pt x="440" y="635"/>
                    <a:pt x="433" y="626"/>
                    <a:pt x="422" y="620"/>
                  </a:cubicBezTo>
                  <a:cubicBezTo>
                    <a:pt x="407" y="611"/>
                    <a:pt x="390" y="606"/>
                    <a:pt x="373" y="606"/>
                  </a:cubicBezTo>
                  <a:cubicBezTo>
                    <a:pt x="355" y="606"/>
                    <a:pt x="338" y="611"/>
                    <a:pt x="323" y="621"/>
                  </a:cubicBezTo>
                  <a:cubicBezTo>
                    <a:pt x="308" y="630"/>
                    <a:pt x="297" y="644"/>
                    <a:pt x="284" y="655"/>
                  </a:cubicBezTo>
                  <a:cubicBezTo>
                    <a:pt x="268" y="667"/>
                    <a:pt x="253" y="672"/>
                    <a:pt x="233" y="672"/>
                  </a:cubicBezTo>
                  <a:cubicBezTo>
                    <a:pt x="182" y="672"/>
                    <a:pt x="141" y="631"/>
                    <a:pt x="141" y="580"/>
                  </a:cubicBezTo>
                  <a:cubicBezTo>
                    <a:pt x="141" y="570"/>
                    <a:pt x="144" y="561"/>
                    <a:pt x="146" y="551"/>
                  </a:cubicBezTo>
                  <a:cubicBezTo>
                    <a:pt x="149" y="543"/>
                    <a:pt x="151" y="536"/>
                    <a:pt x="152" y="528"/>
                  </a:cubicBezTo>
                  <a:cubicBezTo>
                    <a:pt x="152" y="525"/>
                    <a:pt x="153" y="522"/>
                    <a:pt x="153" y="519"/>
                  </a:cubicBezTo>
                  <a:cubicBezTo>
                    <a:pt x="153" y="466"/>
                    <a:pt x="117" y="437"/>
                    <a:pt x="69" y="425"/>
                  </a:cubicBezTo>
                  <a:cubicBezTo>
                    <a:pt x="29" y="414"/>
                    <a:pt x="0" y="378"/>
                    <a:pt x="0" y="336"/>
                  </a:cubicBezTo>
                  <a:cubicBezTo>
                    <a:pt x="0" y="292"/>
                    <a:pt x="31" y="254"/>
                    <a:pt x="74" y="246"/>
                  </a:cubicBezTo>
                  <a:cubicBezTo>
                    <a:pt x="120" y="236"/>
                    <a:pt x="153" y="201"/>
                    <a:pt x="153" y="153"/>
                  </a:cubicBezTo>
                  <a:cubicBezTo>
                    <a:pt x="153" y="142"/>
                    <a:pt x="150" y="134"/>
                    <a:pt x="147" y="124"/>
                  </a:cubicBezTo>
                  <a:cubicBezTo>
                    <a:pt x="143" y="113"/>
                    <a:pt x="141" y="103"/>
                    <a:pt x="141" y="92"/>
                  </a:cubicBezTo>
                  <a:cubicBezTo>
                    <a:pt x="141" y="41"/>
                    <a:pt x="182" y="0"/>
                    <a:pt x="233" y="0"/>
                  </a:cubicBezTo>
                  <a:close/>
                  <a:moveTo>
                    <a:pt x="180" y="310"/>
                  </a:moveTo>
                  <a:cubicBezTo>
                    <a:pt x="183" y="318"/>
                    <a:pt x="184" y="327"/>
                    <a:pt x="184" y="336"/>
                  </a:cubicBezTo>
                  <a:cubicBezTo>
                    <a:pt x="184" y="345"/>
                    <a:pt x="183" y="355"/>
                    <a:pt x="180" y="364"/>
                  </a:cubicBezTo>
                  <a:cubicBezTo>
                    <a:pt x="165" y="409"/>
                    <a:pt x="176" y="458"/>
                    <a:pt x="220" y="482"/>
                  </a:cubicBezTo>
                  <a:cubicBezTo>
                    <a:pt x="228" y="486"/>
                    <a:pt x="238" y="488"/>
                    <a:pt x="247" y="490"/>
                  </a:cubicBezTo>
                  <a:cubicBezTo>
                    <a:pt x="258" y="492"/>
                    <a:pt x="268" y="495"/>
                    <a:pt x="278" y="500"/>
                  </a:cubicBezTo>
                  <a:cubicBezTo>
                    <a:pt x="289" y="506"/>
                    <a:pt x="296" y="514"/>
                    <a:pt x="304" y="524"/>
                  </a:cubicBezTo>
                  <a:cubicBezTo>
                    <a:pt x="309" y="529"/>
                    <a:pt x="313" y="534"/>
                    <a:pt x="319" y="538"/>
                  </a:cubicBezTo>
                  <a:cubicBezTo>
                    <a:pt x="335" y="549"/>
                    <a:pt x="354" y="555"/>
                    <a:pt x="373" y="555"/>
                  </a:cubicBezTo>
                  <a:cubicBezTo>
                    <a:pt x="393" y="555"/>
                    <a:pt x="412" y="549"/>
                    <a:pt x="429" y="537"/>
                  </a:cubicBezTo>
                  <a:cubicBezTo>
                    <a:pt x="435" y="533"/>
                    <a:pt x="440" y="527"/>
                    <a:pt x="445" y="521"/>
                  </a:cubicBezTo>
                  <a:cubicBezTo>
                    <a:pt x="453" y="513"/>
                    <a:pt x="460" y="506"/>
                    <a:pt x="470" y="500"/>
                  </a:cubicBezTo>
                  <a:cubicBezTo>
                    <a:pt x="480" y="494"/>
                    <a:pt x="491" y="492"/>
                    <a:pt x="503" y="490"/>
                  </a:cubicBezTo>
                  <a:cubicBezTo>
                    <a:pt x="509" y="489"/>
                    <a:pt x="516" y="487"/>
                    <a:pt x="523" y="484"/>
                  </a:cubicBezTo>
                  <a:cubicBezTo>
                    <a:pt x="555" y="468"/>
                    <a:pt x="576" y="435"/>
                    <a:pt x="576" y="398"/>
                  </a:cubicBezTo>
                  <a:cubicBezTo>
                    <a:pt x="576" y="388"/>
                    <a:pt x="573" y="378"/>
                    <a:pt x="569" y="368"/>
                  </a:cubicBezTo>
                  <a:cubicBezTo>
                    <a:pt x="566" y="357"/>
                    <a:pt x="563" y="347"/>
                    <a:pt x="563" y="336"/>
                  </a:cubicBezTo>
                  <a:cubicBezTo>
                    <a:pt x="563" y="325"/>
                    <a:pt x="566" y="315"/>
                    <a:pt x="569" y="304"/>
                  </a:cubicBezTo>
                  <a:cubicBezTo>
                    <a:pt x="572" y="295"/>
                    <a:pt x="575" y="285"/>
                    <a:pt x="575" y="274"/>
                  </a:cubicBezTo>
                  <a:cubicBezTo>
                    <a:pt x="575" y="239"/>
                    <a:pt x="555" y="206"/>
                    <a:pt x="524" y="190"/>
                  </a:cubicBezTo>
                  <a:cubicBezTo>
                    <a:pt x="516" y="186"/>
                    <a:pt x="508" y="184"/>
                    <a:pt x="500" y="182"/>
                  </a:cubicBezTo>
                  <a:cubicBezTo>
                    <a:pt x="490" y="180"/>
                    <a:pt x="481" y="178"/>
                    <a:pt x="472" y="173"/>
                  </a:cubicBezTo>
                  <a:cubicBezTo>
                    <a:pt x="462" y="168"/>
                    <a:pt x="453" y="161"/>
                    <a:pt x="445" y="152"/>
                  </a:cubicBezTo>
                  <a:cubicBezTo>
                    <a:pt x="426" y="130"/>
                    <a:pt x="402" y="119"/>
                    <a:pt x="374" y="119"/>
                  </a:cubicBezTo>
                  <a:cubicBezTo>
                    <a:pt x="345" y="119"/>
                    <a:pt x="321" y="131"/>
                    <a:pt x="302" y="152"/>
                  </a:cubicBezTo>
                  <a:cubicBezTo>
                    <a:pt x="289" y="167"/>
                    <a:pt x="272" y="177"/>
                    <a:pt x="253" y="182"/>
                  </a:cubicBezTo>
                  <a:cubicBezTo>
                    <a:pt x="206" y="192"/>
                    <a:pt x="173" y="225"/>
                    <a:pt x="173" y="275"/>
                  </a:cubicBezTo>
                  <a:cubicBezTo>
                    <a:pt x="173" y="288"/>
                    <a:pt x="177" y="298"/>
                    <a:pt x="180" y="310"/>
                  </a:cubicBezTo>
                  <a:close/>
                </a:path>
              </a:pathLst>
            </a:custGeom>
            <a:solidFill>
              <a:schemeClr val="bg1">
                <a:lumMod val="95000"/>
              </a:schemeClr>
            </a:solidFill>
            <a:ln w="31750">
              <a:noFill/>
            </a:ln>
            <a:effectLst/>
          </p:spPr>
          <p:style>
            <a:lnRef idx="2">
              <a:schemeClr val="accent1">
                <a:shade val="50000"/>
              </a:schemeClr>
            </a:lnRef>
            <a:fillRef idx="1">
              <a:schemeClr val="accent1"/>
            </a:fillRef>
            <a:effectRef idx="0">
              <a:schemeClr val="accent1"/>
            </a:effectRef>
            <a:fontRef idx="minor">
              <a:schemeClr val="lt1"/>
            </a:fontRef>
          </p:style>
          <p:txBody>
            <a:bodyPr lIns="0" rIns="0" bIns="70200" rtlCol="0" anchor="ctr"/>
            <a:lstStyle/>
            <a:p>
              <a:pPr algn="ctr"/>
              <a:endParaRPr lang="zh-CN" altLang="en-US" sz="3200" dirty="0">
                <a:solidFill>
                  <a:srgbClr val="3F7EE5"/>
                </a:solidFill>
                <a:latin typeface="+mj-lt"/>
                <a:ea typeface="思源宋体 CN" panose="02020400000000000000" pitchFamily="18" charset="-122"/>
              </a:endParaRPr>
            </a:p>
          </p:txBody>
        </p:sp>
        <p:sp>
          <p:nvSpPr>
            <p:cNvPr id="4" name="Oval 6">
              <a:extLst>
                <a:ext uri="{FF2B5EF4-FFF2-40B4-BE49-F238E27FC236}">
                  <a16:creationId xmlns:a16="http://schemas.microsoft.com/office/drawing/2014/main" id="{376C07C2-50F9-2573-F4CB-38D49DAB1C74}"/>
                </a:ext>
              </a:extLst>
            </p:cNvPr>
            <p:cNvSpPr>
              <a:spLocks noChangeArrowheads="1"/>
            </p:cNvSpPr>
            <p:nvPr/>
          </p:nvSpPr>
          <p:spPr bwMode="auto">
            <a:xfrm>
              <a:off x="7435641" y="3437539"/>
              <a:ext cx="1191358" cy="1187775"/>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noAutofit/>
            </a:bodyPr>
            <a:lstStyle/>
            <a:p>
              <a:pPr algn="ctr"/>
              <a:r>
                <a:rPr lang="en-US" altLang="zh-CN" sz="3200">
                  <a:latin typeface="+mj-lt"/>
                  <a:ea typeface="思源宋体 CN" panose="02020400000000000000" pitchFamily="18" charset="-122"/>
                </a:rPr>
                <a:t>02</a:t>
              </a:r>
              <a:endParaRPr lang="zh-CN" altLang="en-US" sz="3200" dirty="0">
                <a:latin typeface="+mj-lt"/>
                <a:ea typeface="思源宋体 CN" panose="02020400000000000000" pitchFamily="18" charset="-122"/>
              </a:endParaRPr>
            </a:p>
          </p:txBody>
        </p:sp>
        <p:sp>
          <p:nvSpPr>
            <p:cNvPr id="5" name="Oval 7">
              <a:extLst>
                <a:ext uri="{FF2B5EF4-FFF2-40B4-BE49-F238E27FC236}">
                  <a16:creationId xmlns:a16="http://schemas.microsoft.com/office/drawing/2014/main" id="{32373535-0613-4614-A7F9-7CBC49843EFA}"/>
                </a:ext>
              </a:extLst>
            </p:cNvPr>
            <p:cNvSpPr>
              <a:spLocks noChangeArrowheads="1"/>
            </p:cNvSpPr>
            <p:nvPr/>
          </p:nvSpPr>
          <p:spPr bwMode="auto">
            <a:xfrm>
              <a:off x="9654228" y="3437539"/>
              <a:ext cx="1194935" cy="1187775"/>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noAutofit/>
            </a:bodyPr>
            <a:lstStyle/>
            <a:p>
              <a:pPr algn="ctr"/>
              <a:r>
                <a:rPr lang="en-US" altLang="zh-CN" sz="3200">
                  <a:latin typeface="+mj-lt"/>
                  <a:ea typeface="思源宋体 CN" panose="02020400000000000000" pitchFamily="18" charset="-122"/>
                </a:rPr>
                <a:t>03</a:t>
              </a:r>
              <a:endParaRPr lang="zh-CN" altLang="en-US" sz="3200" dirty="0">
                <a:latin typeface="+mj-lt"/>
                <a:ea typeface="思源宋体 CN" panose="02020400000000000000" pitchFamily="18" charset="-122"/>
              </a:endParaRPr>
            </a:p>
          </p:txBody>
        </p:sp>
        <p:sp>
          <p:nvSpPr>
            <p:cNvPr id="6" name="Oval 8">
              <a:extLst>
                <a:ext uri="{FF2B5EF4-FFF2-40B4-BE49-F238E27FC236}">
                  <a16:creationId xmlns:a16="http://schemas.microsoft.com/office/drawing/2014/main" id="{681BC669-68D5-A7D0-0FBC-BA7C075F37ED}"/>
                </a:ext>
              </a:extLst>
            </p:cNvPr>
            <p:cNvSpPr>
              <a:spLocks noChangeArrowheads="1"/>
            </p:cNvSpPr>
            <p:nvPr/>
          </p:nvSpPr>
          <p:spPr bwMode="auto">
            <a:xfrm>
              <a:off x="10765119" y="5356621"/>
              <a:ext cx="1198515" cy="1194931"/>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noAutofit/>
            </a:bodyPr>
            <a:lstStyle/>
            <a:p>
              <a:pPr algn="ctr"/>
              <a:r>
                <a:rPr lang="en-US" altLang="zh-CN" sz="3200">
                  <a:latin typeface="+mj-lt"/>
                  <a:ea typeface="思源宋体 CN" panose="02020400000000000000" pitchFamily="18" charset="-122"/>
                </a:rPr>
                <a:t>04</a:t>
              </a:r>
              <a:endParaRPr lang="zh-CN" altLang="en-US" sz="3200" dirty="0">
                <a:latin typeface="+mj-lt"/>
                <a:ea typeface="思源宋体 CN" panose="02020400000000000000" pitchFamily="18" charset="-122"/>
              </a:endParaRPr>
            </a:p>
          </p:txBody>
        </p:sp>
        <p:sp>
          <p:nvSpPr>
            <p:cNvPr id="7" name="Oval 9">
              <a:extLst>
                <a:ext uri="{FF2B5EF4-FFF2-40B4-BE49-F238E27FC236}">
                  <a16:creationId xmlns:a16="http://schemas.microsoft.com/office/drawing/2014/main" id="{200E0CDC-EFBB-3039-1F15-69C06A97D719}"/>
                </a:ext>
              </a:extLst>
            </p:cNvPr>
            <p:cNvSpPr>
              <a:spLocks noChangeArrowheads="1"/>
            </p:cNvSpPr>
            <p:nvPr/>
          </p:nvSpPr>
          <p:spPr bwMode="auto">
            <a:xfrm>
              <a:off x="6324498" y="5356621"/>
              <a:ext cx="1194935" cy="1194931"/>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noAutofit/>
            </a:bodyPr>
            <a:lstStyle/>
            <a:p>
              <a:pPr algn="ctr"/>
              <a:r>
                <a:rPr lang="en-US" altLang="zh-CN" sz="3200">
                  <a:latin typeface="+mj-lt"/>
                  <a:ea typeface="思源宋体 CN" panose="02020400000000000000" pitchFamily="18" charset="-122"/>
                </a:rPr>
                <a:t>01</a:t>
              </a:r>
              <a:endParaRPr lang="zh-CN" altLang="en-US" sz="3200" dirty="0">
                <a:latin typeface="+mj-lt"/>
                <a:ea typeface="思源宋体 CN" panose="02020400000000000000" pitchFamily="18" charset="-122"/>
              </a:endParaRPr>
            </a:p>
          </p:txBody>
        </p:sp>
        <p:sp>
          <p:nvSpPr>
            <p:cNvPr id="8" name="Oval 10">
              <a:extLst>
                <a:ext uri="{FF2B5EF4-FFF2-40B4-BE49-F238E27FC236}">
                  <a16:creationId xmlns:a16="http://schemas.microsoft.com/office/drawing/2014/main" id="{37B59107-3E1F-5223-FF0A-F1D7C7EFF68A}"/>
                </a:ext>
              </a:extLst>
            </p:cNvPr>
            <p:cNvSpPr>
              <a:spLocks noChangeArrowheads="1"/>
            </p:cNvSpPr>
            <p:nvPr/>
          </p:nvSpPr>
          <p:spPr bwMode="auto">
            <a:xfrm>
              <a:off x="7435641" y="7289258"/>
              <a:ext cx="1191358" cy="1194931"/>
            </a:xfrm>
            <a:prstGeom prst="ellipse">
              <a:avLst/>
            </a:prstGeom>
            <a:solidFill>
              <a:schemeClr val="accent6"/>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noAutofit/>
            </a:bodyPr>
            <a:lstStyle/>
            <a:p>
              <a:pPr algn="ctr"/>
              <a:r>
                <a:rPr lang="en-US" altLang="zh-CN" sz="3200">
                  <a:latin typeface="+mj-lt"/>
                  <a:ea typeface="思源宋体 CN" panose="02020400000000000000" pitchFamily="18" charset="-122"/>
                </a:rPr>
                <a:t>06</a:t>
              </a:r>
              <a:endParaRPr lang="zh-CN" altLang="en-US" sz="3200" dirty="0">
                <a:latin typeface="+mj-lt"/>
                <a:ea typeface="思源宋体 CN" panose="02020400000000000000" pitchFamily="18" charset="-122"/>
              </a:endParaRPr>
            </a:p>
          </p:txBody>
        </p:sp>
        <p:sp>
          <p:nvSpPr>
            <p:cNvPr id="9" name="Oval 11">
              <a:extLst>
                <a:ext uri="{FF2B5EF4-FFF2-40B4-BE49-F238E27FC236}">
                  <a16:creationId xmlns:a16="http://schemas.microsoft.com/office/drawing/2014/main" id="{917FA1D4-EBF1-A020-58E5-BEF94C6BF916}"/>
                </a:ext>
              </a:extLst>
            </p:cNvPr>
            <p:cNvSpPr>
              <a:spLocks noChangeArrowheads="1"/>
            </p:cNvSpPr>
            <p:nvPr/>
          </p:nvSpPr>
          <p:spPr bwMode="auto">
            <a:xfrm>
              <a:off x="9654228" y="7289258"/>
              <a:ext cx="1194935" cy="1194931"/>
            </a:xfrm>
            <a:prstGeom prst="ellipse">
              <a:avLst/>
            </a:prstGeom>
            <a:solidFill>
              <a:schemeClr val="accent5"/>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137160" bIns="68580" numCol="1" spcCol="0" rtlCol="0" fromWordArt="0" anchor="ctr" anchorCtr="0" forceAA="0" compatLnSpc="1">
              <a:noAutofit/>
            </a:bodyPr>
            <a:lstStyle/>
            <a:p>
              <a:pPr algn="ctr"/>
              <a:r>
                <a:rPr lang="en-US" altLang="zh-CN" sz="3200">
                  <a:latin typeface="+mj-lt"/>
                  <a:ea typeface="思源宋体 CN" panose="02020400000000000000" pitchFamily="18" charset="-122"/>
                </a:rPr>
                <a:t>05</a:t>
              </a:r>
              <a:endParaRPr lang="zh-CN" altLang="en-US" sz="3200" dirty="0">
                <a:latin typeface="+mj-lt"/>
                <a:ea typeface="思源宋体 CN" panose="02020400000000000000" pitchFamily="18" charset="-122"/>
              </a:endParaRPr>
            </a:p>
          </p:txBody>
        </p:sp>
      </p:grpSp>
      <p:grpSp>
        <p:nvGrpSpPr>
          <p:cNvPr id="12" name="Graphic 4">
            <a:extLst>
              <a:ext uri="{FF2B5EF4-FFF2-40B4-BE49-F238E27FC236}">
                <a16:creationId xmlns:a16="http://schemas.microsoft.com/office/drawing/2014/main" id="{7596D77E-FB57-EC11-209A-2F72AF23A603}"/>
              </a:ext>
            </a:extLst>
          </p:cNvPr>
          <p:cNvGrpSpPr/>
          <p:nvPr/>
        </p:nvGrpSpPr>
        <p:grpSpPr>
          <a:xfrm>
            <a:off x="8469650" y="5279351"/>
            <a:ext cx="1348701" cy="1356125"/>
            <a:chOff x="13194714" y="5688212"/>
            <a:chExt cx="1234475" cy="1234293"/>
          </a:xfrm>
          <a:solidFill>
            <a:schemeClr val="tx1">
              <a:lumMod val="85000"/>
              <a:lumOff val="15000"/>
            </a:schemeClr>
          </a:solidFill>
        </p:grpSpPr>
        <p:sp>
          <p:nvSpPr>
            <p:cNvPr id="13" name="Freeform: Shape 12">
              <a:extLst>
                <a:ext uri="{FF2B5EF4-FFF2-40B4-BE49-F238E27FC236}">
                  <a16:creationId xmlns:a16="http://schemas.microsoft.com/office/drawing/2014/main" id="{F562597F-022B-B9DA-E9AA-62911AEBDA1F}"/>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400"/>
            </a:p>
          </p:txBody>
        </p:sp>
        <p:sp>
          <p:nvSpPr>
            <p:cNvPr id="14" name="Freeform: Shape 13">
              <a:extLst>
                <a:ext uri="{FF2B5EF4-FFF2-40B4-BE49-F238E27FC236}">
                  <a16:creationId xmlns:a16="http://schemas.microsoft.com/office/drawing/2014/main" id="{7F966B1E-35C8-9C52-7C65-1ECC1E86E299}"/>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400"/>
            </a:p>
          </p:txBody>
        </p:sp>
      </p:grpSp>
      <p:sp>
        <p:nvSpPr>
          <p:cNvPr id="15" name="Rectangle 1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A145D2D-32F5-1B50-FAFE-4815DB86EFAA}"/>
              </a:ext>
            </a:extLst>
          </p:cNvPr>
          <p:cNvSpPr/>
          <p:nvPr/>
        </p:nvSpPr>
        <p:spPr>
          <a:xfrm>
            <a:off x="12157634" y="5331311"/>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D9892D77-E0FE-FDCD-ED26-1D19504FDAA7}"/>
              </a:ext>
            </a:extLst>
          </p:cNvPr>
          <p:cNvSpPr/>
          <p:nvPr/>
        </p:nvSpPr>
        <p:spPr>
          <a:xfrm>
            <a:off x="12157634" y="3485411"/>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1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8A79F919-A60C-E422-6901-CE05480CB013}"/>
              </a:ext>
            </a:extLst>
          </p:cNvPr>
          <p:cNvSpPr/>
          <p:nvPr/>
        </p:nvSpPr>
        <p:spPr>
          <a:xfrm>
            <a:off x="12157634" y="7177211"/>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B56860FF-F8CF-CEDB-17E0-27059FFB0226}"/>
              </a:ext>
            </a:extLst>
          </p:cNvPr>
          <p:cNvSpPr/>
          <p:nvPr/>
        </p:nvSpPr>
        <p:spPr>
          <a:xfrm>
            <a:off x="1169043" y="5331311"/>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a:t>
            </a:r>
            <a:r>
              <a:rPr lang="es-ES" altLang="zh-CN" sz="1200">
                <a:solidFill>
                  <a:schemeClr val="bg1">
                    <a:lumMod val="65000"/>
                  </a:schemeClr>
                </a:solidFill>
                <a:ea typeface="Lato Light" panose="020F0502020204030203" pitchFamily="34" charset="0"/>
                <a:cs typeface="Lato Light" panose="020F0502020204030203" pitchFamily="34" charset="0"/>
              </a:rPr>
              <a:t>mea. cum et atqui placerat petentium.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B3EF902-9B01-9A81-D820-72B2119E95E3}"/>
              </a:ext>
            </a:extLst>
          </p:cNvPr>
          <p:cNvSpPr/>
          <p:nvPr/>
        </p:nvSpPr>
        <p:spPr>
          <a:xfrm>
            <a:off x="1169043" y="3485411"/>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1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855D6977-8356-948C-93F8-55BEC2B5D73F}"/>
              </a:ext>
            </a:extLst>
          </p:cNvPr>
          <p:cNvSpPr/>
          <p:nvPr/>
        </p:nvSpPr>
        <p:spPr>
          <a:xfrm>
            <a:off x="1169043" y="7177211"/>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914931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110"/>
                            </p:stCondLst>
                            <p:childTnLst>
                              <p:par>
                                <p:cTn id="10" presetID="31" presetClass="entr" presetSubtype="0"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1000" fill="hold"/>
                                        <p:tgtEl>
                                          <p:spTgt spid="22"/>
                                        </p:tgtEl>
                                        <p:attrNameLst>
                                          <p:attrName>ppt_w</p:attrName>
                                        </p:attrNameLst>
                                      </p:cBhvr>
                                      <p:tavLst>
                                        <p:tav tm="0">
                                          <p:val>
                                            <p:fltVal val="0"/>
                                          </p:val>
                                        </p:tav>
                                        <p:tav tm="100000">
                                          <p:val>
                                            <p:strVal val="#ppt_w"/>
                                          </p:val>
                                        </p:tav>
                                      </p:tavLst>
                                    </p:anim>
                                    <p:anim calcmode="lin" valueType="num">
                                      <p:cBhvr>
                                        <p:cTn id="13" dur="1000" fill="hold"/>
                                        <p:tgtEl>
                                          <p:spTgt spid="22"/>
                                        </p:tgtEl>
                                        <p:attrNameLst>
                                          <p:attrName>ppt_h</p:attrName>
                                        </p:attrNameLst>
                                      </p:cBhvr>
                                      <p:tavLst>
                                        <p:tav tm="0">
                                          <p:val>
                                            <p:fltVal val="0"/>
                                          </p:val>
                                        </p:tav>
                                        <p:tav tm="100000">
                                          <p:val>
                                            <p:strVal val="#ppt_h"/>
                                          </p:val>
                                        </p:tav>
                                      </p:tavLst>
                                    </p:anim>
                                    <p:anim calcmode="lin" valueType="num">
                                      <p:cBhvr>
                                        <p:cTn id="14" dur="1000" fill="hold"/>
                                        <p:tgtEl>
                                          <p:spTgt spid="22"/>
                                        </p:tgtEl>
                                        <p:attrNameLst>
                                          <p:attrName>style.rotation</p:attrName>
                                        </p:attrNameLst>
                                      </p:cBhvr>
                                      <p:tavLst>
                                        <p:tav tm="0">
                                          <p:val>
                                            <p:fltVal val="90"/>
                                          </p:val>
                                        </p:tav>
                                        <p:tav tm="100000">
                                          <p:val>
                                            <p:fltVal val="0"/>
                                          </p:val>
                                        </p:tav>
                                      </p:tavLst>
                                    </p:anim>
                                    <p:animEffect transition="in" filter="fade">
                                      <p:cBhvr>
                                        <p:cTn id="15" dur="1000"/>
                                        <p:tgtEl>
                                          <p:spTgt spid="22"/>
                                        </p:tgtEl>
                                      </p:cBhvr>
                                    </p:animEffect>
                                  </p:childTnLst>
                                </p:cTn>
                              </p:par>
                              <p:par>
                                <p:cTn id="16" presetID="53" presetClass="entr" presetSubtype="16" fill="hold" nodeType="with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p:cTn id="18" dur="1000" fill="hold"/>
                                        <p:tgtEl>
                                          <p:spTgt spid="12"/>
                                        </p:tgtEl>
                                        <p:attrNameLst>
                                          <p:attrName>ppt_w</p:attrName>
                                        </p:attrNameLst>
                                      </p:cBhvr>
                                      <p:tavLst>
                                        <p:tav tm="0">
                                          <p:val>
                                            <p:fltVal val="0"/>
                                          </p:val>
                                        </p:tav>
                                        <p:tav tm="100000">
                                          <p:val>
                                            <p:strVal val="#ppt_w"/>
                                          </p:val>
                                        </p:tav>
                                      </p:tavLst>
                                    </p:anim>
                                    <p:anim calcmode="lin" valueType="num">
                                      <p:cBhvr>
                                        <p:cTn id="19" dur="1000" fill="hold"/>
                                        <p:tgtEl>
                                          <p:spTgt spid="12"/>
                                        </p:tgtEl>
                                        <p:attrNameLst>
                                          <p:attrName>ppt_h</p:attrName>
                                        </p:attrNameLst>
                                      </p:cBhvr>
                                      <p:tavLst>
                                        <p:tav tm="0">
                                          <p:val>
                                            <p:fltVal val="0"/>
                                          </p:val>
                                        </p:tav>
                                        <p:tav tm="100000">
                                          <p:val>
                                            <p:strVal val="#ppt_h"/>
                                          </p:val>
                                        </p:tav>
                                      </p:tavLst>
                                    </p:anim>
                                    <p:animEffect transition="in" filter="fade">
                                      <p:cBhvr>
                                        <p:cTn id="20" dur="1000"/>
                                        <p:tgtEl>
                                          <p:spTgt spid="12"/>
                                        </p:tgtEl>
                                      </p:cBhvr>
                                    </p:animEffect>
                                  </p:childTnLst>
                                </p:cTn>
                              </p:par>
                            </p:childTnLst>
                          </p:cTn>
                        </p:par>
                        <p:par>
                          <p:cTn id="21" fill="hold">
                            <p:stCondLst>
                              <p:cond delay="2110"/>
                            </p:stCondLst>
                            <p:childTnLst>
                              <p:par>
                                <p:cTn id="22" presetID="2" presetClass="entr" presetSubtype="8" decel="100000"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additive="base">
                                        <p:cTn id="24" dur="700" fill="hold"/>
                                        <p:tgtEl>
                                          <p:spTgt spid="18"/>
                                        </p:tgtEl>
                                        <p:attrNameLst>
                                          <p:attrName>ppt_x</p:attrName>
                                        </p:attrNameLst>
                                      </p:cBhvr>
                                      <p:tavLst>
                                        <p:tav tm="0">
                                          <p:val>
                                            <p:strVal val="0-#ppt_w/2"/>
                                          </p:val>
                                        </p:tav>
                                        <p:tav tm="100000">
                                          <p:val>
                                            <p:strVal val="#ppt_x"/>
                                          </p:val>
                                        </p:tav>
                                      </p:tavLst>
                                    </p:anim>
                                    <p:anim calcmode="lin" valueType="num">
                                      <p:cBhvr additive="base">
                                        <p:cTn id="25" dur="700" fill="hold"/>
                                        <p:tgtEl>
                                          <p:spTgt spid="18"/>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 calcmode="lin" valueType="num">
                                      <p:cBhvr additive="base">
                                        <p:cTn id="28" dur="700" fill="hold"/>
                                        <p:tgtEl>
                                          <p:spTgt spid="19"/>
                                        </p:tgtEl>
                                        <p:attrNameLst>
                                          <p:attrName>ppt_x</p:attrName>
                                        </p:attrNameLst>
                                      </p:cBhvr>
                                      <p:tavLst>
                                        <p:tav tm="0">
                                          <p:val>
                                            <p:strVal val="0-#ppt_w/2"/>
                                          </p:val>
                                        </p:tav>
                                        <p:tav tm="100000">
                                          <p:val>
                                            <p:strVal val="#ppt_x"/>
                                          </p:val>
                                        </p:tav>
                                      </p:tavLst>
                                    </p:anim>
                                    <p:anim calcmode="lin" valueType="num">
                                      <p:cBhvr additive="base">
                                        <p:cTn id="29" dur="700" fill="hold"/>
                                        <p:tgtEl>
                                          <p:spTgt spid="19"/>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700" fill="hold"/>
                                        <p:tgtEl>
                                          <p:spTgt spid="16"/>
                                        </p:tgtEl>
                                        <p:attrNameLst>
                                          <p:attrName>ppt_x</p:attrName>
                                        </p:attrNameLst>
                                      </p:cBhvr>
                                      <p:tavLst>
                                        <p:tav tm="0">
                                          <p:val>
                                            <p:strVal val="1+#ppt_w/2"/>
                                          </p:val>
                                        </p:tav>
                                        <p:tav tm="100000">
                                          <p:val>
                                            <p:strVal val="#ppt_x"/>
                                          </p:val>
                                        </p:tav>
                                      </p:tavLst>
                                    </p:anim>
                                    <p:anim calcmode="lin" valueType="num">
                                      <p:cBhvr additive="base">
                                        <p:cTn id="33" dur="700" fill="hold"/>
                                        <p:tgtEl>
                                          <p:spTgt spid="16"/>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additive="base">
                                        <p:cTn id="36" dur="700" fill="hold"/>
                                        <p:tgtEl>
                                          <p:spTgt spid="15"/>
                                        </p:tgtEl>
                                        <p:attrNameLst>
                                          <p:attrName>ppt_x</p:attrName>
                                        </p:attrNameLst>
                                      </p:cBhvr>
                                      <p:tavLst>
                                        <p:tav tm="0">
                                          <p:val>
                                            <p:strVal val="1+#ppt_w/2"/>
                                          </p:val>
                                        </p:tav>
                                        <p:tav tm="100000">
                                          <p:val>
                                            <p:strVal val="#ppt_x"/>
                                          </p:val>
                                        </p:tav>
                                      </p:tavLst>
                                    </p:anim>
                                    <p:anim calcmode="lin" valueType="num">
                                      <p:cBhvr additive="base">
                                        <p:cTn id="37" dur="700" fill="hold"/>
                                        <p:tgtEl>
                                          <p:spTgt spid="15"/>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 calcmode="lin" valueType="num">
                                      <p:cBhvr additive="base">
                                        <p:cTn id="40" dur="700" fill="hold"/>
                                        <p:tgtEl>
                                          <p:spTgt spid="17"/>
                                        </p:tgtEl>
                                        <p:attrNameLst>
                                          <p:attrName>ppt_x</p:attrName>
                                        </p:attrNameLst>
                                      </p:cBhvr>
                                      <p:tavLst>
                                        <p:tav tm="0">
                                          <p:val>
                                            <p:strVal val="1+#ppt_w/2"/>
                                          </p:val>
                                        </p:tav>
                                        <p:tav tm="100000">
                                          <p:val>
                                            <p:strVal val="#ppt_x"/>
                                          </p:val>
                                        </p:tav>
                                      </p:tavLst>
                                    </p:anim>
                                    <p:anim calcmode="lin" valueType="num">
                                      <p:cBhvr additive="base">
                                        <p:cTn id="41" dur="700" fill="hold"/>
                                        <p:tgtEl>
                                          <p:spTgt spid="17"/>
                                        </p:tgtEl>
                                        <p:attrNameLst>
                                          <p:attrName>ppt_y</p:attrName>
                                        </p:attrNameLst>
                                      </p:cBhvr>
                                      <p:tavLst>
                                        <p:tav tm="0">
                                          <p:val>
                                            <p:strVal val="#ppt_y"/>
                                          </p:val>
                                        </p:tav>
                                        <p:tav tm="100000">
                                          <p:val>
                                            <p:strVal val="#ppt_y"/>
                                          </p:val>
                                        </p:tav>
                                      </p:tavLst>
                                    </p:anim>
                                  </p:childTnLst>
                                </p:cTn>
                              </p:par>
                              <p:par>
                                <p:cTn id="42" presetID="2" presetClass="entr" presetSubtype="8" decel="10000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 calcmode="lin" valueType="num">
                                      <p:cBhvr additive="base">
                                        <p:cTn id="44" dur="700" fill="hold"/>
                                        <p:tgtEl>
                                          <p:spTgt spid="20"/>
                                        </p:tgtEl>
                                        <p:attrNameLst>
                                          <p:attrName>ppt_x</p:attrName>
                                        </p:attrNameLst>
                                      </p:cBhvr>
                                      <p:tavLst>
                                        <p:tav tm="0">
                                          <p:val>
                                            <p:strVal val="0-#ppt_w/2"/>
                                          </p:val>
                                        </p:tav>
                                        <p:tav tm="100000">
                                          <p:val>
                                            <p:strVal val="#ppt_x"/>
                                          </p:val>
                                        </p:tav>
                                      </p:tavLst>
                                    </p:anim>
                                    <p:anim calcmode="lin" valueType="num">
                                      <p:cBhvr additive="base">
                                        <p:cTn id="45" dur="7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5" grpId="0"/>
      <p:bldP spid="16" grpId="0"/>
      <p:bldP spid="17" grpId="0"/>
      <p:bldP spid="18" grpId="0"/>
      <p:bldP spid="19" grpId="0"/>
      <p:bldP spid="20"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B519F631-443B-1DAF-9DB3-242C0DEBDDFA}"/>
              </a:ext>
            </a:extLst>
          </p:cNvPr>
          <p:cNvSpPr/>
          <p:nvPr/>
        </p:nvSpPr>
        <p:spPr>
          <a:xfrm>
            <a:off x="0" y="4863610"/>
            <a:ext cx="18288000" cy="5423391"/>
          </a:xfrm>
          <a:custGeom>
            <a:avLst/>
            <a:gdLst>
              <a:gd name="connsiteX0" fmla="*/ 18288000 w 18288000"/>
              <a:gd name="connsiteY0" fmla="*/ 0 h 5423391"/>
              <a:gd name="connsiteX1" fmla="*/ 18288000 w 18288000"/>
              <a:gd name="connsiteY1" fmla="*/ 5423391 h 5423391"/>
              <a:gd name="connsiteX2" fmla="*/ 0 w 18288000"/>
              <a:gd name="connsiteY2" fmla="*/ 5423391 h 5423391"/>
              <a:gd name="connsiteX3" fmla="*/ 0 w 18288000"/>
              <a:gd name="connsiteY3" fmla="*/ 4556199 h 5423391"/>
              <a:gd name="connsiteX4" fmla="*/ 16769 w 18288000"/>
              <a:gd name="connsiteY4" fmla="*/ 4547335 h 5423391"/>
              <a:gd name="connsiteX5" fmla="*/ 2786470 w 18288000"/>
              <a:gd name="connsiteY5" fmla="*/ 4342292 h 5423391"/>
              <a:gd name="connsiteX6" fmla="*/ 6790240 w 18288000"/>
              <a:gd name="connsiteY6" fmla="*/ 3090943 h 5423391"/>
              <a:gd name="connsiteX7" fmla="*/ 10242421 w 18288000"/>
              <a:gd name="connsiteY7" fmla="*/ 4246034 h 5423391"/>
              <a:gd name="connsiteX8" fmla="*/ 14398353 w 18288000"/>
              <a:gd name="connsiteY8" fmla="*/ 1465257 h 5423391"/>
              <a:gd name="connsiteX9" fmla="*/ 18288000 w 18288000"/>
              <a:gd name="connsiteY9" fmla="*/ 0 h 54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5423391">
                <a:moveTo>
                  <a:pt x="18288000" y="0"/>
                </a:moveTo>
                <a:lnTo>
                  <a:pt x="18288000" y="5423391"/>
                </a:lnTo>
                <a:lnTo>
                  <a:pt x="0" y="5423391"/>
                </a:lnTo>
                <a:lnTo>
                  <a:pt x="0" y="4556199"/>
                </a:lnTo>
                <a:lnTo>
                  <a:pt x="16769" y="4547335"/>
                </a:lnTo>
                <a:cubicBezTo>
                  <a:pt x="182511" y="4461363"/>
                  <a:pt x="1547179" y="3790816"/>
                  <a:pt x="2786470" y="4342292"/>
                </a:cubicBezTo>
                <a:cubicBezTo>
                  <a:pt x="4108381" y="4930534"/>
                  <a:pt x="5278128" y="3336934"/>
                  <a:pt x="6790240" y="3090943"/>
                </a:cubicBezTo>
                <a:cubicBezTo>
                  <a:pt x="8302354" y="2844951"/>
                  <a:pt x="8549615" y="4481332"/>
                  <a:pt x="10242421" y="4246034"/>
                </a:cubicBezTo>
                <a:cubicBezTo>
                  <a:pt x="11935226" y="4010738"/>
                  <a:pt x="12306121" y="1058835"/>
                  <a:pt x="14398353" y="1465257"/>
                </a:cubicBezTo>
                <a:cubicBezTo>
                  <a:pt x="16490583" y="1871677"/>
                  <a:pt x="18288000" y="0"/>
                  <a:pt x="18288000" y="0"/>
                </a:cubicBezTo>
                <a:close/>
              </a:path>
            </a:pathLst>
          </a:custGeom>
          <a:gradFill>
            <a:gsLst>
              <a:gs pos="0">
                <a:schemeClr val="accent1"/>
              </a:gs>
              <a:gs pos="100000">
                <a:schemeClr val="accent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F530B2B-EA40-67F7-5DA9-9EB5627BD187}"/>
              </a:ext>
            </a:extLst>
          </p:cNvPr>
          <p:cNvSpPr txBox="1"/>
          <p:nvPr/>
        </p:nvSpPr>
        <p:spPr>
          <a:xfrm>
            <a:off x="1729981" y="2745306"/>
            <a:ext cx="3695122"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a:latin typeface="Outfit Black" pitchFamily="2" charset="0"/>
              </a:rPr>
              <a:t>Hello!</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EFE6B8B-A983-72BE-226E-C3462DA50D62}"/>
              </a:ext>
            </a:extLst>
          </p:cNvPr>
          <p:cNvSpPr/>
          <p:nvPr/>
        </p:nvSpPr>
        <p:spPr>
          <a:xfrm>
            <a:off x="1845730" y="4439104"/>
            <a:ext cx="6269570" cy="315932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endParaRPr lang="es-ES" altLang="zh-CN" sz="1600">
              <a:solidFill>
                <a:schemeClr val="bg1">
                  <a:lumMod val="65000"/>
                </a:schemeClr>
              </a:solidFill>
              <a:ea typeface="Lato Light" panose="020F0502020204030203" pitchFamily="34" charset="0"/>
              <a:cs typeface="Lato Light" panose="020F0502020204030203" pitchFamily="34" charset="0"/>
            </a:endParaRPr>
          </a:p>
        </p:txBody>
      </p:sp>
      <p:sp>
        <p:nvSpPr>
          <p:cNvPr id="2" name="Oval 1">
            <a:extLst>
              <a:ext uri="{FF2B5EF4-FFF2-40B4-BE49-F238E27FC236}">
                <a16:creationId xmlns:a16="http://schemas.microsoft.com/office/drawing/2014/main" id="{8DD1874E-B6CD-1E20-ABE4-5CDC61679AB5}"/>
              </a:ext>
            </a:extLst>
          </p:cNvPr>
          <p:cNvSpPr/>
          <p:nvPr/>
        </p:nvSpPr>
        <p:spPr>
          <a:xfrm>
            <a:off x="9455925" y="1565665"/>
            <a:ext cx="7155676" cy="7155674"/>
          </a:xfrm>
          <a:prstGeom prst="ellipse">
            <a:avLst/>
          </a:prstGeom>
          <a:solidFill>
            <a:schemeClr val="bg1"/>
          </a:solidFill>
          <a:ln w="190500">
            <a:noFill/>
          </a:ln>
          <a:effectLst>
            <a:outerShdw blurRad="508000" dist="381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Picture Placeholder 5">
            <a:extLst>
              <a:ext uri="{FF2B5EF4-FFF2-40B4-BE49-F238E27FC236}">
                <a16:creationId xmlns:a16="http://schemas.microsoft.com/office/drawing/2014/main" id="{77F616ED-64A6-9614-9B39-2599766CF97E}"/>
              </a:ext>
            </a:extLst>
          </p:cNvPr>
          <p:cNvSpPr>
            <a:spLocks noGrp="1"/>
          </p:cNvSpPr>
          <p:nvPr>
            <p:ph type="pic" sz="quarter" idx="10"/>
          </p:nvPr>
        </p:nvSpPr>
        <p:spPr/>
      </p:sp>
    </p:spTree>
    <p:extLst>
      <p:ext uri="{BB962C8B-B14F-4D97-AF65-F5344CB8AC3E}">
        <p14:creationId xmlns:p14="http://schemas.microsoft.com/office/powerpoint/2010/main" val="3417832644"/>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Effect transition="in" filter="fade">
                                      <p:cBhvr>
                                        <p:cTn id="9" dur="1000"/>
                                        <p:tgtEl>
                                          <p:spTgt spid="2"/>
                                        </p:tgtEl>
                                      </p:cBhvr>
                                    </p:animEffect>
                                  </p:childTnLst>
                                </p:cTn>
                              </p:par>
                              <p:par>
                                <p:cTn id="10" presetID="2" presetClass="entr" presetSubtype="4" decel="10000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0" presetClass="entr" presetSubtype="0" fill="hold" grpId="0" nodeType="afterEffect">
                                  <p:stCondLst>
                                    <p:cond delay="0"/>
                                  </p:stCondLst>
                                  <p:iterate type="lt">
                                    <p:tmPct val="3000"/>
                                  </p:iterate>
                                  <p:childTnLst>
                                    <p:set>
                                      <p:cBhvr>
                                        <p:cTn id="16" dur="750" fill="hold">
                                          <p:stCondLst>
                                            <p:cond delay="0"/>
                                          </p:stCondLst>
                                        </p:cTn>
                                        <p:tgtEl>
                                          <p:spTgt spid="3"/>
                                        </p:tgtEl>
                                        <p:attrNameLst>
                                          <p:attrName>style.visibility</p:attrName>
                                        </p:attrNameLst>
                                      </p:cBhvr>
                                      <p:to>
                                        <p:strVal val="visible"/>
                                      </p:to>
                                    </p:set>
                                    <p:anim to="" calcmode="lin" valueType="num">
                                      <p:cBhvr>
                                        <p:cTn id="1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8" dur="750">
                                          <p:stCondLst>
                                            <p:cond delay="0"/>
                                          </p:stCondLst>
                                        </p:cTn>
                                        <p:tgtEl>
                                          <p:spTgt spid="3"/>
                                        </p:tgtEl>
                                      </p:cBhvr>
                                    </p:animEffect>
                                  </p:childTnLst>
                                </p:cTn>
                              </p:par>
                            </p:childTnLst>
                          </p:cTn>
                        </p:par>
                        <p:par>
                          <p:cTn id="19" fill="hold">
                            <p:stCondLst>
                              <p:cond delay="1863"/>
                            </p:stCondLst>
                            <p:childTnLst>
                              <p:par>
                                <p:cTn id="20" presetID="10" presetClass="entr" presetSubtype="0"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 grpId="0"/>
      <p:bldP spid="4" grpId="0"/>
      <p:bldP spid="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FAB93411-6BAF-ED0D-2527-53CC3EC2249B}"/>
              </a:ext>
            </a:extLst>
          </p:cNvPr>
          <p:cNvSpPr>
            <a:spLocks noChangeShapeType="1"/>
          </p:cNvSpPr>
          <p:nvPr/>
        </p:nvSpPr>
        <p:spPr bwMode="auto">
          <a:xfrm flipV="1">
            <a:off x="3149682" y="4545751"/>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90D3A306-2091-8EF1-661F-E319965B09AA}"/>
              </a:ext>
            </a:extLst>
          </p:cNvPr>
          <p:cNvSpPr>
            <a:spLocks noChangeShapeType="1"/>
          </p:cNvSpPr>
          <p:nvPr/>
        </p:nvSpPr>
        <p:spPr bwMode="auto">
          <a:xfrm flipV="1">
            <a:off x="9145348" y="4545751"/>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D3BA4250-0F1E-53BE-9419-167511383753}"/>
              </a:ext>
            </a:extLst>
          </p:cNvPr>
          <p:cNvSpPr>
            <a:spLocks noChangeShapeType="1"/>
          </p:cNvSpPr>
          <p:nvPr/>
        </p:nvSpPr>
        <p:spPr bwMode="auto">
          <a:xfrm flipV="1">
            <a:off x="15135420" y="4545751"/>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E62DC67B-D9A6-6C66-9C9B-0AE131D1AAFC}"/>
              </a:ext>
            </a:extLst>
          </p:cNvPr>
          <p:cNvSpPr>
            <a:spLocks noChangeShapeType="1"/>
          </p:cNvSpPr>
          <p:nvPr/>
        </p:nvSpPr>
        <p:spPr bwMode="auto">
          <a:xfrm>
            <a:off x="6149379" y="6363648"/>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C76F6CD5-1E8D-811F-F191-C59E9055E384}"/>
              </a:ext>
            </a:extLst>
          </p:cNvPr>
          <p:cNvSpPr>
            <a:spLocks noChangeShapeType="1"/>
          </p:cNvSpPr>
          <p:nvPr/>
        </p:nvSpPr>
        <p:spPr bwMode="auto">
          <a:xfrm>
            <a:off x="12141316" y="636364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D6CBDA1A-CACD-F48C-798D-07254E2FD3AE}"/>
              </a:ext>
            </a:extLst>
          </p:cNvPr>
          <p:cNvSpPr>
            <a:spLocks noChangeArrowheads="1"/>
          </p:cNvSpPr>
          <p:nvPr/>
        </p:nvSpPr>
        <p:spPr bwMode="auto">
          <a:xfrm>
            <a:off x="2274717" y="6662028"/>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Outfit Black" pitchFamily="2" charset="0"/>
              </a:rPr>
              <a:t>2018</a:t>
            </a:r>
            <a:endParaRPr kumimoji="0" lang="en-US" altLang="en-US" sz="2400" i="0" u="none" strike="noStrike" cap="none" normalizeH="0" baseline="0">
              <a:ln>
                <a:noFill/>
              </a:ln>
              <a:solidFill>
                <a:schemeClr val="accent1"/>
              </a:solidFill>
              <a:effectLst/>
              <a:latin typeface="Outfit Black" pitchFamily="2" charset="0"/>
            </a:endParaRPr>
          </a:p>
        </p:txBody>
      </p:sp>
      <p:sp>
        <p:nvSpPr>
          <p:cNvPr id="8" name="Rectangle 17">
            <a:extLst>
              <a:ext uri="{FF2B5EF4-FFF2-40B4-BE49-F238E27FC236}">
                <a16:creationId xmlns:a16="http://schemas.microsoft.com/office/drawing/2014/main" id="{86E07491-B9CB-2AE8-45AA-59A046AD2F92}"/>
              </a:ext>
            </a:extLst>
          </p:cNvPr>
          <p:cNvSpPr>
            <a:spLocks noChangeArrowheads="1"/>
          </p:cNvSpPr>
          <p:nvPr/>
        </p:nvSpPr>
        <p:spPr bwMode="auto">
          <a:xfrm>
            <a:off x="5211027" y="4655563"/>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Outfit Black" pitchFamily="2" charset="0"/>
              </a:rPr>
              <a:t>2019</a:t>
            </a:r>
            <a:endParaRPr kumimoji="0" lang="en-US" altLang="en-US" sz="2400" i="0" u="none" strike="noStrike" cap="none" normalizeH="0" baseline="0">
              <a:ln>
                <a:noFill/>
              </a:ln>
              <a:solidFill>
                <a:schemeClr val="accent2"/>
              </a:solidFill>
              <a:effectLst/>
              <a:latin typeface="Outfit Black" pitchFamily="2" charset="0"/>
            </a:endParaRPr>
          </a:p>
        </p:txBody>
      </p:sp>
      <p:sp>
        <p:nvSpPr>
          <p:cNvPr id="9" name="Rectangle 24">
            <a:extLst>
              <a:ext uri="{FF2B5EF4-FFF2-40B4-BE49-F238E27FC236}">
                <a16:creationId xmlns:a16="http://schemas.microsoft.com/office/drawing/2014/main" id="{0E4904EB-85D5-6DE0-973A-6CEACB683EF7}"/>
              </a:ext>
            </a:extLst>
          </p:cNvPr>
          <p:cNvSpPr>
            <a:spLocks noChangeArrowheads="1"/>
          </p:cNvSpPr>
          <p:nvPr/>
        </p:nvSpPr>
        <p:spPr bwMode="auto">
          <a:xfrm>
            <a:off x="8240554" y="6662028"/>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Outfit Black" pitchFamily="2" charset="0"/>
              </a:rPr>
              <a:t>2020</a:t>
            </a:r>
            <a:endParaRPr kumimoji="0" lang="en-US" altLang="en-US" sz="2400" i="0" u="none" strike="noStrike" cap="none" normalizeH="0" baseline="0">
              <a:ln>
                <a:noFill/>
              </a:ln>
              <a:solidFill>
                <a:schemeClr val="accent3"/>
              </a:solidFill>
              <a:effectLst/>
              <a:latin typeface="Outfit Black" pitchFamily="2" charset="0"/>
            </a:endParaRPr>
          </a:p>
        </p:txBody>
      </p:sp>
      <p:sp>
        <p:nvSpPr>
          <p:cNvPr id="10" name="Rectangle 31">
            <a:extLst>
              <a:ext uri="{FF2B5EF4-FFF2-40B4-BE49-F238E27FC236}">
                <a16:creationId xmlns:a16="http://schemas.microsoft.com/office/drawing/2014/main" id="{41195082-525E-1AC3-3A72-7DDDD32503C8}"/>
              </a:ext>
            </a:extLst>
          </p:cNvPr>
          <p:cNvSpPr>
            <a:spLocks noChangeArrowheads="1"/>
          </p:cNvSpPr>
          <p:nvPr/>
        </p:nvSpPr>
        <p:spPr bwMode="auto">
          <a:xfrm>
            <a:off x="11277085" y="4655563"/>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Outfit Black" pitchFamily="2" charset="0"/>
              </a:rPr>
              <a:t>2021</a:t>
            </a:r>
            <a:endParaRPr kumimoji="0" lang="en-US" altLang="en-US" sz="2400" i="0" u="none" strike="noStrike" cap="none" normalizeH="0" baseline="0">
              <a:ln>
                <a:noFill/>
              </a:ln>
              <a:solidFill>
                <a:schemeClr val="accent4"/>
              </a:solidFill>
              <a:effectLst/>
              <a:latin typeface="Outfit Black" pitchFamily="2" charset="0"/>
            </a:endParaRPr>
          </a:p>
        </p:txBody>
      </p:sp>
      <p:sp>
        <p:nvSpPr>
          <p:cNvPr id="11" name="Rectangle 38">
            <a:extLst>
              <a:ext uri="{FF2B5EF4-FFF2-40B4-BE49-F238E27FC236}">
                <a16:creationId xmlns:a16="http://schemas.microsoft.com/office/drawing/2014/main" id="{42E7CDE9-D860-0ADB-C814-E1B964B8E91F}"/>
              </a:ext>
            </a:extLst>
          </p:cNvPr>
          <p:cNvSpPr>
            <a:spLocks noChangeArrowheads="1"/>
          </p:cNvSpPr>
          <p:nvPr/>
        </p:nvSpPr>
        <p:spPr bwMode="auto">
          <a:xfrm>
            <a:off x="14266049" y="6662028"/>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Outfit Black" pitchFamily="2" charset="0"/>
              </a:rPr>
              <a:t>2022</a:t>
            </a:r>
            <a:endParaRPr kumimoji="0" lang="en-US" altLang="en-US" sz="2400" i="0" u="none" strike="noStrike" cap="none" normalizeH="0" baseline="0">
              <a:ln>
                <a:noFill/>
              </a:ln>
              <a:solidFill>
                <a:schemeClr val="accent5"/>
              </a:solidFill>
              <a:effectLst/>
              <a:latin typeface="Outfit Black" pitchFamily="2" charset="0"/>
            </a:endParaRPr>
          </a:p>
        </p:txBody>
      </p:sp>
      <p:sp>
        <p:nvSpPr>
          <p:cNvPr id="12" name="Freeform 5">
            <a:extLst>
              <a:ext uri="{FF2B5EF4-FFF2-40B4-BE49-F238E27FC236}">
                <a16:creationId xmlns:a16="http://schemas.microsoft.com/office/drawing/2014/main" id="{917FD009-AA55-E407-8806-D7C1A3DA1903}"/>
              </a:ext>
            </a:extLst>
          </p:cNvPr>
          <p:cNvSpPr>
            <a:spLocks/>
          </p:cNvSpPr>
          <p:nvPr/>
        </p:nvSpPr>
        <p:spPr bwMode="auto">
          <a:xfrm>
            <a:off x="1676169" y="5463172"/>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898064C6-0D9A-62CA-EE29-FF60D30003A1}"/>
              </a:ext>
            </a:extLst>
          </p:cNvPr>
          <p:cNvSpPr>
            <a:spLocks noChangeArrowheads="1"/>
          </p:cNvSpPr>
          <p:nvPr/>
        </p:nvSpPr>
        <p:spPr bwMode="auto">
          <a:xfrm>
            <a:off x="4666545" y="5463172"/>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88377569-FBDC-2754-2F9C-1F04C61850D0}"/>
              </a:ext>
            </a:extLst>
          </p:cNvPr>
          <p:cNvSpPr>
            <a:spLocks noChangeArrowheads="1"/>
          </p:cNvSpPr>
          <p:nvPr/>
        </p:nvSpPr>
        <p:spPr bwMode="auto">
          <a:xfrm>
            <a:off x="7656920" y="5463172"/>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AA216CEF-EACC-587D-B73F-57DB6F1F7730}"/>
              </a:ext>
            </a:extLst>
          </p:cNvPr>
          <p:cNvSpPr>
            <a:spLocks noChangeArrowheads="1"/>
          </p:cNvSpPr>
          <p:nvPr/>
        </p:nvSpPr>
        <p:spPr bwMode="auto">
          <a:xfrm>
            <a:off x="10647296" y="5463172"/>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784FA865-E6AB-6A59-F880-05943009E0AE}"/>
              </a:ext>
            </a:extLst>
          </p:cNvPr>
          <p:cNvSpPr>
            <a:spLocks/>
          </p:cNvSpPr>
          <p:nvPr/>
        </p:nvSpPr>
        <p:spPr bwMode="auto">
          <a:xfrm>
            <a:off x="13637671" y="5463172"/>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4AEE4979-2DC5-2508-4D61-D02CB858B2CF}"/>
              </a:ext>
            </a:extLst>
          </p:cNvPr>
          <p:cNvGrpSpPr/>
          <p:nvPr/>
        </p:nvGrpSpPr>
        <p:grpSpPr>
          <a:xfrm>
            <a:off x="2461747" y="5213353"/>
            <a:ext cx="1375871" cy="1383328"/>
            <a:chOff x="2496472" y="5262462"/>
            <a:chExt cx="1375871" cy="1383328"/>
          </a:xfrm>
        </p:grpSpPr>
        <p:sp>
          <p:nvSpPr>
            <p:cNvPr id="18" name="Oval 11">
              <a:extLst>
                <a:ext uri="{FF2B5EF4-FFF2-40B4-BE49-F238E27FC236}">
                  <a16:creationId xmlns:a16="http://schemas.microsoft.com/office/drawing/2014/main" id="{D6C016CB-D32D-89E4-7004-C0A363FB32A6}"/>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06DEF5AE-7807-EE00-677C-2166675FF7EF}"/>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DB6F5CC3-E72A-06EB-523D-FB71925C89DE}"/>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3C43138A-FE16-D3C0-928D-B3CDA4515828}"/>
              </a:ext>
            </a:extLst>
          </p:cNvPr>
          <p:cNvGrpSpPr/>
          <p:nvPr/>
        </p:nvGrpSpPr>
        <p:grpSpPr>
          <a:xfrm>
            <a:off x="5461444" y="5213353"/>
            <a:ext cx="1375871" cy="1383328"/>
            <a:chOff x="5423460" y="5262462"/>
            <a:chExt cx="1375871" cy="1383328"/>
          </a:xfrm>
        </p:grpSpPr>
        <p:sp>
          <p:nvSpPr>
            <p:cNvPr id="22" name="Oval 18">
              <a:extLst>
                <a:ext uri="{FF2B5EF4-FFF2-40B4-BE49-F238E27FC236}">
                  <a16:creationId xmlns:a16="http://schemas.microsoft.com/office/drawing/2014/main" id="{CF4F9963-030A-EE10-BC2D-C29D8CAE6652}"/>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211AA533-6F8D-7148-6970-0EE117253CA8}"/>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F77EE2CF-A737-37DD-C341-D418A5BA4975}"/>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EC962E0C-A25E-97F1-3470-4AB629FA28B8}"/>
              </a:ext>
            </a:extLst>
          </p:cNvPr>
          <p:cNvGrpSpPr/>
          <p:nvPr/>
        </p:nvGrpSpPr>
        <p:grpSpPr>
          <a:xfrm>
            <a:off x="8461141" y="5213353"/>
            <a:ext cx="1368414" cy="1383328"/>
            <a:chOff x="8458580" y="5262462"/>
            <a:chExt cx="1368414" cy="1383328"/>
          </a:xfrm>
        </p:grpSpPr>
        <p:sp>
          <p:nvSpPr>
            <p:cNvPr id="26" name="Oval 25">
              <a:extLst>
                <a:ext uri="{FF2B5EF4-FFF2-40B4-BE49-F238E27FC236}">
                  <a16:creationId xmlns:a16="http://schemas.microsoft.com/office/drawing/2014/main" id="{E0F2F134-B544-173C-8DF8-096F0E002811}"/>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F6B32E94-EFF7-6932-243F-2A950D5B9CB5}"/>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BDA2FAD6-2E10-C07C-87A0-070E3597A370}"/>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37415CE8-B002-AF20-B6D5-2972D1D7BF84}"/>
              </a:ext>
            </a:extLst>
          </p:cNvPr>
          <p:cNvGrpSpPr/>
          <p:nvPr/>
        </p:nvGrpSpPr>
        <p:grpSpPr>
          <a:xfrm>
            <a:off x="11453381" y="5213353"/>
            <a:ext cx="1375871" cy="1383328"/>
            <a:chOff x="11486242" y="5262462"/>
            <a:chExt cx="1375871" cy="1383328"/>
          </a:xfrm>
        </p:grpSpPr>
        <p:sp>
          <p:nvSpPr>
            <p:cNvPr id="30" name="Oval 32">
              <a:extLst>
                <a:ext uri="{FF2B5EF4-FFF2-40B4-BE49-F238E27FC236}">
                  <a16:creationId xmlns:a16="http://schemas.microsoft.com/office/drawing/2014/main" id="{3B7D470D-D7CA-8A00-3B3A-581DB20E634E}"/>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2"/>
                </a:solidFill>
              </a:endParaRPr>
            </a:p>
          </p:txBody>
        </p:sp>
        <p:sp>
          <p:nvSpPr>
            <p:cNvPr id="31" name="Freeform 33">
              <a:extLst>
                <a:ext uri="{FF2B5EF4-FFF2-40B4-BE49-F238E27FC236}">
                  <a16:creationId xmlns:a16="http://schemas.microsoft.com/office/drawing/2014/main" id="{8BE99AFE-3589-D7D5-CE98-889499A9AC64}"/>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0254167E-FE11-0931-535B-09B7094BB538}"/>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042AE8AF-8014-9FD4-0C33-81DC0F179DCF}"/>
              </a:ext>
            </a:extLst>
          </p:cNvPr>
          <p:cNvGrpSpPr/>
          <p:nvPr/>
        </p:nvGrpSpPr>
        <p:grpSpPr>
          <a:xfrm>
            <a:off x="14453078" y="5213353"/>
            <a:ext cx="1364685" cy="1383328"/>
            <a:chOff x="14487803" y="5262462"/>
            <a:chExt cx="1364685" cy="1383328"/>
          </a:xfrm>
        </p:grpSpPr>
        <p:sp>
          <p:nvSpPr>
            <p:cNvPr id="34" name="Oval 39">
              <a:extLst>
                <a:ext uri="{FF2B5EF4-FFF2-40B4-BE49-F238E27FC236}">
                  <a16:creationId xmlns:a16="http://schemas.microsoft.com/office/drawing/2014/main" id="{813096F4-3BAD-04AA-55F5-FB1B45916139}"/>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B5718C28-E4FB-7C60-6AD5-DC7AC4C10086}"/>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EC57301E-3A3B-F22F-0F07-002789C87600}"/>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D24DDA65-7846-D56A-1398-4C1DDFFECE19}"/>
              </a:ext>
            </a:extLst>
          </p:cNvPr>
          <p:cNvSpPr/>
          <p:nvPr/>
        </p:nvSpPr>
        <p:spPr>
          <a:xfrm>
            <a:off x="7232689" y="3133787"/>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F56214DE-2D86-1E7D-09B4-5F799C483388}"/>
              </a:ext>
            </a:extLst>
          </p:cNvPr>
          <p:cNvSpPr/>
          <p:nvPr/>
        </p:nvSpPr>
        <p:spPr>
          <a:xfrm>
            <a:off x="4236720" y="752741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C6FB112F-4043-94D5-27B5-CE55AFF73586}"/>
              </a:ext>
            </a:extLst>
          </p:cNvPr>
          <p:cNvSpPr/>
          <p:nvPr/>
        </p:nvSpPr>
        <p:spPr>
          <a:xfrm>
            <a:off x="10228658" y="752741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6D01A7B3-2130-139F-9DC1-3B477465ED6E}"/>
              </a:ext>
            </a:extLst>
          </p:cNvPr>
          <p:cNvSpPr/>
          <p:nvPr/>
        </p:nvSpPr>
        <p:spPr>
          <a:xfrm>
            <a:off x="1240752" y="3133787"/>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5ED7DCF8-EABC-0D29-05AE-F7A862BC820B}"/>
              </a:ext>
            </a:extLst>
          </p:cNvPr>
          <p:cNvSpPr/>
          <p:nvPr/>
        </p:nvSpPr>
        <p:spPr>
          <a:xfrm>
            <a:off x="13224626" y="3133787"/>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89F1BD0D-1AC6-61C6-9979-18F1A96C4FAD}"/>
              </a:ext>
            </a:extLst>
          </p:cNvPr>
          <p:cNvGrpSpPr/>
          <p:nvPr/>
        </p:nvGrpSpPr>
        <p:grpSpPr>
          <a:xfrm>
            <a:off x="2908003" y="5667217"/>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9B414869-88D0-AA91-1D5D-4CEB8817F2CF}"/>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9945BCAA-E52F-D700-090C-BD2182BE57D9}"/>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41FA950B-FF65-1134-394B-CED839633C2D}"/>
              </a:ext>
            </a:extLst>
          </p:cNvPr>
          <p:cNvSpPr/>
          <p:nvPr/>
        </p:nvSpPr>
        <p:spPr>
          <a:xfrm>
            <a:off x="5902942" y="5658577"/>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F0F55D2B-1482-39DD-F6EE-C6C2233EB593}"/>
              </a:ext>
            </a:extLst>
          </p:cNvPr>
          <p:cNvGrpSpPr/>
          <p:nvPr/>
        </p:nvGrpSpPr>
        <p:grpSpPr>
          <a:xfrm>
            <a:off x="8898873" y="5658530"/>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B171B097-9478-C1C8-2811-345444051E8C}"/>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F71ADDAE-CDA2-B420-3722-6E913561F5EC}"/>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9096D5B0-0D74-9006-A6D6-1A27146DF29D}"/>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933B2FBE-E7D9-1E86-E12F-4982D0E2E4EF}"/>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81809277-14B0-1485-3C08-F34266BE9A8B}"/>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043C5447-6F04-6F69-D749-32CC5F2972CA}"/>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03A376AC-FFEB-1539-3068-10DEA6E62C77}"/>
              </a:ext>
            </a:extLst>
          </p:cNvPr>
          <p:cNvGrpSpPr/>
          <p:nvPr/>
        </p:nvGrpSpPr>
        <p:grpSpPr>
          <a:xfrm>
            <a:off x="11894822" y="5658559"/>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3C553F59-0BBC-5E23-AF5E-1CD5EF002EC1}"/>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4B9B7223-D913-3E8A-6ECF-ABD3587F2997}"/>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1D8BD130-E9C1-DC26-A8DC-3CC369F42618}"/>
              </a:ext>
            </a:extLst>
          </p:cNvPr>
          <p:cNvGrpSpPr/>
          <p:nvPr/>
        </p:nvGrpSpPr>
        <p:grpSpPr>
          <a:xfrm>
            <a:off x="14888966" y="5658564"/>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29B3DEB8-E88C-9268-2B4A-3AC5CC91C24D}"/>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D8062FE2-CD1E-A483-26C2-4888A33CD80E}"/>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650B4E33-0D7E-CC16-0C49-8BD8A6BA52FC}"/>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2D125310-EE54-52B1-6C36-01A11465A5B4}"/>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B678DB5B-E4D2-14AA-E95E-4578C50C5966}"/>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52C0BECC-7554-30B6-456E-DB464DF70304}"/>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5D87F56B-89DD-51E2-47C4-10D1B482D78A}"/>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Timeline Layout</a:t>
            </a:r>
            <a:endParaRPr lang="en-US" sz="6000">
              <a:latin typeface="Outfit Black" pitchFamily="2" charset="0"/>
            </a:endParaRPr>
          </a:p>
        </p:txBody>
      </p:sp>
    </p:spTree>
    <p:extLst>
      <p:ext uri="{BB962C8B-B14F-4D97-AF65-F5344CB8AC3E}">
        <p14:creationId xmlns:p14="http://schemas.microsoft.com/office/powerpoint/2010/main" val="4287772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85873E49-EABB-795D-C76E-B4DD41091642}"/>
              </a:ext>
            </a:extLst>
          </p:cNvPr>
          <p:cNvSpPr>
            <a:spLocks noChangeShapeType="1"/>
          </p:cNvSpPr>
          <p:nvPr/>
        </p:nvSpPr>
        <p:spPr bwMode="auto">
          <a:xfrm rot="5400000" flipH="1">
            <a:off x="3366750" y="5220065"/>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FEDD7066-F2ED-2A50-3295-E484E5B64779}"/>
              </a:ext>
            </a:extLst>
          </p:cNvPr>
          <p:cNvSpPr>
            <a:spLocks noChangeShapeType="1"/>
          </p:cNvSpPr>
          <p:nvPr/>
        </p:nvSpPr>
        <p:spPr bwMode="auto">
          <a:xfrm rot="5400000" flipH="1">
            <a:off x="14916805" y="5207199"/>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DEF5D37B-B90A-6F80-D631-BDFD6F1F79CC}"/>
              </a:ext>
            </a:extLst>
          </p:cNvPr>
          <p:cNvSpPr>
            <a:spLocks/>
          </p:cNvSpPr>
          <p:nvPr/>
        </p:nvSpPr>
        <p:spPr bwMode="auto">
          <a:xfrm rot="5400000" flipH="1">
            <a:off x="4079122" y="4807639"/>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1A5D1C10-1C3B-C369-E2B5-68204AE51733}"/>
              </a:ext>
            </a:extLst>
          </p:cNvPr>
          <p:cNvSpPr>
            <a:spLocks/>
          </p:cNvSpPr>
          <p:nvPr/>
        </p:nvSpPr>
        <p:spPr bwMode="auto">
          <a:xfrm rot="5400000" flipH="1">
            <a:off x="6997167" y="4807638"/>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2762749A-93FD-4A86-252F-2656107C6AA5}"/>
              </a:ext>
            </a:extLst>
          </p:cNvPr>
          <p:cNvSpPr>
            <a:spLocks/>
          </p:cNvSpPr>
          <p:nvPr/>
        </p:nvSpPr>
        <p:spPr bwMode="auto">
          <a:xfrm rot="5400000" flipH="1">
            <a:off x="9864864" y="4832278"/>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C05F73B3-476A-97D6-86BF-1F40B2B5A76B}"/>
              </a:ext>
            </a:extLst>
          </p:cNvPr>
          <p:cNvSpPr>
            <a:spLocks/>
          </p:cNvSpPr>
          <p:nvPr/>
        </p:nvSpPr>
        <p:spPr bwMode="auto">
          <a:xfrm rot="5400000" flipH="1">
            <a:off x="12752915" y="4832277"/>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47E2CC1E-0708-CD21-FC9C-02160E2D9EF8}"/>
              </a:ext>
            </a:extLst>
          </p:cNvPr>
          <p:cNvSpPr>
            <a:spLocks noChangeArrowheads="1"/>
          </p:cNvSpPr>
          <p:nvPr/>
        </p:nvSpPr>
        <p:spPr bwMode="auto">
          <a:xfrm flipH="1">
            <a:off x="11340619" y="5965236"/>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7DE43D50-56E2-E461-96BE-84C0551C9F67}"/>
              </a:ext>
            </a:extLst>
          </p:cNvPr>
          <p:cNvSpPr>
            <a:spLocks noChangeArrowheads="1"/>
          </p:cNvSpPr>
          <p:nvPr/>
        </p:nvSpPr>
        <p:spPr bwMode="auto">
          <a:xfrm flipH="1">
            <a:off x="8452566" y="4524856"/>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4A581BE1-53D6-1BBF-16BB-C0DFEBCE666E}"/>
              </a:ext>
            </a:extLst>
          </p:cNvPr>
          <p:cNvSpPr>
            <a:spLocks noChangeArrowheads="1"/>
          </p:cNvSpPr>
          <p:nvPr/>
        </p:nvSpPr>
        <p:spPr bwMode="auto">
          <a:xfrm flipH="1">
            <a:off x="2681819" y="4526672"/>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C1ECDD1F-A0AA-AD44-4D64-CCBE2F564B95}"/>
              </a:ext>
            </a:extLst>
          </p:cNvPr>
          <p:cNvSpPr>
            <a:spLocks noChangeArrowheads="1"/>
          </p:cNvSpPr>
          <p:nvPr/>
        </p:nvSpPr>
        <p:spPr bwMode="auto">
          <a:xfrm flipH="1">
            <a:off x="14230808" y="4521201"/>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DE5798D9-11DA-3DF3-3E85-4167BF86F4F7}"/>
              </a:ext>
            </a:extLst>
          </p:cNvPr>
          <p:cNvSpPr>
            <a:spLocks noChangeArrowheads="1"/>
          </p:cNvSpPr>
          <p:nvPr/>
        </p:nvSpPr>
        <p:spPr bwMode="auto">
          <a:xfrm flipH="1">
            <a:off x="5566659" y="5968878"/>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A029EE79-D3C0-1E40-A799-972E0BFB0897}"/>
              </a:ext>
            </a:extLst>
          </p:cNvPr>
          <p:cNvSpPr/>
          <p:nvPr/>
        </p:nvSpPr>
        <p:spPr>
          <a:xfrm>
            <a:off x="1426328" y="3143287"/>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D090C379-3738-A583-8931-D7939DA9437D}"/>
              </a:ext>
            </a:extLst>
          </p:cNvPr>
          <p:cNvSpPr/>
          <p:nvPr/>
        </p:nvSpPr>
        <p:spPr>
          <a:xfrm>
            <a:off x="7205960" y="3143287"/>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E68D9FAB-FFB2-D212-3B4D-5EF687783865}"/>
              </a:ext>
            </a:extLst>
          </p:cNvPr>
          <p:cNvSpPr/>
          <p:nvPr/>
        </p:nvSpPr>
        <p:spPr>
          <a:xfrm>
            <a:off x="4316144" y="7485552"/>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5C8C19BE-0F0C-F636-BA05-4BF3825B2C6E}"/>
              </a:ext>
            </a:extLst>
          </p:cNvPr>
          <p:cNvSpPr/>
          <p:nvPr/>
        </p:nvSpPr>
        <p:spPr>
          <a:xfrm>
            <a:off x="10095776" y="7485552"/>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DEA0473D-00E3-7622-9CB6-DE1ACC17AB07}"/>
              </a:ext>
            </a:extLst>
          </p:cNvPr>
          <p:cNvSpPr/>
          <p:nvPr/>
        </p:nvSpPr>
        <p:spPr>
          <a:xfrm>
            <a:off x="12985592" y="3143287"/>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E3580FEE-0943-6526-63FB-4FEBE5564443}"/>
              </a:ext>
            </a:extLst>
          </p:cNvPr>
          <p:cNvGrpSpPr/>
          <p:nvPr/>
        </p:nvGrpSpPr>
        <p:grpSpPr>
          <a:xfrm>
            <a:off x="3033184" y="4877939"/>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B5AE6507-3002-C288-A4D6-8B84606E2869}"/>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C89B35A3-4533-3032-5E9E-D97300A519BE}"/>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316C1F0B-F735-A427-E4C2-611BD32F214C}"/>
              </a:ext>
            </a:extLst>
          </p:cNvPr>
          <p:cNvSpPr/>
          <p:nvPr/>
        </p:nvSpPr>
        <p:spPr>
          <a:xfrm>
            <a:off x="5911437" y="6310006"/>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6F873D22-E33C-D67F-9100-F0743A1CC4DD}"/>
              </a:ext>
            </a:extLst>
          </p:cNvPr>
          <p:cNvGrpSpPr/>
          <p:nvPr/>
        </p:nvGrpSpPr>
        <p:grpSpPr>
          <a:xfrm>
            <a:off x="8797291" y="4865918"/>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35E9C3CA-4F15-655F-D2CD-9E94D3828A34}"/>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A3407BEB-83D9-8848-AD68-2379B18951B1}"/>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E14CE3F4-2652-6889-FCCA-E29C97E49A9A}"/>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20DA4EBD-0D15-D591-1A00-A73585D23DB4}"/>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F6D90B0C-5858-59C5-327E-D37941C409D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B9AAD02A-75E9-47BE-8F94-F4FF5C503FC4}"/>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44197D2D-3E25-DF4B-583D-028D3F1F80E2}"/>
              </a:ext>
            </a:extLst>
          </p:cNvPr>
          <p:cNvGrpSpPr/>
          <p:nvPr/>
        </p:nvGrpSpPr>
        <p:grpSpPr>
          <a:xfrm>
            <a:off x="11685317" y="6309985"/>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9FB07D8B-F8A5-2D76-8500-9565C418796F}"/>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2FB75C86-4BDE-BBCD-3940-0C4B77A50705}"/>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8468BB8D-2D41-B71E-C6B9-6E40C054C4F2}"/>
              </a:ext>
            </a:extLst>
          </p:cNvPr>
          <p:cNvGrpSpPr/>
          <p:nvPr/>
        </p:nvGrpSpPr>
        <p:grpSpPr>
          <a:xfrm>
            <a:off x="14575562" y="4865957"/>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A4C6671F-2F6C-FEFA-81DC-62CF0A06A91F}"/>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7AAF855D-D70E-A243-B49C-02E32B96DF35}"/>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4CFC5FC8-FF60-563C-9C85-3E49EDBE55D3}"/>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25A16C66-B015-057D-DC97-E2B14C31DA73}"/>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40325857-DA28-66EF-17AB-DDDB0D535DA6}"/>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F3DFB823-6AA5-2470-71F5-E236E6BE2727}"/>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BCADC321-E942-FE06-2EB9-459266FCA2F6}"/>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Process Layout</a:t>
            </a:r>
            <a:endParaRPr lang="en-US" sz="6000">
              <a:latin typeface="Outfit Black" pitchFamily="2" charset="0"/>
            </a:endParaRPr>
          </a:p>
        </p:txBody>
      </p:sp>
    </p:spTree>
    <p:extLst>
      <p:ext uri="{BB962C8B-B14F-4D97-AF65-F5344CB8AC3E}">
        <p14:creationId xmlns:p14="http://schemas.microsoft.com/office/powerpoint/2010/main" val="892415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520"/>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202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52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3020"/>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520"/>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4020"/>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C02429B-9DA5-3FE3-D801-152612844B72}"/>
              </a:ext>
            </a:extLst>
          </p:cNvPr>
          <p:cNvGraphicFramePr>
            <a:graphicFrameLocks noGrp="1"/>
          </p:cNvGraphicFramePr>
          <p:nvPr>
            <p:extLst>
              <p:ext uri="{D42A27DB-BD31-4B8C-83A1-F6EECF244321}">
                <p14:modId xmlns:p14="http://schemas.microsoft.com/office/powerpoint/2010/main" val="3935359936"/>
              </p:ext>
            </p:extLst>
          </p:nvPr>
        </p:nvGraphicFramePr>
        <p:xfrm>
          <a:off x="1333500" y="2971800"/>
          <a:ext cx="15582900" cy="59436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8490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8490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8490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8490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849086">
                <a:tc>
                  <a:txBody>
                    <a:bodyPr/>
                    <a:lstStyle/>
                    <a:p>
                      <a:pPr algn="ctr"/>
                      <a:r>
                        <a:rPr lang="en-US" altLang="zh-CN" sz="2400" b="0">
                          <a:solidFill>
                            <a:schemeClr val="accent1"/>
                          </a:solidFill>
                          <a:latin typeface="Outfit Black" pitchFamily="2" charset="0"/>
                          <a:ea typeface="Microsoft YaHei Light" panose="020B0502040204020203" pitchFamily="34" charset="-122"/>
                        </a:rPr>
                        <a:t>FREE</a:t>
                      </a:r>
                      <a:endParaRPr lang="zh-CN" altLang="en-US" sz="2400" b="0">
                        <a:solidFill>
                          <a:schemeClr val="accent1"/>
                        </a:solidFill>
                        <a:latin typeface="Outfit Black"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Outfit Black" pitchFamily="2" charset="0"/>
                          <a:ea typeface="Microsoft YaHei Light" panose="020B0502040204020203" pitchFamily="34" charset="-122"/>
                          <a:cs typeface="+mn-cs"/>
                        </a:rPr>
                        <a:t>$199.9</a:t>
                      </a:r>
                      <a:endParaRPr lang="zh-CN" altLang="en-US" sz="2400" b="0" kern="1200">
                        <a:solidFill>
                          <a:schemeClr val="accent2"/>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Outfit Black" pitchFamily="2" charset="0"/>
                          <a:ea typeface="Microsoft YaHei Light" panose="020B0502040204020203" pitchFamily="34" charset="-122"/>
                          <a:cs typeface="+mn-cs"/>
                        </a:rPr>
                        <a:t>$299.9</a:t>
                      </a:r>
                      <a:endParaRPr lang="zh-CN" altLang="en-US" sz="2400" b="0" kern="1200">
                        <a:solidFill>
                          <a:schemeClr val="accent3"/>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Outfit Black" pitchFamily="2" charset="0"/>
                          <a:ea typeface="Microsoft YaHei Light" panose="020B0502040204020203" pitchFamily="34" charset="-122"/>
                          <a:cs typeface="+mn-cs"/>
                        </a:rPr>
                        <a:t>$399.9</a:t>
                      </a:r>
                      <a:endParaRPr lang="zh-CN" altLang="en-US" sz="2400" b="0" kern="1200">
                        <a:solidFill>
                          <a:schemeClr val="accent4"/>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Outfit Black" pitchFamily="2" charset="0"/>
                          <a:ea typeface="Microsoft YaHei Light" panose="020B0502040204020203" pitchFamily="34" charset="-122"/>
                          <a:cs typeface="+mn-cs"/>
                        </a:rPr>
                        <a:t>$499.9</a:t>
                      </a:r>
                      <a:endParaRPr lang="zh-CN" altLang="en-US" sz="2400" b="0" kern="1200">
                        <a:solidFill>
                          <a:schemeClr val="accent5"/>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F09B94AB-0ED1-C8C8-5ADF-00FDE4177C1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Price Table</a:t>
            </a:r>
          </a:p>
        </p:txBody>
      </p:sp>
    </p:spTree>
    <p:extLst>
      <p:ext uri="{BB962C8B-B14F-4D97-AF65-F5344CB8AC3E}">
        <p14:creationId xmlns:p14="http://schemas.microsoft.com/office/powerpoint/2010/main" val="1464717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Google Shape;204;p13">
            <a:extLst>
              <a:ext uri="{FF2B5EF4-FFF2-40B4-BE49-F238E27FC236}">
                <a16:creationId xmlns:a16="http://schemas.microsoft.com/office/drawing/2014/main" id="{1D9BA892-BC5C-DD4F-040E-9ADB5DA9ECEA}"/>
              </a:ext>
            </a:extLst>
          </p:cNvPr>
          <p:cNvSpPr txBox="1">
            <a:spLocks/>
          </p:cNvSpPr>
          <p:nvPr/>
        </p:nvSpPr>
        <p:spPr>
          <a:xfrm>
            <a:off x="4028342" y="141323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Locations</a:t>
            </a:r>
            <a:endParaRPr lang="en-US" sz="6000">
              <a:latin typeface="Outfit Black" pitchFamily="2" charset="0"/>
            </a:endParaRPr>
          </a:p>
        </p:txBody>
      </p:sp>
      <p:grpSp>
        <p:nvGrpSpPr>
          <p:cNvPr id="2" name="Group 10">
            <a:extLst>
              <a:ext uri="{FF2B5EF4-FFF2-40B4-BE49-F238E27FC236}">
                <a16:creationId xmlns:a16="http://schemas.microsoft.com/office/drawing/2014/main" id="{DACFE823-4683-5DCD-D9FC-567A3415DE7F}"/>
              </a:ext>
            </a:extLst>
          </p:cNvPr>
          <p:cNvGrpSpPr/>
          <p:nvPr/>
        </p:nvGrpSpPr>
        <p:grpSpPr>
          <a:xfrm>
            <a:off x="3357757" y="2751706"/>
            <a:ext cx="11572486" cy="5474826"/>
            <a:chOff x="1648185" y="1123951"/>
            <a:chExt cx="6117256" cy="2894012"/>
          </a:xfrm>
          <a:solidFill>
            <a:schemeClr val="bg1">
              <a:lumMod val="85000"/>
            </a:schemeClr>
          </a:solidFill>
        </p:grpSpPr>
        <p:sp>
          <p:nvSpPr>
            <p:cNvPr id="3" name="Freeform 6">
              <a:extLst>
                <a:ext uri="{FF2B5EF4-FFF2-40B4-BE49-F238E27FC236}">
                  <a16:creationId xmlns:a16="http://schemas.microsoft.com/office/drawing/2014/main" id="{6C71E1F3-5707-AB8F-4D93-F2B67341112F}"/>
                </a:ext>
              </a:extLst>
            </p:cNvPr>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 name="Freeform 7">
              <a:extLst>
                <a:ext uri="{FF2B5EF4-FFF2-40B4-BE49-F238E27FC236}">
                  <a16:creationId xmlns:a16="http://schemas.microsoft.com/office/drawing/2014/main" id="{63C9EB91-42D9-93B2-8B07-9CF245264D17}"/>
                </a:ext>
              </a:extLst>
            </p:cNvPr>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 name="Freeform 8">
              <a:extLst>
                <a:ext uri="{FF2B5EF4-FFF2-40B4-BE49-F238E27FC236}">
                  <a16:creationId xmlns:a16="http://schemas.microsoft.com/office/drawing/2014/main" id="{AD93A7A6-2FFE-BBB4-853D-D092DE9D5347}"/>
                </a:ext>
              </a:extLst>
            </p:cNvPr>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 name="Freeform 9">
              <a:extLst>
                <a:ext uri="{FF2B5EF4-FFF2-40B4-BE49-F238E27FC236}">
                  <a16:creationId xmlns:a16="http://schemas.microsoft.com/office/drawing/2014/main" id="{4BDDD59F-D767-8F46-AE8D-508FE4496881}"/>
                </a:ext>
              </a:extLst>
            </p:cNvPr>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 name="Freeform 10">
              <a:extLst>
                <a:ext uri="{FF2B5EF4-FFF2-40B4-BE49-F238E27FC236}">
                  <a16:creationId xmlns:a16="http://schemas.microsoft.com/office/drawing/2014/main" id="{57D8313C-A4E6-6DD2-FF56-59577C9F3B4C}"/>
                </a:ext>
              </a:extLst>
            </p:cNvPr>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 name="Freeform 11">
              <a:extLst>
                <a:ext uri="{FF2B5EF4-FFF2-40B4-BE49-F238E27FC236}">
                  <a16:creationId xmlns:a16="http://schemas.microsoft.com/office/drawing/2014/main" id="{B5482DF0-1095-C6E6-9BA4-243D6C61B260}"/>
                </a:ext>
              </a:extLst>
            </p:cNvPr>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 name="Freeform 12">
              <a:extLst>
                <a:ext uri="{FF2B5EF4-FFF2-40B4-BE49-F238E27FC236}">
                  <a16:creationId xmlns:a16="http://schemas.microsoft.com/office/drawing/2014/main" id="{C0E4F75F-49C9-3FCB-7C82-6906A42FA951}"/>
                </a:ext>
              </a:extLst>
            </p:cNvPr>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 name="Freeform 13">
              <a:extLst>
                <a:ext uri="{FF2B5EF4-FFF2-40B4-BE49-F238E27FC236}">
                  <a16:creationId xmlns:a16="http://schemas.microsoft.com/office/drawing/2014/main" id="{80E22690-0692-6E8B-13F1-545B78386443}"/>
                </a:ext>
              </a:extLst>
            </p:cNvPr>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1" name="Freeform 14">
              <a:extLst>
                <a:ext uri="{FF2B5EF4-FFF2-40B4-BE49-F238E27FC236}">
                  <a16:creationId xmlns:a16="http://schemas.microsoft.com/office/drawing/2014/main" id="{E2533D0A-74E9-E718-728C-DBF3B4A1ECAB}"/>
                </a:ext>
              </a:extLst>
            </p:cNvPr>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2" name="Freeform 15">
              <a:extLst>
                <a:ext uri="{FF2B5EF4-FFF2-40B4-BE49-F238E27FC236}">
                  <a16:creationId xmlns:a16="http://schemas.microsoft.com/office/drawing/2014/main" id="{9E9C3E25-02F1-5632-FA14-407FE52D1E43}"/>
                </a:ext>
              </a:extLst>
            </p:cNvPr>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3" name="Freeform 16">
              <a:extLst>
                <a:ext uri="{FF2B5EF4-FFF2-40B4-BE49-F238E27FC236}">
                  <a16:creationId xmlns:a16="http://schemas.microsoft.com/office/drawing/2014/main" id="{2E298963-787D-F5DE-73C0-13A937444ECF}"/>
                </a:ext>
              </a:extLst>
            </p:cNvPr>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4" name="Freeform 17">
              <a:extLst>
                <a:ext uri="{FF2B5EF4-FFF2-40B4-BE49-F238E27FC236}">
                  <a16:creationId xmlns:a16="http://schemas.microsoft.com/office/drawing/2014/main" id="{A14AE821-A482-9DB9-A431-1A34AB65C657}"/>
                </a:ext>
              </a:extLst>
            </p:cNvPr>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5" name="Freeform 18">
              <a:extLst>
                <a:ext uri="{FF2B5EF4-FFF2-40B4-BE49-F238E27FC236}">
                  <a16:creationId xmlns:a16="http://schemas.microsoft.com/office/drawing/2014/main" id="{D15971B6-9D11-9F72-9C17-EFD82A8327CE}"/>
                </a:ext>
              </a:extLst>
            </p:cNvPr>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6" name="Freeform 19">
              <a:extLst>
                <a:ext uri="{FF2B5EF4-FFF2-40B4-BE49-F238E27FC236}">
                  <a16:creationId xmlns:a16="http://schemas.microsoft.com/office/drawing/2014/main" id="{ED264FE4-DDAF-3E90-353D-EACD2078E782}"/>
                </a:ext>
              </a:extLst>
            </p:cNvPr>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7" name="Freeform 20">
              <a:extLst>
                <a:ext uri="{FF2B5EF4-FFF2-40B4-BE49-F238E27FC236}">
                  <a16:creationId xmlns:a16="http://schemas.microsoft.com/office/drawing/2014/main" id="{C9144DBE-8EA0-5B2C-E80A-DB3B62EFE5C0}"/>
                </a:ext>
              </a:extLst>
            </p:cNvPr>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8" name="Freeform 21">
              <a:extLst>
                <a:ext uri="{FF2B5EF4-FFF2-40B4-BE49-F238E27FC236}">
                  <a16:creationId xmlns:a16="http://schemas.microsoft.com/office/drawing/2014/main" id="{A5232FDB-7318-6C8D-7DB4-01BAC7BEF1ED}"/>
                </a:ext>
              </a:extLst>
            </p:cNvPr>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9" name="Freeform 22">
              <a:extLst>
                <a:ext uri="{FF2B5EF4-FFF2-40B4-BE49-F238E27FC236}">
                  <a16:creationId xmlns:a16="http://schemas.microsoft.com/office/drawing/2014/main" id="{7A6DFB16-00E6-FACD-6152-5A2E8E951F5C}"/>
                </a:ext>
              </a:extLst>
            </p:cNvPr>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 name="Freeform 23">
              <a:extLst>
                <a:ext uri="{FF2B5EF4-FFF2-40B4-BE49-F238E27FC236}">
                  <a16:creationId xmlns:a16="http://schemas.microsoft.com/office/drawing/2014/main" id="{9F026765-EB6D-91FE-0ABD-86430E93066D}"/>
                </a:ext>
              </a:extLst>
            </p:cNvPr>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 name="Freeform 24">
              <a:extLst>
                <a:ext uri="{FF2B5EF4-FFF2-40B4-BE49-F238E27FC236}">
                  <a16:creationId xmlns:a16="http://schemas.microsoft.com/office/drawing/2014/main" id="{E798458F-F81A-836A-451D-A586DD9E578A}"/>
                </a:ext>
              </a:extLst>
            </p:cNvPr>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 name="Freeform 25">
              <a:extLst>
                <a:ext uri="{FF2B5EF4-FFF2-40B4-BE49-F238E27FC236}">
                  <a16:creationId xmlns:a16="http://schemas.microsoft.com/office/drawing/2014/main" id="{E2B1EE30-4AED-493B-415E-56C166CEDDF8}"/>
                </a:ext>
              </a:extLst>
            </p:cNvPr>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 name="Freeform 26">
              <a:extLst>
                <a:ext uri="{FF2B5EF4-FFF2-40B4-BE49-F238E27FC236}">
                  <a16:creationId xmlns:a16="http://schemas.microsoft.com/office/drawing/2014/main" id="{9094E238-85B1-7A30-AF56-688460A29BF1}"/>
                </a:ext>
              </a:extLst>
            </p:cNvPr>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 name="Freeform 27">
              <a:extLst>
                <a:ext uri="{FF2B5EF4-FFF2-40B4-BE49-F238E27FC236}">
                  <a16:creationId xmlns:a16="http://schemas.microsoft.com/office/drawing/2014/main" id="{5C5A1A27-DBE3-1BB5-4280-49425A682655}"/>
                </a:ext>
              </a:extLst>
            </p:cNvPr>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 name="Freeform 28">
              <a:extLst>
                <a:ext uri="{FF2B5EF4-FFF2-40B4-BE49-F238E27FC236}">
                  <a16:creationId xmlns:a16="http://schemas.microsoft.com/office/drawing/2014/main" id="{75DD8B3C-7026-22F7-75AC-0EC1632C0F79}"/>
                </a:ext>
              </a:extLst>
            </p:cNvPr>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 name="Freeform 29">
              <a:extLst>
                <a:ext uri="{FF2B5EF4-FFF2-40B4-BE49-F238E27FC236}">
                  <a16:creationId xmlns:a16="http://schemas.microsoft.com/office/drawing/2014/main" id="{446720B6-E095-C477-0E00-F3B5D8595F35}"/>
                </a:ext>
              </a:extLst>
            </p:cNvPr>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 name="Freeform 30">
              <a:extLst>
                <a:ext uri="{FF2B5EF4-FFF2-40B4-BE49-F238E27FC236}">
                  <a16:creationId xmlns:a16="http://schemas.microsoft.com/office/drawing/2014/main" id="{94E6FB98-F117-4307-5797-FF303AC1BD8E}"/>
                </a:ext>
              </a:extLst>
            </p:cNvPr>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 name="Freeform 31">
              <a:extLst>
                <a:ext uri="{FF2B5EF4-FFF2-40B4-BE49-F238E27FC236}">
                  <a16:creationId xmlns:a16="http://schemas.microsoft.com/office/drawing/2014/main" id="{97491B13-C06D-3168-5221-F6895A6E290A}"/>
                </a:ext>
              </a:extLst>
            </p:cNvPr>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 name="Freeform 32">
              <a:extLst>
                <a:ext uri="{FF2B5EF4-FFF2-40B4-BE49-F238E27FC236}">
                  <a16:creationId xmlns:a16="http://schemas.microsoft.com/office/drawing/2014/main" id="{754248D4-100D-0153-D9F4-4B8E04F4EEAC}"/>
                </a:ext>
              </a:extLst>
            </p:cNvPr>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 name="Freeform 33">
              <a:extLst>
                <a:ext uri="{FF2B5EF4-FFF2-40B4-BE49-F238E27FC236}">
                  <a16:creationId xmlns:a16="http://schemas.microsoft.com/office/drawing/2014/main" id="{071DE14E-7C84-5878-2535-F1F10DDBFF44}"/>
                </a:ext>
              </a:extLst>
            </p:cNvPr>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1" name="Freeform 34">
              <a:extLst>
                <a:ext uri="{FF2B5EF4-FFF2-40B4-BE49-F238E27FC236}">
                  <a16:creationId xmlns:a16="http://schemas.microsoft.com/office/drawing/2014/main" id="{9FE58EA9-326F-1FD5-AF4D-871E3D6F36D7}"/>
                </a:ext>
              </a:extLst>
            </p:cNvPr>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2" name="Freeform 35">
              <a:extLst>
                <a:ext uri="{FF2B5EF4-FFF2-40B4-BE49-F238E27FC236}">
                  <a16:creationId xmlns:a16="http://schemas.microsoft.com/office/drawing/2014/main" id="{7CCAB0ED-FDFE-FC9A-13B5-297A2BC900A0}"/>
                </a:ext>
              </a:extLst>
            </p:cNvPr>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3" name="Freeform 36">
              <a:extLst>
                <a:ext uri="{FF2B5EF4-FFF2-40B4-BE49-F238E27FC236}">
                  <a16:creationId xmlns:a16="http://schemas.microsoft.com/office/drawing/2014/main" id="{D9A3F3A9-DAD2-FCC4-66BF-D6C92E232BC3}"/>
                </a:ext>
              </a:extLst>
            </p:cNvPr>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4" name="Freeform 37">
              <a:extLst>
                <a:ext uri="{FF2B5EF4-FFF2-40B4-BE49-F238E27FC236}">
                  <a16:creationId xmlns:a16="http://schemas.microsoft.com/office/drawing/2014/main" id="{7509F16D-EC91-5626-9639-B1600FC62C49}"/>
                </a:ext>
              </a:extLst>
            </p:cNvPr>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5" name="Freeform 38">
              <a:extLst>
                <a:ext uri="{FF2B5EF4-FFF2-40B4-BE49-F238E27FC236}">
                  <a16:creationId xmlns:a16="http://schemas.microsoft.com/office/drawing/2014/main" id="{92656559-896F-67D8-B9FE-0238AD54252E}"/>
                </a:ext>
              </a:extLst>
            </p:cNvPr>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6" name="Freeform 39">
              <a:extLst>
                <a:ext uri="{FF2B5EF4-FFF2-40B4-BE49-F238E27FC236}">
                  <a16:creationId xmlns:a16="http://schemas.microsoft.com/office/drawing/2014/main" id="{DCCCF6CA-2410-1E23-17CF-0A1516A33750}"/>
                </a:ext>
              </a:extLst>
            </p:cNvPr>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7" name="Freeform 40">
              <a:extLst>
                <a:ext uri="{FF2B5EF4-FFF2-40B4-BE49-F238E27FC236}">
                  <a16:creationId xmlns:a16="http://schemas.microsoft.com/office/drawing/2014/main" id="{046ABD1A-3F81-E0BC-D665-71F67F6D9AEB}"/>
                </a:ext>
              </a:extLst>
            </p:cNvPr>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8" name="Freeform 41">
              <a:extLst>
                <a:ext uri="{FF2B5EF4-FFF2-40B4-BE49-F238E27FC236}">
                  <a16:creationId xmlns:a16="http://schemas.microsoft.com/office/drawing/2014/main" id="{CA305BE2-FC01-4725-5134-45CA85223D0F}"/>
                </a:ext>
              </a:extLst>
            </p:cNvPr>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9" name="Freeform 42">
              <a:extLst>
                <a:ext uri="{FF2B5EF4-FFF2-40B4-BE49-F238E27FC236}">
                  <a16:creationId xmlns:a16="http://schemas.microsoft.com/office/drawing/2014/main" id="{A651F554-85A8-3749-5023-6CB4F136181F}"/>
                </a:ext>
              </a:extLst>
            </p:cNvPr>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0" name="Freeform 43">
              <a:extLst>
                <a:ext uri="{FF2B5EF4-FFF2-40B4-BE49-F238E27FC236}">
                  <a16:creationId xmlns:a16="http://schemas.microsoft.com/office/drawing/2014/main" id="{5EF7DA6F-ECA9-E931-29A0-4A361D739EF8}"/>
                </a:ext>
              </a:extLst>
            </p:cNvPr>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1" name="Freeform 44">
              <a:extLst>
                <a:ext uri="{FF2B5EF4-FFF2-40B4-BE49-F238E27FC236}">
                  <a16:creationId xmlns:a16="http://schemas.microsoft.com/office/drawing/2014/main" id="{B89C54EC-3C51-54F2-D0BE-8E6FD2145445}"/>
                </a:ext>
              </a:extLst>
            </p:cNvPr>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2" name="Freeform 45">
              <a:extLst>
                <a:ext uri="{FF2B5EF4-FFF2-40B4-BE49-F238E27FC236}">
                  <a16:creationId xmlns:a16="http://schemas.microsoft.com/office/drawing/2014/main" id="{4479FDC7-5F03-E910-027B-CB917746B7E5}"/>
                </a:ext>
              </a:extLst>
            </p:cNvPr>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3" name="Freeform 46">
              <a:extLst>
                <a:ext uri="{FF2B5EF4-FFF2-40B4-BE49-F238E27FC236}">
                  <a16:creationId xmlns:a16="http://schemas.microsoft.com/office/drawing/2014/main" id="{8EB7AF65-4E08-C7EF-B411-2A191C07A98A}"/>
                </a:ext>
              </a:extLst>
            </p:cNvPr>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4" name="Freeform 47">
              <a:extLst>
                <a:ext uri="{FF2B5EF4-FFF2-40B4-BE49-F238E27FC236}">
                  <a16:creationId xmlns:a16="http://schemas.microsoft.com/office/drawing/2014/main" id="{AD39C336-6266-AB7F-0B27-1E321AB72C60}"/>
                </a:ext>
              </a:extLst>
            </p:cNvPr>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5" name="Freeform 48">
              <a:extLst>
                <a:ext uri="{FF2B5EF4-FFF2-40B4-BE49-F238E27FC236}">
                  <a16:creationId xmlns:a16="http://schemas.microsoft.com/office/drawing/2014/main" id="{EF48B19B-F936-9143-7DAA-E56B43E26942}"/>
                </a:ext>
              </a:extLst>
            </p:cNvPr>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6" name="Freeform 49">
              <a:extLst>
                <a:ext uri="{FF2B5EF4-FFF2-40B4-BE49-F238E27FC236}">
                  <a16:creationId xmlns:a16="http://schemas.microsoft.com/office/drawing/2014/main" id="{EBE16265-7F8C-972E-5EA2-C08514F2A06D}"/>
                </a:ext>
              </a:extLst>
            </p:cNvPr>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7" name="Freeform 50">
              <a:extLst>
                <a:ext uri="{FF2B5EF4-FFF2-40B4-BE49-F238E27FC236}">
                  <a16:creationId xmlns:a16="http://schemas.microsoft.com/office/drawing/2014/main" id="{356AB676-271F-5F7D-EC57-2FFD8B6709B4}"/>
                </a:ext>
              </a:extLst>
            </p:cNvPr>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8" name="Freeform 51">
              <a:extLst>
                <a:ext uri="{FF2B5EF4-FFF2-40B4-BE49-F238E27FC236}">
                  <a16:creationId xmlns:a16="http://schemas.microsoft.com/office/drawing/2014/main" id="{C63FBC08-5159-FF28-69DE-FD16DD567F8C}"/>
                </a:ext>
              </a:extLst>
            </p:cNvPr>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9" name="Freeform 52">
              <a:extLst>
                <a:ext uri="{FF2B5EF4-FFF2-40B4-BE49-F238E27FC236}">
                  <a16:creationId xmlns:a16="http://schemas.microsoft.com/office/drawing/2014/main" id="{561C965F-94DA-C550-76AB-85685E393065}"/>
                </a:ext>
              </a:extLst>
            </p:cNvPr>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0" name="Freeform 53">
              <a:extLst>
                <a:ext uri="{FF2B5EF4-FFF2-40B4-BE49-F238E27FC236}">
                  <a16:creationId xmlns:a16="http://schemas.microsoft.com/office/drawing/2014/main" id="{12F27D4C-8A43-0F33-5D67-EBAEA04655E9}"/>
                </a:ext>
              </a:extLst>
            </p:cNvPr>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1" name="Freeform 54">
              <a:extLst>
                <a:ext uri="{FF2B5EF4-FFF2-40B4-BE49-F238E27FC236}">
                  <a16:creationId xmlns:a16="http://schemas.microsoft.com/office/drawing/2014/main" id="{45AF42B4-9014-1907-C1F5-099287DC6BBA}"/>
                </a:ext>
              </a:extLst>
            </p:cNvPr>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2" name="Freeform 55">
              <a:extLst>
                <a:ext uri="{FF2B5EF4-FFF2-40B4-BE49-F238E27FC236}">
                  <a16:creationId xmlns:a16="http://schemas.microsoft.com/office/drawing/2014/main" id="{A3EA33E0-276F-1B0D-359E-3C17B6DD0D92}"/>
                </a:ext>
              </a:extLst>
            </p:cNvPr>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3" name="Freeform 56">
              <a:extLst>
                <a:ext uri="{FF2B5EF4-FFF2-40B4-BE49-F238E27FC236}">
                  <a16:creationId xmlns:a16="http://schemas.microsoft.com/office/drawing/2014/main" id="{F3348733-9B6C-B07E-23A7-9F9DD7CC8A5D}"/>
                </a:ext>
              </a:extLst>
            </p:cNvPr>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4" name="Freeform 57">
              <a:extLst>
                <a:ext uri="{FF2B5EF4-FFF2-40B4-BE49-F238E27FC236}">
                  <a16:creationId xmlns:a16="http://schemas.microsoft.com/office/drawing/2014/main" id="{C5C9B1FA-18D0-358B-2A13-28D9E880FAD2}"/>
                </a:ext>
              </a:extLst>
            </p:cNvPr>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5" name="Freeform 58">
              <a:extLst>
                <a:ext uri="{FF2B5EF4-FFF2-40B4-BE49-F238E27FC236}">
                  <a16:creationId xmlns:a16="http://schemas.microsoft.com/office/drawing/2014/main" id="{0345880C-3331-39EE-9E38-C1B13186F178}"/>
                </a:ext>
              </a:extLst>
            </p:cNvPr>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6" name="Freeform 59">
              <a:extLst>
                <a:ext uri="{FF2B5EF4-FFF2-40B4-BE49-F238E27FC236}">
                  <a16:creationId xmlns:a16="http://schemas.microsoft.com/office/drawing/2014/main" id="{FC96FB85-8BDA-03DD-2497-A293B90A263F}"/>
                </a:ext>
              </a:extLst>
            </p:cNvPr>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7" name="Freeform 60">
              <a:extLst>
                <a:ext uri="{FF2B5EF4-FFF2-40B4-BE49-F238E27FC236}">
                  <a16:creationId xmlns:a16="http://schemas.microsoft.com/office/drawing/2014/main" id="{4517B270-4C2C-AB13-E3C0-B561A932B8BD}"/>
                </a:ext>
              </a:extLst>
            </p:cNvPr>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8" name="Freeform 61">
              <a:extLst>
                <a:ext uri="{FF2B5EF4-FFF2-40B4-BE49-F238E27FC236}">
                  <a16:creationId xmlns:a16="http://schemas.microsoft.com/office/drawing/2014/main" id="{78121C9C-A3DF-3C63-9530-CEAEC314E2A2}"/>
                </a:ext>
              </a:extLst>
            </p:cNvPr>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9" name="Freeform 62">
              <a:extLst>
                <a:ext uri="{FF2B5EF4-FFF2-40B4-BE49-F238E27FC236}">
                  <a16:creationId xmlns:a16="http://schemas.microsoft.com/office/drawing/2014/main" id="{46624CFD-4ACF-6484-196E-F196822E3242}"/>
                </a:ext>
              </a:extLst>
            </p:cNvPr>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0" name="Freeform 63">
              <a:extLst>
                <a:ext uri="{FF2B5EF4-FFF2-40B4-BE49-F238E27FC236}">
                  <a16:creationId xmlns:a16="http://schemas.microsoft.com/office/drawing/2014/main" id="{87715C91-9529-4280-A65E-ABE91A82D07B}"/>
                </a:ext>
              </a:extLst>
            </p:cNvPr>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1" name="Freeform 64">
              <a:extLst>
                <a:ext uri="{FF2B5EF4-FFF2-40B4-BE49-F238E27FC236}">
                  <a16:creationId xmlns:a16="http://schemas.microsoft.com/office/drawing/2014/main" id="{F5CCD67E-3C4F-5EE4-DFBA-3359A0395B96}"/>
                </a:ext>
              </a:extLst>
            </p:cNvPr>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2" name="Freeform 65">
              <a:extLst>
                <a:ext uri="{FF2B5EF4-FFF2-40B4-BE49-F238E27FC236}">
                  <a16:creationId xmlns:a16="http://schemas.microsoft.com/office/drawing/2014/main" id="{19A8DC92-71F6-1A09-F2AF-942DFA03CCAA}"/>
                </a:ext>
              </a:extLst>
            </p:cNvPr>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3" name="Freeform 66">
              <a:extLst>
                <a:ext uri="{FF2B5EF4-FFF2-40B4-BE49-F238E27FC236}">
                  <a16:creationId xmlns:a16="http://schemas.microsoft.com/office/drawing/2014/main" id="{D83B53E8-E0FD-49AC-DB1D-53B30F49404A}"/>
                </a:ext>
              </a:extLst>
            </p:cNvPr>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4" name="Freeform 67">
              <a:extLst>
                <a:ext uri="{FF2B5EF4-FFF2-40B4-BE49-F238E27FC236}">
                  <a16:creationId xmlns:a16="http://schemas.microsoft.com/office/drawing/2014/main" id="{3C0A55EE-7A71-E784-FF68-97480EDD1355}"/>
                </a:ext>
              </a:extLst>
            </p:cNvPr>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5" name="Freeform 68">
              <a:extLst>
                <a:ext uri="{FF2B5EF4-FFF2-40B4-BE49-F238E27FC236}">
                  <a16:creationId xmlns:a16="http://schemas.microsoft.com/office/drawing/2014/main" id="{F9C3679A-0402-8D1E-60CE-BE92965221D7}"/>
                </a:ext>
              </a:extLst>
            </p:cNvPr>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6" name="Freeform 69">
              <a:extLst>
                <a:ext uri="{FF2B5EF4-FFF2-40B4-BE49-F238E27FC236}">
                  <a16:creationId xmlns:a16="http://schemas.microsoft.com/office/drawing/2014/main" id="{DA0846B3-10B5-44C4-C619-FB0F8FF0E8C3}"/>
                </a:ext>
              </a:extLst>
            </p:cNvPr>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7" name="Freeform 70">
              <a:extLst>
                <a:ext uri="{FF2B5EF4-FFF2-40B4-BE49-F238E27FC236}">
                  <a16:creationId xmlns:a16="http://schemas.microsoft.com/office/drawing/2014/main" id="{F60A05B0-4209-885F-9122-D6EBCD527D30}"/>
                </a:ext>
              </a:extLst>
            </p:cNvPr>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8" name="Freeform 71">
              <a:extLst>
                <a:ext uri="{FF2B5EF4-FFF2-40B4-BE49-F238E27FC236}">
                  <a16:creationId xmlns:a16="http://schemas.microsoft.com/office/drawing/2014/main" id="{347AC765-3673-1547-9D5F-1E36609466F2}"/>
                </a:ext>
              </a:extLst>
            </p:cNvPr>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9" name="Freeform 72">
              <a:extLst>
                <a:ext uri="{FF2B5EF4-FFF2-40B4-BE49-F238E27FC236}">
                  <a16:creationId xmlns:a16="http://schemas.microsoft.com/office/drawing/2014/main" id="{7F31AB6B-201C-C15B-8DB7-5362429EBD11}"/>
                </a:ext>
              </a:extLst>
            </p:cNvPr>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0" name="Freeform 73">
              <a:extLst>
                <a:ext uri="{FF2B5EF4-FFF2-40B4-BE49-F238E27FC236}">
                  <a16:creationId xmlns:a16="http://schemas.microsoft.com/office/drawing/2014/main" id="{B56FE13C-6193-FFFA-4C37-640661223D34}"/>
                </a:ext>
              </a:extLst>
            </p:cNvPr>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1" name="Freeform 74">
              <a:extLst>
                <a:ext uri="{FF2B5EF4-FFF2-40B4-BE49-F238E27FC236}">
                  <a16:creationId xmlns:a16="http://schemas.microsoft.com/office/drawing/2014/main" id="{B26EB493-47D0-1E79-04CE-B866113EBEB3}"/>
                </a:ext>
              </a:extLst>
            </p:cNvPr>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2" name="Freeform 75">
              <a:extLst>
                <a:ext uri="{FF2B5EF4-FFF2-40B4-BE49-F238E27FC236}">
                  <a16:creationId xmlns:a16="http://schemas.microsoft.com/office/drawing/2014/main" id="{0E4B2059-209E-1185-D7C6-E8C171AB1E74}"/>
                </a:ext>
              </a:extLst>
            </p:cNvPr>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3" name="Freeform 76">
              <a:extLst>
                <a:ext uri="{FF2B5EF4-FFF2-40B4-BE49-F238E27FC236}">
                  <a16:creationId xmlns:a16="http://schemas.microsoft.com/office/drawing/2014/main" id="{54472EBC-7C47-34C4-E807-0D6C02A070D4}"/>
                </a:ext>
              </a:extLst>
            </p:cNvPr>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4" name="Freeform 77">
              <a:extLst>
                <a:ext uri="{FF2B5EF4-FFF2-40B4-BE49-F238E27FC236}">
                  <a16:creationId xmlns:a16="http://schemas.microsoft.com/office/drawing/2014/main" id="{B0F64156-A2B8-241E-B807-7CFF67183EB3}"/>
                </a:ext>
              </a:extLst>
            </p:cNvPr>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5" name="Freeform 78">
              <a:extLst>
                <a:ext uri="{FF2B5EF4-FFF2-40B4-BE49-F238E27FC236}">
                  <a16:creationId xmlns:a16="http://schemas.microsoft.com/office/drawing/2014/main" id="{57A1064B-1144-AB51-1E5E-BC36D52F8C77}"/>
                </a:ext>
              </a:extLst>
            </p:cNvPr>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6" name="Freeform 79">
              <a:extLst>
                <a:ext uri="{FF2B5EF4-FFF2-40B4-BE49-F238E27FC236}">
                  <a16:creationId xmlns:a16="http://schemas.microsoft.com/office/drawing/2014/main" id="{D0E5CA61-B051-C34C-9F4C-4B22C8706A78}"/>
                </a:ext>
              </a:extLst>
            </p:cNvPr>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7" name="Freeform 80">
              <a:extLst>
                <a:ext uri="{FF2B5EF4-FFF2-40B4-BE49-F238E27FC236}">
                  <a16:creationId xmlns:a16="http://schemas.microsoft.com/office/drawing/2014/main" id="{86C17188-6A78-C99D-E4A9-933570D856A1}"/>
                </a:ext>
              </a:extLst>
            </p:cNvPr>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8" name="Freeform 81">
              <a:extLst>
                <a:ext uri="{FF2B5EF4-FFF2-40B4-BE49-F238E27FC236}">
                  <a16:creationId xmlns:a16="http://schemas.microsoft.com/office/drawing/2014/main" id="{F820B821-5179-54C8-0197-732CB0682A44}"/>
                </a:ext>
              </a:extLst>
            </p:cNvPr>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9" name="Freeform 82">
              <a:extLst>
                <a:ext uri="{FF2B5EF4-FFF2-40B4-BE49-F238E27FC236}">
                  <a16:creationId xmlns:a16="http://schemas.microsoft.com/office/drawing/2014/main" id="{A2CDA0BB-6065-861E-4DB6-620ED87F69F6}"/>
                </a:ext>
              </a:extLst>
            </p:cNvPr>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0" name="Freeform 83">
              <a:extLst>
                <a:ext uri="{FF2B5EF4-FFF2-40B4-BE49-F238E27FC236}">
                  <a16:creationId xmlns:a16="http://schemas.microsoft.com/office/drawing/2014/main" id="{E9C65E1E-F5AA-F76F-D3F3-C1EAFCE103A8}"/>
                </a:ext>
              </a:extLst>
            </p:cNvPr>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1" name="Freeform 84">
              <a:extLst>
                <a:ext uri="{FF2B5EF4-FFF2-40B4-BE49-F238E27FC236}">
                  <a16:creationId xmlns:a16="http://schemas.microsoft.com/office/drawing/2014/main" id="{777564F6-16FB-DF2A-A391-174DBC896E21}"/>
                </a:ext>
              </a:extLst>
            </p:cNvPr>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2" name="Freeform 85">
              <a:extLst>
                <a:ext uri="{FF2B5EF4-FFF2-40B4-BE49-F238E27FC236}">
                  <a16:creationId xmlns:a16="http://schemas.microsoft.com/office/drawing/2014/main" id="{6FA1F4E4-1D56-7893-74FC-5295D5620FBE}"/>
                </a:ext>
              </a:extLst>
            </p:cNvPr>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3" name="Freeform 86">
              <a:extLst>
                <a:ext uri="{FF2B5EF4-FFF2-40B4-BE49-F238E27FC236}">
                  <a16:creationId xmlns:a16="http://schemas.microsoft.com/office/drawing/2014/main" id="{1050A41E-8F7B-BB5D-4A4F-39C5E906EDF1}"/>
                </a:ext>
              </a:extLst>
            </p:cNvPr>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4" name="Freeform 87">
              <a:extLst>
                <a:ext uri="{FF2B5EF4-FFF2-40B4-BE49-F238E27FC236}">
                  <a16:creationId xmlns:a16="http://schemas.microsoft.com/office/drawing/2014/main" id="{E4A9ACA8-CB5E-25F9-4AE9-91C402FC26E9}"/>
                </a:ext>
              </a:extLst>
            </p:cNvPr>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dirty="0">
                <a:solidFill>
                  <a:srgbClr val="5A6E82"/>
                </a:solidFill>
                <a:latin typeface="Outfit" pitchFamily="2" charset="0"/>
                <a:ea typeface="冬青黑体简体中文 W3"/>
              </a:endParaRPr>
            </a:p>
          </p:txBody>
        </p:sp>
        <p:sp>
          <p:nvSpPr>
            <p:cNvPr id="85" name="Freeform 88">
              <a:extLst>
                <a:ext uri="{FF2B5EF4-FFF2-40B4-BE49-F238E27FC236}">
                  <a16:creationId xmlns:a16="http://schemas.microsoft.com/office/drawing/2014/main" id="{B53768BF-22F2-34F1-4D03-3856F49C8403}"/>
                </a:ext>
              </a:extLst>
            </p:cNvPr>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6" name="Freeform 89">
              <a:extLst>
                <a:ext uri="{FF2B5EF4-FFF2-40B4-BE49-F238E27FC236}">
                  <a16:creationId xmlns:a16="http://schemas.microsoft.com/office/drawing/2014/main" id="{A70C6988-5BB6-61C1-7061-D8F9CAFA4009}"/>
                </a:ext>
              </a:extLst>
            </p:cNvPr>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7" name="Freeform 90">
              <a:extLst>
                <a:ext uri="{FF2B5EF4-FFF2-40B4-BE49-F238E27FC236}">
                  <a16:creationId xmlns:a16="http://schemas.microsoft.com/office/drawing/2014/main" id="{3905FFD2-E26B-9D7E-833D-47B48F364513}"/>
                </a:ext>
              </a:extLst>
            </p:cNvPr>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8" name="Freeform 91">
              <a:extLst>
                <a:ext uri="{FF2B5EF4-FFF2-40B4-BE49-F238E27FC236}">
                  <a16:creationId xmlns:a16="http://schemas.microsoft.com/office/drawing/2014/main" id="{67FB1796-1FA1-8EA4-8FCC-0E9D6DD6B3A2}"/>
                </a:ext>
              </a:extLst>
            </p:cNvPr>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9" name="Freeform 92">
              <a:extLst>
                <a:ext uri="{FF2B5EF4-FFF2-40B4-BE49-F238E27FC236}">
                  <a16:creationId xmlns:a16="http://schemas.microsoft.com/office/drawing/2014/main" id="{A15B86D2-4DF6-525A-B754-82D9EC15BF93}"/>
                </a:ext>
              </a:extLst>
            </p:cNvPr>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0" name="Freeform 93">
              <a:extLst>
                <a:ext uri="{FF2B5EF4-FFF2-40B4-BE49-F238E27FC236}">
                  <a16:creationId xmlns:a16="http://schemas.microsoft.com/office/drawing/2014/main" id="{A6E9CD58-5178-E152-8254-43D30105B55B}"/>
                </a:ext>
              </a:extLst>
            </p:cNvPr>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1" name="Freeform 94">
              <a:extLst>
                <a:ext uri="{FF2B5EF4-FFF2-40B4-BE49-F238E27FC236}">
                  <a16:creationId xmlns:a16="http://schemas.microsoft.com/office/drawing/2014/main" id="{FF7D5BFC-16F3-9026-506F-21FEBEC8DAC6}"/>
                </a:ext>
              </a:extLst>
            </p:cNvPr>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2" name="Freeform 95">
              <a:extLst>
                <a:ext uri="{FF2B5EF4-FFF2-40B4-BE49-F238E27FC236}">
                  <a16:creationId xmlns:a16="http://schemas.microsoft.com/office/drawing/2014/main" id="{54A9937B-CAC4-9EE3-99EC-39275295BAAD}"/>
                </a:ext>
              </a:extLst>
            </p:cNvPr>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3" name="Freeform 96">
              <a:extLst>
                <a:ext uri="{FF2B5EF4-FFF2-40B4-BE49-F238E27FC236}">
                  <a16:creationId xmlns:a16="http://schemas.microsoft.com/office/drawing/2014/main" id="{C8EF1C5B-C4AF-0BF9-04C2-2A8351A0D6E0}"/>
                </a:ext>
              </a:extLst>
            </p:cNvPr>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4" name="Freeform 97">
              <a:extLst>
                <a:ext uri="{FF2B5EF4-FFF2-40B4-BE49-F238E27FC236}">
                  <a16:creationId xmlns:a16="http://schemas.microsoft.com/office/drawing/2014/main" id="{2F8ABB03-0D1F-DFCE-B1E4-511C7215523C}"/>
                </a:ext>
              </a:extLst>
            </p:cNvPr>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5" name="Freeform 98">
              <a:extLst>
                <a:ext uri="{FF2B5EF4-FFF2-40B4-BE49-F238E27FC236}">
                  <a16:creationId xmlns:a16="http://schemas.microsoft.com/office/drawing/2014/main" id="{650790A5-99EC-AB9A-4A65-3D4B19054CC3}"/>
                </a:ext>
              </a:extLst>
            </p:cNvPr>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6" name="Freeform 99">
              <a:extLst>
                <a:ext uri="{FF2B5EF4-FFF2-40B4-BE49-F238E27FC236}">
                  <a16:creationId xmlns:a16="http://schemas.microsoft.com/office/drawing/2014/main" id="{204632BA-F506-B7C5-9E78-0D1C5EF25A43}"/>
                </a:ext>
              </a:extLst>
            </p:cNvPr>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7" name="Freeform 100">
              <a:extLst>
                <a:ext uri="{FF2B5EF4-FFF2-40B4-BE49-F238E27FC236}">
                  <a16:creationId xmlns:a16="http://schemas.microsoft.com/office/drawing/2014/main" id="{18A49CDB-CC1C-C83F-34BD-38E5314D3295}"/>
                </a:ext>
              </a:extLst>
            </p:cNvPr>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8" name="Freeform 101">
              <a:extLst>
                <a:ext uri="{FF2B5EF4-FFF2-40B4-BE49-F238E27FC236}">
                  <a16:creationId xmlns:a16="http://schemas.microsoft.com/office/drawing/2014/main" id="{A6B76E24-BF78-0351-E6C1-52A876DD1E69}"/>
                </a:ext>
              </a:extLst>
            </p:cNvPr>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9" name="Freeform 102">
              <a:extLst>
                <a:ext uri="{FF2B5EF4-FFF2-40B4-BE49-F238E27FC236}">
                  <a16:creationId xmlns:a16="http://schemas.microsoft.com/office/drawing/2014/main" id="{B910F99A-A1E8-398A-A0CC-1E813655E426}"/>
                </a:ext>
              </a:extLst>
            </p:cNvPr>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0" name="Freeform 103">
              <a:extLst>
                <a:ext uri="{FF2B5EF4-FFF2-40B4-BE49-F238E27FC236}">
                  <a16:creationId xmlns:a16="http://schemas.microsoft.com/office/drawing/2014/main" id="{A19C52FB-DF56-4A27-002F-B80909E5939A}"/>
                </a:ext>
              </a:extLst>
            </p:cNvPr>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1" name="Freeform 104">
              <a:extLst>
                <a:ext uri="{FF2B5EF4-FFF2-40B4-BE49-F238E27FC236}">
                  <a16:creationId xmlns:a16="http://schemas.microsoft.com/office/drawing/2014/main" id="{002A6D0F-B7B4-EF94-86A5-BF86E971F2A2}"/>
                </a:ext>
              </a:extLst>
            </p:cNvPr>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2" name="Freeform 105">
              <a:extLst>
                <a:ext uri="{FF2B5EF4-FFF2-40B4-BE49-F238E27FC236}">
                  <a16:creationId xmlns:a16="http://schemas.microsoft.com/office/drawing/2014/main" id="{8EEBE098-45AE-C3FC-B14D-0D7543EF7011}"/>
                </a:ext>
              </a:extLst>
            </p:cNvPr>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3" name="Freeform 106">
              <a:extLst>
                <a:ext uri="{FF2B5EF4-FFF2-40B4-BE49-F238E27FC236}">
                  <a16:creationId xmlns:a16="http://schemas.microsoft.com/office/drawing/2014/main" id="{857345F9-F6B1-C4C2-08C4-AFEC2D9F0D2A}"/>
                </a:ext>
              </a:extLst>
            </p:cNvPr>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4" name="Freeform 107">
              <a:extLst>
                <a:ext uri="{FF2B5EF4-FFF2-40B4-BE49-F238E27FC236}">
                  <a16:creationId xmlns:a16="http://schemas.microsoft.com/office/drawing/2014/main" id="{D7E55444-862A-810D-3926-478D311F38EA}"/>
                </a:ext>
              </a:extLst>
            </p:cNvPr>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5" name="Freeform 108">
              <a:extLst>
                <a:ext uri="{FF2B5EF4-FFF2-40B4-BE49-F238E27FC236}">
                  <a16:creationId xmlns:a16="http://schemas.microsoft.com/office/drawing/2014/main" id="{824D1AF0-95D4-87ED-2D1D-815AE30A2736}"/>
                </a:ext>
              </a:extLst>
            </p:cNvPr>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6" name="Freeform 109">
              <a:extLst>
                <a:ext uri="{FF2B5EF4-FFF2-40B4-BE49-F238E27FC236}">
                  <a16:creationId xmlns:a16="http://schemas.microsoft.com/office/drawing/2014/main" id="{D65B82A5-2BC9-64C6-6E34-CA6C0520EB64}"/>
                </a:ext>
              </a:extLst>
            </p:cNvPr>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7" name="Freeform 110">
              <a:extLst>
                <a:ext uri="{FF2B5EF4-FFF2-40B4-BE49-F238E27FC236}">
                  <a16:creationId xmlns:a16="http://schemas.microsoft.com/office/drawing/2014/main" id="{1D4E4E2D-DC00-2CC3-A50B-45B7289AED35}"/>
                </a:ext>
              </a:extLst>
            </p:cNvPr>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8" name="Freeform 111">
              <a:extLst>
                <a:ext uri="{FF2B5EF4-FFF2-40B4-BE49-F238E27FC236}">
                  <a16:creationId xmlns:a16="http://schemas.microsoft.com/office/drawing/2014/main" id="{EBD434C9-0DDA-F0B3-4984-3940283F9AFB}"/>
                </a:ext>
              </a:extLst>
            </p:cNvPr>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9" name="Freeform 112">
              <a:extLst>
                <a:ext uri="{FF2B5EF4-FFF2-40B4-BE49-F238E27FC236}">
                  <a16:creationId xmlns:a16="http://schemas.microsoft.com/office/drawing/2014/main" id="{C4BAB874-54B3-B670-ABDD-6D4BD06FBE3C}"/>
                </a:ext>
              </a:extLst>
            </p:cNvPr>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grpSp>
      <p:sp>
        <p:nvSpPr>
          <p:cNvPr id="111" name="iconfont-10499-5121522">
            <a:extLst>
              <a:ext uri="{FF2B5EF4-FFF2-40B4-BE49-F238E27FC236}">
                <a16:creationId xmlns:a16="http://schemas.microsoft.com/office/drawing/2014/main" id="{C2169D7F-841B-FC65-3804-A4EC390EF28F}"/>
              </a:ext>
            </a:extLst>
          </p:cNvPr>
          <p:cNvSpPr/>
          <p:nvPr/>
        </p:nvSpPr>
        <p:spPr>
          <a:xfrm>
            <a:off x="7065480" y="4490024"/>
            <a:ext cx="417226" cy="609685"/>
          </a:xfrm>
          <a:custGeom>
            <a:avLst/>
            <a:gdLst>
              <a:gd name="T0" fmla="*/ 3780 w 7560"/>
              <a:gd name="T1" fmla="*/ 0 h 11047"/>
              <a:gd name="T2" fmla="*/ 0 w 7560"/>
              <a:gd name="T3" fmla="*/ 3761 h 11047"/>
              <a:gd name="T4" fmla="*/ 3780 w 7560"/>
              <a:gd name="T5" fmla="*/ 10342 h 11047"/>
              <a:gd name="T6" fmla="*/ 7560 w 7560"/>
              <a:gd name="T7" fmla="*/ 3760 h 11047"/>
              <a:gd name="T8" fmla="*/ 3780 w 7560"/>
              <a:gd name="T9" fmla="*/ 0 h 11047"/>
              <a:gd name="T10" fmla="*/ 3780 w 7560"/>
              <a:gd name="T11" fmla="*/ 5405 h 11047"/>
              <a:gd name="T12" fmla="*/ 2126 w 7560"/>
              <a:gd name="T13" fmla="*/ 3760 h 11047"/>
              <a:gd name="T14" fmla="*/ 3780 w 7560"/>
              <a:gd name="T15" fmla="*/ 2115 h 11047"/>
              <a:gd name="T16" fmla="*/ 5432 w 7560"/>
              <a:gd name="T17" fmla="*/ 3760 h 11047"/>
              <a:gd name="T18" fmla="*/ 3780 w 7560"/>
              <a:gd name="T19" fmla="*/ 5405 h 11047"/>
              <a:gd name="T20" fmla="*/ 3780 w 7560"/>
              <a:gd name="T21" fmla="*/ 5405 h 11047"/>
              <a:gd name="T22" fmla="*/ 5451 w 7560"/>
              <a:gd name="T23" fmla="*/ 8835 h 11047"/>
              <a:gd name="T24" fmla="*/ 5150 w 7560"/>
              <a:gd name="T25" fmla="*/ 9241 h 11047"/>
              <a:gd name="T26" fmla="*/ 6851 w 7560"/>
              <a:gd name="T27" fmla="*/ 9874 h 11047"/>
              <a:gd name="T28" fmla="*/ 3781 w 7560"/>
              <a:gd name="T29" fmla="*/ 10579 h 11047"/>
              <a:gd name="T30" fmla="*/ 710 w 7560"/>
              <a:gd name="T31" fmla="*/ 9874 h 11047"/>
              <a:gd name="T32" fmla="*/ 2411 w 7560"/>
              <a:gd name="T33" fmla="*/ 9241 h 11047"/>
              <a:gd name="T34" fmla="*/ 2109 w 7560"/>
              <a:gd name="T35" fmla="*/ 8835 h 11047"/>
              <a:gd name="T36" fmla="*/ 236 w 7560"/>
              <a:gd name="T37" fmla="*/ 9872 h 11047"/>
              <a:gd name="T38" fmla="*/ 3780 w 7560"/>
              <a:gd name="T39" fmla="*/ 11047 h 11047"/>
              <a:gd name="T40" fmla="*/ 7322 w 7560"/>
              <a:gd name="T41" fmla="*/ 9872 h 11047"/>
              <a:gd name="T42" fmla="*/ 5451 w 7560"/>
              <a:gd name="T43" fmla="*/ 8835 h 11047"/>
              <a:gd name="T44" fmla="*/ 5451 w 7560"/>
              <a:gd name="T45" fmla="*/ 8835 h 1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60" h="11047">
                <a:moveTo>
                  <a:pt x="3780" y="0"/>
                </a:moveTo>
                <a:cubicBezTo>
                  <a:pt x="1692" y="0"/>
                  <a:pt x="0" y="1684"/>
                  <a:pt x="0" y="3761"/>
                </a:cubicBezTo>
                <a:cubicBezTo>
                  <a:pt x="0" y="5839"/>
                  <a:pt x="3780" y="10342"/>
                  <a:pt x="3780" y="10342"/>
                </a:cubicBezTo>
                <a:cubicBezTo>
                  <a:pt x="3780" y="10342"/>
                  <a:pt x="7560" y="5836"/>
                  <a:pt x="7560" y="3760"/>
                </a:cubicBezTo>
                <a:cubicBezTo>
                  <a:pt x="7560" y="1683"/>
                  <a:pt x="5867" y="0"/>
                  <a:pt x="3780" y="0"/>
                </a:cubicBezTo>
                <a:close/>
                <a:moveTo>
                  <a:pt x="3780" y="5405"/>
                </a:moveTo>
                <a:cubicBezTo>
                  <a:pt x="2866" y="5405"/>
                  <a:pt x="2126" y="4669"/>
                  <a:pt x="2126" y="3760"/>
                </a:cubicBezTo>
                <a:cubicBezTo>
                  <a:pt x="2126" y="2851"/>
                  <a:pt x="2866" y="2115"/>
                  <a:pt x="3780" y="2115"/>
                </a:cubicBezTo>
                <a:cubicBezTo>
                  <a:pt x="4694" y="2115"/>
                  <a:pt x="5432" y="2851"/>
                  <a:pt x="5432" y="3760"/>
                </a:cubicBezTo>
                <a:cubicBezTo>
                  <a:pt x="5432" y="4669"/>
                  <a:pt x="4694" y="5405"/>
                  <a:pt x="3780" y="5405"/>
                </a:cubicBezTo>
                <a:close/>
                <a:moveTo>
                  <a:pt x="3780" y="5405"/>
                </a:moveTo>
                <a:close/>
                <a:moveTo>
                  <a:pt x="5451" y="8835"/>
                </a:moveTo>
                <a:cubicBezTo>
                  <a:pt x="5348" y="8976"/>
                  <a:pt x="5247" y="9112"/>
                  <a:pt x="5150" y="9241"/>
                </a:cubicBezTo>
                <a:cubicBezTo>
                  <a:pt x="6159" y="9357"/>
                  <a:pt x="6851" y="9596"/>
                  <a:pt x="6851" y="9874"/>
                </a:cubicBezTo>
                <a:cubicBezTo>
                  <a:pt x="6851" y="10262"/>
                  <a:pt x="5476" y="10579"/>
                  <a:pt x="3781" y="10579"/>
                </a:cubicBezTo>
                <a:cubicBezTo>
                  <a:pt x="2085" y="10579"/>
                  <a:pt x="710" y="10262"/>
                  <a:pt x="710" y="9874"/>
                </a:cubicBezTo>
                <a:cubicBezTo>
                  <a:pt x="710" y="9596"/>
                  <a:pt x="1402" y="9357"/>
                  <a:pt x="2411" y="9241"/>
                </a:cubicBezTo>
                <a:cubicBezTo>
                  <a:pt x="2310" y="9106"/>
                  <a:pt x="2209" y="8971"/>
                  <a:pt x="2109" y="8835"/>
                </a:cubicBezTo>
                <a:cubicBezTo>
                  <a:pt x="993" y="9032"/>
                  <a:pt x="236" y="9422"/>
                  <a:pt x="236" y="9872"/>
                </a:cubicBezTo>
                <a:cubicBezTo>
                  <a:pt x="236" y="10520"/>
                  <a:pt x="1822" y="11047"/>
                  <a:pt x="3780" y="11047"/>
                </a:cubicBezTo>
                <a:cubicBezTo>
                  <a:pt x="5737" y="11047"/>
                  <a:pt x="7322" y="10520"/>
                  <a:pt x="7322" y="9872"/>
                </a:cubicBezTo>
                <a:cubicBezTo>
                  <a:pt x="7322" y="9422"/>
                  <a:pt x="6565" y="9034"/>
                  <a:pt x="5451" y="8835"/>
                </a:cubicBezTo>
                <a:close/>
                <a:moveTo>
                  <a:pt x="5451" y="8835"/>
                </a:move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iconfont-10499-5121522">
            <a:extLst>
              <a:ext uri="{FF2B5EF4-FFF2-40B4-BE49-F238E27FC236}">
                <a16:creationId xmlns:a16="http://schemas.microsoft.com/office/drawing/2014/main" id="{047DD46D-5012-5B1B-4384-EEA1DE0267CD}"/>
              </a:ext>
            </a:extLst>
          </p:cNvPr>
          <p:cNvSpPr/>
          <p:nvPr/>
        </p:nvSpPr>
        <p:spPr>
          <a:xfrm>
            <a:off x="4083111" y="4095645"/>
            <a:ext cx="417226" cy="609685"/>
          </a:xfrm>
          <a:custGeom>
            <a:avLst/>
            <a:gdLst>
              <a:gd name="T0" fmla="*/ 3780 w 7560"/>
              <a:gd name="T1" fmla="*/ 0 h 11047"/>
              <a:gd name="T2" fmla="*/ 0 w 7560"/>
              <a:gd name="T3" fmla="*/ 3761 h 11047"/>
              <a:gd name="T4" fmla="*/ 3780 w 7560"/>
              <a:gd name="T5" fmla="*/ 10342 h 11047"/>
              <a:gd name="T6" fmla="*/ 7560 w 7560"/>
              <a:gd name="T7" fmla="*/ 3760 h 11047"/>
              <a:gd name="T8" fmla="*/ 3780 w 7560"/>
              <a:gd name="T9" fmla="*/ 0 h 11047"/>
              <a:gd name="T10" fmla="*/ 3780 w 7560"/>
              <a:gd name="T11" fmla="*/ 5405 h 11047"/>
              <a:gd name="T12" fmla="*/ 2126 w 7560"/>
              <a:gd name="T13" fmla="*/ 3760 h 11047"/>
              <a:gd name="T14" fmla="*/ 3780 w 7560"/>
              <a:gd name="T15" fmla="*/ 2115 h 11047"/>
              <a:gd name="T16" fmla="*/ 5432 w 7560"/>
              <a:gd name="T17" fmla="*/ 3760 h 11047"/>
              <a:gd name="T18" fmla="*/ 3780 w 7560"/>
              <a:gd name="T19" fmla="*/ 5405 h 11047"/>
              <a:gd name="T20" fmla="*/ 3780 w 7560"/>
              <a:gd name="T21" fmla="*/ 5405 h 11047"/>
              <a:gd name="T22" fmla="*/ 5451 w 7560"/>
              <a:gd name="T23" fmla="*/ 8835 h 11047"/>
              <a:gd name="T24" fmla="*/ 5150 w 7560"/>
              <a:gd name="T25" fmla="*/ 9241 h 11047"/>
              <a:gd name="T26" fmla="*/ 6851 w 7560"/>
              <a:gd name="T27" fmla="*/ 9874 h 11047"/>
              <a:gd name="T28" fmla="*/ 3781 w 7560"/>
              <a:gd name="T29" fmla="*/ 10579 h 11047"/>
              <a:gd name="T30" fmla="*/ 710 w 7560"/>
              <a:gd name="T31" fmla="*/ 9874 h 11047"/>
              <a:gd name="T32" fmla="*/ 2411 w 7560"/>
              <a:gd name="T33" fmla="*/ 9241 h 11047"/>
              <a:gd name="T34" fmla="*/ 2109 w 7560"/>
              <a:gd name="T35" fmla="*/ 8835 h 11047"/>
              <a:gd name="T36" fmla="*/ 236 w 7560"/>
              <a:gd name="T37" fmla="*/ 9872 h 11047"/>
              <a:gd name="T38" fmla="*/ 3780 w 7560"/>
              <a:gd name="T39" fmla="*/ 11047 h 11047"/>
              <a:gd name="T40" fmla="*/ 7322 w 7560"/>
              <a:gd name="T41" fmla="*/ 9872 h 11047"/>
              <a:gd name="T42" fmla="*/ 5451 w 7560"/>
              <a:gd name="T43" fmla="*/ 8835 h 11047"/>
              <a:gd name="T44" fmla="*/ 5451 w 7560"/>
              <a:gd name="T45" fmla="*/ 8835 h 1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60" h="11047">
                <a:moveTo>
                  <a:pt x="3780" y="0"/>
                </a:moveTo>
                <a:cubicBezTo>
                  <a:pt x="1692" y="0"/>
                  <a:pt x="0" y="1684"/>
                  <a:pt x="0" y="3761"/>
                </a:cubicBezTo>
                <a:cubicBezTo>
                  <a:pt x="0" y="5839"/>
                  <a:pt x="3780" y="10342"/>
                  <a:pt x="3780" y="10342"/>
                </a:cubicBezTo>
                <a:cubicBezTo>
                  <a:pt x="3780" y="10342"/>
                  <a:pt x="7560" y="5836"/>
                  <a:pt x="7560" y="3760"/>
                </a:cubicBezTo>
                <a:cubicBezTo>
                  <a:pt x="7560" y="1683"/>
                  <a:pt x="5867" y="0"/>
                  <a:pt x="3780" y="0"/>
                </a:cubicBezTo>
                <a:close/>
                <a:moveTo>
                  <a:pt x="3780" y="5405"/>
                </a:moveTo>
                <a:cubicBezTo>
                  <a:pt x="2866" y="5405"/>
                  <a:pt x="2126" y="4669"/>
                  <a:pt x="2126" y="3760"/>
                </a:cubicBezTo>
                <a:cubicBezTo>
                  <a:pt x="2126" y="2851"/>
                  <a:pt x="2866" y="2115"/>
                  <a:pt x="3780" y="2115"/>
                </a:cubicBezTo>
                <a:cubicBezTo>
                  <a:pt x="4694" y="2115"/>
                  <a:pt x="5432" y="2851"/>
                  <a:pt x="5432" y="3760"/>
                </a:cubicBezTo>
                <a:cubicBezTo>
                  <a:pt x="5432" y="4669"/>
                  <a:pt x="4694" y="5405"/>
                  <a:pt x="3780" y="5405"/>
                </a:cubicBezTo>
                <a:close/>
                <a:moveTo>
                  <a:pt x="3780" y="5405"/>
                </a:moveTo>
                <a:close/>
                <a:moveTo>
                  <a:pt x="5451" y="8835"/>
                </a:moveTo>
                <a:cubicBezTo>
                  <a:pt x="5348" y="8976"/>
                  <a:pt x="5247" y="9112"/>
                  <a:pt x="5150" y="9241"/>
                </a:cubicBezTo>
                <a:cubicBezTo>
                  <a:pt x="6159" y="9357"/>
                  <a:pt x="6851" y="9596"/>
                  <a:pt x="6851" y="9874"/>
                </a:cubicBezTo>
                <a:cubicBezTo>
                  <a:pt x="6851" y="10262"/>
                  <a:pt x="5476" y="10579"/>
                  <a:pt x="3781" y="10579"/>
                </a:cubicBezTo>
                <a:cubicBezTo>
                  <a:pt x="2085" y="10579"/>
                  <a:pt x="710" y="10262"/>
                  <a:pt x="710" y="9874"/>
                </a:cubicBezTo>
                <a:cubicBezTo>
                  <a:pt x="710" y="9596"/>
                  <a:pt x="1402" y="9357"/>
                  <a:pt x="2411" y="9241"/>
                </a:cubicBezTo>
                <a:cubicBezTo>
                  <a:pt x="2310" y="9106"/>
                  <a:pt x="2209" y="8971"/>
                  <a:pt x="2109" y="8835"/>
                </a:cubicBezTo>
                <a:cubicBezTo>
                  <a:pt x="993" y="9032"/>
                  <a:pt x="236" y="9422"/>
                  <a:pt x="236" y="9872"/>
                </a:cubicBezTo>
                <a:cubicBezTo>
                  <a:pt x="236" y="10520"/>
                  <a:pt x="1822" y="11047"/>
                  <a:pt x="3780" y="11047"/>
                </a:cubicBezTo>
                <a:cubicBezTo>
                  <a:pt x="5737" y="11047"/>
                  <a:pt x="7322" y="10520"/>
                  <a:pt x="7322" y="9872"/>
                </a:cubicBezTo>
                <a:cubicBezTo>
                  <a:pt x="7322" y="9422"/>
                  <a:pt x="6565" y="9034"/>
                  <a:pt x="5451" y="8835"/>
                </a:cubicBezTo>
                <a:close/>
                <a:moveTo>
                  <a:pt x="5451" y="8835"/>
                </a:move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iconfont-10499-5121522">
            <a:extLst>
              <a:ext uri="{FF2B5EF4-FFF2-40B4-BE49-F238E27FC236}">
                <a16:creationId xmlns:a16="http://schemas.microsoft.com/office/drawing/2014/main" id="{9DE56234-4852-FF40-D930-F27ECF2FF0F4}"/>
              </a:ext>
            </a:extLst>
          </p:cNvPr>
          <p:cNvSpPr/>
          <p:nvPr/>
        </p:nvSpPr>
        <p:spPr>
          <a:xfrm>
            <a:off x="11837959" y="4480250"/>
            <a:ext cx="417226" cy="609685"/>
          </a:xfrm>
          <a:custGeom>
            <a:avLst/>
            <a:gdLst>
              <a:gd name="T0" fmla="*/ 3780 w 7560"/>
              <a:gd name="T1" fmla="*/ 0 h 11047"/>
              <a:gd name="T2" fmla="*/ 0 w 7560"/>
              <a:gd name="T3" fmla="*/ 3761 h 11047"/>
              <a:gd name="T4" fmla="*/ 3780 w 7560"/>
              <a:gd name="T5" fmla="*/ 10342 h 11047"/>
              <a:gd name="T6" fmla="*/ 7560 w 7560"/>
              <a:gd name="T7" fmla="*/ 3760 h 11047"/>
              <a:gd name="T8" fmla="*/ 3780 w 7560"/>
              <a:gd name="T9" fmla="*/ 0 h 11047"/>
              <a:gd name="T10" fmla="*/ 3780 w 7560"/>
              <a:gd name="T11" fmla="*/ 5405 h 11047"/>
              <a:gd name="T12" fmla="*/ 2126 w 7560"/>
              <a:gd name="T13" fmla="*/ 3760 h 11047"/>
              <a:gd name="T14" fmla="*/ 3780 w 7560"/>
              <a:gd name="T15" fmla="*/ 2115 h 11047"/>
              <a:gd name="T16" fmla="*/ 5432 w 7560"/>
              <a:gd name="T17" fmla="*/ 3760 h 11047"/>
              <a:gd name="T18" fmla="*/ 3780 w 7560"/>
              <a:gd name="T19" fmla="*/ 5405 h 11047"/>
              <a:gd name="T20" fmla="*/ 3780 w 7560"/>
              <a:gd name="T21" fmla="*/ 5405 h 11047"/>
              <a:gd name="T22" fmla="*/ 5451 w 7560"/>
              <a:gd name="T23" fmla="*/ 8835 h 11047"/>
              <a:gd name="T24" fmla="*/ 5150 w 7560"/>
              <a:gd name="T25" fmla="*/ 9241 h 11047"/>
              <a:gd name="T26" fmla="*/ 6851 w 7560"/>
              <a:gd name="T27" fmla="*/ 9874 h 11047"/>
              <a:gd name="T28" fmla="*/ 3781 w 7560"/>
              <a:gd name="T29" fmla="*/ 10579 h 11047"/>
              <a:gd name="T30" fmla="*/ 710 w 7560"/>
              <a:gd name="T31" fmla="*/ 9874 h 11047"/>
              <a:gd name="T32" fmla="*/ 2411 w 7560"/>
              <a:gd name="T33" fmla="*/ 9241 h 11047"/>
              <a:gd name="T34" fmla="*/ 2109 w 7560"/>
              <a:gd name="T35" fmla="*/ 8835 h 11047"/>
              <a:gd name="T36" fmla="*/ 236 w 7560"/>
              <a:gd name="T37" fmla="*/ 9872 h 11047"/>
              <a:gd name="T38" fmla="*/ 3780 w 7560"/>
              <a:gd name="T39" fmla="*/ 11047 h 11047"/>
              <a:gd name="T40" fmla="*/ 7322 w 7560"/>
              <a:gd name="T41" fmla="*/ 9872 h 11047"/>
              <a:gd name="T42" fmla="*/ 5451 w 7560"/>
              <a:gd name="T43" fmla="*/ 8835 h 11047"/>
              <a:gd name="T44" fmla="*/ 5451 w 7560"/>
              <a:gd name="T45" fmla="*/ 8835 h 1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60" h="11047">
                <a:moveTo>
                  <a:pt x="3780" y="0"/>
                </a:moveTo>
                <a:cubicBezTo>
                  <a:pt x="1692" y="0"/>
                  <a:pt x="0" y="1684"/>
                  <a:pt x="0" y="3761"/>
                </a:cubicBezTo>
                <a:cubicBezTo>
                  <a:pt x="0" y="5839"/>
                  <a:pt x="3780" y="10342"/>
                  <a:pt x="3780" y="10342"/>
                </a:cubicBezTo>
                <a:cubicBezTo>
                  <a:pt x="3780" y="10342"/>
                  <a:pt x="7560" y="5836"/>
                  <a:pt x="7560" y="3760"/>
                </a:cubicBezTo>
                <a:cubicBezTo>
                  <a:pt x="7560" y="1683"/>
                  <a:pt x="5867" y="0"/>
                  <a:pt x="3780" y="0"/>
                </a:cubicBezTo>
                <a:close/>
                <a:moveTo>
                  <a:pt x="3780" y="5405"/>
                </a:moveTo>
                <a:cubicBezTo>
                  <a:pt x="2866" y="5405"/>
                  <a:pt x="2126" y="4669"/>
                  <a:pt x="2126" y="3760"/>
                </a:cubicBezTo>
                <a:cubicBezTo>
                  <a:pt x="2126" y="2851"/>
                  <a:pt x="2866" y="2115"/>
                  <a:pt x="3780" y="2115"/>
                </a:cubicBezTo>
                <a:cubicBezTo>
                  <a:pt x="4694" y="2115"/>
                  <a:pt x="5432" y="2851"/>
                  <a:pt x="5432" y="3760"/>
                </a:cubicBezTo>
                <a:cubicBezTo>
                  <a:pt x="5432" y="4669"/>
                  <a:pt x="4694" y="5405"/>
                  <a:pt x="3780" y="5405"/>
                </a:cubicBezTo>
                <a:close/>
                <a:moveTo>
                  <a:pt x="3780" y="5405"/>
                </a:moveTo>
                <a:close/>
                <a:moveTo>
                  <a:pt x="5451" y="8835"/>
                </a:moveTo>
                <a:cubicBezTo>
                  <a:pt x="5348" y="8976"/>
                  <a:pt x="5247" y="9112"/>
                  <a:pt x="5150" y="9241"/>
                </a:cubicBezTo>
                <a:cubicBezTo>
                  <a:pt x="6159" y="9357"/>
                  <a:pt x="6851" y="9596"/>
                  <a:pt x="6851" y="9874"/>
                </a:cubicBezTo>
                <a:cubicBezTo>
                  <a:pt x="6851" y="10262"/>
                  <a:pt x="5476" y="10579"/>
                  <a:pt x="3781" y="10579"/>
                </a:cubicBezTo>
                <a:cubicBezTo>
                  <a:pt x="2085" y="10579"/>
                  <a:pt x="710" y="10262"/>
                  <a:pt x="710" y="9874"/>
                </a:cubicBezTo>
                <a:cubicBezTo>
                  <a:pt x="710" y="9596"/>
                  <a:pt x="1402" y="9357"/>
                  <a:pt x="2411" y="9241"/>
                </a:cubicBezTo>
                <a:cubicBezTo>
                  <a:pt x="2310" y="9106"/>
                  <a:pt x="2209" y="8971"/>
                  <a:pt x="2109" y="8835"/>
                </a:cubicBezTo>
                <a:cubicBezTo>
                  <a:pt x="993" y="9032"/>
                  <a:pt x="236" y="9422"/>
                  <a:pt x="236" y="9872"/>
                </a:cubicBezTo>
                <a:cubicBezTo>
                  <a:pt x="236" y="10520"/>
                  <a:pt x="1822" y="11047"/>
                  <a:pt x="3780" y="11047"/>
                </a:cubicBezTo>
                <a:cubicBezTo>
                  <a:pt x="5737" y="11047"/>
                  <a:pt x="7322" y="10520"/>
                  <a:pt x="7322" y="9872"/>
                </a:cubicBezTo>
                <a:cubicBezTo>
                  <a:pt x="7322" y="9422"/>
                  <a:pt x="6565" y="9034"/>
                  <a:pt x="5451" y="8835"/>
                </a:cubicBezTo>
                <a:close/>
                <a:moveTo>
                  <a:pt x="5451" y="8835"/>
                </a:move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iconfont-10499-5121522">
            <a:extLst>
              <a:ext uri="{FF2B5EF4-FFF2-40B4-BE49-F238E27FC236}">
                <a16:creationId xmlns:a16="http://schemas.microsoft.com/office/drawing/2014/main" id="{D781EFE0-7E82-3437-0CB7-A22AC1A1D995}"/>
              </a:ext>
            </a:extLst>
          </p:cNvPr>
          <p:cNvSpPr/>
          <p:nvPr/>
        </p:nvSpPr>
        <p:spPr>
          <a:xfrm>
            <a:off x="8064208" y="6586977"/>
            <a:ext cx="417226" cy="609685"/>
          </a:xfrm>
          <a:custGeom>
            <a:avLst/>
            <a:gdLst>
              <a:gd name="T0" fmla="*/ 3780 w 7560"/>
              <a:gd name="T1" fmla="*/ 0 h 11047"/>
              <a:gd name="T2" fmla="*/ 0 w 7560"/>
              <a:gd name="T3" fmla="*/ 3761 h 11047"/>
              <a:gd name="T4" fmla="*/ 3780 w 7560"/>
              <a:gd name="T5" fmla="*/ 10342 h 11047"/>
              <a:gd name="T6" fmla="*/ 7560 w 7560"/>
              <a:gd name="T7" fmla="*/ 3760 h 11047"/>
              <a:gd name="T8" fmla="*/ 3780 w 7560"/>
              <a:gd name="T9" fmla="*/ 0 h 11047"/>
              <a:gd name="T10" fmla="*/ 3780 w 7560"/>
              <a:gd name="T11" fmla="*/ 5405 h 11047"/>
              <a:gd name="T12" fmla="*/ 2126 w 7560"/>
              <a:gd name="T13" fmla="*/ 3760 h 11047"/>
              <a:gd name="T14" fmla="*/ 3780 w 7560"/>
              <a:gd name="T15" fmla="*/ 2115 h 11047"/>
              <a:gd name="T16" fmla="*/ 5432 w 7560"/>
              <a:gd name="T17" fmla="*/ 3760 h 11047"/>
              <a:gd name="T18" fmla="*/ 3780 w 7560"/>
              <a:gd name="T19" fmla="*/ 5405 h 11047"/>
              <a:gd name="T20" fmla="*/ 3780 w 7560"/>
              <a:gd name="T21" fmla="*/ 5405 h 11047"/>
              <a:gd name="T22" fmla="*/ 5451 w 7560"/>
              <a:gd name="T23" fmla="*/ 8835 h 11047"/>
              <a:gd name="T24" fmla="*/ 5150 w 7560"/>
              <a:gd name="T25" fmla="*/ 9241 h 11047"/>
              <a:gd name="T26" fmla="*/ 6851 w 7560"/>
              <a:gd name="T27" fmla="*/ 9874 h 11047"/>
              <a:gd name="T28" fmla="*/ 3781 w 7560"/>
              <a:gd name="T29" fmla="*/ 10579 h 11047"/>
              <a:gd name="T30" fmla="*/ 710 w 7560"/>
              <a:gd name="T31" fmla="*/ 9874 h 11047"/>
              <a:gd name="T32" fmla="*/ 2411 w 7560"/>
              <a:gd name="T33" fmla="*/ 9241 h 11047"/>
              <a:gd name="T34" fmla="*/ 2109 w 7560"/>
              <a:gd name="T35" fmla="*/ 8835 h 11047"/>
              <a:gd name="T36" fmla="*/ 236 w 7560"/>
              <a:gd name="T37" fmla="*/ 9872 h 11047"/>
              <a:gd name="T38" fmla="*/ 3780 w 7560"/>
              <a:gd name="T39" fmla="*/ 11047 h 11047"/>
              <a:gd name="T40" fmla="*/ 7322 w 7560"/>
              <a:gd name="T41" fmla="*/ 9872 h 11047"/>
              <a:gd name="T42" fmla="*/ 5451 w 7560"/>
              <a:gd name="T43" fmla="*/ 8835 h 11047"/>
              <a:gd name="T44" fmla="*/ 5451 w 7560"/>
              <a:gd name="T45" fmla="*/ 8835 h 1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60" h="11047">
                <a:moveTo>
                  <a:pt x="3780" y="0"/>
                </a:moveTo>
                <a:cubicBezTo>
                  <a:pt x="1692" y="0"/>
                  <a:pt x="0" y="1684"/>
                  <a:pt x="0" y="3761"/>
                </a:cubicBezTo>
                <a:cubicBezTo>
                  <a:pt x="0" y="5839"/>
                  <a:pt x="3780" y="10342"/>
                  <a:pt x="3780" y="10342"/>
                </a:cubicBezTo>
                <a:cubicBezTo>
                  <a:pt x="3780" y="10342"/>
                  <a:pt x="7560" y="5836"/>
                  <a:pt x="7560" y="3760"/>
                </a:cubicBezTo>
                <a:cubicBezTo>
                  <a:pt x="7560" y="1683"/>
                  <a:pt x="5867" y="0"/>
                  <a:pt x="3780" y="0"/>
                </a:cubicBezTo>
                <a:close/>
                <a:moveTo>
                  <a:pt x="3780" y="5405"/>
                </a:moveTo>
                <a:cubicBezTo>
                  <a:pt x="2866" y="5405"/>
                  <a:pt x="2126" y="4669"/>
                  <a:pt x="2126" y="3760"/>
                </a:cubicBezTo>
                <a:cubicBezTo>
                  <a:pt x="2126" y="2851"/>
                  <a:pt x="2866" y="2115"/>
                  <a:pt x="3780" y="2115"/>
                </a:cubicBezTo>
                <a:cubicBezTo>
                  <a:pt x="4694" y="2115"/>
                  <a:pt x="5432" y="2851"/>
                  <a:pt x="5432" y="3760"/>
                </a:cubicBezTo>
                <a:cubicBezTo>
                  <a:pt x="5432" y="4669"/>
                  <a:pt x="4694" y="5405"/>
                  <a:pt x="3780" y="5405"/>
                </a:cubicBezTo>
                <a:close/>
                <a:moveTo>
                  <a:pt x="3780" y="5405"/>
                </a:moveTo>
                <a:close/>
                <a:moveTo>
                  <a:pt x="5451" y="8835"/>
                </a:moveTo>
                <a:cubicBezTo>
                  <a:pt x="5348" y="8976"/>
                  <a:pt x="5247" y="9112"/>
                  <a:pt x="5150" y="9241"/>
                </a:cubicBezTo>
                <a:cubicBezTo>
                  <a:pt x="6159" y="9357"/>
                  <a:pt x="6851" y="9596"/>
                  <a:pt x="6851" y="9874"/>
                </a:cubicBezTo>
                <a:cubicBezTo>
                  <a:pt x="6851" y="10262"/>
                  <a:pt x="5476" y="10579"/>
                  <a:pt x="3781" y="10579"/>
                </a:cubicBezTo>
                <a:cubicBezTo>
                  <a:pt x="2085" y="10579"/>
                  <a:pt x="710" y="10262"/>
                  <a:pt x="710" y="9874"/>
                </a:cubicBezTo>
                <a:cubicBezTo>
                  <a:pt x="710" y="9596"/>
                  <a:pt x="1402" y="9357"/>
                  <a:pt x="2411" y="9241"/>
                </a:cubicBezTo>
                <a:cubicBezTo>
                  <a:pt x="2310" y="9106"/>
                  <a:pt x="2209" y="8971"/>
                  <a:pt x="2109" y="8835"/>
                </a:cubicBezTo>
                <a:cubicBezTo>
                  <a:pt x="993" y="9032"/>
                  <a:pt x="236" y="9422"/>
                  <a:pt x="236" y="9872"/>
                </a:cubicBezTo>
                <a:cubicBezTo>
                  <a:pt x="236" y="10520"/>
                  <a:pt x="1822" y="11047"/>
                  <a:pt x="3780" y="11047"/>
                </a:cubicBezTo>
                <a:cubicBezTo>
                  <a:pt x="5737" y="11047"/>
                  <a:pt x="7322" y="10520"/>
                  <a:pt x="7322" y="9872"/>
                </a:cubicBezTo>
                <a:cubicBezTo>
                  <a:pt x="7322" y="9422"/>
                  <a:pt x="6565" y="9034"/>
                  <a:pt x="5451" y="8835"/>
                </a:cubicBezTo>
                <a:close/>
                <a:moveTo>
                  <a:pt x="5451" y="8835"/>
                </a:move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iconfont-10499-5121522">
            <a:extLst>
              <a:ext uri="{FF2B5EF4-FFF2-40B4-BE49-F238E27FC236}">
                <a16:creationId xmlns:a16="http://schemas.microsoft.com/office/drawing/2014/main" id="{21682440-7C04-5F58-3058-5354BD0F1F41}"/>
              </a:ext>
            </a:extLst>
          </p:cNvPr>
          <p:cNvSpPr/>
          <p:nvPr/>
        </p:nvSpPr>
        <p:spPr>
          <a:xfrm>
            <a:off x="6113292" y="5003680"/>
            <a:ext cx="417226" cy="609685"/>
          </a:xfrm>
          <a:custGeom>
            <a:avLst/>
            <a:gdLst>
              <a:gd name="T0" fmla="*/ 3780 w 7560"/>
              <a:gd name="T1" fmla="*/ 0 h 11047"/>
              <a:gd name="T2" fmla="*/ 0 w 7560"/>
              <a:gd name="T3" fmla="*/ 3761 h 11047"/>
              <a:gd name="T4" fmla="*/ 3780 w 7560"/>
              <a:gd name="T5" fmla="*/ 10342 h 11047"/>
              <a:gd name="T6" fmla="*/ 7560 w 7560"/>
              <a:gd name="T7" fmla="*/ 3760 h 11047"/>
              <a:gd name="T8" fmla="*/ 3780 w 7560"/>
              <a:gd name="T9" fmla="*/ 0 h 11047"/>
              <a:gd name="T10" fmla="*/ 3780 w 7560"/>
              <a:gd name="T11" fmla="*/ 5405 h 11047"/>
              <a:gd name="T12" fmla="*/ 2126 w 7560"/>
              <a:gd name="T13" fmla="*/ 3760 h 11047"/>
              <a:gd name="T14" fmla="*/ 3780 w 7560"/>
              <a:gd name="T15" fmla="*/ 2115 h 11047"/>
              <a:gd name="T16" fmla="*/ 5432 w 7560"/>
              <a:gd name="T17" fmla="*/ 3760 h 11047"/>
              <a:gd name="T18" fmla="*/ 3780 w 7560"/>
              <a:gd name="T19" fmla="*/ 5405 h 11047"/>
              <a:gd name="T20" fmla="*/ 3780 w 7560"/>
              <a:gd name="T21" fmla="*/ 5405 h 11047"/>
              <a:gd name="T22" fmla="*/ 5451 w 7560"/>
              <a:gd name="T23" fmla="*/ 8835 h 11047"/>
              <a:gd name="T24" fmla="*/ 5150 w 7560"/>
              <a:gd name="T25" fmla="*/ 9241 h 11047"/>
              <a:gd name="T26" fmla="*/ 6851 w 7560"/>
              <a:gd name="T27" fmla="*/ 9874 h 11047"/>
              <a:gd name="T28" fmla="*/ 3781 w 7560"/>
              <a:gd name="T29" fmla="*/ 10579 h 11047"/>
              <a:gd name="T30" fmla="*/ 710 w 7560"/>
              <a:gd name="T31" fmla="*/ 9874 h 11047"/>
              <a:gd name="T32" fmla="*/ 2411 w 7560"/>
              <a:gd name="T33" fmla="*/ 9241 h 11047"/>
              <a:gd name="T34" fmla="*/ 2109 w 7560"/>
              <a:gd name="T35" fmla="*/ 8835 h 11047"/>
              <a:gd name="T36" fmla="*/ 236 w 7560"/>
              <a:gd name="T37" fmla="*/ 9872 h 11047"/>
              <a:gd name="T38" fmla="*/ 3780 w 7560"/>
              <a:gd name="T39" fmla="*/ 11047 h 11047"/>
              <a:gd name="T40" fmla="*/ 7322 w 7560"/>
              <a:gd name="T41" fmla="*/ 9872 h 11047"/>
              <a:gd name="T42" fmla="*/ 5451 w 7560"/>
              <a:gd name="T43" fmla="*/ 8835 h 11047"/>
              <a:gd name="T44" fmla="*/ 5451 w 7560"/>
              <a:gd name="T45" fmla="*/ 8835 h 1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60" h="11047">
                <a:moveTo>
                  <a:pt x="3780" y="0"/>
                </a:moveTo>
                <a:cubicBezTo>
                  <a:pt x="1692" y="0"/>
                  <a:pt x="0" y="1684"/>
                  <a:pt x="0" y="3761"/>
                </a:cubicBezTo>
                <a:cubicBezTo>
                  <a:pt x="0" y="5839"/>
                  <a:pt x="3780" y="10342"/>
                  <a:pt x="3780" y="10342"/>
                </a:cubicBezTo>
                <a:cubicBezTo>
                  <a:pt x="3780" y="10342"/>
                  <a:pt x="7560" y="5836"/>
                  <a:pt x="7560" y="3760"/>
                </a:cubicBezTo>
                <a:cubicBezTo>
                  <a:pt x="7560" y="1683"/>
                  <a:pt x="5867" y="0"/>
                  <a:pt x="3780" y="0"/>
                </a:cubicBezTo>
                <a:close/>
                <a:moveTo>
                  <a:pt x="3780" y="5405"/>
                </a:moveTo>
                <a:cubicBezTo>
                  <a:pt x="2866" y="5405"/>
                  <a:pt x="2126" y="4669"/>
                  <a:pt x="2126" y="3760"/>
                </a:cubicBezTo>
                <a:cubicBezTo>
                  <a:pt x="2126" y="2851"/>
                  <a:pt x="2866" y="2115"/>
                  <a:pt x="3780" y="2115"/>
                </a:cubicBezTo>
                <a:cubicBezTo>
                  <a:pt x="4694" y="2115"/>
                  <a:pt x="5432" y="2851"/>
                  <a:pt x="5432" y="3760"/>
                </a:cubicBezTo>
                <a:cubicBezTo>
                  <a:pt x="5432" y="4669"/>
                  <a:pt x="4694" y="5405"/>
                  <a:pt x="3780" y="5405"/>
                </a:cubicBezTo>
                <a:close/>
                <a:moveTo>
                  <a:pt x="3780" y="5405"/>
                </a:moveTo>
                <a:close/>
                <a:moveTo>
                  <a:pt x="5451" y="8835"/>
                </a:moveTo>
                <a:cubicBezTo>
                  <a:pt x="5348" y="8976"/>
                  <a:pt x="5247" y="9112"/>
                  <a:pt x="5150" y="9241"/>
                </a:cubicBezTo>
                <a:cubicBezTo>
                  <a:pt x="6159" y="9357"/>
                  <a:pt x="6851" y="9596"/>
                  <a:pt x="6851" y="9874"/>
                </a:cubicBezTo>
                <a:cubicBezTo>
                  <a:pt x="6851" y="10262"/>
                  <a:pt x="5476" y="10579"/>
                  <a:pt x="3781" y="10579"/>
                </a:cubicBezTo>
                <a:cubicBezTo>
                  <a:pt x="2085" y="10579"/>
                  <a:pt x="710" y="10262"/>
                  <a:pt x="710" y="9874"/>
                </a:cubicBezTo>
                <a:cubicBezTo>
                  <a:pt x="710" y="9596"/>
                  <a:pt x="1402" y="9357"/>
                  <a:pt x="2411" y="9241"/>
                </a:cubicBezTo>
                <a:cubicBezTo>
                  <a:pt x="2310" y="9106"/>
                  <a:pt x="2209" y="8971"/>
                  <a:pt x="2109" y="8835"/>
                </a:cubicBezTo>
                <a:cubicBezTo>
                  <a:pt x="993" y="9032"/>
                  <a:pt x="236" y="9422"/>
                  <a:pt x="236" y="9872"/>
                </a:cubicBezTo>
                <a:cubicBezTo>
                  <a:pt x="236" y="10520"/>
                  <a:pt x="1822" y="11047"/>
                  <a:pt x="3780" y="11047"/>
                </a:cubicBezTo>
                <a:cubicBezTo>
                  <a:pt x="5737" y="11047"/>
                  <a:pt x="7322" y="10520"/>
                  <a:pt x="7322" y="9872"/>
                </a:cubicBezTo>
                <a:cubicBezTo>
                  <a:pt x="7322" y="9422"/>
                  <a:pt x="6565" y="9034"/>
                  <a:pt x="5451" y="8835"/>
                </a:cubicBezTo>
                <a:close/>
                <a:moveTo>
                  <a:pt x="5451" y="8835"/>
                </a:move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Rectangle 1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41DBE8E-1941-7426-EC30-366CFB751B59}"/>
              </a:ext>
            </a:extLst>
          </p:cNvPr>
          <p:cNvSpPr/>
          <p:nvPr/>
        </p:nvSpPr>
        <p:spPr>
          <a:xfrm>
            <a:off x="2942705" y="8245912"/>
            <a:ext cx="12402590" cy="702308"/>
          </a:xfrm>
          <a:prstGeom prst="rect">
            <a:avLst/>
          </a:prstGeom>
        </p:spPr>
        <p:txBody>
          <a:bodyPr wrap="square">
            <a:spAutoFit/>
          </a:bodyPr>
          <a:lstStyle/>
          <a:p>
            <a:pPr algn="ct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Tree>
    <p:extLst>
      <p:ext uri="{BB962C8B-B14F-4D97-AF65-F5344CB8AC3E}">
        <p14:creationId xmlns:p14="http://schemas.microsoft.com/office/powerpoint/2010/main" val="1851417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0"/>
                                        </p:tgtEl>
                                        <p:attrNameLst>
                                          <p:attrName>style.visibility</p:attrName>
                                        </p:attrNameLst>
                                      </p:cBhvr>
                                      <p:to>
                                        <p:strVal val="visible"/>
                                      </p:to>
                                    </p:set>
                                    <p:anim to="" calcmode="lin" valueType="num">
                                      <p:cBhvr>
                                        <p:cTn id="7" dur="750" fill="hold">
                                          <p:stCondLst>
                                            <p:cond delay="0"/>
                                          </p:stCondLst>
                                        </p:cTn>
                                        <p:tgtEl>
                                          <p:spTgt spid="1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0"/>
                                        </p:tgtEl>
                                      </p:cBhvr>
                                    </p:animEffect>
                                  </p:childTnLst>
                                </p:cTn>
                              </p:par>
                            </p:childTnLst>
                          </p:cTn>
                        </p:par>
                        <p:par>
                          <p:cTn id="9" fill="hold">
                            <p:stCondLst>
                              <p:cond delay="998"/>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1998"/>
                            </p:stCondLst>
                            <p:childTnLst>
                              <p:par>
                                <p:cTn id="15" presetID="53" presetClass="entr" presetSubtype="16" fill="hold" grpId="0" nodeType="afterEffect">
                                  <p:stCondLst>
                                    <p:cond delay="0"/>
                                  </p:stCondLst>
                                  <p:childTnLst>
                                    <p:set>
                                      <p:cBhvr>
                                        <p:cTn id="16" dur="1" fill="hold">
                                          <p:stCondLst>
                                            <p:cond delay="0"/>
                                          </p:stCondLst>
                                        </p:cTn>
                                        <p:tgtEl>
                                          <p:spTgt spid="111"/>
                                        </p:tgtEl>
                                        <p:attrNameLst>
                                          <p:attrName>style.visibility</p:attrName>
                                        </p:attrNameLst>
                                      </p:cBhvr>
                                      <p:to>
                                        <p:strVal val="visible"/>
                                      </p:to>
                                    </p:set>
                                    <p:anim calcmode="lin" valueType="num">
                                      <p:cBhvr>
                                        <p:cTn id="17" dur="500" fill="hold"/>
                                        <p:tgtEl>
                                          <p:spTgt spid="111"/>
                                        </p:tgtEl>
                                        <p:attrNameLst>
                                          <p:attrName>ppt_w</p:attrName>
                                        </p:attrNameLst>
                                      </p:cBhvr>
                                      <p:tavLst>
                                        <p:tav tm="0">
                                          <p:val>
                                            <p:fltVal val="0"/>
                                          </p:val>
                                        </p:tav>
                                        <p:tav tm="100000">
                                          <p:val>
                                            <p:strVal val="#ppt_w"/>
                                          </p:val>
                                        </p:tav>
                                      </p:tavLst>
                                    </p:anim>
                                    <p:anim calcmode="lin" valueType="num">
                                      <p:cBhvr>
                                        <p:cTn id="18" dur="500" fill="hold"/>
                                        <p:tgtEl>
                                          <p:spTgt spid="111"/>
                                        </p:tgtEl>
                                        <p:attrNameLst>
                                          <p:attrName>ppt_h</p:attrName>
                                        </p:attrNameLst>
                                      </p:cBhvr>
                                      <p:tavLst>
                                        <p:tav tm="0">
                                          <p:val>
                                            <p:fltVal val="0"/>
                                          </p:val>
                                        </p:tav>
                                        <p:tav tm="100000">
                                          <p:val>
                                            <p:strVal val="#ppt_h"/>
                                          </p:val>
                                        </p:tav>
                                      </p:tavLst>
                                    </p:anim>
                                    <p:animEffect transition="in" filter="fade">
                                      <p:cBhvr>
                                        <p:cTn id="19" dur="500"/>
                                        <p:tgtEl>
                                          <p:spTgt spid="1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12"/>
                                        </p:tgtEl>
                                        <p:attrNameLst>
                                          <p:attrName>style.visibility</p:attrName>
                                        </p:attrNameLst>
                                      </p:cBhvr>
                                      <p:to>
                                        <p:strVal val="visible"/>
                                      </p:to>
                                    </p:set>
                                    <p:anim calcmode="lin" valueType="num">
                                      <p:cBhvr>
                                        <p:cTn id="22" dur="500" fill="hold"/>
                                        <p:tgtEl>
                                          <p:spTgt spid="112"/>
                                        </p:tgtEl>
                                        <p:attrNameLst>
                                          <p:attrName>ppt_w</p:attrName>
                                        </p:attrNameLst>
                                      </p:cBhvr>
                                      <p:tavLst>
                                        <p:tav tm="0">
                                          <p:val>
                                            <p:fltVal val="0"/>
                                          </p:val>
                                        </p:tav>
                                        <p:tav tm="100000">
                                          <p:val>
                                            <p:strVal val="#ppt_w"/>
                                          </p:val>
                                        </p:tav>
                                      </p:tavLst>
                                    </p:anim>
                                    <p:anim calcmode="lin" valueType="num">
                                      <p:cBhvr>
                                        <p:cTn id="23" dur="500" fill="hold"/>
                                        <p:tgtEl>
                                          <p:spTgt spid="112"/>
                                        </p:tgtEl>
                                        <p:attrNameLst>
                                          <p:attrName>ppt_h</p:attrName>
                                        </p:attrNameLst>
                                      </p:cBhvr>
                                      <p:tavLst>
                                        <p:tav tm="0">
                                          <p:val>
                                            <p:fltVal val="0"/>
                                          </p:val>
                                        </p:tav>
                                        <p:tav tm="100000">
                                          <p:val>
                                            <p:strVal val="#ppt_h"/>
                                          </p:val>
                                        </p:tav>
                                      </p:tavLst>
                                    </p:anim>
                                    <p:animEffect transition="in" filter="fade">
                                      <p:cBhvr>
                                        <p:cTn id="24" dur="500"/>
                                        <p:tgtEl>
                                          <p:spTgt spid="11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13"/>
                                        </p:tgtEl>
                                        <p:attrNameLst>
                                          <p:attrName>style.visibility</p:attrName>
                                        </p:attrNameLst>
                                      </p:cBhvr>
                                      <p:to>
                                        <p:strVal val="visible"/>
                                      </p:to>
                                    </p:set>
                                    <p:anim calcmode="lin" valueType="num">
                                      <p:cBhvr>
                                        <p:cTn id="27" dur="500" fill="hold"/>
                                        <p:tgtEl>
                                          <p:spTgt spid="113"/>
                                        </p:tgtEl>
                                        <p:attrNameLst>
                                          <p:attrName>ppt_w</p:attrName>
                                        </p:attrNameLst>
                                      </p:cBhvr>
                                      <p:tavLst>
                                        <p:tav tm="0">
                                          <p:val>
                                            <p:fltVal val="0"/>
                                          </p:val>
                                        </p:tav>
                                        <p:tav tm="100000">
                                          <p:val>
                                            <p:strVal val="#ppt_w"/>
                                          </p:val>
                                        </p:tav>
                                      </p:tavLst>
                                    </p:anim>
                                    <p:anim calcmode="lin" valueType="num">
                                      <p:cBhvr>
                                        <p:cTn id="28" dur="500" fill="hold"/>
                                        <p:tgtEl>
                                          <p:spTgt spid="113"/>
                                        </p:tgtEl>
                                        <p:attrNameLst>
                                          <p:attrName>ppt_h</p:attrName>
                                        </p:attrNameLst>
                                      </p:cBhvr>
                                      <p:tavLst>
                                        <p:tav tm="0">
                                          <p:val>
                                            <p:fltVal val="0"/>
                                          </p:val>
                                        </p:tav>
                                        <p:tav tm="100000">
                                          <p:val>
                                            <p:strVal val="#ppt_h"/>
                                          </p:val>
                                        </p:tav>
                                      </p:tavLst>
                                    </p:anim>
                                    <p:animEffect transition="in" filter="fade">
                                      <p:cBhvr>
                                        <p:cTn id="29" dur="500"/>
                                        <p:tgtEl>
                                          <p:spTgt spid="11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4"/>
                                        </p:tgtEl>
                                        <p:attrNameLst>
                                          <p:attrName>style.visibility</p:attrName>
                                        </p:attrNameLst>
                                      </p:cBhvr>
                                      <p:to>
                                        <p:strVal val="visible"/>
                                      </p:to>
                                    </p:set>
                                    <p:anim calcmode="lin" valueType="num">
                                      <p:cBhvr>
                                        <p:cTn id="32" dur="500" fill="hold"/>
                                        <p:tgtEl>
                                          <p:spTgt spid="114"/>
                                        </p:tgtEl>
                                        <p:attrNameLst>
                                          <p:attrName>ppt_w</p:attrName>
                                        </p:attrNameLst>
                                      </p:cBhvr>
                                      <p:tavLst>
                                        <p:tav tm="0">
                                          <p:val>
                                            <p:fltVal val="0"/>
                                          </p:val>
                                        </p:tav>
                                        <p:tav tm="100000">
                                          <p:val>
                                            <p:strVal val="#ppt_w"/>
                                          </p:val>
                                        </p:tav>
                                      </p:tavLst>
                                    </p:anim>
                                    <p:anim calcmode="lin" valueType="num">
                                      <p:cBhvr>
                                        <p:cTn id="33" dur="500" fill="hold"/>
                                        <p:tgtEl>
                                          <p:spTgt spid="114"/>
                                        </p:tgtEl>
                                        <p:attrNameLst>
                                          <p:attrName>ppt_h</p:attrName>
                                        </p:attrNameLst>
                                      </p:cBhvr>
                                      <p:tavLst>
                                        <p:tav tm="0">
                                          <p:val>
                                            <p:fltVal val="0"/>
                                          </p:val>
                                        </p:tav>
                                        <p:tav tm="100000">
                                          <p:val>
                                            <p:strVal val="#ppt_h"/>
                                          </p:val>
                                        </p:tav>
                                      </p:tavLst>
                                    </p:anim>
                                    <p:animEffect transition="in" filter="fade">
                                      <p:cBhvr>
                                        <p:cTn id="34" dur="500"/>
                                        <p:tgtEl>
                                          <p:spTgt spid="11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15"/>
                                        </p:tgtEl>
                                        <p:attrNameLst>
                                          <p:attrName>style.visibility</p:attrName>
                                        </p:attrNameLst>
                                      </p:cBhvr>
                                      <p:to>
                                        <p:strVal val="visible"/>
                                      </p:to>
                                    </p:set>
                                    <p:anim calcmode="lin" valueType="num">
                                      <p:cBhvr>
                                        <p:cTn id="37" dur="500" fill="hold"/>
                                        <p:tgtEl>
                                          <p:spTgt spid="115"/>
                                        </p:tgtEl>
                                        <p:attrNameLst>
                                          <p:attrName>ppt_w</p:attrName>
                                        </p:attrNameLst>
                                      </p:cBhvr>
                                      <p:tavLst>
                                        <p:tav tm="0">
                                          <p:val>
                                            <p:fltVal val="0"/>
                                          </p:val>
                                        </p:tav>
                                        <p:tav tm="100000">
                                          <p:val>
                                            <p:strVal val="#ppt_w"/>
                                          </p:val>
                                        </p:tav>
                                      </p:tavLst>
                                    </p:anim>
                                    <p:anim calcmode="lin" valueType="num">
                                      <p:cBhvr>
                                        <p:cTn id="38" dur="500" fill="hold"/>
                                        <p:tgtEl>
                                          <p:spTgt spid="115"/>
                                        </p:tgtEl>
                                        <p:attrNameLst>
                                          <p:attrName>ppt_h</p:attrName>
                                        </p:attrNameLst>
                                      </p:cBhvr>
                                      <p:tavLst>
                                        <p:tav tm="0">
                                          <p:val>
                                            <p:fltVal val="0"/>
                                          </p:val>
                                        </p:tav>
                                        <p:tav tm="100000">
                                          <p:val>
                                            <p:strVal val="#ppt_h"/>
                                          </p:val>
                                        </p:tav>
                                      </p:tavLst>
                                    </p:anim>
                                    <p:animEffect transition="in" filter="fade">
                                      <p:cBhvr>
                                        <p:cTn id="39" dur="500"/>
                                        <p:tgtEl>
                                          <p:spTgt spid="115"/>
                                        </p:tgtEl>
                                      </p:cBhvr>
                                    </p:animEffect>
                                  </p:childTnLst>
                                </p:cTn>
                              </p:par>
                            </p:childTnLst>
                          </p:cTn>
                        </p:par>
                        <p:par>
                          <p:cTn id="40" fill="hold">
                            <p:stCondLst>
                              <p:cond delay="2498"/>
                            </p:stCondLst>
                            <p:childTnLst>
                              <p:par>
                                <p:cTn id="41" presetID="10" presetClass="entr" presetSubtype="0" fill="hold" grpId="0" nodeType="afterEffect">
                                  <p:stCondLst>
                                    <p:cond delay="0"/>
                                  </p:stCondLst>
                                  <p:childTnLst>
                                    <p:set>
                                      <p:cBhvr>
                                        <p:cTn id="42" dur="1" fill="hold">
                                          <p:stCondLst>
                                            <p:cond delay="0"/>
                                          </p:stCondLst>
                                        </p:cTn>
                                        <p:tgtEl>
                                          <p:spTgt spid="116"/>
                                        </p:tgtEl>
                                        <p:attrNameLst>
                                          <p:attrName>style.visibility</p:attrName>
                                        </p:attrNameLst>
                                      </p:cBhvr>
                                      <p:to>
                                        <p:strVal val="visible"/>
                                      </p:to>
                                    </p:set>
                                    <p:animEffect transition="in" filter="fade">
                                      <p:cBhvr>
                                        <p:cTn id="43"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1" grpId="0" animBg="1"/>
      <p:bldP spid="112" grpId="0" animBg="1"/>
      <p:bldP spid="113" grpId="0" animBg="1"/>
      <p:bldP spid="114" grpId="0" animBg="1"/>
      <p:bldP spid="115" grpId="0" animBg="1"/>
      <p:bldP spid="11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CE6DCB24-40DF-23D4-51AF-CCF0744FAC9D}"/>
              </a:ext>
            </a:extLst>
          </p:cNvPr>
          <p:cNvSpPr>
            <a:spLocks noGrp="1"/>
          </p:cNvSpPr>
          <p:nvPr>
            <p:ph type="pic" sz="quarter" idx="10"/>
          </p:nvPr>
        </p:nvSpPr>
        <p:spPr/>
      </p:sp>
      <p:sp>
        <p:nvSpPr>
          <p:cNvPr id="13" name="TextBox 12">
            <a:extLst>
              <a:ext uri="{FF2B5EF4-FFF2-40B4-BE49-F238E27FC236}">
                <a16:creationId xmlns:a16="http://schemas.microsoft.com/office/drawing/2014/main" id="{60290632-0B6F-36C2-572C-6B94A8EA16F4}"/>
              </a:ext>
            </a:extLst>
          </p:cNvPr>
          <p:cNvSpPr txBox="1"/>
          <p:nvPr/>
        </p:nvSpPr>
        <p:spPr>
          <a:xfrm>
            <a:off x="1760220" y="3275757"/>
            <a:ext cx="1931383" cy="1323439"/>
          </a:xfrm>
          <a:prstGeom prst="rect">
            <a:avLst/>
          </a:prstGeom>
          <a:noFill/>
        </p:spPr>
        <p:txBody>
          <a:bodyPr wrap="square" rtlCol="0">
            <a:spAutoFit/>
          </a:bodyPr>
          <a:lstStyle/>
          <a:p>
            <a:pPr>
              <a:spcBef>
                <a:spcPts val="1200"/>
              </a:spcBef>
            </a:pPr>
            <a:r>
              <a:rPr lang="en-US" altLang="zh-CN" sz="8000">
                <a:gradFill flip="none" rotWithShape="1">
                  <a:gsLst>
                    <a:gs pos="0">
                      <a:schemeClr val="accent1"/>
                    </a:gs>
                    <a:gs pos="100000">
                      <a:schemeClr val="accent6"/>
                    </a:gs>
                  </a:gsLst>
                  <a:lin ang="2700000" scaled="1"/>
                  <a:tileRect/>
                </a:gradFill>
                <a:latin typeface="Outfit Black" pitchFamily="2" charset="0"/>
              </a:rPr>
              <a:t>04.</a:t>
            </a:r>
            <a:endParaRPr lang="en-US" sz="8000">
              <a:gradFill flip="none" rotWithShape="1">
                <a:gsLst>
                  <a:gs pos="0">
                    <a:schemeClr val="accent1"/>
                  </a:gs>
                  <a:gs pos="100000">
                    <a:schemeClr val="accent6"/>
                  </a:gs>
                </a:gsLst>
                <a:lin ang="2700000" scaled="1"/>
                <a:tileRect/>
              </a:gradFill>
              <a:latin typeface="Outfit Black" pitchFamily="2" charset="0"/>
            </a:endParaRPr>
          </a:p>
        </p:txBody>
      </p:sp>
      <p:sp>
        <p:nvSpPr>
          <p:cNvPr id="16" name="TextBox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1ABE441-42EB-B840-02A4-8D6751D8A72D}"/>
              </a:ext>
            </a:extLst>
          </p:cNvPr>
          <p:cNvSpPr txBox="1"/>
          <p:nvPr/>
        </p:nvSpPr>
        <p:spPr>
          <a:xfrm>
            <a:off x="3788057" y="3275757"/>
            <a:ext cx="6887563" cy="255454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8000">
                <a:latin typeface="Outfit Black" pitchFamily="2" charset="0"/>
              </a:rPr>
              <a:t>Mockups Layout</a:t>
            </a:r>
          </a:p>
        </p:txBody>
      </p:sp>
      <p:sp>
        <p:nvSpPr>
          <p:cNvPr id="8" name="TextBox 7">
            <a:extLst>
              <a:ext uri="{FF2B5EF4-FFF2-40B4-BE49-F238E27FC236}">
                <a16:creationId xmlns:a16="http://schemas.microsoft.com/office/drawing/2014/main" id="{EA040133-D49D-13A6-DE0B-F184D50E13D6}"/>
              </a:ext>
            </a:extLst>
          </p:cNvPr>
          <p:cNvSpPr txBox="1"/>
          <p:nvPr/>
        </p:nvSpPr>
        <p:spPr>
          <a:xfrm>
            <a:off x="3818537" y="6433828"/>
            <a:ext cx="6887563" cy="1528111"/>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7" name="TextBox 6">
            <a:extLst>
              <a:ext uri="{FF2B5EF4-FFF2-40B4-BE49-F238E27FC236}">
                <a16:creationId xmlns:a16="http://schemas.microsoft.com/office/drawing/2014/main" id="{C6328E9A-F5AB-1F13-FF21-DFD483851D9A}"/>
              </a:ext>
            </a:extLst>
          </p:cNvPr>
          <p:cNvSpPr txBox="1"/>
          <p:nvPr/>
        </p:nvSpPr>
        <p:spPr>
          <a:xfrm>
            <a:off x="15377011" y="728361"/>
            <a:ext cx="2232810" cy="307777"/>
          </a:xfrm>
          <a:prstGeom prst="rect">
            <a:avLst/>
          </a:prstGeom>
          <a:noFill/>
        </p:spPr>
        <p:txBody>
          <a:bodyPr wrap="square" rtlCol="0">
            <a:spAutoFit/>
          </a:bodyPr>
          <a:lstStyle/>
          <a:p>
            <a:pPr algn="r"/>
            <a:r>
              <a:rPr lang="en-US" sz="1400" spc="300">
                <a:solidFill>
                  <a:schemeClr val="bg1"/>
                </a:solidFill>
                <a:latin typeface="+mn-lt"/>
              </a:rPr>
              <a:t>BUSINESS</a:t>
            </a:r>
          </a:p>
        </p:txBody>
      </p:sp>
    </p:spTree>
    <p:extLst>
      <p:ext uri="{BB962C8B-B14F-4D97-AF65-F5344CB8AC3E}">
        <p14:creationId xmlns:p14="http://schemas.microsoft.com/office/powerpoint/2010/main" val="21801017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3"/>
                                        </p:tgtEl>
                                        <p:attrNameLst>
                                          <p:attrName>style.visibility</p:attrName>
                                        </p:attrNameLst>
                                      </p:cBhvr>
                                      <p:to>
                                        <p:strVal val="visible"/>
                                      </p:to>
                                    </p:set>
                                    <p:anim to="" calcmode="lin" valueType="num">
                                      <p:cBhvr>
                                        <p:cTn id="7"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3"/>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6"/>
                                        </p:tgtEl>
                                        <p:attrNameLst>
                                          <p:attrName>style.visibility</p:attrName>
                                        </p:attrNameLst>
                                      </p:cBhvr>
                                      <p:to>
                                        <p:strVal val="visible"/>
                                      </p:to>
                                    </p:set>
                                    <p:anim to="" calcmode="lin" valueType="num">
                                      <p:cBhvr>
                                        <p:cTn id="11"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6"/>
                                        </p:tgtEl>
                                      </p:cBhvr>
                                    </p:animEffect>
                                  </p:childTnLst>
                                </p:cTn>
                              </p:par>
                            </p:childTnLst>
                          </p:cTn>
                        </p:par>
                        <p:par>
                          <p:cTn id="13" fill="hold">
                            <p:stCondLst>
                              <p:cond delay="102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6" grpId="0"/>
      <p:bldP spid="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3685788B-A754-946A-DA71-9CABDFE23BD3}"/>
              </a:ext>
            </a:extLst>
          </p:cNvPr>
          <p:cNvSpPr/>
          <p:nvPr/>
        </p:nvSpPr>
        <p:spPr>
          <a:xfrm>
            <a:off x="0" y="4863610"/>
            <a:ext cx="18288000" cy="5423391"/>
          </a:xfrm>
          <a:custGeom>
            <a:avLst/>
            <a:gdLst>
              <a:gd name="connsiteX0" fmla="*/ 18288000 w 18288000"/>
              <a:gd name="connsiteY0" fmla="*/ 0 h 5423391"/>
              <a:gd name="connsiteX1" fmla="*/ 18288000 w 18288000"/>
              <a:gd name="connsiteY1" fmla="*/ 5423391 h 5423391"/>
              <a:gd name="connsiteX2" fmla="*/ 0 w 18288000"/>
              <a:gd name="connsiteY2" fmla="*/ 5423391 h 5423391"/>
              <a:gd name="connsiteX3" fmla="*/ 0 w 18288000"/>
              <a:gd name="connsiteY3" fmla="*/ 4556199 h 5423391"/>
              <a:gd name="connsiteX4" fmla="*/ 16769 w 18288000"/>
              <a:gd name="connsiteY4" fmla="*/ 4547335 h 5423391"/>
              <a:gd name="connsiteX5" fmla="*/ 2786470 w 18288000"/>
              <a:gd name="connsiteY5" fmla="*/ 4342292 h 5423391"/>
              <a:gd name="connsiteX6" fmla="*/ 6790240 w 18288000"/>
              <a:gd name="connsiteY6" fmla="*/ 3090943 h 5423391"/>
              <a:gd name="connsiteX7" fmla="*/ 10242421 w 18288000"/>
              <a:gd name="connsiteY7" fmla="*/ 4246034 h 5423391"/>
              <a:gd name="connsiteX8" fmla="*/ 14398353 w 18288000"/>
              <a:gd name="connsiteY8" fmla="*/ 1465257 h 5423391"/>
              <a:gd name="connsiteX9" fmla="*/ 18288000 w 18288000"/>
              <a:gd name="connsiteY9" fmla="*/ 0 h 54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5423391">
                <a:moveTo>
                  <a:pt x="18288000" y="0"/>
                </a:moveTo>
                <a:lnTo>
                  <a:pt x="18288000" y="5423391"/>
                </a:lnTo>
                <a:lnTo>
                  <a:pt x="0" y="5423391"/>
                </a:lnTo>
                <a:lnTo>
                  <a:pt x="0" y="4556199"/>
                </a:lnTo>
                <a:lnTo>
                  <a:pt x="16769" y="4547335"/>
                </a:lnTo>
                <a:cubicBezTo>
                  <a:pt x="182511" y="4461363"/>
                  <a:pt x="1547179" y="3790816"/>
                  <a:pt x="2786470" y="4342292"/>
                </a:cubicBezTo>
                <a:cubicBezTo>
                  <a:pt x="4108381" y="4930534"/>
                  <a:pt x="5278128" y="3336934"/>
                  <a:pt x="6790240" y="3090943"/>
                </a:cubicBezTo>
                <a:cubicBezTo>
                  <a:pt x="8302354" y="2844951"/>
                  <a:pt x="8549615" y="4481332"/>
                  <a:pt x="10242421" y="4246034"/>
                </a:cubicBezTo>
                <a:cubicBezTo>
                  <a:pt x="11935226" y="4010738"/>
                  <a:pt x="12306121" y="1058835"/>
                  <a:pt x="14398353" y="1465257"/>
                </a:cubicBezTo>
                <a:cubicBezTo>
                  <a:pt x="16490583" y="1871677"/>
                  <a:pt x="18288000" y="0"/>
                  <a:pt x="18288000" y="0"/>
                </a:cubicBezTo>
                <a:close/>
              </a:path>
            </a:pathLst>
          </a:custGeom>
          <a:gradFill>
            <a:gsLst>
              <a:gs pos="0">
                <a:schemeClr val="accent1"/>
              </a:gs>
              <a:gs pos="100000">
                <a:schemeClr val="accent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 name="Image" descr="Image">
            <a:extLst>
              <a:ext uri="{FF2B5EF4-FFF2-40B4-BE49-F238E27FC236}">
                <a16:creationId xmlns:a16="http://schemas.microsoft.com/office/drawing/2014/main" id="{61EF30E3-AB64-2E16-1952-57171799A5BF}"/>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11730107"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5" name="Google Shape;204;p13">
            <a:extLst>
              <a:ext uri="{FF2B5EF4-FFF2-40B4-BE49-F238E27FC236}">
                <a16:creationId xmlns:a16="http://schemas.microsoft.com/office/drawing/2014/main" id="{561B64DC-E463-A651-E806-7F2863B7A7C5}"/>
              </a:ext>
            </a:extLst>
          </p:cNvPr>
          <p:cNvSpPr txBox="1">
            <a:spLocks/>
          </p:cNvSpPr>
          <p:nvPr/>
        </p:nvSpPr>
        <p:spPr>
          <a:xfrm>
            <a:off x="183223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Mockups</a:t>
            </a:r>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76EC8AE-25E8-7919-C4E9-AE4430708D06}"/>
              </a:ext>
            </a:extLst>
          </p:cNvPr>
          <p:cNvSpPr/>
          <p:nvPr/>
        </p:nvSpPr>
        <p:spPr>
          <a:xfrm>
            <a:off x="1748917" y="3925651"/>
            <a:ext cx="7840559"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p:txBody>
      </p:sp>
      <p:sp>
        <p:nvSpPr>
          <p:cNvPr id="7" name="TextBox 6">
            <a:extLst>
              <a:ext uri="{FF2B5EF4-FFF2-40B4-BE49-F238E27FC236}">
                <a16:creationId xmlns:a16="http://schemas.microsoft.com/office/drawing/2014/main" id="{12CA9342-F426-2A62-CEB4-D34FA13239BE}"/>
              </a:ext>
            </a:extLst>
          </p:cNvPr>
          <p:cNvSpPr txBox="1"/>
          <p:nvPr/>
        </p:nvSpPr>
        <p:spPr>
          <a:xfrm>
            <a:off x="176449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8" name="Picture Placeholder 7">
            <a:extLst>
              <a:ext uri="{FF2B5EF4-FFF2-40B4-BE49-F238E27FC236}">
                <a16:creationId xmlns:a16="http://schemas.microsoft.com/office/drawing/2014/main" id="{1E49B9E4-CD6D-EF68-5B74-C057D6886BB7}"/>
              </a:ext>
            </a:extLst>
          </p:cNvPr>
          <p:cNvSpPr>
            <a:spLocks noGrp="1"/>
          </p:cNvSpPr>
          <p:nvPr>
            <p:ph type="pic" sz="quarter" idx="10"/>
          </p:nvPr>
        </p:nvSpPr>
        <p:spPr/>
      </p:sp>
    </p:spTree>
    <p:extLst>
      <p:ext uri="{BB962C8B-B14F-4D97-AF65-F5344CB8AC3E}">
        <p14:creationId xmlns:p14="http://schemas.microsoft.com/office/powerpoint/2010/main" val="1245982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5"/>
                                        </p:tgtEl>
                                        <p:attrNameLst>
                                          <p:attrName>style.visibility</p:attrName>
                                        </p:attrNameLst>
                                      </p:cBhvr>
                                      <p:to>
                                        <p:strVal val="visible"/>
                                      </p:to>
                                    </p:set>
                                    <p:anim to="" calcmode="lin" valueType="num">
                                      <p:cBhvr>
                                        <p:cTn id="19"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5"/>
                                        </p:tgtEl>
                                      </p:cBhvr>
                                    </p:animEffect>
                                  </p:childTnLst>
                                </p:cTn>
                              </p:par>
                            </p:childTnLst>
                          </p:cTn>
                        </p:par>
                        <p:par>
                          <p:cTn id="21" fill="hold">
                            <p:stCondLst>
                              <p:cond delay="1885"/>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385"/>
                            </p:stCondLst>
                            <p:childTnLst>
                              <p:par>
                                <p:cTn id="26" presetID="2" presetClass="entr" presetSubtype="4" decel="100000" fill="hold" grpId="0" nodeType="afterEffect">
                                  <p:stCondLst>
                                    <p:cond delay="0"/>
                                  </p:stCondLst>
                                  <p:childTnLst>
                                    <p:set>
                                      <p:cBhvr>
                                        <p:cTn id="27" dur="1" fill="hold">
                                          <p:stCondLst>
                                            <p:cond delay="0"/>
                                          </p:stCondLst>
                                        </p:cTn>
                                        <p:tgtEl>
                                          <p:spTgt spid="7">
                                            <p:txEl>
                                              <p:pRg st="0" end="0"/>
                                            </p:txEl>
                                          </p:spTgt>
                                        </p:tgtEl>
                                        <p:attrNameLst>
                                          <p:attrName>style.visibility</p:attrName>
                                        </p:attrNameLst>
                                      </p:cBhvr>
                                      <p:to>
                                        <p:strVal val="visible"/>
                                      </p:to>
                                    </p:set>
                                    <p:anim calcmode="lin" valueType="num">
                                      <p:cBhvr additive="base">
                                        <p:cTn id="2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7">
                                            <p:txEl>
                                              <p:pRg st="0" end="0"/>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100"/>
                                  </p:stCondLst>
                                  <p:childTnLst>
                                    <p:set>
                                      <p:cBhvr>
                                        <p:cTn id="31" dur="1" fill="hold">
                                          <p:stCondLst>
                                            <p:cond delay="0"/>
                                          </p:stCondLst>
                                        </p:cTn>
                                        <p:tgtEl>
                                          <p:spTgt spid="7">
                                            <p:txEl>
                                              <p:pRg st="1" end="1"/>
                                            </p:txEl>
                                          </p:spTgt>
                                        </p:tgtEl>
                                        <p:attrNameLst>
                                          <p:attrName>style.visibility</p:attrName>
                                        </p:attrNameLst>
                                      </p:cBhvr>
                                      <p:to>
                                        <p:strVal val="visible"/>
                                      </p:to>
                                    </p:set>
                                    <p:anim calcmode="lin" valueType="num">
                                      <p:cBhvr additive="base">
                                        <p:cTn id="32"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7">
                                            <p:txEl>
                                              <p:pRg st="1" end="1"/>
                                            </p:txEl>
                                          </p:spTgt>
                                        </p:tgtEl>
                                        <p:attrNameLst>
                                          <p:attrName>ppt_y</p:attrName>
                                        </p:attrNameLst>
                                      </p:cBhvr>
                                      <p:tavLst>
                                        <p:tav tm="0">
                                          <p:val>
                                            <p:strVal val="1+#ppt_h/2"/>
                                          </p:val>
                                        </p:tav>
                                        <p:tav tm="100000">
                                          <p:val>
                                            <p:strVal val="#ppt_y"/>
                                          </p:val>
                                        </p:tav>
                                      </p:tavLst>
                                    </p:anim>
                                  </p:childTnLst>
                                </p:cTn>
                              </p:par>
                              <p:par>
                                <p:cTn id="34" presetID="2" presetClass="entr" presetSubtype="4" decel="100000" fill="hold" grpId="0" nodeType="withEffect">
                                  <p:stCondLst>
                                    <p:cond delay="200"/>
                                  </p:stCondLst>
                                  <p:childTnLst>
                                    <p:set>
                                      <p:cBhvr>
                                        <p:cTn id="35" dur="1" fill="hold">
                                          <p:stCondLst>
                                            <p:cond delay="0"/>
                                          </p:stCondLst>
                                        </p:cTn>
                                        <p:tgtEl>
                                          <p:spTgt spid="7">
                                            <p:txEl>
                                              <p:pRg st="2" end="2"/>
                                            </p:txEl>
                                          </p:spTgt>
                                        </p:tgtEl>
                                        <p:attrNameLst>
                                          <p:attrName>style.visibility</p:attrName>
                                        </p:attrNameLst>
                                      </p:cBhvr>
                                      <p:to>
                                        <p:strVal val="visible"/>
                                      </p:to>
                                    </p:set>
                                    <p:anim calcmode="lin" valueType="num">
                                      <p:cBhvr additive="base">
                                        <p:cTn id="36"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37" dur="10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6" grpId="0"/>
      <p:bldP spid="7" grpId="0" uiExpand="1"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1D57FD7F-E28A-B14F-2CE2-4723E3DCD2DD}"/>
              </a:ext>
            </a:extLst>
          </p:cNvPr>
          <p:cNvSpPr/>
          <p:nvPr/>
        </p:nvSpPr>
        <p:spPr>
          <a:xfrm>
            <a:off x="11545386" y="2"/>
            <a:ext cx="6742614" cy="10287001"/>
          </a:xfrm>
          <a:custGeom>
            <a:avLst/>
            <a:gdLst>
              <a:gd name="connsiteX0" fmla="*/ 4810648 w 6742614"/>
              <a:gd name="connsiteY0" fmla="*/ 0 h 10287001"/>
              <a:gd name="connsiteX1" fmla="*/ 6742614 w 6742614"/>
              <a:gd name="connsiteY1" fmla="*/ 0 h 10287001"/>
              <a:gd name="connsiteX2" fmla="*/ 6742614 w 6742614"/>
              <a:gd name="connsiteY2" fmla="*/ 10287001 h 10287001"/>
              <a:gd name="connsiteX3" fmla="*/ 2821394 w 6742614"/>
              <a:gd name="connsiteY3" fmla="*/ 10286999 h 10287001"/>
              <a:gd name="connsiteX4" fmla="*/ 2776512 w 6742614"/>
              <a:gd name="connsiteY4" fmla="*/ 10208779 h 10287001"/>
              <a:gd name="connsiteX5" fmla="*/ 225684 w 6742614"/>
              <a:gd name="connsiteY5" fmla="*/ 7346823 h 10287001"/>
              <a:gd name="connsiteX6" fmla="*/ 1380774 w 6742614"/>
              <a:gd name="connsiteY6" fmla="*/ 3894641 h 10287001"/>
              <a:gd name="connsiteX7" fmla="*/ 80562 w 6742614"/>
              <a:gd name="connsiteY7" fmla="*/ 14370 h 10287001"/>
              <a:gd name="connsiteX8" fmla="*/ 86248 w 6742614"/>
              <a:gd name="connsiteY8" fmla="*/ 1 h 10287001"/>
              <a:gd name="connsiteX9" fmla="*/ 4810648 w 6742614"/>
              <a:gd name="connsiteY9" fmla="*/ 1 h 1028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42614" h="10287001">
                <a:moveTo>
                  <a:pt x="4810648" y="0"/>
                </a:moveTo>
                <a:lnTo>
                  <a:pt x="6742614" y="0"/>
                </a:lnTo>
                <a:lnTo>
                  <a:pt x="6742614" y="10287001"/>
                </a:lnTo>
                <a:lnTo>
                  <a:pt x="2821394" y="10286999"/>
                </a:lnTo>
                <a:lnTo>
                  <a:pt x="2776512" y="10208779"/>
                </a:lnTo>
                <a:cubicBezTo>
                  <a:pt x="2106718" y="9142455"/>
                  <a:pt x="402156" y="8616425"/>
                  <a:pt x="225684" y="7346823"/>
                </a:cubicBezTo>
                <a:cubicBezTo>
                  <a:pt x="-9614" y="5654017"/>
                  <a:pt x="1626766" y="5406757"/>
                  <a:pt x="1380774" y="3894641"/>
                </a:cubicBezTo>
                <a:cubicBezTo>
                  <a:pt x="1142470" y="2429783"/>
                  <a:pt x="-360532" y="1286226"/>
                  <a:pt x="80562" y="14370"/>
                </a:cubicBezTo>
                <a:lnTo>
                  <a:pt x="86248" y="1"/>
                </a:lnTo>
                <a:lnTo>
                  <a:pt x="4810648" y="1"/>
                </a:lnTo>
                <a:close/>
              </a:path>
            </a:pathLst>
          </a:custGeom>
          <a:gradFill>
            <a:gsLst>
              <a:gs pos="0">
                <a:schemeClr val="accent1"/>
              </a:gs>
              <a:gs pos="100000">
                <a:schemeClr val="accent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Picture Placeholder 16">
            <a:extLst>
              <a:ext uri="{FF2B5EF4-FFF2-40B4-BE49-F238E27FC236}">
                <a16:creationId xmlns:a16="http://schemas.microsoft.com/office/drawing/2014/main" id="{01295E1B-59C3-441B-9B52-B41570E24F27}"/>
              </a:ext>
            </a:extLst>
          </p:cNvPr>
          <p:cNvSpPr>
            <a:spLocks noGrp="1"/>
          </p:cNvSpPr>
          <p:nvPr>
            <p:ph type="pic" sz="quarter" idx="10"/>
          </p:nvPr>
        </p:nvSpPr>
        <p:spPr/>
      </p:sp>
      <p:grpSp>
        <p:nvGrpSpPr>
          <p:cNvPr id="3" name="Group 2">
            <a:extLst>
              <a:ext uri="{FF2B5EF4-FFF2-40B4-BE49-F238E27FC236}">
                <a16:creationId xmlns:a16="http://schemas.microsoft.com/office/drawing/2014/main" id="{3D56EA0C-C3B3-751C-32E2-DA5F1AFD5173}"/>
              </a:ext>
            </a:extLst>
          </p:cNvPr>
          <p:cNvGrpSpPr/>
          <p:nvPr/>
        </p:nvGrpSpPr>
        <p:grpSpPr>
          <a:xfrm rot="5400000">
            <a:off x="9118907" y="665615"/>
            <a:ext cx="6629400" cy="8955772"/>
            <a:chOff x="8162247" y="1394903"/>
            <a:chExt cx="8071060" cy="10903333"/>
          </a:xfrm>
          <a:effectLst/>
        </p:grpSpPr>
        <p:sp>
          <p:nvSpPr>
            <p:cNvPr id="4" name="Rectangle: Rounded Corners 3">
              <a:extLst>
                <a:ext uri="{FF2B5EF4-FFF2-40B4-BE49-F238E27FC236}">
                  <a16:creationId xmlns:a16="http://schemas.microsoft.com/office/drawing/2014/main" id="{7864EE04-84E1-DAD7-17A5-6CA19DADA0A2}"/>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454CA141-6FC3-A951-081C-C1B10B043655}"/>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F51C9D05-0185-BD0E-0315-310087948459}"/>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DBDA1C5B-D8ED-5BA0-DE00-672F1CCE1D8E}"/>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F5AA6A46-AB13-7C21-1AD9-B170161E055B}"/>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39A34A02-40ED-07CD-2644-046E50CBA810}"/>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F51023D4-32DD-F4FB-ABDB-63A477E1D338}"/>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C07F50FE-8FD7-59BB-A410-F39F4E77D7D7}"/>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CC0D3B40-CDA9-4D34-8E0C-1197DFDAD99D}"/>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E5CF7DC4-A515-6480-1CB6-59BB677C04EA}"/>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42B12213-90CD-92C1-5A34-FBAEFAEC172F}"/>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01DA8B80-2AD4-1B4B-6D8D-11A66688C0FE}"/>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Tablet Mockups</a:t>
            </a:r>
            <a:endParaRPr lang="en-US" sz="6000"/>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5DDA80-9342-6F7A-FE0F-887611F8B3CF}"/>
              </a:ext>
            </a:extLst>
          </p:cNvPr>
          <p:cNvSpPr/>
          <p:nvPr/>
        </p:nvSpPr>
        <p:spPr>
          <a:xfrm>
            <a:off x="1766085" y="4958478"/>
            <a:ext cx="5282415"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a:t>
            </a:r>
          </a:p>
        </p:txBody>
      </p:sp>
      <p:sp>
        <p:nvSpPr>
          <p:cNvPr id="21" name="TextBox 20">
            <a:extLst>
              <a:ext uri="{FF2B5EF4-FFF2-40B4-BE49-F238E27FC236}">
                <a16:creationId xmlns:a16="http://schemas.microsoft.com/office/drawing/2014/main" id="{C315836D-DD4D-7BE6-20EB-4898AB609F6C}"/>
              </a:ext>
            </a:extLst>
          </p:cNvPr>
          <p:cNvSpPr txBox="1"/>
          <p:nvPr/>
        </p:nvSpPr>
        <p:spPr>
          <a:xfrm>
            <a:off x="15377011" y="728361"/>
            <a:ext cx="2232810" cy="307777"/>
          </a:xfrm>
          <a:prstGeom prst="rect">
            <a:avLst/>
          </a:prstGeom>
          <a:noFill/>
        </p:spPr>
        <p:txBody>
          <a:bodyPr wrap="square" rtlCol="0">
            <a:spAutoFit/>
          </a:bodyPr>
          <a:lstStyle/>
          <a:p>
            <a:pPr algn="r"/>
            <a:r>
              <a:rPr lang="en-US" sz="1400" spc="300">
                <a:solidFill>
                  <a:schemeClr val="bg1"/>
                </a:solidFill>
                <a:latin typeface="+mn-lt"/>
              </a:rPr>
              <a:t>BUSINESS</a:t>
            </a:r>
          </a:p>
        </p:txBody>
      </p:sp>
    </p:spTree>
    <p:extLst>
      <p:ext uri="{BB962C8B-B14F-4D97-AF65-F5344CB8AC3E}">
        <p14:creationId xmlns:p14="http://schemas.microsoft.com/office/powerpoint/2010/main" val="2231271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1000" fill="hold"/>
                                        <p:tgtEl>
                                          <p:spTgt spid="19"/>
                                        </p:tgtEl>
                                        <p:attrNameLst>
                                          <p:attrName>ppt_x</p:attrName>
                                        </p:attrNameLst>
                                      </p:cBhvr>
                                      <p:tavLst>
                                        <p:tav tm="0">
                                          <p:val>
                                            <p:strVal val="1+#ppt_w/2"/>
                                          </p:val>
                                        </p:tav>
                                        <p:tav tm="100000">
                                          <p:val>
                                            <p:strVal val="#ppt_x"/>
                                          </p:val>
                                        </p:tav>
                                      </p:tavLst>
                                    </p:anim>
                                    <p:anim calcmode="lin" valueType="num">
                                      <p:cBhvr additive="base">
                                        <p:cTn id="12" dur="1000" fill="hold"/>
                                        <p:tgtEl>
                                          <p:spTgt spid="1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15"/>
                                        </p:tgtEl>
                                        <p:attrNameLst>
                                          <p:attrName>style.visibility</p:attrName>
                                        </p:attrNameLst>
                                      </p:cBhvr>
                                      <p:to>
                                        <p:strVal val="visible"/>
                                      </p:to>
                                    </p:set>
                                    <p:anim to="" calcmode="lin" valueType="num">
                                      <p:cBhvr>
                                        <p:cTn id="19"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15"/>
                                        </p:tgtEl>
                                      </p:cBhvr>
                                    </p:animEffect>
                                  </p:childTnLst>
                                </p:cTn>
                              </p:par>
                            </p:childTnLst>
                          </p:cTn>
                        </p:par>
                        <p:par>
                          <p:cTn id="21" fill="hold">
                            <p:stCondLst>
                              <p:cond delay="202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5" grpId="0"/>
      <p:bldP spid="1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FD811B-3268-7EDD-8F0C-1F54FA80783A}"/>
              </a:ext>
            </a:extLst>
          </p:cNvPr>
          <p:cNvSpPr/>
          <p:nvPr/>
        </p:nvSpPr>
        <p:spPr>
          <a:xfrm>
            <a:off x="10602585"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73019EEE-EEDB-1438-0E72-EFFF1546B8A1}"/>
              </a:ext>
            </a:extLst>
          </p:cNvPr>
          <p:cNvSpPr txBox="1"/>
          <p:nvPr/>
        </p:nvSpPr>
        <p:spPr>
          <a:xfrm>
            <a:off x="10602584" y="2215701"/>
            <a:ext cx="479216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Notebook Mockups</a:t>
            </a:r>
            <a:endParaRPr lang="en-US" sz="6000"/>
          </a:p>
        </p:txBody>
      </p:sp>
      <p:pic>
        <p:nvPicPr>
          <p:cNvPr id="3" name="Picture 2">
            <a:extLst>
              <a:ext uri="{FF2B5EF4-FFF2-40B4-BE49-F238E27FC236}">
                <a16:creationId xmlns:a16="http://schemas.microsoft.com/office/drawing/2014/main" id="{6C62929E-7055-563A-8095-83B269FF5BB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036954" y="1773622"/>
            <a:ext cx="14382288" cy="8046508"/>
          </a:xfrm>
          <a:prstGeom prst="rect">
            <a:avLst/>
          </a:prstGeom>
        </p:spPr>
      </p:pic>
      <p:sp>
        <p:nvSpPr>
          <p:cNvPr id="7" name="Picture Placeholder 6">
            <a:extLst>
              <a:ext uri="{FF2B5EF4-FFF2-40B4-BE49-F238E27FC236}">
                <a16:creationId xmlns:a16="http://schemas.microsoft.com/office/drawing/2014/main" id="{E50685E4-0D66-A229-D125-62DA3327AEAA}"/>
              </a:ext>
            </a:extLst>
          </p:cNvPr>
          <p:cNvSpPr>
            <a:spLocks noGrp="1"/>
          </p:cNvSpPr>
          <p:nvPr>
            <p:ph type="pic" sz="quarter" idx="10"/>
          </p:nvPr>
        </p:nvSpPr>
        <p:spPr/>
      </p:sp>
    </p:spTree>
    <p:extLst>
      <p:ext uri="{BB962C8B-B14F-4D97-AF65-F5344CB8AC3E}">
        <p14:creationId xmlns:p14="http://schemas.microsoft.com/office/powerpoint/2010/main" val="2801870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4"/>
                                        </p:tgtEl>
                                        <p:attrNameLst>
                                          <p:attrName>style.visibility</p:attrName>
                                        </p:attrNameLst>
                                      </p:cBhvr>
                                      <p:to>
                                        <p:strVal val="visible"/>
                                      </p:to>
                                    </p:set>
                                    <p:anim to="" calcmode="lin" valueType="num">
                                      <p:cBhvr>
                                        <p:cTn id="15"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4"/>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E5D881C0-7778-78CC-534A-5DB38B375115}"/>
              </a:ext>
            </a:extLst>
          </p:cNvPr>
          <p:cNvSpPr/>
          <p:nvPr/>
        </p:nvSpPr>
        <p:spPr>
          <a:xfrm>
            <a:off x="0" y="4863610"/>
            <a:ext cx="18288000" cy="5423391"/>
          </a:xfrm>
          <a:custGeom>
            <a:avLst/>
            <a:gdLst>
              <a:gd name="connsiteX0" fmla="*/ 18288000 w 18288000"/>
              <a:gd name="connsiteY0" fmla="*/ 0 h 5423391"/>
              <a:gd name="connsiteX1" fmla="*/ 18288000 w 18288000"/>
              <a:gd name="connsiteY1" fmla="*/ 5423391 h 5423391"/>
              <a:gd name="connsiteX2" fmla="*/ 0 w 18288000"/>
              <a:gd name="connsiteY2" fmla="*/ 5423391 h 5423391"/>
              <a:gd name="connsiteX3" fmla="*/ 0 w 18288000"/>
              <a:gd name="connsiteY3" fmla="*/ 4556199 h 5423391"/>
              <a:gd name="connsiteX4" fmla="*/ 16769 w 18288000"/>
              <a:gd name="connsiteY4" fmla="*/ 4547335 h 5423391"/>
              <a:gd name="connsiteX5" fmla="*/ 2786470 w 18288000"/>
              <a:gd name="connsiteY5" fmla="*/ 4342292 h 5423391"/>
              <a:gd name="connsiteX6" fmla="*/ 6790240 w 18288000"/>
              <a:gd name="connsiteY6" fmla="*/ 3090943 h 5423391"/>
              <a:gd name="connsiteX7" fmla="*/ 10242421 w 18288000"/>
              <a:gd name="connsiteY7" fmla="*/ 4246034 h 5423391"/>
              <a:gd name="connsiteX8" fmla="*/ 14398353 w 18288000"/>
              <a:gd name="connsiteY8" fmla="*/ 1465257 h 5423391"/>
              <a:gd name="connsiteX9" fmla="*/ 18288000 w 18288000"/>
              <a:gd name="connsiteY9" fmla="*/ 0 h 54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5423391">
                <a:moveTo>
                  <a:pt x="18288000" y="0"/>
                </a:moveTo>
                <a:lnTo>
                  <a:pt x="18288000" y="5423391"/>
                </a:lnTo>
                <a:lnTo>
                  <a:pt x="0" y="5423391"/>
                </a:lnTo>
                <a:lnTo>
                  <a:pt x="0" y="4556199"/>
                </a:lnTo>
                <a:lnTo>
                  <a:pt x="16769" y="4547335"/>
                </a:lnTo>
                <a:cubicBezTo>
                  <a:pt x="182511" y="4461363"/>
                  <a:pt x="1547179" y="3790816"/>
                  <a:pt x="2786470" y="4342292"/>
                </a:cubicBezTo>
                <a:cubicBezTo>
                  <a:pt x="4108381" y="4930534"/>
                  <a:pt x="5278128" y="3336934"/>
                  <a:pt x="6790240" y="3090943"/>
                </a:cubicBezTo>
                <a:cubicBezTo>
                  <a:pt x="8302354" y="2844951"/>
                  <a:pt x="8549615" y="4481332"/>
                  <a:pt x="10242421" y="4246034"/>
                </a:cubicBezTo>
                <a:cubicBezTo>
                  <a:pt x="11935226" y="4010738"/>
                  <a:pt x="12306121" y="1058835"/>
                  <a:pt x="14398353" y="1465257"/>
                </a:cubicBezTo>
                <a:cubicBezTo>
                  <a:pt x="16490583" y="1871677"/>
                  <a:pt x="18288000" y="0"/>
                  <a:pt x="18288000" y="0"/>
                </a:cubicBezTo>
                <a:close/>
              </a:path>
            </a:pathLst>
          </a:custGeom>
          <a:gradFill>
            <a:gsLst>
              <a:gs pos="0">
                <a:schemeClr val="accent1"/>
              </a:gs>
              <a:gs pos="100000">
                <a:schemeClr val="accent6"/>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TextBox 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A3A6E9A4-0CB7-B8EF-3E22-0896446DBA72}"/>
              </a:ext>
            </a:extLst>
          </p:cNvPr>
          <p:cNvSpPr txBox="1"/>
          <p:nvPr/>
        </p:nvSpPr>
        <p:spPr>
          <a:xfrm flipH="1">
            <a:off x="1697379" y="2377839"/>
            <a:ext cx="10505615" cy="3154710"/>
          </a:xfrm>
          <a:prstGeom prst="rect">
            <a:avLst/>
          </a:prstGeom>
          <a:noFill/>
        </p:spPr>
        <p:txBody>
          <a:bodyPr wrap="square" rtlCol="0">
            <a:spAutoFit/>
          </a:bodyPr>
          <a:lstStyle/>
          <a:p>
            <a:pPr>
              <a:spcBef>
                <a:spcPts val="1200"/>
              </a:spcBef>
            </a:pPr>
            <a:r>
              <a:rPr lang="en-US" altLang="zh-CN" sz="19900">
                <a:solidFill>
                  <a:schemeClr val="tx1">
                    <a:lumMod val="85000"/>
                    <a:lumOff val="15000"/>
                  </a:schemeClr>
                </a:solidFill>
                <a:latin typeface="Outfit Black" pitchFamily="2" charset="0"/>
                <a:ea typeface="Permanent Marker" panose="02000000000000000000" pitchFamily="2" charset="0"/>
                <a:cs typeface="Reem Kufi Medium" pitchFamily="2" charset="-78"/>
              </a:rPr>
              <a:t>Thanks!</a:t>
            </a:r>
            <a:endParaRPr lang="en-US" altLang="zh-CN" sz="102800" dirty="0">
              <a:solidFill>
                <a:schemeClr val="tx1">
                  <a:lumMod val="85000"/>
                  <a:lumOff val="15000"/>
                </a:schemeClr>
              </a:solidFill>
              <a:latin typeface="Outfit Black" pitchFamily="2" charset="0"/>
              <a:ea typeface="Permanent Marker" panose="02000000000000000000" pitchFamily="2" charset="0"/>
              <a:cs typeface="Reem Kufi Medium" pitchFamily="2" charset="-78"/>
            </a:endParaRPr>
          </a:p>
        </p:txBody>
      </p:sp>
      <p:sp>
        <p:nvSpPr>
          <p:cNvPr id="4" name="TextBox 3">
            <a:extLst>
              <a:ext uri="{FF2B5EF4-FFF2-40B4-BE49-F238E27FC236}">
                <a16:creationId xmlns:a16="http://schemas.microsoft.com/office/drawing/2014/main" id="{27EB2AD1-0C47-0511-47D4-7896CC8CE1BB}"/>
              </a:ext>
            </a:extLst>
          </p:cNvPr>
          <p:cNvSpPr txBox="1"/>
          <p:nvPr/>
        </p:nvSpPr>
        <p:spPr>
          <a:xfrm>
            <a:off x="1775460" y="5704874"/>
            <a:ext cx="3188693" cy="1189556"/>
          </a:xfrm>
          <a:prstGeom prst="rect">
            <a:avLst/>
          </a:prstGeom>
          <a:noFill/>
        </p:spPr>
        <p:txBody>
          <a:bodyPr wrap="none" rtlCol="0">
            <a:spAutoFit/>
          </a:bodyPr>
          <a:lstStyle/>
          <a:p>
            <a:pPr lvl="0" latinLnBrk="1">
              <a:lnSpc>
                <a:spcPct val="95000"/>
              </a:lnSpc>
              <a:spcBef>
                <a:spcPts val="1200"/>
              </a:spcBef>
              <a:spcAft>
                <a:spcPct val="0"/>
              </a:spcAft>
            </a:pPr>
            <a:r>
              <a:rPr lang="en-US" altLang="ko-KR" sz="1800" b="1">
                <a:solidFill>
                  <a:schemeClr val="tx1">
                    <a:lumMod val="85000"/>
                    <a:lumOff val="15000"/>
                  </a:schemeClr>
                </a:solidFill>
                <a:latin typeface="+mj-lt"/>
                <a:ea typeface="Roboto Light" panose="02000000000000000000" pitchFamily="2" charset="0"/>
                <a:cs typeface="Tahoma" pitchFamily="34" charset="0"/>
              </a:rPr>
              <a:t>Tel</a:t>
            </a:r>
            <a:r>
              <a:rPr lang="en-US" altLang="ko-KR" sz="1800" b="1" dirty="0">
                <a:solidFill>
                  <a:schemeClr val="tx1">
                    <a:lumMod val="85000"/>
                    <a:lumOff val="15000"/>
                  </a:schemeClr>
                </a:solidFill>
                <a:latin typeface="+mj-lt"/>
                <a:ea typeface="Roboto Light" panose="02000000000000000000" pitchFamily="2" charset="0"/>
                <a:cs typeface="Tahoma" pitchFamily="34" charset="0"/>
              </a:rPr>
              <a:t>: </a:t>
            </a:r>
            <a:r>
              <a:rPr lang="en-US" altLang="ko-KR" sz="1800" dirty="0">
                <a:solidFill>
                  <a:schemeClr val="bg1">
                    <a:lumMod val="65000"/>
                  </a:schemeClr>
                </a:solidFill>
                <a:ea typeface="Roboto Light" panose="02000000000000000000" pitchFamily="2" charset="0"/>
                <a:cs typeface="Tahoma" pitchFamily="34" charset="0"/>
              </a:rPr>
              <a:t>123-456-7890</a:t>
            </a:r>
          </a:p>
          <a:p>
            <a:pPr lvl="0" latinLnBrk="1">
              <a:lnSpc>
                <a:spcPct val="95000"/>
              </a:lnSpc>
              <a:spcBef>
                <a:spcPts val="1200"/>
              </a:spcBef>
              <a:spcAft>
                <a:spcPct val="0"/>
              </a:spcAft>
            </a:pPr>
            <a:r>
              <a:rPr lang="en-US" altLang="ko-KR" sz="1800" b="1" dirty="0">
                <a:solidFill>
                  <a:schemeClr val="tx1">
                    <a:lumMod val="85000"/>
                    <a:lumOff val="15000"/>
                  </a:schemeClr>
                </a:solidFill>
                <a:latin typeface="+mj-lt"/>
                <a:ea typeface="Roboto Light" panose="02000000000000000000" pitchFamily="2" charset="0"/>
                <a:cs typeface="Tahoma" pitchFamily="34" charset="0"/>
              </a:rPr>
              <a:t>Web Site: </a:t>
            </a:r>
            <a:r>
              <a:rPr lang="en-US" altLang="ko-KR" sz="1800">
                <a:solidFill>
                  <a:schemeClr val="bg1">
                    <a:lumMod val="65000"/>
                  </a:schemeClr>
                </a:solidFill>
                <a:ea typeface="Roboto Light" panose="02000000000000000000" pitchFamily="2" charset="0"/>
                <a:cs typeface="Tahoma" pitchFamily="34" charset="0"/>
              </a:rPr>
              <a:t>www.mslides.</a:t>
            </a:r>
            <a:r>
              <a:rPr lang="en-US" altLang="ko-KR" sz="1800" dirty="0">
                <a:solidFill>
                  <a:schemeClr val="bg1">
                    <a:lumMod val="65000"/>
                  </a:schemeClr>
                </a:solidFill>
                <a:ea typeface="Roboto Light" panose="02000000000000000000" pitchFamily="2" charset="0"/>
                <a:cs typeface="Tahoma" pitchFamily="34" charset="0"/>
              </a:rPr>
              <a:t>com</a:t>
            </a:r>
          </a:p>
          <a:p>
            <a:pPr lvl="0" latinLnBrk="1">
              <a:lnSpc>
                <a:spcPct val="95000"/>
              </a:lnSpc>
              <a:spcBef>
                <a:spcPts val="1200"/>
              </a:spcBef>
              <a:spcAft>
                <a:spcPct val="0"/>
              </a:spcAft>
            </a:pPr>
            <a:r>
              <a:rPr lang="en-US" altLang="ko-KR" sz="1800" b="1" dirty="0">
                <a:solidFill>
                  <a:schemeClr val="tx1">
                    <a:lumMod val="85000"/>
                    <a:lumOff val="15000"/>
                  </a:schemeClr>
                </a:solidFill>
                <a:latin typeface="+mj-lt"/>
                <a:ea typeface="Roboto Light" panose="02000000000000000000" pitchFamily="2" charset="0"/>
                <a:cs typeface="Tahoma" pitchFamily="34" charset="0"/>
              </a:rPr>
              <a:t>E-mail</a:t>
            </a:r>
            <a:r>
              <a:rPr lang="en-US" altLang="ko-KR" sz="1800" b="1">
                <a:solidFill>
                  <a:schemeClr val="tx1">
                    <a:lumMod val="85000"/>
                    <a:lumOff val="15000"/>
                  </a:schemeClr>
                </a:solidFill>
                <a:latin typeface="+mj-lt"/>
                <a:ea typeface="Roboto Light" panose="02000000000000000000" pitchFamily="2" charset="0"/>
                <a:cs typeface="Tahoma" pitchFamily="34" charset="0"/>
              </a:rPr>
              <a:t>: </a:t>
            </a:r>
            <a:r>
              <a:rPr lang="en-US" altLang="ko-KR" sz="1800">
                <a:solidFill>
                  <a:schemeClr val="bg1">
                    <a:lumMod val="65000"/>
                  </a:schemeClr>
                </a:solidFill>
                <a:ea typeface="Roboto Light" panose="02000000000000000000" pitchFamily="2" charset="0"/>
                <a:cs typeface="Tahoma" pitchFamily="34" charset="0"/>
              </a:rPr>
              <a:t>mslides@mslides.</a:t>
            </a:r>
            <a:r>
              <a:rPr lang="en-US" altLang="ko-KR" sz="1800" dirty="0">
                <a:solidFill>
                  <a:schemeClr val="bg1">
                    <a:lumMod val="65000"/>
                  </a:schemeClr>
                </a:solidFill>
                <a:ea typeface="Roboto Light" panose="02000000000000000000" pitchFamily="2" charset="0"/>
                <a:cs typeface="Tahoma" pitchFamily="34" charset="0"/>
              </a:rPr>
              <a:t>com</a:t>
            </a:r>
          </a:p>
        </p:txBody>
      </p:sp>
    </p:spTree>
    <p:extLst>
      <p:ext uri="{BB962C8B-B14F-4D97-AF65-F5344CB8AC3E}">
        <p14:creationId xmlns:p14="http://schemas.microsoft.com/office/powerpoint/2010/main" val="4278011376"/>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par>
                                <p:cTn id="9" presetID="2" presetClass="entr" presetSubtype="4" decel="10000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04;p13">
            <a:extLst>
              <a:ext uri="{FF2B5EF4-FFF2-40B4-BE49-F238E27FC236}">
                <a16:creationId xmlns:a16="http://schemas.microsoft.com/office/drawing/2014/main" id="{8BDB41EC-34A1-E4D6-9977-890B493B7C4E}"/>
              </a:ext>
            </a:extLst>
          </p:cNvPr>
          <p:cNvSpPr txBox="1">
            <a:spLocks/>
          </p:cNvSpPr>
          <p:nvPr/>
        </p:nvSpPr>
        <p:spPr>
          <a:xfrm>
            <a:off x="2926442" y="3771375"/>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5" name="Google Shape;513;p35">
            <a:extLst>
              <a:ext uri="{FF2B5EF4-FFF2-40B4-BE49-F238E27FC236}">
                <a16:creationId xmlns:a16="http://schemas.microsoft.com/office/drawing/2014/main" id="{4DC1325C-19EC-8F8E-8D74-8A2742C7A2D0}"/>
              </a:ext>
            </a:extLst>
          </p:cNvPr>
          <p:cNvSpPr txBox="1">
            <a:spLocks/>
          </p:cNvSpPr>
          <p:nvPr/>
        </p:nvSpPr>
        <p:spPr>
          <a:xfrm>
            <a:off x="8111148" y="2833617"/>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Wingdings" panose="05000000000000000000" pitchFamily="2" charset="2"/>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Wingdings" panose="05000000000000000000" pitchFamily="2" charset="2"/>
              <a:buChar char="§"/>
            </a:pPr>
            <a:r>
              <a:rPr lang="en-US" sz="2400"/>
              <a:t>Photographs by </a:t>
            </a:r>
            <a:r>
              <a:rPr lang="en-US" altLang="zh-CN" sz="2400" u="sng">
                <a:solidFill>
                  <a:schemeClr val="hlink"/>
                </a:solidFill>
                <a:hlinkClick r:id="rId3"/>
              </a:rPr>
              <a:t>Pexels</a:t>
            </a:r>
            <a:endParaRPr lang="en-US" sz="2400"/>
          </a:p>
        </p:txBody>
      </p:sp>
      <p:sp>
        <p:nvSpPr>
          <p:cNvPr id="6" name="Google Shape;513;p35">
            <a:extLst>
              <a:ext uri="{FF2B5EF4-FFF2-40B4-BE49-F238E27FC236}">
                <a16:creationId xmlns:a16="http://schemas.microsoft.com/office/drawing/2014/main" id="{1BBBFB8E-4D1F-306C-A621-30B0E8E65BD7}"/>
              </a:ext>
            </a:extLst>
          </p:cNvPr>
          <p:cNvSpPr txBox="1">
            <a:spLocks/>
          </p:cNvSpPr>
          <p:nvPr/>
        </p:nvSpPr>
        <p:spPr>
          <a:xfrm>
            <a:off x="8115300" y="6649480"/>
            <a:ext cx="7239000" cy="1176067"/>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b="1">
                <a:solidFill>
                  <a:schemeClr val="tx1">
                    <a:lumMod val="85000"/>
                    <a:lumOff val="15000"/>
                  </a:schemeClr>
                </a:solidFill>
                <a:latin typeface="+mj-lt"/>
              </a:rPr>
              <a:t>NOTE: </a:t>
            </a:r>
            <a:r>
              <a:rPr lang="en-US" altLang="zh-CN" sz="2000">
                <a:solidFill>
                  <a:schemeClr val="tx1">
                    <a:lumMod val="85000"/>
                    <a:lumOff val="15000"/>
                  </a:schemeClr>
                </a:solidFill>
              </a:rPr>
              <a:t>Please </a:t>
            </a:r>
            <a:r>
              <a:rPr lang="en-US" sz="2000">
                <a:solidFill>
                  <a:schemeClr val="tx1">
                    <a:lumMod val="85000"/>
                    <a:lumOff val="15000"/>
                  </a:schemeClr>
                </a:solidFill>
              </a:rPr>
              <a:t>keep this slide so that proper credits for our design are given.</a:t>
            </a:r>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FCA270ED-0A73-7D84-3B1A-D20C36C634B8}"/>
              </a:ext>
            </a:extLst>
          </p:cNvPr>
          <p:cNvSpPr>
            <a:spLocks noGrp="1"/>
          </p:cNvSpPr>
          <p:nvPr>
            <p:ph type="pic" sz="quarter" idx="10"/>
          </p:nvPr>
        </p:nvSpPr>
        <p:spPr/>
      </p:sp>
      <p:sp>
        <p:nvSpPr>
          <p:cNvPr id="7" name="TextBox 6">
            <a:extLst>
              <a:ext uri="{FF2B5EF4-FFF2-40B4-BE49-F238E27FC236}">
                <a16:creationId xmlns:a16="http://schemas.microsoft.com/office/drawing/2014/main" id="{058D1390-E1A9-9E14-8942-848E53DC73C8}"/>
              </a:ext>
            </a:extLst>
          </p:cNvPr>
          <p:cNvSpPr txBox="1"/>
          <p:nvPr/>
        </p:nvSpPr>
        <p:spPr>
          <a:xfrm>
            <a:off x="7466295" y="4174004"/>
            <a:ext cx="4420905" cy="1938992"/>
          </a:xfrm>
          <a:prstGeom prst="rect">
            <a:avLst/>
          </a:prstGeom>
          <a:noFill/>
        </p:spPr>
        <p:txBody>
          <a:bodyPr wrap="square" rtlCol="0">
            <a:spAutoFit/>
          </a:bodyPr>
          <a:lstStyle/>
          <a:p>
            <a:pPr>
              <a:spcBef>
                <a:spcPts val="1200"/>
              </a:spcBef>
            </a:pPr>
            <a:r>
              <a:rPr lang="en-US" altLang="zh-CN" sz="6000">
                <a:solidFill>
                  <a:schemeClr val="tx1">
                    <a:lumMod val="85000"/>
                    <a:lumOff val="15000"/>
                  </a:schemeClr>
                </a:solidFill>
                <a:latin typeface="Outfit Black" pitchFamily="2" charset="0"/>
              </a:rPr>
              <a:t>Table of Contents</a:t>
            </a:r>
            <a:endParaRPr lang="en-US" sz="6000">
              <a:solidFill>
                <a:schemeClr val="tx1">
                  <a:lumMod val="85000"/>
                  <a:lumOff val="15000"/>
                </a:schemeClr>
              </a:solidFill>
              <a:latin typeface="Outfit Black" pitchFamily="2" charset="0"/>
            </a:endParaRPr>
          </a:p>
        </p:txBody>
      </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FA37D9D-A380-B768-A05A-9B67F1445286}"/>
              </a:ext>
            </a:extLst>
          </p:cNvPr>
          <p:cNvSpPr txBox="1"/>
          <p:nvPr/>
        </p:nvSpPr>
        <p:spPr>
          <a:xfrm>
            <a:off x="12179270" y="2827481"/>
            <a:ext cx="4724434" cy="4632037"/>
          </a:xfrm>
          <a:prstGeom prst="rect">
            <a:avLst/>
          </a:prstGeom>
          <a:noFill/>
        </p:spPr>
        <p:txBody>
          <a:bodyPr wrap="square" rtlCol="0">
            <a:spAutoFit/>
          </a:bodyPr>
          <a:lstStyle/>
          <a:p>
            <a:pPr marL="457200" indent="-457200">
              <a:spcBef>
                <a:spcPts val="42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Business Overview</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42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Market Analysis</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42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Sales &amp; Marketing Plan</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42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Management Plan</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42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Operating Plan</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spcBef>
                <a:spcPts val="4200"/>
              </a:spcBef>
              <a:buSzPct val="100000"/>
              <a:buFont typeface="+mj-lt"/>
              <a:buAutoNum type="arabicPeriod"/>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Financial Plan</a:t>
            </a:r>
            <a:endParaRPr lang="en-US" altLang="zh-CN" sz="20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4" name="Freeform: Shape 13">
            <a:extLst>
              <a:ext uri="{FF2B5EF4-FFF2-40B4-BE49-F238E27FC236}">
                <a16:creationId xmlns:a16="http://schemas.microsoft.com/office/drawing/2014/main" id="{D69A4F32-D578-4597-872B-5780AD1805B7}"/>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7"/>
                                        </p:tgtEl>
                                        <p:attrNameLst>
                                          <p:attrName>style.visibility</p:attrName>
                                        </p:attrNameLst>
                                      </p:cBhvr>
                                      <p:to>
                                        <p:strVal val="visible"/>
                                      </p:to>
                                    </p:set>
                                    <p:anim to="" calcmode="lin" valueType="num">
                                      <p:cBhvr>
                                        <p:cTn id="7"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7"/>
                                        </p:tgtEl>
                                      </p:cBhvr>
                                    </p:animEffect>
                                  </p:childTnLst>
                                </p:cTn>
                              </p:par>
                            </p:childTnLst>
                          </p:cTn>
                        </p:par>
                        <p:par>
                          <p:cTn id="9" fill="hold">
                            <p:stCondLst>
                              <p:cond delay="1065"/>
                            </p:stCondLst>
                            <p:childTnLst>
                              <p:par>
                                <p:cTn id="10" presetID="2" presetClass="entr" presetSubtype="2" decel="100000" fill="hold" grpId="0" nodeType="after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 calcmode="lin" valueType="num">
                                      <p:cBhvr additive="base">
                                        <p:cTn id="12" dur="10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8">
                                            <p:txEl>
                                              <p:pRg st="0" end="0"/>
                                            </p:txEl>
                                          </p:spTgt>
                                        </p:tgtEl>
                                        <p:attrNameLst>
                                          <p:attrName>ppt_y</p:attrName>
                                        </p:attrNameLst>
                                      </p:cBhvr>
                                      <p:tavLst>
                                        <p:tav tm="0">
                                          <p:val>
                                            <p:strVal val="#ppt_y"/>
                                          </p:val>
                                        </p:tav>
                                        <p:tav tm="100000">
                                          <p:val>
                                            <p:strVal val="#ppt_y"/>
                                          </p:val>
                                        </p:tav>
                                      </p:tavLst>
                                    </p:anim>
                                  </p:childTnLst>
                                </p:cTn>
                              </p:par>
                              <p:par>
                                <p:cTn id="14" presetID="2" presetClass="entr" presetSubtype="2" decel="100000" fill="hold" grpId="0" nodeType="withEffect">
                                  <p:stCondLst>
                                    <p:cond delay="100"/>
                                  </p:stCondLst>
                                  <p:childTnLst>
                                    <p:set>
                                      <p:cBhvr>
                                        <p:cTn id="15" dur="1" fill="hold">
                                          <p:stCondLst>
                                            <p:cond delay="0"/>
                                          </p:stCondLst>
                                        </p:cTn>
                                        <p:tgtEl>
                                          <p:spTgt spid="8">
                                            <p:txEl>
                                              <p:pRg st="1" end="1"/>
                                            </p:txEl>
                                          </p:spTgt>
                                        </p:tgtEl>
                                        <p:attrNameLst>
                                          <p:attrName>style.visibility</p:attrName>
                                        </p:attrNameLst>
                                      </p:cBhvr>
                                      <p:to>
                                        <p:strVal val="visible"/>
                                      </p:to>
                                    </p:set>
                                    <p:anim calcmode="lin" valueType="num">
                                      <p:cBhvr additive="base">
                                        <p:cTn id="16" dur="1000" fill="hold"/>
                                        <p:tgtEl>
                                          <p:spTgt spid="8">
                                            <p:txEl>
                                              <p:pRg st="1" end="1"/>
                                            </p:txEl>
                                          </p:spTgt>
                                        </p:tgtEl>
                                        <p:attrNameLst>
                                          <p:attrName>ppt_x</p:attrName>
                                        </p:attrNameLst>
                                      </p:cBhvr>
                                      <p:tavLst>
                                        <p:tav tm="0">
                                          <p:val>
                                            <p:strVal val="1+#ppt_w/2"/>
                                          </p:val>
                                        </p:tav>
                                        <p:tav tm="100000">
                                          <p:val>
                                            <p:strVal val="#ppt_x"/>
                                          </p:val>
                                        </p:tav>
                                      </p:tavLst>
                                    </p:anim>
                                    <p:anim calcmode="lin" valueType="num">
                                      <p:cBhvr additive="base">
                                        <p:cTn id="17" dur="1000" fill="hold"/>
                                        <p:tgtEl>
                                          <p:spTgt spid="8">
                                            <p:txEl>
                                              <p:pRg st="1" end="1"/>
                                            </p:txEl>
                                          </p:spTgt>
                                        </p:tgtEl>
                                        <p:attrNameLst>
                                          <p:attrName>ppt_y</p:attrName>
                                        </p:attrNameLst>
                                      </p:cBhvr>
                                      <p:tavLst>
                                        <p:tav tm="0">
                                          <p:val>
                                            <p:strVal val="#ppt_y"/>
                                          </p:val>
                                        </p:tav>
                                        <p:tav tm="100000">
                                          <p:val>
                                            <p:strVal val="#ppt_y"/>
                                          </p:val>
                                        </p:tav>
                                      </p:tavLst>
                                    </p:anim>
                                  </p:childTnLst>
                                </p:cTn>
                              </p:par>
                              <p:par>
                                <p:cTn id="18" presetID="2" presetClass="entr" presetSubtype="2" decel="100000" fill="hold" grpId="0" nodeType="withEffect">
                                  <p:stCondLst>
                                    <p:cond delay="200"/>
                                  </p:stCondLst>
                                  <p:childTnLst>
                                    <p:set>
                                      <p:cBhvr>
                                        <p:cTn id="19" dur="1" fill="hold">
                                          <p:stCondLst>
                                            <p:cond delay="0"/>
                                          </p:stCondLst>
                                        </p:cTn>
                                        <p:tgtEl>
                                          <p:spTgt spid="8">
                                            <p:txEl>
                                              <p:pRg st="2" end="2"/>
                                            </p:txEl>
                                          </p:spTgt>
                                        </p:tgtEl>
                                        <p:attrNameLst>
                                          <p:attrName>style.visibility</p:attrName>
                                        </p:attrNameLst>
                                      </p:cBhvr>
                                      <p:to>
                                        <p:strVal val="visible"/>
                                      </p:to>
                                    </p:set>
                                    <p:anim calcmode="lin" valueType="num">
                                      <p:cBhvr additive="base">
                                        <p:cTn id="20" dur="1000" fill="hold"/>
                                        <p:tgtEl>
                                          <p:spTgt spid="8">
                                            <p:txEl>
                                              <p:pRg st="2" end="2"/>
                                            </p:txEl>
                                          </p:spTgt>
                                        </p:tgtEl>
                                        <p:attrNameLst>
                                          <p:attrName>ppt_x</p:attrName>
                                        </p:attrNameLst>
                                      </p:cBhvr>
                                      <p:tavLst>
                                        <p:tav tm="0">
                                          <p:val>
                                            <p:strVal val="1+#ppt_w/2"/>
                                          </p:val>
                                        </p:tav>
                                        <p:tav tm="100000">
                                          <p:val>
                                            <p:strVal val="#ppt_x"/>
                                          </p:val>
                                        </p:tav>
                                      </p:tavLst>
                                    </p:anim>
                                    <p:anim calcmode="lin" valueType="num">
                                      <p:cBhvr additive="base">
                                        <p:cTn id="21" dur="1000" fill="hold"/>
                                        <p:tgtEl>
                                          <p:spTgt spid="8">
                                            <p:txEl>
                                              <p:pRg st="2" end="2"/>
                                            </p:txEl>
                                          </p:spTgt>
                                        </p:tgtEl>
                                        <p:attrNameLst>
                                          <p:attrName>ppt_y</p:attrName>
                                        </p:attrNameLst>
                                      </p:cBhvr>
                                      <p:tavLst>
                                        <p:tav tm="0">
                                          <p:val>
                                            <p:strVal val="#ppt_y"/>
                                          </p:val>
                                        </p:tav>
                                        <p:tav tm="100000">
                                          <p:val>
                                            <p:strVal val="#ppt_y"/>
                                          </p:val>
                                        </p:tav>
                                      </p:tavLst>
                                    </p:anim>
                                  </p:childTnLst>
                                </p:cTn>
                              </p:par>
                              <p:par>
                                <p:cTn id="22" presetID="2" presetClass="entr" presetSubtype="2" decel="100000" fill="hold" grpId="0" nodeType="withEffect">
                                  <p:stCondLst>
                                    <p:cond delay="300"/>
                                  </p:stCondLst>
                                  <p:childTnLst>
                                    <p:set>
                                      <p:cBhvr>
                                        <p:cTn id="23" dur="1" fill="hold">
                                          <p:stCondLst>
                                            <p:cond delay="0"/>
                                          </p:stCondLst>
                                        </p:cTn>
                                        <p:tgtEl>
                                          <p:spTgt spid="8">
                                            <p:txEl>
                                              <p:pRg st="3" end="3"/>
                                            </p:txEl>
                                          </p:spTgt>
                                        </p:tgtEl>
                                        <p:attrNameLst>
                                          <p:attrName>style.visibility</p:attrName>
                                        </p:attrNameLst>
                                      </p:cBhvr>
                                      <p:to>
                                        <p:strVal val="visible"/>
                                      </p:to>
                                    </p:set>
                                    <p:anim calcmode="lin" valueType="num">
                                      <p:cBhvr additive="base">
                                        <p:cTn id="24" dur="1000" fill="hold"/>
                                        <p:tgtEl>
                                          <p:spTgt spid="8">
                                            <p:txEl>
                                              <p:pRg st="3" end="3"/>
                                            </p:txEl>
                                          </p:spTgt>
                                        </p:tgtEl>
                                        <p:attrNameLst>
                                          <p:attrName>ppt_x</p:attrName>
                                        </p:attrNameLst>
                                      </p:cBhvr>
                                      <p:tavLst>
                                        <p:tav tm="0">
                                          <p:val>
                                            <p:strVal val="1+#ppt_w/2"/>
                                          </p:val>
                                        </p:tav>
                                        <p:tav tm="100000">
                                          <p:val>
                                            <p:strVal val="#ppt_x"/>
                                          </p:val>
                                        </p:tav>
                                      </p:tavLst>
                                    </p:anim>
                                    <p:anim calcmode="lin" valueType="num">
                                      <p:cBhvr additive="base">
                                        <p:cTn id="25" dur="1000" fill="hold"/>
                                        <p:tgtEl>
                                          <p:spTgt spid="8">
                                            <p:txEl>
                                              <p:pRg st="3" end="3"/>
                                            </p:txEl>
                                          </p:spTgt>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400"/>
                                  </p:stCondLst>
                                  <p:childTnLst>
                                    <p:set>
                                      <p:cBhvr>
                                        <p:cTn id="27" dur="1" fill="hold">
                                          <p:stCondLst>
                                            <p:cond delay="0"/>
                                          </p:stCondLst>
                                        </p:cTn>
                                        <p:tgtEl>
                                          <p:spTgt spid="8">
                                            <p:txEl>
                                              <p:pRg st="4" end="4"/>
                                            </p:txEl>
                                          </p:spTgt>
                                        </p:tgtEl>
                                        <p:attrNameLst>
                                          <p:attrName>style.visibility</p:attrName>
                                        </p:attrNameLst>
                                      </p:cBhvr>
                                      <p:to>
                                        <p:strVal val="visible"/>
                                      </p:to>
                                    </p:set>
                                    <p:anim calcmode="lin" valueType="num">
                                      <p:cBhvr additive="base">
                                        <p:cTn id="28" dur="1000" fill="hold"/>
                                        <p:tgtEl>
                                          <p:spTgt spid="8">
                                            <p:txEl>
                                              <p:pRg st="4" end="4"/>
                                            </p:txEl>
                                          </p:spTgt>
                                        </p:tgtEl>
                                        <p:attrNameLst>
                                          <p:attrName>ppt_x</p:attrName>
                                        </p:attrNameLst>
                                      </p:cBhvr>
                                      <p:tavLst>
                                        <p:tav tm="0">
                                          <p:val>
                                            <p:strVal val="1+#ppt_w/2"/>
                                          </p:val>
                                        </p:tav>
                                        <p:tav tm="100000">
                                          <p:val>
                                            <p:strVal val="#ppt_x"/>
                                          </p:val>
                                        </p:tav>
                                      </p:tavLst>
                                    </p:anim>
                                    <p:anim calcmode="lin" valueType="num">
                                      <p:cBhvr additive="base">
                                        <p:cTn id="29" dur="1000" fill="hold"/>
                                        <p:tgtEl>
                                          <p:spTgt spid="8">
                                            <p:txEl>
                                              <p:pRg st="4" end="4"/>
                                            </p:txEl>
                                          </p:spTgt>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500"/>
                                  </p:stCondLst>
                                  <p:childTnLst>
                                    <p:set>
                                      <p:cBhvr>
                                        <p:cTn id="31" dur="1" fill="hold">
                                          <p:stCondLst>
                                            <p:cond delay="0"/>
                                          </p:stCondLst>
                                        </p:cTn>
                                        <p:tgtEl>
                                          <p:spTgt spid="8">
                                            <p:txEl>
                                              <p:pRg st="5" end="5"/>
                                            </p:txEl>
                                          </p:spTgt>
                                        </p:tgtEl>
                                        <p:attrNameLst>
                                          <p:attrName>style.visibility</p:attrName>
                                        </p:attrNameLst>
                                      </p:cBhvr>
                                      <p:to>
                                        <p:strVal val="visible"/>
                                      </p:to>
                                    </p:set>
                                    <p:anim calcmode="lin" valueType="num">
                                      <p:cBhvr additive="base">
                                        <p:cTn id="32" dur="1000" fill="hold"/>
                                        <p:tgtEl>
                                          <p:spTgt spid="8">
                                            <p:txEl>
                                              <p:pRg st="5" end="5"/>
                                            </p:txEl>
                                          </p:spTgt>
                                        </p:tgtEl>
                                        <p:attrNameLst>
                                          <p:attrName>ppt_x</p:attrName>
                                        </p:attrNameLst>
                                      </p:cBhvr>
                                      <p:tavLst>
                                        <p:tav tm="0">
                                          <p:val>
                                            <p:strVal val="1+#ppt_w/2"/>
                                          </p:val>
                                        </p:tav>
                                        <p:tav tm="100000">
                                          <p:val>
                                            <p:strVal val="#ppt_x"/>
                                          </p:val>
                                        </p:tav>
                                      </p:tavLst>
                                    </p:anim>
                                    <p:anim calcmode="lin" valueType="num">
                                      <p:cBhvr additive="base">
                                        <p:cTn id="33" dur="10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314674"/>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497606"/>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gradFill>
                    <a:gsLst>
                      <a:gs pos="0">
                        <a:schemeClr val="accent1"/>
                      </a:gs>
                      <a:gs pos="100000">
                        <a:schemeClr val="accent6"/>
                      </a:gs>
                    </a:gsLst>
                    <a:lin ang="2700000" scaled="1"/>
                  </a:gradFill>
                  <a:latin typeface="Outfit Black" pitchFamily="2" charset="0"/>
                </a:rPr>
                <a:t>Aa </a:t>
              </a:r>
              <a:r>
                <a:rPr lang="en-US" altLang="zh-CN" sz="13800">
                  <a:gradFill>
                    <a:gsLst>
                      <a:gs pos="0">
                        <a:schemeClr val="accent1"/>
                      </a:gs>
                      <a:gs pos="100000">
                        <a:schemeClr val="accent6"/>
                      </a:gs>
                    </a:gsLst>
                    <a:lin ang="2700000" scaled="1"/>
                  </a:gradFill>
                  <a:latin typeface="+mj-lt"/>
                </a:rPr>
                <a:t>Bb </a:t>
              </a:r>
              <a:r>
                <a:rPr lang="en-US" altLang="zh-CN" sz="13800">
                  <a:gradFill>
                    <a:gsLst>
                      <a:gs pos="0">
                        <a:schemeClr val="accent1"/>
                      </a:gs>
                      <a:gs pos="100000">
                        <a:schemeClr val="accent6"/>
                      </a:gs>
                    </a:gsLst>
                    <a:lin ang="2700000" scaled="1"/>
                  </a:gradFill>
                </a:rPr>
                <a:t>Cc</a:t>
              </a:r>
              <a:endParaRPr lang="zh-CN" altLang="en-US" sz="13800">
                <a:gradFill>
                  <a:gsLst>
                    <a:gs pos="0">
                      <a:schemeClr val="accent1"/>
                    </a:gs>
                    <a:gs pos="100000">
                      <a:schemeClr val="accent6"/>
                    </a:gs>
                  </a:gsLst>
                  <a:lin ang="2700000" scaled="1"/>
                </a:gra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365249"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365249" y="12039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184" name="Group 183">
            <a:extLst>
              <a:ext uri="{FF2B5EF4-FFF2-40B4-BE49-F238E27FC236}">
                <a16:creationId xmlns:a16="http://schemas.microsoft.com/office/drawing/2014/main" id="{DD7984B4-7DA2-4515-7574-5CBBB11C71A4}"/>
              </a:ext>
            </a:extLst>
          </p:cNvPr>
          <p:cNvGrpSpPr/>
          <p:nvPr/>
        </p:nvGrpSpPr>
        <p:grpSpPr>
          <a:xfrm>
            <a:off x="827056" y="3278599"/>
            <a:ext cx="1135495" cy="1135495"/>
            <a:chOff x="6602911" y="3157386"/>
            <a:chExt cx="5082178" cy="5082178"/>
          </a:xfrm>
        </p:grpSpPr>
        <p:sp>
          <p:nvSpPr>
            <p:cNvPr id="185" name="Freeform: Shape 184">
              <a:extLst>
                <a:ext uri="{FF2B5EF4-FFF2-40B4-BE49-F238E27FC236}">
                  <a16:creationId xmlns:a16="http://schemas.microsoft.com/office/drawing/2014/main" id="{4AFE687D-E357-1767-9F9F-886BCB804CE4}"/>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6" name="Freeform: Shape 185">
              <a:extLst>
                <a:ext uri="{FF2B5EF4-FFF2-40B4-BE49-F238E27FC236}">
                  <a16:creationId xmlns:a16="http://schemas.microsoft.com/office/drawing/2014/main" id="{18202779-6A86-9675-EB7A-16AF490F54B7}"/>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7" name="Freeform: Shape 186">
              <a:extLst>
                <a:ext uri="{FF2B5EF4-FFF2-40B4-BE49-F238E27FC236}">
                  <a16:creationId xmlns:a16="http://schemas.microsoft.com/office/drawing/2014/main" id="{326FF565-5631-9DC4-868F-7B61D64978A8}"/>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8" name="Freeform: Shape 187">
              <a:extLst>
                <a:ext uri="{FF2B5EF4-FFF2-40B4-BE49-F238E27FC236}">
                  <a16:creationId xmlns:a16="http://schemas.microsoft.com/office/drawing/2014/main" id="{E84C20AC-3A5F-E79A-D071-C54195B56738}"/>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89" name="Group 188">
            <a:extLst>
              <a:ext uri="{FF2B5EF4-FFF2-40B4-BE49-F238E27FC236}">
                <a16:creationId xmlns:a16="http://schemas.microsoft.com/office/drawing/2014/main" id="{57BB8860-CD62-AE91-A82F-DD88ADE45E44}"/>
              </a:ext>
            </a:extLst>
          </p:cNvPr>
          <p:cNvGrpSpPr/>
          <p:nvPr/>
        </p:nvGrpSpPr>
        <p:grpSpPr>
          <a:xfrm>
            <a:off x="2378681" y="3278599"/>
            <a:ext cx="1135650" cy="1135495"/>
            <a:chOff x="6505278" y="1740784"/>
            <a:chExt cx="5277446" cy="5276724"/>
          </a:xfrm>
        </p:grpSpPr>
        <p:sp>
          <p:nvSpPr>
            <p:cNvPr id="190" name="Freeform: Shape 189">
              <a:extLst>
                <a:ext uri="{FF2B5EF4-FFF2-40B4-BE49-F238E27FC236}">
                  <a16:creationId xmlns:a16="http://schemas.microsoft.com/office/drawing/2014/main" id="{0DC36E9F-530D-BA2B-A1CA-68A3C4573268}"/>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1" name="Freeform: Shape 190">
              <a:extLst>
                <a:ext uri="{FF2B5EF4-FFF2-40B4-BE49-F238E27FC236}">
                  <a16:creationId xmlns:a16="http://schemas.microsoft.com/office/drawing/2014/main" id="{2C5F1E6B-518C-D5EA-649B-3E48D1EB0A1F}"/>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2" name="Freeform: Shape 191">
              <a:extLst>
                <a:ext uri="{FF2B5EF4-FFF2-40B4-BE49-F238E27FC236}">
                  <a16:creationId xmlns:a16="http://schemas.microsoft.com/office/drawing/2014/main" id="{D936F909-B028-86FD-1D81-A70307ADAC69}"/>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3" name="Freeform: Shape 192">
              <a:extLst>
                <a:ext uri="{FF2B5EF4-FFF2-40B4-BE49-F238E27FC236}">
                  <a16:creationId xmlns:a16="http://schemas.microsoft.com/office/drawing/2014/main" id="{CF892031-D65D-F50B-95E4-29EFFDC25B68}"/>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4" name="Freeform: Shape 193">
              <a:extLst>
                <a:ext uri="{FF2B5EF4-FFF2-40B4-BE49-F238E27FC236}">
                  <a16:creationId xmlns:a16="http://schemas.microsoft.com/office/drawing/2014/main" id="{078F264A-6746-6D25-B338-4011CCB86708}"/>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95" name="Group 194">
            <a:extLst>
              <a:ext uri="{FF2B5EF4-FFF2-40B4-BE49-F238E27FC236}">
                <a16:creationId xmlns:a16="http://schemas.microsoft.com/office/drawing/2014/main" id="{74210051-1B7C-9FDA-295E-A57BC5ADBBA1}"/>
              </a:ext>
            </a:extLst>
          </p:cNvPr>
          <p:cNvGrpSpPr/>
          <p:nvPr/>
        </p:nvGrpSpPr>
        <p:grpSpPr>
          <a:xfrm>
            <a:off x="3930461" y="3278599"/>
            <a:ext cx="1135917" cy="1135495"/>
            <a:chOff x="6513585" y="3221304"/>
            <a:chExt cx="5260830" cy="5258878"/>
          </a:xfrm>
        </p:grpSpPr>
        <p:sp>
          <p:nvSpPr>
            <p:cNvPr id="196" name="Freeform 22">
              <a:extLst>
                <a:ext uri="{FF2B5EF4-FFF2-40B4-BE49-F238E27FC236}">
                  <a16:creationId xmlns:a16="http://schemas.microsoft.com/office/drawing/2014/main" id="{49F77780-20A4-E797-3811-71C3A28DB74E}"/>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23">
              <a:extLst>
                <a:ext uri="{FF2B5EF4-FFF2-40B4-BE49-F238E27FC236}">
                  <a16:creationId xmlns:a16="http://schemas.microsoft.com/office/drawing/2014/main" id="{216CF2B6-7902-D25F-106E-53AD3F38C01D}"/>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24">
              <a:extLst>
                <a:ext uri="{FF2B5EF4-FFF2-40B4-BE49-F238E27FC236}">
                  <a16:creationId xmlns:a16="http://schemas.microsoft.com/office/drawing/2014/main" id="{69512C2A-952E-1E7A-30F8-6E9842603378}"/>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41">
              <a:extLst>
                <a:ext uri="{FF2B5EF4-FFF2-40B4-BE49-F238E27FC236}">
                  <a16:creationId xmlns:a16="http://schemas.microsoft.com/office/drawing/2014/main" id="{7642B0CA-A13E-81A2-DAFB-B58C3162F1DB}"/>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42">
              <a:extLst>
                <a:ext uri="{FF2B5EF4-FFF2-40B4-BE49-F238E27FC236}">
                  <a16:creationId xmlns:a16="http://schemas.microsoft.com/office/drawing/2014/main" id="{C4FF0270-4F95-6123-D164-0AFD23BFA1B2}"/>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43">
              <a:extLst>
                <a:ext uri="{FF2B5EF4-FFF2-40B4-BE49-F238E27FC236}">
                  <a16:creationId xmlns:a16="http://schemas.microsoft.com/office/drawing/2014/main" id="{8C347C0A-A4AD-55A7-7DBD-A1B90A5BCBCE}"/>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Group 201">
            <a:extLst>
              <a:ext uri="{FF2B5EF4-FFF2-40B4-BE49-F238E27FC236}">
                <a16:creationId xmlns:a16="http://schemas.microsoft.com/office/drawing/2014/main" id="{A40E47A1-5A0D-DC1E-40E7-A9A8AD342479}"/>
              </a:ext>
            </a:extLst>
          </p:cNvPr>
          <p:cNvGrpSpPr/>
          <p:nvPr/>
        </p:nvGrpSpPr>
        <p:grpSpPr>
          <a:xfrm flipH="1">
            <a:off x="5482508" y="3278599"/>
            <a:ext cx="1135224" cy="1135496"/>
            <a:chOff x="7005935" y="3208834"/>
            <a:chExt cx="4388767" cy="4389815"/>
          </a:xfrm>
        </p:grpSpPr>
        <p:sp>
          <p:nvSpPr>
            <p:cNvPr id="203" name="Freeform: Shape 202">
              <a:extLst>
                <a:ext uri="{FF2B5EF4-FFF2-40B4-BE49-F238E27FC236}">
                  <a16:creationId xmlns:a16="http://schemas.microsoft.com/office/drawing/2014/main" id="{2F3EB0B6-390C-3A21-CDB3-F31D88A7A96E}"/>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4" name="Freeform: Shape 203">
              <a:extLst>
                <a:ext uri="{FF2B5EF4-FFF2-40B4-BE49-F238E27FC236}">
                  <a16:creationId xmlns:a16="http://schemas.microsoft.com/office/drawing/2014/main" id="{605BADAB-CA87-D4AF-A1FE-A74F8F8A5256}"/>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5" name="Freeform: Shape 204">
              <a:extLst>
                <a:ext uri="{FF2B5EF4-FFF2-40B4-BE49-F238E27FC236}">
                  <a16:creationId xmlns:a16="http://schemas.microsoft.com/office/drawing/2014/main" id="{E941131C-DB7C-D637-48B5-34D78A504978}"/>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06" name="Group 205">
            <a:extLst>
              <a:ext uri="{FF2B5EF4-FFF2-40B4-BE49-F238E27FC236}">
                <a16:creationId xmlns:a16="http://schemas.microsoft.com/office/drawing/2014/main" id="{517AF080-933C-EA77-877E-CE6B46E003B5}"/>
              </a:ext>
            </a:extLst>
          </p:cNvPr>
          <p:cNvGrpSpPr/>
          <p:nvPr/>
        </p:nvGrpSpPr>
        <p:grpSpPr>
          <a:xfrm>
            <a:off x="7033862" y="3278598"/>
            <a:ext cx="1135495" cy="1135495"/>
            <a:chOff x="7223760" y="4941570"/>
            <a:chExt cx="3101340" cy="3101340"/>
          </a:xfrm>
        </p:grpSpPr>
        <p:sp>
          <p:nvSpPr>
            <p:cNvPr id="207" name="Freeform: Shape 206">
              <a:extLst>
                <a:ext uri="{FF2B5EF4-FFF2-40B4-BE49-F238E27FC236}">
                  <a16:creationId xmlns:a16="http://schemas.microsoft.com/office/drawing/2014/main" id="{CF06CE6A-5B48-5402-F335-D2CE52CE7137}"/>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8" name="Freeform: Shape 207">
              <a:extLst>
                <a:ext uri="{FF2B5EF4-FFF2-40B4-BE49-F238E27FC236}">
                  <a16:creationId xmlns:a16="http://schemas.microsoft.com/office/drawing/2014/main" id="{4766C12B-06DB-F88B-02A8-C9BCDCF925FA}"/>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9" name="Freeform: Shape 208">
              <a:extLst>
                <a:ext uri="{FF2B5EF4-FFF2-40B4-BE49-F238E27FC236}">
                  <a16:creationId xmlns:a16="http://schemas.microsoft.com/office/drawing/2014/main" id="{D7E0D0B7-28BA-67FC-6078-1BF941598BDA}"/>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0" name="Freeform: Shape 209">
              <a:extLst>
                <a:ext uri="{FF2B5EF4-FFF2-40B4-BE49-F238E27FC236}">
                  <a16:creationId xmlns:a16="http://schemas.microsoft.com/office/drawing/2014/main" id="{005BA96A-B832-A32D-963F-F7DCC69B5D13}"/>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1" name="Group 210">
            <a:extLst>
              <a:ext uri="{FF2B5EF4-FFF2-40B4-BE49-F238E27FC236}">
                <a16:creationId xmlns:a16="http://schemas.microsoft.com/office/drawing/2014/main" id="{A901C902-016E-9970-8850-2E701068FF97}"/>
              </a:ext>
            </a:extLst>
          </p:cNvPr>
          <p:cNvGrpSpPr/>
          <p:nvPr/>
        </p:nvGrpSpPr>
        <p:grpSpPr>
          <a:xfrm>
            <a:off x="8585487" y="3278599"/>
            <a:ext cx="1135696" cy="1135496"/>
            <a:chOff x="6442575" y="3729558"/>
            <a:chExt cx="5277451" cy="5276520"/>
          </a:xfrm>
        </p:grpSpPr>
        <p:sp>
          <p:nvSpPr>
            <p:cNvPr id="212" name="Freeform: Shape 211">
              <a:extLst>
                <a:ext uri="{FF2B5EF4-FFF2-40B4-BE49-F238E27FC236}">
                  <a16:creationId xmlns:a16="http://schemas.microsoft.com/office/drawing/2014/main" id="{BA708EC8-CFDF-F529-E830-FB83681726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3" name="Freeform: Shape 212">
              <a:extLst>
                <a:ext uri="{FF2B5EF4-FFF2-40B4-BE49-F238E27FC236}">
                  <a16:creationId xmlns:a16="http://schemas.microsoft.com/office/drawing/2014/main" id="{E9EF807B-9494-F255-1BED-FBCDB2523222}"/>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4" name="Freeform: Shape 213">
              <a:extLst>
                <a:ext uri="{FF2B5EF4-FFF2-40B4-BE49-F238E27FC236}">
                  <a16:creationId xmlns:a16="http://schemas.microsoft.com/office/drawing/2014/main" id="{717A0CF9-DDC3-459A-3D01-FA62007F1ECE}"/>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5" name="Freeform: Shape 214">
              <a:extLst>
                <a:ext uri="{FF2B5EF4-FFF2-40B4-BE49-F238E27FC236}">
                  <a16:creationId xmlns:a16="http://schemas.microsoft.com/office/drawing/2014/main" id="{83323A11-A8CF-FF7A-610C-3AFFBC523FCE}"/>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6" name="Freeform: Shape 215">
              <a:extLst>
                <a:ext uri="{FF2B5EF4-FFF2-40B4-BE49-F238E27FC236}">
                  <a16:creationId xmlns:a16="http://schemas.microsoft.com/office/drawing/2014/main" id="{C70F3F20-1A4C-8696-4100-EA4D7755F591}"/>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17" name="Group 216">
            <a:extLst>
              <a:ext uri="{FF2B5EF4-FFF2-40B4-BE49-F238E27FC236}">
                <a16:creationId xmlns:a16="http://schemas.microsoft.com/office/drawing/2014/main" id="{8E9928AC-0A7A-98A3-FAA7-B2DAD7A20B3A}"/>
              </a:ext>
            </a:extLst>
          </p:cNvPr>
          <p:cNvGrpSpPr/>
          <p:nvPr/>
        </p:nvGrpSpPr>
        <p:grpSpPr>
          <a:xfrm>
            <a:off x="10137313" y="3278599"/>
            <a:ext cx="1135876" cy="1135494"/>
            <a:chOff x="6843723" y="3562105"/>
            <a:chExt cx="4600555" cy="4599009"/>
          </a:xfrm>
        </p:grpSpPr>
        <p:sp>
          <p:nvSpPr>
            <p:cNvPr id="218" name="Freeform: Shape 217">
              <a:extLst>
                <a:ext uri="{FF2B5EF4-FFF2-40B4-BE49-F238E27FC236}">
                  <a16:creationId xmlns:a16="http://schemas.microsoft.com/office/drawing/2014/main" id="{58623B0E-BAAE-F98C-E9DF-DFED394D6885}"/>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9" name="Freeform: Shape 218">
              <a:extLst>
                <a:ext uri="{FF2B5EF4-FFF2-40B4-BE49-F238E27FC236}">
                  <a16:creationId xmlns:a16="http://schemas.microsoft.com/office/drawing/2014/main" id="{E6BA68E4-0245-1495-F9B8-B397E1B8C96B}"/>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0" name="Freeform: Shape 219">
              <a:extLst>
                <a:ext uri="{FF2B5EF4-FFF2-40B4-BE49-F238E27FC236}">
                  <a16:creationId xmlns:a16="http://schemas.microsoft.com/office/drawing/2014/main" id="{37AF5EFE-1B21-CF36-C4A7-257B7D5E93E0}"/>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1" name="Freeform: Shape 220">
              <a:extLst>
                <a:ext uri="{FF2B5EF4-FFF2-40B4-BE49-F238E27FC236}">
                  <a16:creationId xmlns:a16="http://schemas.microsoft.com/office/drawing/2014/main" id="{FA354C39-E431-638C-4A60-96F695DAB8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2" name="Freeform: Shape 221">
              <a:extLst>
                <a:ext uri="{FF2B5EF4-FFF2-40B4-BE49-F238E27FC236}">
                  <a16:creationId xmlns:a16="http://schemas.microsoft.com/office/drawing/2014/main" id="{1B874FCB-8565-8A16-CA55-32FB7C7C21BD}"/>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3" name="Freeform: Shape 222">
              <a:extLst>
                <a:ext uri="{FF2B5EF4-FFF2-40B4-BE49-F238E27FC236}">
                  <a16:creationId xmlns:a16="http://schemas.microsoft.com/office/drawing/2014/main" id="{C7FAAEC3-88E9-38F4-1B0F-26ADC59A1ECB}"/>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4" name="Group 223">
            <a:extLst>
              <a:ext uri="{FF2B5EF4-FFF2-40B4-BE49-F238E27FC236}">
                <a16:creationId xmlns:a16="http://schemas.microsoft.com/office/drawing/2014/main" id="{57C9B7AC-9DB3-0693-A145-AF1B4302C322}"/>
              </a:ext>
            </a:extLst>
          </p:cNvPr>
          <p:cNvGrpSpPr/>
          <p:nvPr/>
        </p:nvGrpSpPr>
        <p:grpSpPr>
          <a:xfrm>
            <a:off x="11689319" y="3278598"/>
            <a:ext cx="1134644" cy="1134915"/>
            <a:chOff x="6478500" y="3281680"/>
            <a:chExt cx="5331000" cy="5332274"/>
          </a:xfrm>
        </p:grpSpPr>
        <p:sp>
          <p:nvSpPr>
            <p:cNvPr id="225" name="Freeform: Shape 224">
              <a:extLst>
                <a:ext uri="{FF2B5EF4-FFF2-40B4-BE49-F238E27FC236}">
                  <a16:creationId xmlns:a16="http://schemas.microsoft.com/office/drawing/2014/main" id="{6AFFE685-F172-87A6-0B50-7F497CD27834}"/>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6" name="Freeform: Shape 225">
              <a:extLst>
                <a:ext uri="{FF2B5EF4-FFF2-40B4-BE49-F238E27FC236}">
                  <a16:creationId xmlns:a16="http://schemas.microsoft.com/office/drawing/2014/main" id="{93ED624A-98A9-F6DE-4D1D-A9A1B48F3C08}"/>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7" name="Freeform: Shape 226">
              <a:extLst>
                <a:ext uri="{FF2B5EF4-FFF2-40B4-BE49-F238E27FC236}">
                  <a16:creationId xmlns:a16="http://schemas.microsoft.com/office/drawing/2014/main" id="{0A327846-FC5E-E17F-F37C-0E629EC06B39}"/>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28" name="Group 227">
            <a:extLst>
              <a:ext uri="{FF2B5EF4-FFF2-40B4-BE49-F238E27FC236}">
                <a16:creationId xmlns:a16="http://schemas.microsoft.com/office/drawing/2014/main" id="{1E80C8BC-6EEE-B503-BABA-DD54D1433074}"/>
              </a:ext>
            </a:extLst>
          </p:cNvPr>
          <p:cNvGrpSpPr/>
          <p:nvPr/>
        </p:nvGrpSpPr>
        <p:grpSpPr>
          <a:xfrm>
            <a:off x="13240093" y="3278598"/>
            <a:ext cx="1134915" cy="1134915"/>
            <a:chOff x="6470248" y="3281423"/>
            <a:chExt cx="5347504" cy="5347504"/>
          </a:xfrm>
        </p:grpSpPr>
        <p:sp>
          <p:nvSpPr>
            <p:cNvPr id="229" name="Freeform: Shape 228">
              <a:extLst>
                <a:ext uri="{FF2B5EF4-FFF2-40B4-BE49-F238E27FC236}">
                  <a16:creationId xmlns:a16="http://schemas.microsoft.com/office/drawing/2014/main" id="{FFC476BB-4891-1330-9D40-678208684EC7}"/>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0" name="Freeform: Shape 229">
              <a:extLst>
                <a:ext uri="{FF2B5EF4-FFF2-40B4-BE49-F238E27FC236}">
                  <a16:creationId xmlns:a16="http://schemas.microsoft.com/office/drawing/2014/main" id="{D4CE1077-4C6E-E6B0-FDCB-790877E92967}"/>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1" name="Freeform: Shape 230">
              <a:extLst>
                <a:ext uri="{FF2B5EF4-FFF2-40B4-BE49-F238E27FC236}">
                  <a16:creationId xmlns:a16="http://schemas.microsoft.com/office/drawing/2014/main" id="{B388BBE1-D3E2-7F78-01AC-A20489E5531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2" name="Freeform: Shape 231">
              <a:extLst>
                <a:ext uri="{FF2B5EF4-FFF2-40B4-BE49-F238E27FC236}">
                  <a16:creationId xmlns:a16="http://schemas.microsoft.com/office/drawing/2014/main" id="{093E9600-BF3F-B434-A7C0-1F3E67409E40}"/>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3" name="Group 232">
            <a:extLst>
              <a:ext uri="{FF2B5EF4-FFF2-40B4-BE49-F238E27FC236}">
                <a16:creationId xmlns:a16="http://schemas.microsoft.com/office/drawing/2014/main" id="{60791DD9-0DA1-386E-0570-93AB39D1CDB0}"/>
              </a:ext>
            </a:extLst>
          </p:cNvPr>
          <p:cNvGrpSpPr/>
          <p:nvPr/>
        </p:nvGrpSpPr>
        <p:grpSpPr>
          <a:xfrm>
            <a:off x="14791138" y="3278598"/>
            <a:ext cx="1135115" cy="1134915"/>
            <a:chOff x="6857597" y="3276601"/>
            <a:chExt cx="4572806" cy="4572000"/>
          </a:xfrm>
        </p:grpSpPr>
        <p:sp>
          <p:nvSpPr>
            <p:cNvPr id="234" name="Freeform: Shape 233">
              <a:extLst>
                <a:ext uri="{FF2B5EF4-FFF2-40B4-BE49-F238E27FC236}">
                  <a16:creationId xmlns:a16="http://schemas.microsoft.com/office/drawing/2014/main" id="{C61DACA1-72A4-760E-077F-C2C4D387C032}"/>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5" name="Freeform: Shape 234">
              <a:extLst>
                <a:ext uri="{FF2B5EF4-FFF2-40B4-BE49-F238E27FC236}">
                  <a16:creationId xmlns:a16="http://schemas.microsoft.com/office/drawing/2014/main" id="{E62F9D3D-4BD2-6B1C-3C3E-F991E91B68E0}"/>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6" name="Freeform: Shape 235">
              <a:extLst>
                <a:ext uri="{FF2B5EF4-FFF2-40B4-BE49-F238E27FC236}">
                  <a16:creationId xmlns:a16="http://schemas.microsoft.com/office/drawing/2014/main" id="{E7F78EF0-C2A9-8030-E5B9-99E9CB607864}"/>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7" name="Freeform: Shape 236">
              <a:extLst>
                <a:ext uri="{FF2B5EF4-FFF2-40B4-BE49-F238E27FC236}">
                  <a16:creationId xmlns:a16="http://schemas.microsoft.com/office/drawing/2014/main" id="{92CE7C23-B1F3-1709-13CD-A12D22F0CFB0}"/>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8" name="Freeform: Shape 237">
              <a:extLst>
                <a:ext uri="{FF2B5EF4-FFF2-40B4-BE49-F238E27FC236}">
                  <a16:creationId xmlns:a16="http://schemas.microsoft.com/office/drawing/2014/main" id="{8940067D-2A20-709D-41FA-EF88238C7A00}"/>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39" name="Group 238">
            <a:extLst>
              <a:ext uri="{FF2B5EF4-FFF2-40B4-BE49-F238E27FC236}">
                <a16:creationId xmlns:a16="http://schemas.microsoft.com/office/drawing/2014/main" id="{0EE3C7A3-B231-6A76-D454-F6D6068498B9}"/>
              </a:ext>
            </a:extLst>
          </p:cNvPr>
          <p:cNvGrpSpPr/>
          <p:nvPr/>
        </p:nvGrpSpPr>
        <p:grpSpPr>
          <a:xfrm>
            <a:off x="16342388" y="3278598"/>
            <a:ext cx="1135297" cy="1134915"/>
            <a:chOff x="6443155" y="3244871"/>
            <a:chExt cx="5401692" cy="5399873"/>
          </a:xfrm>
        </p:grpSpPr>
        <p:sp>
          <p:nvSpPr>
            <p:cNvPr id="240" name="Freeform: Shape 239">
              <a:extLst>
                <a:ext uri="{FF2B5EF4-FFF2-40B4-BE49-F238E27FC236}">
                  <a16:creationId xmlns:a16="http://schemas.microsoft.com/office/drawing/2014/main" id="{B3B4AF59-C167-8892-255E-E624F14F58C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1" name="Freeform: Shape 240">
              <a:extLst>
                <a:ext uri="{FF2B5EF4-FFF2-40B4-BE49-F238E27FC236}">
                  <a16:creationId xmlns:a16="http://schemas.microsoft.com/office/drawing/2014/main" id="{6145F206-0E77-EB5B-542F-A209A8760F5C}"/>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2" name="Freeform: Shape 241">
              <a:extLst>
                <a:ext uri="{FF2B5EF4-FFF2-40B4-BE49-F238E27FC236}">
                  <a16:creationId xmlns:a16="http://schemas.microsoft.com/office/drawing/2014/main" id="{B0F38894-8595-577F-7A0E-FBF54C43E9BF}"/>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3" name="Freeform: Shape 242">
              <a:extLst>
                <a:ext uri="{FF2B5EF4-FFF2-40B4-BE49-F238E27FC236}">
                  <a16:creationId xmlns:a16="http://schemas.microsoft.com/office/drawing/2014/main" id="{AFB2BDEC-6A00-EDEA-0644-637DD772825D}"/>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4" name="Freeform: Shape 243">
              <a:extLst>
                <a:ext uri="{FF2B5EF4-FFF2-40B4-BE49-F238E27FC236}">
                  <a16:creationId xmlns:a16="http://schemas.microsoft.com/office/drawing/2014/main" id="{933CFACC-EEFC-B6AF-E5C1-57A3BF66985F}"/>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5" name="Freeform: Shape 244">
              <a:extLst>
                <a:ext uri="{FF2B5EF4-FFF2-40B4-BE49-F238E27FC236}">
                  <a16:creationId xmlns:a16="http://schemas.microsoft.com/office/drawing/2014/main" id="{8913076B-EA98-ED16-6530-DB14D48B0130}"/>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46" name="Group 245">
            <a:extLst>
              <a:ext uri="{FF2B5EF4-FFF2-40B4-BE49-F238E27FC236}">
                <a16:creationId xmlns:a16="http://schemas.microsoft.com/office/drawing/2014/main" id="{3B795612-942A-5869-B8E7-25DABB7A41C7}"/>
              </a:ext>
            </a:extLst>
          </p:cNvPr>
          <p:cNvGrpSpPr/>
          <p:nvPr/>
        </p:nvGrpSpPr>
        <p:grpSpPr>
          <a:xfrm>
            <a:off x="834267" y="4936678"/>
            <a:ext cx="1066469" cy="1066800"/>
            <a:chOff x="6397778" y="3128070"/>
            <a:chExt cx="5491338" cy="5493042"/>
          </a:xfrm>
        </p:grpSpPr>
        <p:sp>
          <p:nvSpPr>
            <p:cNvPr id="247" name="Freeform: Shape 246">
              <a:extLst>
                <a:ext uri="{FF2B5EF4-FFF2-40B4-BE49-F238E27FC236}">
                  <a16:creationId xmlns:a16="http://schemas.microsoft.com/office/drawing/2014/main" id="{1F1C4314-5EA9-D7A7-46C0-01742728FBC2}"/>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5F08F628-B12F-7637-9D87-A252FAAD1F2E}"/>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Freeform: Shape 248">
              <a:extLst>
                <a:ext uri="{FF2B5EF4-FFF2-40B4-BE49-F238E27FC236}">
                  <a16:creationId xmlns:a16="http://schemas.microsoft.com/office/drawing/2014/main" id="{6D02A913-789E-21FA-F180-591C1DA199BC}"/>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0" name="Group 249">
            <a:extLst>
              <a:ext uri="{FF2B5EF4-FFF2-40B4-BE49-F238E27FC236}">
                <a16:creationId xmlns:a16="http://schemas.microsoft.com/office/drawing/2014/main" id="{03C643FE-FF15-3E79-80AC-CAFDE9DCB71C}"/>
              </a:ext>
            </a:extLst>
          </p:cNvPr>
          <p:cNvGrpSpPr/>
          <p:nvPr/>
        </p:nvGrpSpPr>
        <p:grpSpPr>
          <a:xfrm>
            <a:off x="2404592" y="4936678"/>
            <a:ext cx="1066800" cy="1066800"/>
            <a:chOff x="6506538" y="3306138"/>
            <a:chExt cx="5274924" cy="5274924"/>
          </a:xfrm>
        </p:grpSpPr>
        <p:sp>
          <p:nvSpPr>
            <p:cNvPr id="251" name="Freeform: Shape 250">
              <a:extLst>
                <a:ext uri="{FF2B5EF4-FFF2-40B4-BE49-F238E27FC236}">
                  <a16:creationId xmlns:a16="http://schemas.microsoft.com/office/drawing/2014/main" id="{1C1F8566-1339-33A8-FD75-2932EF1E2A06}"/>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2" name="Freeform: Shape 251">
              <a:extLst>
                <a:ext uri="{FF2B5EF4-FFF2-40B4-BE49-F238E27FC236}">
                  <a16:creationId xmlns:a16="http://schemas.microsoft.com/office/drawing/2014/main" id="{50596C5C-9D87-6AD6-8191-52A1E0F0EE2F}"/>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3" name="Freeform: Shape 252">
              <a:extLst>
                <a:ext uri="{FF2B5EF4-FFF2-40B4-BE49-F238E27FC236}">
                  <a16:creationId xmlns:a16="http://schemas.microsoft.com/office/drawing/2014/main" id="{4EF9F272-F1FD-5C27-E666-00F813C175B3}"/>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4" name="Freeform: Shape 253">
              <a:extLst>
                <a:ext uri="{FF2B5EF4-FFF2-40B4-BE49-F238E27FC236}">
                  <a16:creationId xmlns:a16="http://schemas.microsoft.com/office/drawing/2014/main" id="{201C5F7F-4CD9-E61E-042B-66E8DDF49E38}"/>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55" name="Group 254">
            <a:extLst>
              <a:ext uri="{FF2B5EF4-FFF2-40B4-BE49-F238E27FC236}">
                <a16:creationId xmlns:a16="http://schemas.microsoft.com/office/drawing/2014/main" id="{D749CDEE-5DA6-C363-C8AF-99255DA982C7}"/>
              </a:ext>
            </a:extLst>
          </p:cNvPr>
          <p:cNvGrpSpPr/>
          <p:nvPr/>
        </p:nvGrpSpPr>
        <p:grpSpPr>
          <a:xfrm>
            <a:off x="3975248" y="4936678"/>
            <a:ext cx="1065902" cy="1065902"/>
            <a:chOff x="6531573" y="3322006"/>
            <a:chExt cx="5281373" cy="5281373"/>
          </a:xfrm>
        </p:grpSpPr>
        <p:sp>
          <p:nvSpPr>
            <p:cNvPr id="256" name="Freeform: Shape 255">
              <a:extLst>
                <a:ext uri="{FF2B5EF4-FFF2-40B4-BE49-F238E27FC236}">
                  <a16:creationId xmlns:a16="http://schemas.microsoft.com/office/drawing/2014/main" id="{063F38CC-A617-42C7-BBCA-55ABF3631666}"/>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7" name="Freeform: Shape 256">
              <a:extLst>
                <a:ext uri="{FF2B5EF4-FFF2-40B4-BE49-F238E27FC236}">
                  <a16:creationId xmlns:a16="http://schemas.microsoft.com/office/drawing/2014/main" id="{3DED2D95-F8CA-7802-5853-BDCADCF9772D}"/>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8" name="Freeform: Shape 257">
              <a:extLst>
                <a:ext uri="{FF2B5EF4-FFF2-40B4-BE49-F238E27FC236}">
                  <a16:creationId xmlns:a16="http://schemas.microsoft.com/office/drawing/2014/main" id="{4D314FB3-DF1B-68F8-01FA-D3302EA0702B}"/>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9" name="Freeform: Shape 258">
              <a:extLst>
                <a:ext uri="{FF2B5EF4-FFF2-40B4-BE49-F238E27FC236}">
                  <a16:creationId xmlns:a16="http://schemas.microsoft.com/office/drawing/2014/main" id="{A9F3124B-8D28-4CF3-53EE-E899F7306578}"/>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0" name="Freeform: Shape 259">
              <a:extLst>
                <a:ext uri="{FF2B5EF4-FFF2-40B4-BE49-F238E27FC236}">
                  <a16:creationId xmlns:a16="http://schemas.microsoft.com/office/drawing/2014/main" id="{00C35114-BD8F-A298-8A84-AF8F203A3B0D}"/>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1" name="Group 260">
            <a:extLst>
              <a:ext uri="{FF2B5EF4-FFF2-40B4-BE49-F238E27FC236}">
                <a16:creationId xmlns:a16="http://schemas.microsoft.com/office/drawing/2014/main" id="{7B50056B-CFDE-0BBB-8B8E-DF17F9AAD157}"/>
              </a:ext>
            </a:extLst>
          </p:cNvPr>
          <p:cNvGrpSpPr/>
          <p:nvPr/>
        </p:nvGrpSpPr>
        <p:grpSpPr>
          <a:xfrm>
            <a:off x="5545006" y="4936678"/>
            <a:ext cx="1067559" cy="1066799"/>
            <a:chOff x="6503221" y="3038002"/>
            <a:chExt cx="5281557" cy="5277796"/>
          </a:xfrm>
        </p:grpSpPr>
        <p:sp>
          <p:nvSpPr>
            <p:cNvPr id="262" name="Freeform: Shape 261">
              <a:extLst>
                <a:ext uri="{FF2B5EF4-FFF2-40B4-BE49-F238E27FC236}">
                  <a16:creationId xmlns:a16="http://schemas.microsoft.com/office/drawing/2014/main" id="{4B9AE4CC-537B-BDDA-E08A-CCFBBF0B1A78}"/>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3" name="Freeform: Shape 262">
              <a:extLst>
                <a:ext uri="{FF2B5EF4-FFF2-40B4-BE49-F238E27FC236}">
                  <a16:creationId xmlns:a16="http://schemas.microsoft.com/office/drawing/2014/main" id="{90175B41-9876-96FF-3CE6-03106C3338F2}"/>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4" name="Freeform: Shape 263">
              <a:extLst>
                <a:ext uri="{FF2B5EF4-FFF2-40B4-BE49-F238E27FC236}">
                  <a16:creationId xmlns:a16="http://schemas.microsoft.com/office/drawing/2014/main" id="{10097652-C4EE-7BE6-2EB5-2F04CA497687}"/>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5" name="Freeform: Shape 264">
              <a:extLst>
                <a:ext uri="{FF2B5EF4-FFF2-40B4-BE49-F238E27FC236}">
                  <a16:creationId xmlns:a16="http://schemas.microsoft.com/office/drawing/2014/main" id="{78DC0DD8-648C-4509-48FC-8874FC5C00A2}"/>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6" name="Freeform: Shape 265">
              <a:extLst>
                <a:ext uri="{FF2B5EF4-FFF2-40B4-BE49-F238E27FC236}">
                  <a16:creationId xmlns:a16="http://schemas.microsoft.com/office/drawing/2014/main" id="{8B465D79-04E5-0682-764A-234F60ED8F93}"/>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7" name="Freeform: Shape 266">
              <a:extLst>
                <a:ext uri="{FF2B5EF4-FFF2-40B4-BE49-F238E27FC236}">
                  <a16:creationId xmlns:a16="http://schemas.microsoft.com/office/drawing/2014/main" id="{4AB4D89F-EE75-C866-755F-8B2BF3E2AD7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8" name="Group 267">
            <a:extLst>
              <a:ext uri="{FF2B5EF4-FFF2-40B4-BE49-F238E27FC236}">
                <a16:creationId xmlns:a16="http://schemas.microsoft.com/office/drawing/2014/main" id="{4F531B75-98F4-812C-F3F3-3388ED4DE333}"/>
              </a:ext>
            </a:extLst>
          </p:cNvPr>
          <p:cNvGrpSpPr/>
          <p:nvPr/>
        </p:nvGrpSpPr>
        <p:grpSpPr>
          <a:xfrm>
            <a:off x="7116421" y="4936678"/>
            <a:ext cx="1066800" cy="1066799"/>
            <a:chOff x="6640040" y="3318933"/>
            <a:chExt cx="5046022" cy="5046017"/>
          </a:xfrm>
        </p:grpSpPr>
        <p:sp>
          <p:nvSpPr>
            <p:cNvPr id="269" name="Freeform 24">
              <a:extLst>
                <a:ext uri="{FF2B5EF4-FFF2-40B4-BE49-F238E27FC236}">
                  <a16:creationId xmlns:a16="http://schemas.microsoft.com/office/drawing/2014/main" id="{B2C2F1E9-6224-B836-3C21-FFBB1631A5A0}"/>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0" name="Freeform 26">
              <a:extLst>
                <a:ext uri="{FF2B5EF4-FFF2-40B4-BE49-F238E27FC236}">
                  <a16:creationId xmlns:a16="http://schemas.microsoft.com/office/drawing/2014/main" id="{B7158046-E03B-04DC-4417-98A1C2B54767}"/>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1" name="Freeform 21">
              <a:extLst>
                <a:ext uri="{FF2B5EF4-FFF2-40B4-BE49-F238E27FC236}">
                  <a16:creationId xmlns:a16="http://schemas.microsoft.com/office/drawing/2014/main" id="{7E50B96C-E936-284B-0EB5-B3B3C3DABB61}"/>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72" name="Freeform 22">
              <a:extLst>
                <a:ext uri="{FF2B5EF4-FFF2-40B4-BE49-F238E27FC236}">
                  <a16:creationId xmlns:a16="http://schemas.microsoft.com/office/drawing/2014/main" id="{5DCB0F70-FE7A-0FB3-9AE6-5600DDDF1C94}"/>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273" name="Group 272">
            <a:extLst>
              <a:ext uri="{FF2B5EF4-FFF2-40B4-BE49-F238E27FC236}">
                <a16:creationId xmlns:a16="http://schemas.microsoft.com/office/drawing/2014/main" id="{45F06BAE-55F5-F8FE-9618-A4A726C3153E}"/>
              </a:ext>
            </a:extLst>
          </p:cNvPr>
          <p:cNvGrpSpPr/>
          <p:nvPr/>
        </p:nvGrpSpPr>
        <p:grpSpPr>
          <a:xfrm>
            <a:off x="8687077" y="4936678"/>
            <a:ext cx="1066800" cy="1066799"/>
            <a:chOff x="6473473" y="2878881"/>
            <a:chExt cx="5299677" cy="5299676"/>
          </a:xfrm>
        </p:grpSpPr>
        <p:sp>
          <p:nvSpPr>
            <p:cNvPr id="274" name="Freeform: Shape 273">
              <a:extLst>
                <a:ext uri="{FF2B5EF4-FFF2-40B4-BE49-F238E27FC236}">
                  <a16:creationId xmlns:a16="http://schemas.microsoft.com/office/drawing/2014/main" id="{FC173C65-5778-4DC0-18F4-679BBEF2291A}"/>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5" name="Freeform: Shape 274">
              <a:extLst>
                <a:ext uri="{FF2B5EF4-FFF2-40B4-BE49-F238E27FC236}">
                  <a16:creationId xmlns:a16="http://schemas.microsoft.com/office/drawing/2014/main" id="{191BB2F1-9559-85AA-6FEC-D1CB965D5D84}"/>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6" name="Freeform: Shape 275">
              <a:extLst>
                <a:ext uri="{FF2B5EF4-FFF2-40B4-BE49-F238E27FC236}">
                  <a16:creationId xmlns:a16="http://schemas.microsoft.com/office/drawing/2014/main" id="{41C92C03-E161-ED21-C71E-46E11DC62D1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77" name="Group 276">
            <a:extLst>
              <a:ext uri="{FF2B5EF4-FFF2-40B4-BE49-F238E27FC236}">
                <a16:creationId xmlns:a16="http://schemas.microsoft.com/office/drawing/2014/main" id="{76AEECB0-7B8E-7BB3-4A0A-78310B94E7DF}"/>
              </a:ext>
            </a:extLst>
          </p:cNvPr>
          <p:cNvGrpSpPr/>
          <p:nvPr/>
        </p:nvGrpSpPr>
        <p:grpSpPr>
          <a:xfrm>
            <a:off x="10257733" y="4936678"/>
            <a:ext cx="1066799" cy="1066799"/>
            <a:chOff x="6494161" y="2882770"/>
            <a:chExt cx="5299681" cy="5299681"/>
          </a:xfrm>
        </p:grpSpPr>
        <p:sp>
          <p:nvSpPr>
            <p:cNvPr id="278" name="Freeform: Shape 277">
              <a:extLst>
                <a:ext uri="{FF2B5EF4-FFF2-40B4-BE49-F238E27FC236}">
                  <a16:creationId xmlns:a16="http://schemas.microsoft.com/office/drawing/2014/main" id="{A4705B6B-CB41-E340-C2A0-66051D3D1C65}"/>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79" name="Freeform: Shape 278">
              <a:extLst>
                <a:ext uri="{FF2B5EF4-FFF2-40B4-BE49-F238E27FC236}">
                  <a16:creationId xmlns:a16="http://schemas.microsoft.com/office/drawing/2014/main" id="{01C26CDA-8C9C-05A2-FDAB-2CC9E16CDA85}"/>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0" name="Freeform: Shape 279">
              <a:extLst>
                <a:ext uri="{FF2B5EF4-FFF2-40B4-BE49-F238E27FC236}">
                  <a16:creationId xmlns:a16="http://schemas.microsoft.com/office/drawing/2014/main" id="{0AC58E4B-DDBF-DA87-4D36-03F464CBCE2F}"/>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1" name="Freeform: Shape 280">
              <a:extLst>
                <a:ext uri="{FF2B5EF4-FFF2-40B4-BE49-F238E27FC236}">
                  <a16:creationId xmlns:a16="http://schemas.microsoft.com/office/drawing/2014/main" id="{7849831E-8363-FF3C-E899-44F8A53B6896}"/>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2" name="Group 281">
            <a:extLst>
              <a:ext uri="{FF2B5EF4-FFF2-40B4-BE49-F238E27FC236}">
                <a16:creationId xmlns:a16="http://schemas.microsoft.com/office/drawing/2014/main" id="{6D07C6AD-C228-1756-18CC-5193638F9DD5}"/>
              </a:ext>
            </a:extLst>
          </p:cNvPr>
          <p:cNvGrpSpPr/>
          <p:nvPr/>
        </p:nvGrpSpPr>
        <p:grpSpPr>
          <a:xfrm>
            <a:off x="11828388" y="4936678"/>
            <a:ext cx="1066800" cy="1066799"/>
            <a:chOff x="6577298" y="2731767"/>
            <a:chExt cx="5299385" cy="5299383"/>
          </a:xfrm>
        </p:grpSpPr>
        <p:sp>
          <p:nvSpPr>
            <p:cNvPr id="283" name="Freeform: Shape 282">
              <a:extLst>
                <a:ext uri="{FF2B5EF4-FFF2-40B4-BE49-F238E27FC236}">
                  <a16:creationId xmlns:a16="http://schemas.microsoft.com/office/drawing/2014/main" id="{825A9CD5-BE9A-98EE-7B68-DB110AF3248F}"/>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4" name="Freeform: Shape 283">
              <a:extLst>
                <a:ext uri="{FF2B5EF4-FFF2-40B4-BE49-F238E27FC236}">
                  <a16:creationId xmlns:a16="http://schemas.microsoft.com/office/drawing/2014/main" id="{CD7D588F-C0E1-52E5-2A9A-97508531241F}"/>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5" name="Freeform: Shape 284">
              <a:extLst>
                <a:ext uri="{FF2B5EF4-FFF2-40B4-BE49-F238E27FC236}">
                  <a16:creationId xmlns:a16="http://schemas.microsoft.com/office/drawing/2014/main" id="{9CD079F2-0E5A-C0F4-653D-307A6F6BDBF2}"/>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6" name="Freeform: Shape 285">
              <a:extLst>
                <a:ext uri="{FF2B5EF4-FFF2-40B4-BE49-F238E27FC236}">
                  <a16:creationId xmlns:a16="http://schemas.microsoft.com/office/drawing/2014/main" id="{191314FC-3A72-0CF8-9419-D5BFA9E03433}"/>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7" name="Freeform: Shape 286">
              <a:extLst>
                <a:ext uri="{FF2B5EF4-FFF2-40B4-BE49-F238E27FC236}">
                  <a16:creationId xmlns:a16="http://schemas.microsoft.com/office/drawing/2014/main" id="{9AE4F378-445A-131B-8A6E-14E78A3ADFE1}"/>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88" name="Group 287">
            <a:extLst>
              <a:ext uri="{FF2B5EF4-FFF2-40B4-BE49-F238E27FC236}">
                <a16:creationId xmlns:a16="http://schemas.microsoft.com/office/drawing/2014/main" id="{7452ECC7-8411-2B5E-8AD3-159BAE28B088}"/>
              </a:ext>
            </a:extLst>
          </p:cNvPr>
          <p:cNvGrpSpPr/>
          <p:nvPr/>
        </p:nvGrpSpPr>
        <p:grpSpPr>
          <a:xfrm>
            <a:off x="13399044" y="4936678"/>
            <a:ext cx="1066798" cy="1066799"/>
            <a:chOff x="6029845" y="2668817"/>
            <a:chExt cx="5299684" cy="5299686"/>
          </a:xfrm>
        </p:grpSpPr>
        <p:sp>
          <p:nvSpPr>
            <p:cNvPr id="289" name="Freeform: Shape 288">
              <a:extLst>
                <a:ext uri="{FF2B5EF4-FFF2-40B4-BE49-F238E27FC236}">
                  <a16:creationId xmlns:a16="http://schemas.microsoft.com/office/drawing/2014/main" id="{E2F7B18B-7664-2B28-6803-D865168E31A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0" name="Freeform: Shape 289">
              <a:extLst>
                <a:ext uri="{FF2B5EF4-FFF2-40B4-BE49-F238E27FC236}">
                  <a16:creationId xmlns:a16="http://schemas.microsoft.com/office/drawing/2014/main" id="{E62D71B8-284D-AB81-E628-E2EEA07B5C29}"/>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1" name="Freeform: Shape 290">
              <a:extLst>
                <a:ext uri="{FF2B5EF4-FFF2-40B4-BE49-F238E27FC236}">
                  <a16:creationId xmlns:a16="http://schemas.microsoft.com/office/drawing/2014/main" id="{F8E02269-0637-D5DF-B2A8-B91BF7248DF4}"/>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2" name="Freeform: Shape 291">
              <a:extLst>
                <a:ext uri="{FF2B5EF4-FFF2-40B4-BE49-F238E27FC236}">
                  <a16:creationId xmlns:a16="http://schemas.microsoft.com/office/drawing/2014/main" id="{64ECC291-2182-94F7-2F56-C524202EB927}"/>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3" name="Freeform: Shape 292">
              <a:extLst>
                <a:ext uri="{FF2B5EF4-FFF2-40B4-BE49-F238E27FC236}">
                  <a16:creationId xmlns:a16="http://schemas.microsoft.com/office/drawing/2014/main" id="{902AA8D0-1C26-C93A-9350-0E4602B8E2A5}"/>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4" name="Freeform: Shape 293">
              <a:extLst>
                <a:ext uri="{FF2B5EF4-FFF2-40B4-BE49-F238E27FC236}">
                  <a16:creationId xmlns:a16="http://schemas.microsoft.com/office/drawing/2014/main" id="{8FB1798C-841F-E71B-D9BE-133A087CE0C9}"/>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95" name="Group 294">
            <a:extLst>
              <a:ext uri="{FF2B5EF4-FFF2-40B4-BE49-F238E27FC236}">
                <a16:creationId xmlns:a16="http://schemas.microsoft.com/office/drawing/2014/main" id="{B38A752A-0CAB-D376-09E8-1DC49DC52874}"/>
              </a:ext>
            </a:extLst>
          </p:cNvPr>
          <p:cNvGrpSpPr/>
          <p:nvPr/>
        </p:nvGrpSpPr>
        <p:grpSpPr>
          <a:xfrm>
            <a:off x="830696" y="6640862"/>
            <a:ext cx="1728830" cy="1570732"/>
            <a:chOff x="6332504" y="3416599"/>
            <a:chExt cx="5624144" cy="5109826"/>
          </a:xfrm>
        </p:grpSpPr>
        <p:sp>
          <p:nvSpPr>
            <p:cNvPr id="296" name="Hexagon 295">
              <a:extLst>
                <a:ext uri="{FF2B5EF4-FFF2-40B4-BE49-F238E27FC236}">
                  <a16:creationId xmlns:a16="http://schemas.microsoft.com/office/drawing/2014/main" id="{BE7E68F2-BBB0-D4B0-B6E7-08EF7F81EB9A}"/>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Hexagon 296">
              <a:extLst>
                <a:ext uri="{FF2B5EF4-FFF2-40B4-BE49-F238E27FC236}">
                  <a16:creationId xmlns:a16="http://schemas.microsoft.com/office/drawing/2014/main" id="{89090887-1A97-1D6C-8EF6-E5BDD80DCA40}"/>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Hexagon 297">
              <a:extLst>
                <a:ext uri="{FF2B5EF4-FFF2-40B4-BE49-F238E27FC236}">
                  <a16:creationId xmlns:a16="http://schemas.microsoft.com/office/drawing/2014/main" id="{07F7890A-C578-6538-11C9-030FE5F359AF}"/>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Hexagon 298">
              <a:extLst>
                <a:ext uri="{FF2B5EF4-FFF2-40B4-BE49-F238E27FC236}">
                  <a16:creationId xmlns:a16="http://schemas.microsoft.com/office/drawing/2014/main" id="{98038B03-4CDE-6829-A30F-F03B7E14BAC4}"/>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Hexagon 299">
              <a:extLst>
                <a:ext uri="{FF2B5EF4-FFF2-40B4-BE49-F238E27FC236}">
                  <a16:creationId xmlns:a16="http://schemas.microsoft.com/office/drawing/2014/main" id="{AD110504-D2E9-7020-5ECD-60FE492B421F}"/>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Hexagon 300">
              <a:extLst>
                <a:ext uri="{FF2B5EF4-FFF2-40B4-BE49-F238E27FC236}">
                  <a16:creationId xmlns:a16="http://schemas.microsoft.com/office/drawing/2014/main" id="{F9E2EC49-466B-B1DB-DE42-488CD19F1FDC}"/>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2" name="Group 301">
            <a:extLst>
              <a:ext uri="{FF2B5EF4-FFF2-40B4-BE49-F238E27FC236}">
                <a16:creationId xmlns:a16="http://schemas.microsoft.com/office/drawing/2014/main" id="{0152B8BC-73A6-DF52-DA03-BAD854E59963}"/>
              </a:ext>
            </a:extLst>
          </p:cNvPr>
          <p:cNvGrpSpPr/>
          <p:nvPr/>
        </p:nvGrpSpPr>
        <p:grpSpPr>
          <a:xfrm>
            <a:off x="3151540" y="6710318"/>
            <a:ext cx="1589530" cy="1431821"/>
            <a:chOff x="6679175" y="3723640"/>
            <a:chExt cx="4973044" cy="4479632"/>
          </a:xfrm>
        </p:grpSpPr>
        <p:sp>
          <p:nvSpPr>
            <p:cNvPr id="30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9461B6A9-8F8F-3C3E-B682-AD84B2BEF310}"/>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A80EA597-B9A6-A619-28B5-5145B568428B}"/>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F9A314-BAF6-BD78-D05D-A597BAB55DB0}"/>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C92A3AFC-921C-F8B7-A3E9-5ECF4A1E8404}"/>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29669C97-E96F-B3FC-F709-E058C7DC5CC3}"/>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42825DBF-EB14-824C-B9FB-208264F0AA5C}"/>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309" name="Group 308">
            <a:extLst>
              <a:ext uri="{FF2B5EF4-FFF2-40B4-BE49-F238E27FC236}">
                <a16:creationId xmlns:a16="http://schemas.microsoft.com/office/drawing/2014/main" id="{84349F0C-98FE-DD1B-4AD4-29973E82003E}"/>
              </a:ext>
            </a:extLst>
          </p:cNvPr>
          <p:cNvGrpSpPr/>
          <p:nvPr/>
        </p:nvGrpSpPr>
        <p:grpSpPr>
          <a:xfrm>
            <a:off x="14969698" y="4980203"/>
            <a:ext cx="1028914" cy="1020226"/>
            <a:chOff x="6601008" y="3443554"/>
            <a:chExt cx="5085984" cy="5043040"/>
          </a:xfrm>
        </p:grpSpPr>
        <p:sp>
          <p:nvSpPr>
            <p:cNvPr id="310" name="Rounded Rectangle 27">
              <a:extLst>
                <a:ext uri="{FF2B5EF4-FFF2-40B4-BE49-F238E27FC236}">
                  <a16:creationId xmlns:a16="http://schemas.microsoft.com/office/drawing/2014/main" id="{D509C469-2AA8-5A33-2389-0757EFD3599F}"/>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1" name="Rounded Rectangle 24">
              <a:extLst>
                <a:ext uri="{FF2B5EF4-FFF2-40B4-BE49-F238E27FC236}">
                  <a16:creationId xmlns:a16="http://schemas.microsoft.com/office/drawing/2014/main" id="{37C70A7C-1E20-7D13-2B12-61B1AB0F8E3E}"/>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2" name="Rounded Rectangle 16">
              <a:extLst>
                <a:ext uri="{FF2B5EF4-FFF2-40B4-BE49-F238E27FC236}">
                  <a16:creationId xmlns:a16="http://schemas.microsoft.com/office/drawing/2014/main" id="{5A25E4DF-4069-0A07-5058-CFA2EEBF552C}"/>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3" name="Rounded Rectangle 13">
              <a:extLst>
                <a:ext uri="{FF2B5EF4-FFF2-40B4-BE49-F238E27FC236}">
                  <a16:creationId xmlns:a16="http://schemas.microsoft.com/office/drawing/2014/main" id="{D773E391-4391-7B47-C7A3-F10EEB465685}"/>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14" name="Group 313">
            <a:extLst>
              <a:ext uri="{FF2B5EF4-FFF2-40B4-BE49-F238E27FC236}">
                <a16:creationId xmlns:a16="http://schemas.microsoft.com/office/drawing/2014/main" id="{346458BB-85C3-BC54-87F5-DB82B2E6C91C}"/>
              </a:ext>
            </a:extLst>
          </p:cNvPr>
          <p:cNvGrpSpPr/>
          <p:nvPr/>
        </p:nvGrpSpPr>
        <p:grpSpPr>
          <a:xfrm>
            <a:off x="5333084" y="6684204"/>
            <a:ext cx="1484049" cy="1484048"/>
            <a:chOff x="6597572" y="3422116"/>
            <a:chExt cx="5092858" cy="5092856"/>
          </a:xfrm>
        </p:grpSpPr>
        <p:sp>
          <p:nvSpPr>
            <p:cNvPr id="315"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F78FC4CF-1FCC-50B2-9234-D4B9868AB461}"/>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316"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8AE8D20C-CA42-31DA-A2DD-AD6694A674D6}"/>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7"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4FFD9F3B-8C0C-3220-3FA3-123F7B86C1DF}"/>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8"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30E32BB-200E-A8AC-42AA-A6D57AAEBE11}"/>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319"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7438595E-8634-0CCE-EAB3-04A887723989}"/>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320" name="Group 319">
            <a:extLst>
              <a:ext uri="{FF2B5EF4-FFF2-40B4-BE49-F238E27FC236}">
                <a16:creationId xmlns:a16="http://schemas.microsoft.com/office/drawing/2014/main" id="{3AB21B34-F29E-1455-3FCB-7D741A3C7238}"/>
              </a:ext>
            </a:extLst>
          </p:cNvPr>
          <p:cNvGrpSpPr/>
          <p:nvPr/>
        </p:nvGrpSpPr>
        <p:grpSpPr>
          <a:xfrm rot="2700000">
            <a:off x="16502472" y="5062808"/>
            <a:ext cx="814537" cy="814537"/>
            <a:chOff x="13767243" y="-151957"/>
            <a:chExt cx="7390513" cy="7390513"/>
          </a:xfrm>
        </p:grpSpPr>
        <p:sp>
          <p:nvSpPr>
            <p:cNvPr id="321" name="Freeform: Shape 320">
              <a:extLst>
                <a:ext uri="{FF2B5EF4-FFF2-40B4-BE49-F238E27FC236}">
                  <a16:creationId xmlns:a16="http://schemas.microsoft.com/office/drawing/2014/main" id="{E9F75523-6C89-FCA9-DFBD-52EAF22B3E9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2" name="Freeform: Shape 321">
              <a:extLst>
                <a:ext uri="{FF2B5EF4-FFF2-40B4-BE49-F238E27FC236}">
                  <a16:creationId xmlns:a16="http://schemas.microsoft.com/office/drawing/2014/main" id="{A8B21E3F-7EEC-E51B-D26B-D38277BD35BE}"/>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3" name="Freeform: Shape 322">
              <a:extLst>
                <a:ext uri="{FF2B5EF4-FFF2-40B4-BE49-F238E27FC236}">
                  <a16:creationId xmlns:a16="http://schemas.microsoft.com/office/drawing/2014/main" id="{0CEF0B1A-3D5A-37D0-4C0F-136D5546727E}"/>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324" name="Freeform: Shape 323">
              <a:extLst>
                <a:ext uri="{FF2B5EF4-FFF2-40B4-BE49-F238E27FC236}">
                  <a16:creationId xmlns:a16="http://schemas.microsoft.com/office/drawing/2014/main" id="{6CD4F904-B783-E0B5-3B6C-2167F39EF207}"/>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325" name="Group 324">
            <a:extLst>
              <a:ext uri="{FF2B5EF4-FFF2-40B4-BE49-F238E27FC236}">
                <a16:creationId xmlns:a16="http://schemas.microsoft.com/office/drawing/2014/main" id="{0AB143EC-9643-28AA-65DF-86120B18EC73}"/>
              </a:ext>
            </a:extLst>
          </p:cNvPr>
          <p:cNvGrpSpPr/>
          <p:nvPr/>
        </p:nvGrpSpPr>
        <p:grpSpPr>
          <a:xfrm>
            <a:off x="7409147" y="6646366"/>
            <a:ext cx="1636141" cy="1559725"/>
            <a:chOff x="4616819" y="382674"/>
            <a:chExt cx="9032538" cy="8610673"/>
          </a:xfrm>
        </p:grpSpPr>
        <p:sp>
          <p:nvSpPr>
            <p:cNvPr id="326" name="Freeform: Shape 325">
              <a:extLst>
                <a:ext uri="{FF2B5EF4-FFF2-40B4-BE49-F238E27FC236}">
                  <a16:creationId xmlns:a16="http://schemas.microsoft.com/office/drawing/2014/main" id="{B73C519F-C349-39DA-0FD5-755C3ADB826D}"/>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7" name="Freeform: Shape 326">
              <a:extLst>
                <a:ext uri="{FF2B5EF4-FFF2-40B4-BE49-F238E27FC236}">
                  <a16:creationId xmlns:a16="http://schemas.microsoft.com/office/drawing/2014/main" id="{D93F875B-7A04-4598-27E8-1D96A6E6E33A}"/>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8" name="Freeform: Shape 327">
              <a:extLst>
                <a:ext uri="{FF2B5EF4-FFF2-40B4-BE49-F238E27FC236}">
                  <a16:creationId xmlns:a16="http://schemas.microsoft.com/office/drawing/2014/main" id="{82C80FB8-5CB5-96C2-712D-1762D2C19C8F}"/>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29" name="Freeform: Shape 328">
              <a:extLst>
                <a:ext uri="{FF2B5EF4-FFF2-40B4-BE49-F238E27FC236}">
                  <a16:creationId xmlns:a16="http://schemas.microsoft.com/office/drawing/2014/main" id="{C7A30AC2-1D7F-E381-7E8B-AC8C11F56A0B}"/>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0" name="Freeform: Shape 329">
              <a:extLst>
                <a:ext uri="{FF2B5EF4-FFF2-40B4-BE49-F238E27FC236}">
                  <a16:creationId xmlns:a16="http://schemas.microsoft.com/office/drawing/2014/main" id="{1DB88F4F-1F91-3A9F-5CDE-7FE7E530ECE2}"/>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31" name="Group 330">
            <a:extLst>
              <a:ext uri="{FF2B5EF4-FFF2-40B4-BE49-F238E27FC236}">
                <a16:creationId xmlns:a16="http://schemas.microsoft.com/office/drawing/2014/main" id="{3ABFB13D-9991-9CC0-AAB2-0035696994E1}"/>
              </a:ext>
            </a:extLst>
          </p:cNvPr>
          <p:cNvGrpSpPr/>
          <p:nvPr/>
        </p:nvGrpSpPr>
        <p:grpSpPr>
          <a:xfrm>
            <a:off x="9637302" y="6776694"/>
            <a:ext cx="1435165" cy="1299068"/>
            <a:chOff x="6644642" y="3679895"/>
            <a:chExt cx="4998717" cy="4524688"/>
          </a:xfrm>
        </p:grpSpPr>
        <p:sp>
          <p:nvSpPr>
            <p:cNvPr id="332" name="Freeform: Shape 331">
              <a:extLst>
                <a:ext uri="{FF2B5EF4-FFF2-40B4-BE49-F238E27FC236}">
                  <a16:creationId xmlns:a16="http://schemas.microsoft.com/office/drawing/2014/main" id="{FE98D95F-DB6C-1970-AA3E-ECF992226112}"/>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3" name="Freeform: Shape 332">
              <a:extLst>
                <a:ext uri="{FF2B5EF4-FFF2-40B4-BE49-F238E27FC236}">
                  <a16:creationId xmlns:a16="http://schemas.microsoft.com/office/drawing/2014/main" id="{30179661-E0B3-8991-2A93-86B1807749B3}"/>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4" name="Freeform: Shape 333">
              <a:extLst>
                <a:ext uri="{FF2B5EF4-FFF2-40B4-BE49-F238E27FC236}">
                  <a16:creationId xmlns:a16="http://schemas.microsoft.com/office/drawing/2014/main" id="{B187D015-75E7-1631-259F-C438CB562E73}"/>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5" name="Freeform: Shape 334">
              <a:extLst>
                <a:ext uri="{FF2B5EF4-FFF2-40B4-BE49-F238E27FC236}">
                  <a16:creationId xmlns:a16="http://schemas.microsoft.com/office/drawing/2014/main" id="{FCA846D0-2553-B8C6-E010-DDB54A9539C5}"/>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6" name="Freeform: Shape 335">
              <a:extLst>
                <a:ext uri="{FF2B5EF4-FFF2-40B4-BE49-F238E27FC236}">
                  <a16:creationId xmlns:a16="http://schemas.microsoft.com/office/drawing/2014/main" id="{59B28535-5626-520D-4AAE-62B3F45020E6}"/>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337" name="Freeform: Shape 336">
              <a:extLst>
                <a:ext uri="{FF2B5EF4-FFF2-40B4-BE49-F238E27FC236}">
                  <a16:creationId xmlns:a16="http://schemas.microsoft.com/office/drawing/2014/main" id="{B86129B3-BD48-18DE-2994-AFA3E95F27EA}"/>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338" name="Group 337">
            <a:extLst>
              <a:ext uri="{FF2B5EF4-FFF2-40B4-BE49-F238E27FC236}">
                <a16:creationId xmlns:a16="http://schemas.microsoft.com/office/drawing/2014/main" id="{C77E2149-5F67-EBF5-F18B-DAFD84B5C982}"/>
              </a:ext>
            </a:extLst>
          </p:cNvPr>
          <p:cNvGrpSpPr/>
          <p:nvPr/>
        </p:nvGrpSpPr>
        <p:grpSpPr>
          <a:xfrm>
            <a:off x="11664481" y="6636454"/>
            <a:ext cx="1462285" cy="1579548"/>
            <a:chOff x="6956386" y="3045853"/>
            <a:chExt cx="4375230" cy="4726086"/>
          </a:xfrm>
        </p:grpSpPr>
        <p:sp>
          <p:nvSpPr>
            <p:cNvPr id="339" name="Freeform 11">
              <a:extLst>
                <a:ext uri="{FF2B5EF4-FFF2-40B4-BE49-F238E27FC236}">
                  <a16:creationId xmlns:a16="http://schemas.microsoft.com/office/drawing/2014/main" id="{465B750A-E32D-1ABA-1BBF-8BA8655BFD32}"/>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0" name="Freeform 12">
              <a:extLst>
                <a:ext uri="{FF2B5EF4-FFF2-40B4-BE49-F238E27FC236}">
                  <a16:creationId xmlns:a16="http://schemas.microsoft.com/office/drawing/2014/main" id="{2094C6D7-D212-A746-F945-0EF47D3A195E}"/>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341" name="Freeform 13">
              <a:extLst>
                <a:ext uri="{FF2B5EF4-FFF2-40B4-BE49-F238E27FC236}">
                  <a16:creationId xmlns:a16="http://schemas.microsoft.com/office/drawing/2014/main" id="{1F07225B-5BDD-12E6-3A37-BC0806BB385C}"/>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342" name="Group 341">
            <a:extLst>
              <a:ext uri="{FF2B5EF4-FFF2-40B4-BE49-F238E27FC236}">
                <a16:creationId xmlns:a16="http://schemas.microsoft.com/office/drawing/2014/main" id="{6121DFB3-6CA2-42D5-60C4-2D76EC9E11D4}"/>
              </a:ext>
            </a:extLst>
          </p:cNvPr>
          <p:cNvGrpSpPr/>
          <p:nvPr/>
        </p:nvGrpSpPr>
        <p:grpSpPr>
          <a:xfrm>
            <a:off x="13718780" y="6646366"/>
            <a:ext cx="1419291" cy="1559725"/>
            <a:chOff x="7048499" y="3955458"/>
            <a:chExt cx="4256189" cy="4677328"/>
          </a:xfrm>
        </p:grpSpPr>
        <p:sp>
          <p:nvSpPr>
            <p:cNvPr id="343" name="Freeform: Shape 342">
              <a:extLst>
                <a:ext uri="{FF2B5EF4-FFF2-40B4-BE49-F238E27FC236}">
                  <a16:creationId xmlns:a16="http://schemas.microsoft.com/office/drawing/2014/main" id="{4DEE37F1-AD9D-3399-210D-64324C179428}"/>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4" name="Freeform: Shape 343">
              <a:extLst>
                <a:ext uri="{FF2B5EF4-FFF2-40B4-BE49-F238E27FC236}">
                  <a16:creationId xmlns:a16="http://schemas.microsoft.com/office/drawing/2014/main" id="{B259A71C-D2A3-7E4F-C1B2-7D69937095E6}"/>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5" name="Freeform: Shape 344">
              <a:extLst>
                <a:ext uri="{FF2B5EF4-FFF2-40B4-BE49-F238E27FC236}">
                  <a16:creationId xmlns:a16="http://schemas.microsoft.com/office/drawing/2014/main" id="{27433664-1B2E-C61B-46F6-0892DC872D76}"/>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6" name="Freeform: Shape 345">
              <a:extLst>
                <a:ext uri="{FF2B5EF4-FFF2-40B4-BE49-F238E27FC236}">
                  <a16:creationId xmlns:a16="http://schemas.microsoft.com/office/drawing/2014/main" id="{12355485-BFF9-6DA3-CA4E-0A5E3A8B383F}"/>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47" name="Group 346">
            <a:extLst>
              <a:ext uri="{FF2B5EF4-FFF2-40B4-BE49-F238E27FC236}">
                <a16:creationId xmlns:a16="http://schemas.microsoft.com/office/drawing/2014/main" id="{939EDEB1-DEE2-61C5-7AB8-154E975C5546}"/>
              </a:ext>
            </a:extLst>
          </p:cNvPr>
          <p:cNvGrpSpPr/>
          <p:nvPr/>
        </p:nvGrpSpPr>
        <p:grpSpPr>
          <a:xfrm>
            <a:off x="15730086" y="6629601"/>
            <a:ext cx="1750196" cy="1593255"/>
            <a:chOff x="6128387" y="3197117"/>
            <a:chExt cx="6031229" cy="5490406"/>
          </a:xfrm>
        </p:grpSpPr>
        <p:sp>
          <p:nvSpPr>
            <p:cNvPr id="348" name="Freeform: Shape 347">
              <a:extLst>
                <a:ext uri="{FF2B5EF4-FFF2-40B4-BE49-F238E27FC236}">
                  <a16:creationId xmlns:a16="http://schemas.microsoft.com/office/drawing/2014/main" id="{0C47EE1F-1868-A946-2EA0-6B1404D4AE13}"/>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9" name="Freeform: Shape 348">
              <a:extLst>
                <a:ext uri="{FF2B5EF4-FFF2-40B4-BE49-F238E27FC236}">
                  <a16:creationId xmlns:a16="http://schemas.microsoft.com/office/drawing/2014/main" id="{A47B43B6-0524-804C-920C-162239E216FF}"/>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0" name="Freeform: Shape 349">
              <a:extLst>
                <a:ext uri="{FF2B5EF4-FFF2-40B4-BE49-F238E27FC236}">
                  <a16:creationId xmlns:a16="http://schemas.microsoft.com/office/drawing/2014/main" id="{EA1FD577-C672-84CD-8E72-3C0E1E8AFFEA}"/>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1" name="Freeform: Shape 350">
              <a:extLst>
                <a:ext uri="{FF2B5EF4-FFF2-40B4-BE49-F238E27FC236}">
                  <a16:creationId xmlns:a16="http://schemas.microsoft.com/office/drawing/2014/main" id="{B3E9CBD4-07B8-6C30-6E7D-E2ACFAE3B900}"/>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2" name="Freeform: Shape 351">
              <a:extLst>
                <a:ext uri="{FF2B5EF4-FFF2-40B4-BE49-F238E27FC236}">
                  <a16:creationId xmlns:a16="http://schemas.microsoft.com/office/drawing/2014/main" id="{98A3CD0E-8017-D152-CF8E-36DEC18A412C}"/>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3" name="Freeform: Shape 352">
              <a:extLst>
                <a:ext uri="{FF2B5EF4-FFF2-40B4-BE49-F238E27FC236}">
                  <a16:creationId xmlns:a16="http://schemas.microsoft.com/office/drawing/2014/main" id="{D77DDFA0-8547-5016-F302-EF91A53D0BC0}"/>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365249" y="1217423"/>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gradFill>
                <a:gsLst>
                  <a:gs pos="0">
                    <a:schemeClr val="accent1"/>
                  </a:gs>
                  <a:gs pos="100000">
                    <a:schemeClr val="accent6"/>
                  </a:gs>
                </a:gsLst>
                <a:lin ang="2700000" scaled="1"/>
              </a:gra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gradFill>
              <a:gsLst>
                <a:gs pos="0">
                  <a:schemeClr val="accent1"/>
                </a:gs>
                <a:gs pos="100000">
                  <a:schemeClr val="accent6"/>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gradFill>
              <a:gsLst>
                <a:gs pos="0">
                  <a:schemeClr val="accent1"/>
                </a:gs>
                <a:gs pos="100000">
                  <a:schemeClr val="accent6"/>
                </a:gs>
              </a:gsLst>
              <a:lin ang="2700000" scaled="1"/>
            </a:gra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adFill>
              <a:gsLst>
                <a:gs pos="0">
                  <a:schemeClr val="accent1"/>
                </a:gs>
                <a:gs pos="100000">
                  <a:schemeClr val="accent6"/>
                </a:gs>
              </a:gsLst>
              <a:lin ang="2700000" scaled="1"/>
            </a:gra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gradFill>
              <a:gsLst>
                <a:gs pos="0">
                  <a:schemeClr val="accent1"/>
                </a:gs>
                <a:gs pos="100000">
                  <a:schemeClr val="accent6"/>
                </a:gs>
              </a:gsLst>
              <a:lin ang="2700000" scaled="1"/>
            </a:gra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gradFill>
              <a:gsLst>
                <a:gs pos="0">
                  <a:schemeClr val="accent1"/>
                </a:gs>
                <a:gs pos="100000">
                  <a:schemeClr val="accent6"/>
                </a:gs>
              </a:gsLst>
              <a:lin ang="2700000" scaled="1"/>
            </a:gra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gradFill>
              <a:gsLst>
                <a:gs pos="0">
                  <a:schemeClr val="accent1"/>
                </a:gs>
                <a:gs pos="100000">
                  <a:schemeClr val="accent6"/>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gradFill>
              <a:gsLst>
                <a:gs pos="0">
                  <a:schemeClr val="accent1"/>
                </a:gs>
                <a:gs pos="100000">
                  <a:schemeClr val="accent6"/>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090754"/>
            <a:ext cx="10184423" cy="646331"/>
          </a:xfrm>
          <a:prstGeom prst="rect">
            <a:avLst/>
          </a:prstGeom>
          <a:noFill/>
        </p:spPr>
        <p:txBody>
          <a:bodyPr wrap="square" rtlCol="0">
            <a:spAutoFit/>
          </a:bodyPr>
          <a:lstStyle/>
          <a:p>
            <a:pPr algn="ctr"/>
            <a:r>
              <a:rPr lang="en-US" sz="3600">
                <a:gradFill>
                  <a:gsLst>
                    <a:gs pos="0">
                      <a:schemeClr val="accent1"/>
                    </a:gs>
                    <a:gs pos="100000">
                      <a:schemeClr val="accent6"/>
                    </a:gs>
                  </a:gsLst>
                  <a:lin ang="0" scaled="1"/>
                </a:gra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0713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9" name="Group 35">
            <a:extLst>
              <a:ext uri="{FF2B5EF4-FFF2-40B4-BE49-F238E27FC236}">
                <a16:creationId xmlns:a16="http://schemas.microsoft.com/office/drawing/2014/main" id="{8E74907D-3641-B15A-D6B6-EC8A150CD87E}"/>
              </a:ext>
            </a:extLst>
          </p:cNvPr>
          <p:cNvGrpSpPr/>
          <p:nvPr/>
        </p:nvGrpSpPr>
        <p:grpSpPr>
          <a:xfrm>
            <a:off x="8422640" y="1722060"/>
            <a:ext cx="1442720" cy="1507026"/>
            <a:chOff x="8177212" y="4122944"/>
            <a:chExt cx="1933576" cy="2019760"/>
          </a:xfrm>
        </p:grpSpPr>
        <p:sp>
          <p:nvSpPr>
            <p:cNvPr id="10" name="Freeform 36">
              <a:extLst>
                <a:ext uri="{FF2B5EF4-FFF2-40B4-BE49-F238E27FC236}">
                  <a16:creationId xmlns:a16="http://schemas.microsoft.com/office/drawing/2014/main" id="{2A110A3B-217B-AF79-A15A-550B4EA16AC6}"/>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Freeform 37">
              <a:extLst>
                <a:ext uri="{FF2B5EF4-FFF2-40B4-BE49-F238E27FC236}">
                  <a16:creationId xmlns:a16="http://schemas.microsoft.com/office/drawing/2014/main" id="{AD044B15-B8A3-C8E7-0EE8-39CB8FC0EDBD}"/>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flip="none" rotWithShape="1">
              <a:gsLst>
                <a:gs pos="0">
                  <a:schemeClr val="accent1"/>
                </a:gs>
                <a:gs pos="100000">
                  <a:schemeClr val="accent6"/>
                </a:gs>
              </a:gsLst>
              <a:lin ang="2700000" scaled="1"/>
              <a:tileRect/>
            </a:gradFill>
            <a:ln w="9525" cap="flat">
              <a:noFill/>
              <a:prstDash val="solid"/>
              <a:miter/>
            </a:ln>
          </p:spPr>
          <p:txBody>
            <a:bodyPr rtlCol="0" anchor="ctr"/>
            <a:lstStyle/>
            <a:p>
              <a:endParaRPr lang="zh-CN" altLang="en-US">
                <a:gradFill>
                  <a:gsLst>
                    <a:gs pos="0">
                      <a:schemeClr val="accent1"/>
                    </a:gs>
                    <a:gs pos="100000">
                      <a:schemeClr val="accent6"/>
                    </a:gs>
                  </a:gsLst>
                  <a:lin ang="0" scaled="1"/>
                </a:gradFill>
              </a:endParaRPr>
            </a:p>
          </p:txBody>
        </p:sp>
        <p:sp>
          <p:nvSpPr>
            <p:cNvPr id="12" name="Freeform 38">
              <a:extLst>
                <a:ext uri="{FF2B5EF4-FFF2-40B4-BE49-F238E27FC236}">
                  <a16:creationId xmlns:a16="http://schemas.microsoft.com/office/drawing/2014/main" id="{9904BA45-F77B-1416-B449-9EF9BCAB6761}"/>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AEC3B2FE-3A73-FDA1-EB50-4E68FFDF2904}"/>
              </a:ext>
            </a:extLst>
          </p:cNvPr>
          <p:cNvSpPr>
            <a:spLocks noGrp="1"/>
          </p:cNvSpPr>
          <p:nvPr>
            <p:ph type="pic" sz="quarter" idx="10"/>
          </p:nvPr>
        </p:nvSpPr>
        <p:spPr/>
      </p:sp>
      <p:sp>
        <p:nvSpPr>
          <p:cNvPr id="13" name="TextBox 12">
            <a:extLst>
              <a:ext uri="{FF2B5EF4-FFF2-40B4-BE49-F238E27FC236}">
                <a16:creationId xmlns:a16="http://schemas.microsoft.com/office/drawing/2014/main" id="{60290632-0B6F-36C2-572C-6B94A8EA16F4}"/>
              </a:ext>
            </a:extLst>
          </p:cNvPr>
          <p:cNvSpPr txBox="1"/>
          <p:nvPr/>
        </p:nvSpPr>
        <p:spPr>
          <a:xfrm>
            <a:off x="1760220" y="3275757"/>
            <a:ext cx="1931383" cy="1323439"/>
          </a:xfrm>
          <a:prstGeom prst="rect">
            <a:avLst/>
          </a:prstGeom>
          <a:noFill/>
        </p:spPr>
        <p:txBody>
          <a:bodyPr wrap="square" rtlCol="0">
            <a:spAutoFit/>
          </a:bodyPr>
          <a:lstStyle/>
          <a:p>
            <a:pPr>
              <a:spcBef>
                <a:spcPts val="1200"/>
              </a:spcBef>
            </a:pPr>
            <a:r>
              <a:rPr lang="en-US" altLang="zh-CN" sz="8000">
                <a:gradFill flip="none" rotWithShape="1">
                  <a:gsLst>
                    <a:gs pos="0">
                      <a:schemeClr val="accent1"/>
                    </a:gs>
                    <a:gs pos="100000">
                      <a:schemeClr val="accent6"/>
                    </a:gs>
                  </a:gsLst>
                  <a:lin ang="2700000" scaled="1"/>
                  <a:tileRect/>
                </a:gradFill>
                <a:latin typeface="Outfit Black" pitchFamily="2" charset="0"/>
              </a:rPr>
              <a:t>01.</a:t>
            </a:r>
            <a:endParaRPr lang="en-US" sz="8000">
              <a:gradFill flip="none" rotWithShape="1">
                <a:gsLst>
                  <a:gs pos="0">
                    <a:schemeClr val="accent1"/>
                  </a:gs>
                  <a:gs pos="100000">
                    <a:schemeClr val="accent6"/>
                  </a:gs>
                </a:gsLst>
                <a:lin ang="2700000" scaled="1"/>
                <a:tileRect/>
              </a:gradFill>
              <a:latin typeface="Outfit Black" pitchFamily="2" charset="0"/>
            </a:endParaRPr>
          </a:p>
        </p:txBody>
      </p:sp>
      <p:sp>
        <p:nvSpPr>
          <p:cNvPr id="16" name="TextBox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1ABE441-42EB-B840-02A4-8D6751D8A72D}"/>
              </a:ext>
            </a:extLst>
          </p:cNvPr>
          <p:cNvSpPr txBox="1"/>
          <p:nvPr/>
        </p:nvSpPr>
        <p:spPr>
          <a:xfrm>
            <a:off x="3788057" y="3275757"/>
            <a:ext cx="5609943" cy="2554545"/>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spcBef>
                <a:spcPts val="600"/>
              </a:spcBef>
            </a:pPr>
            <a:r>
              <a:rPr lang="en-US" altLang="zh-CN" sz="8000">
                <a:latin typeface="Outfit Black" pitchFamily="2" charset="0"/>
              </a:rPr>
              <a:t>Business Overview</a:t>
            </a:r>
          </a:p>
        </p:txBody>
      </p:sp>
      <p:sp>
        <p:nvSpPr>
          <p:cNvPr id="17" name="TextBox 16">
            <a:extLst>
              <a:ext uri="{FF2B5EF4-FFF2-40B4-BE49-F238E27FC236}">
                <a16:creationId xmlns:a16="http://schemas.microsoft.com/office/drawing/2014/main" id="{E2CCB5B4-3679-F278-68F9-CD9F95741109}"/>
              </a:ext>
            </a:extLst>
          </p:cNvPr>
          <p:cNvSpPr txBox="1"/>
          <p:nvPr/>
        </p:nvSpPr>
        <p:spPr>
          <a:xfrm>
            <a:off x="3818537" y="6433828"/>
            <a:ext cx="6887563" cy="1528111"/>
          </a:xfrm>
          <a:prstGeom prst="rect">
            <a:avLst/>
          </a:prstGeom>
          <a:noFill/>
        </p:spPr>
        <p:txBody>
          <a:bodyPr wrap="square" rtlCol="0">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7" name="TextBox 6">
            <a:extLst>
              <a:ext uri="{FF2B5EF4-FFF2-40B4-BE49-F238E27FC236}">
                <a16:creationId xmlns:a16="http://schemas.microsoft.com/office/drawing/2014/main" id="{20BDB6FF-9044-B60C-A439-E4A3EDFAAB7D}"/>
              </a:ext>
            </a:extLst>
          </p:cNvPr>
          <p:cNvSpPr txBox="1"/>
          <p:nvPr/>
        </p:nvSpPr>
        <p:spPr>
          <a:xfrm>
            <a:off x="15377011" y="728361"/>
            <a:ext cx="2232810" cy="307777"/>
          </a:xfrm>
          <a:prstGeom prst="rect">
            <a:avLst/>
          </a:prstGeom>
          <a:noFill/>
        </p:spPr>
        <p:txBody>
          <a:bodyPr wrap="square" rtlCol="0">
            <a:spAutoFit/>
          </a:bodyPr>
          <a:lstStyle/>
          <a:p>
            <a:pPr algn="r"/>
            <a:r>
              <a:rPr lang="en-US" sz="1400" spc="300">
                <a:solidFill>
                  <a:schemeClr val="bg1"/>
                </a:solidFill>
                <a:latin typeface="+mn-lt"/>
              </a:rPr>
              <a:t>BUSINESS</a:t>
            </a:r>
          </a:p>
        </p:txBody>
      </p:sp>
    </p:spTree>
    <p:extLst>
      <p:ext uri="{BB962C8B-B14F-4D97-AF65-F5344CB8AC3E}">
        <p14:creationId xmlns:p14="http://schemas.microsoft.com/office/powerpoint/2010/main" val="24613187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13"/>
                                        </p:tgtEl>
                                        <p:attrNameLst>
                                          <p:attrName>style.visibility</p:attrName>
                                        </p:attrNameLst>
                                      </p:cBhvr>
                                      <p:to>
                                        <p:strVal val="visible"/>
                                      </p:to>
                                    </p:set>
                                    <p:anim to="" calcmode="lin" valueType="num">
                                      <p:cBhvr>
                                        <p:cTn id="7"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3"/>
                                        </p:tgtEl>
                                      </p:cBhvr>
                                    </p:animEffect>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6"/>
                                        </p:tgtEl>
                                        <p:attrNameLst>
                                          <p:attrName>style.visibility</p:attrName>
                                        </p:attrNameLst>
                                      </p:cBhvr>
                                      <p:to>
                                        <p:strVal val="visible"/>
                                      </p:to>
                                    </p:set>
                                    <p:anim to="" calcmode="lin" valueType="num">
                                      <p:cBhvr>
                                        <p:cTn id="11"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6"/>
                                        </p:tgtEl>
                                      </p:cBhvr>
                                    </p:animEffect>
                                  </p:childTnLst>
                                </p:cTn>
                              </p:par>
                            </p:childTnLst>
                          </p:cTn>
                        </p:par>
                        <p:par>
                          <p:cTn id="13" fill="hold">
                            <p:stCondLst>
                              <p:cond delay="1088"/>
                            </p:stCondLst>
                            <p:childTnLst>
                              <p:par>
                                <p:cTn id="14" presetID="10"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6" grpId="0"/>
      <p:bldP spid="1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102EC7C2-E2C2-346C-2F9E-E4CFE0F2C3BF}"/>
              </a:ext>
            </a:extLst>
          </p:cNvPr>
          <p:cNvSpPr>
            <a:spLocks noGrp="1"/>
          </p:cNvSpPr>
          <p:nvPr>
            <p:ph type="pic" sz="quarter" idx="10"/>
          </p:nvPr>
        </p:nvSpPr>
        <p:spPr/>
      </p:sp>
      <p:sp>
        <p:nvSpPr>
          <p:cNvPr id="2" name="TextBox 1">
            <a:extLst>
              <a:ext uri="{FF2B5EF4-FFF2-40B4-BE49-F238E27FC236}">
                <a16:creationId xmlns:a16="http://schemas.microsoft.com/office/drawing/2014/main" id="{961EF00F-DAC6-86FF-C69A-11E3FFDCA708}"/>
              </a:ext>
            </a:extLst>
          </p:cNvPr>
          <p:cNvSpPr txBox="1"/>
          <p:nvPr/>
        </p:nvSpPr>
        <p:spPr>
          <a:xfrm>
            <a:off x="10615080"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About Our Company</a:t>
            </a:r>
            <a:endParaRPr lang="en-US" sz="6000" b="0"/>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A580471-A5DD-B170-B475-7A3CEF4ECD94}"/>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12" name="Freeform: Shape 11">
            <a:extLst>
              <a:ext uri="{FF2B5EF4-FFF2-40B4-BE49-F238E27FC236}">
                <a16:creationId xmlns:a16="http://schemas.microsoft.com/office/drawing/2014/main" id="{9CC570D0-7A15-E135-BEB5-F4CBC6E70D59}"/>
              </a:ext>
            </a:extLst>
          </p:cNvPr>
          <p:cNvSpPr/>
          <p:nvPr/>
        </p:nvSpPr>
        <p:spPr>
          <a:xfrm rot="5400000">
            <a:off x="4787940" y="3384756"/>
            <a:ext cx="9468754" cy="4335733"/>
          </a:xfrm>
          <a:custGeom>
            <a:avLst/>
            <a:gdLst>
              <a:gd name="connsiteX0" fmla="*/ 0 w 9468754"/>
              <a:gd name="connsiteY0" fmla="*/ 4335733 h 4335733"/>
              <a:gd name="connsiteX1" fmla="*/ 45723 w 9468754"/>
              <a:gd name="connsiteY1" fmla="*/ 4322612 h 4335733"/>
              <a:gd name="connsiteX2" fmla="*/ 3078105 w 9468754"/>
              <a:gd name="connsiteY2" fmla="*/ 2428955 h 4335733"/>
              <a:gd name="connsiteX3" fmla="*/ 6530042 w 9468754"/>
              <a:gd name="connsiteY3" fmla="*/ 3461080 h 4335733"/>
              <a:gd name="connsiteX4" fmla="*/ 9391747 w 9468754"/>
              <a:gd name="connsiteY4" fmla="*/ 58977 h 4335733"/>
              <a:gd name="connsiteX5" fmla="*/ 9468754 w 9468754"/>
              <a:gd name="connsiteY5" fmla="*/ 0 h 4335733"/>
              <a:gd name="connsiteX6" fmla="*/ 9468754 w 9468754"/>
              <a:gd name="connsiteY6" fmla="*/ 1548395 h 4335733"/>
              <a:gd name="connsiteX7" fmla="*/ 9390536 w 9468754"/>
              <a:gd name="connsiteY7" fmla="*/ 1593276 h 4335733"/>
              <a:gd name="connsiteX8" fmla="*/ 6528579 w 9468754"/>
              <a:gd name="connsiteY8" fmla="*/ 4144105 h 4335733"/>
              <a:gd name="connsiteX9" fmla="*/ 3076398 w 9468754"/>
              <a:gd name="connsiteY9" fmla="*/ 2989014 h 4335733"/>
              <a:gd name="connsiteX10" fmla="*/ 43258 w 9468754"/>
              <a:gd name="connsiteY10" fmla="*/ 4327597 h 433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68754" h="4335733">
                <a:moveTo>
                  <a:pt x="0" y="4335733"/>
                </a:moveTo>
                <a:lnTo>
                  <a:pt x="45723" y="4322612"/>
                </a:lnTo>
                <a:cubicBezTo>
                  <a:pt x="1002810" y="4004357"/>
                  <a:pt x="1943371" y="2674315"/>
                  <a:pt x="3078105" y="2428955"/>
                </a:cubicBezTo>
                <a:cubicBezTo>
                  <a:pt x="4591081" y="2101808"/>
                  <a:pt x="4837122" y="3774403"/>
                  <a:pt x="6530042" y="3461080"/>
                </a:cubicBezTo>
                <a:cubicBezTo>
                  <a:pt x="7799730" y="3226087"/>
                  <a:pt x="8325783" y="952619"/>
                  <a:pt x="9391747" y="58977"/>
                </a:cubicBezTo>
                <a:lnTo>
                  <a:pt x="9468754" y="0"/>
                </a:lnTo>
                <a:lnTo>
                  <a:pt x="9468754" y="1548395"/>
                </a:lnTo>
                <a:lnTo>
                  <a:pt x="9390536" y="1593276"/>
                </a:lnTo>
                <a:cubicBezTo>
                  <a:pt x="8324211" y="2263069"/>
                  <a:pt x="7798182" y="3967633"/>
                  <a:pt x="6528579" y="4144105"/>
                </a:cubicBezTo>
                <a:cubicBezTo>
                  <a:pt x="4835773" y="4379403"/>
                  <a:pt x="4588510" y="2743022"/>
                  <a:pt x="3076398" y="2989014"/>
                </a:cubicBezTo>
                <a:cubicBezTo>
                  <a:pt x="1942314" y="3173507"/>
                  <a:pt x="1000810" y="4116031"/>
                  <a:pt x="43258" y="4327597"/>
                </a:cubicBezTo>
                <a:close/>
              </a:path>
            </a:pathLst>
          </a:custGeom>
          <a:gradFill flip="none" rotWithShape="1">
            <a:gsLst>
              <a:gs pos="0">
                <a:schemeClr val="accent1"/>
              </a:gs>
              <a:gs pos="100000">
                <a:schemeClr val="accent6"/>
              </a:gs>
            </a:gsLst>
            <a:lin ang="0" scaled="1"/>
            <a:tileRect/>
          </a:gradFill>
          <a:ln w="15454"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6275F913-C22A-F710-1671-40EFE7A4AE89}"/>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gradFill flip="none" rotWithShape="1">
            <a:gsLst>
              <a:gs pos="0">
                <a:schemeClr val="accent1"/>
              </a:gs>
              <a:gs pos="100000">
                <a:schemeClr val="accent6"/>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Tree>
    <p:extLst>
      <p:ext uri="{BB962C8B-B14F-4D97-AF65-F5344CB8AC3E}">
        <p14:creationId xmlns:p14="http://schemas.microsoft.com/office/powerpoint/2010/main" val="3833321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2"/>
                                        </p:tgtEl>
                                        <p:attrNameLst>
                                          <p:attrName>style.visibility</p:attrName>
                                        </p:attrNameLst>
                                      </p:cBhvr>
                                      <p:to>
                                        <p:strVal val="visible"/>
                                      </p:to>
                                    </p:set>
                                    <p:anim to="" calcmode="lin" valueType="num">
                                      <p:cBhvr>
                                        <p:cTn id="10"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2"/>
                                        </p:tgtEl>
                                      </p:cBhvr>
                                    </p:animEffect>
                                  </p:childTnLst>
                                </p:cTn>
                              </p:par>
                            </p:childTnLst>
                          </p:cTn>
                        </p:par>
                        <p:par>
                          <p:cTn id="12" fill="hold">
                            <p:stCondLst>
                              <p:cond delay="1065"/>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5">
            <a:extLst>
              <a:ext uri="{FF2B5EF4-FFF2-40B4-BE49-F238E27FC236}">
                <a16:creationId xmlns:a16="http://schemas.microsoft.com/office/drawing/2014/main" id="{15318772-33FC-A81B-5D89-5B34998BA7E9}"/>
              </a:ext>
            </a:extLst>
          </p:cNvPr>
          <p:cNvSpPr/>
          <p:nvPr/>
        </p:nvSpPr>
        <p:spPr>
          <a:xfrm>
            <a:off x="2895600" y="2424852"/>
            <a:ext cx="1118449" cy="1118448"/>
          </a:xfrm>
          <a:prstGeom prst="ellipse">
            <a:avLst/>
          </a:prstGeom>
          <a:gradFill>
            <a:gsLst>
              <a:gs pos="0">
                <a:schemeClr val="accent1"/>
              </a:gs>
              <a:gs pos="100000">
                <a:schemeClr val="accent6"/>
              </a:gs>
            </a:gsLst>
            <a:lin ang="0" scaled="1"/>
          </a:gradFill>
          <a:ln>
            <a:noFill/>
          </a:ln>
          <a:effectLst>
            <a:outerShdw blurRad="508000" dist="381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Light" panose="020B0502040204020203" pitchFamily="34" charset="-122"/>
              <a:ea typeface="Microsoft YaHei Light" panose="020B0502040204020203" pitchFamily="34" charset="-122"/>
            </a:endParaRPr>
          </a:p>
        </p:txBody>
      </p:sp>
      <p:sp>
        <p:nvSpPr>
          <p:cNvPr id="3" name="Rectangle 2">
            <a:extLst>
              <a:ext uri="{FF2B5EF4-FFF2-40B4-BE49-F238E27FC236}">
                <a16:creationId xmlns:a16="http://schemas.microsoft.com/office/drawing/2014/main" id="{D4BDAC7E-3BB2-578B-C865-B382E0375DBB}"/>
              </a:ext>
            </a:extLst>
          </p:cNvPr>
          <p:cNvSpPr/>
          <p:nvPr/>
        </p:nvSpPr>
        <p:spPr>
          <a:xfrm>
            <a:off x="2790080" y="3969677"/>
            <a:ext cx="12288520" cy="2491901"/>
          </a:xfrm>
          <a:prstGeom prst="rect">
            <a:avLst/>
          </a:prstGeom>
        </p:spPr>
        <p:txBody>
          <a:bodyPr wrap="square">
            <a:spAutoFit/>
          </a:bodyPr>
          <a:lstStyle/>
          <a:p>
            <a:pP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EA46455E-DA5A-9B65-8F6C-5EC07F542323}"/>
              </a:ext>
            </a:extLst>
          </p:cNvPr>
          <p:cNvSpPr txBox="1"/>
          <p:nvPr/>
        </p:nvSpPr>
        <p:spPr>
          <a:xfrm>
            <a:off x="2794000" y="7648545"/>
            <a:ext cx="2692400" cy="400110"/>
          </a:xfrm>
          <a:prstGeom prst="rect">
            <a:avLst/>
          </a:prstGeom>
          <a:noFill/>
        </p:spPr>
        <p:txBody>
          <a:bodyPr wrap="square" rtlCol="0">
            <a:spAutoFit/>
          </a:bodyPr>
          <a:lstStyle/>
          <a:p>
            <a:r>
              <a:rPr lang="en-US" altLang="zh-CN" sz="2000"/>
              <a:t>— John Smith</a:t>
            </a:r>
            <a:endParaRPr lang="en-US" sz="2000"/>
          </a:p>
        </p:txBody>
      </p:sp>
      <p:sp>
        <p:nvSpPr>
          <p:cNvPr id="5" name="left-quote_56937">
            <a:extLst>
              <a:ext uri="{FF2B5EF4-FFF2-40B4-BE49-F238E27FC236}">
                <a16:creationId xmlns:a16="http://schemas.microsoft.com/office/drawing/2014/main" id="{7C93031D-AC52-9C35-4F3E-29CEE43DB724}"/>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sp>
        <p:nvSpPr>
          <p:cNvPr id="6" name="Freeform: Shape 5">
            <a:extLst>
              <a:ext uri="{FF2B5EF4-FFF2-40B4-BE49-F238E27FC236}">
                <a16:creationId xmlns:a16="http://schemas.microsoft.com/office/drawing/2014/main" id="{8CABC240-B50D-0F1E-3C50-1A8EAF51D3C9}"/>
              </a:ext>
            </a:extLst>
          </p:cNvPr>
          <p:cNvSpPr/>
          <p:nvPr/>
        </p:nvSpPr>
        <p:spPr>
          <a:xfrm>
            <a:off x="0" y="4863610"/>
            <a:ext cx="18288000" cy="5423391"/>
          </a:xfrm>
          <a:custGeom>
            <a:avLst/>
            <a:gdLst>
              <a:gd name="connsiteX0" fmla="*/ 18288000 w 18288000"/>
              <a:gd name="connsiteY0" fmla="*/ 0 h 5423391"/>
              <a:gd name="connsiteX1" fmla="*/ 18288000 w 18288000"/>
              <a:gd name="connsiteY1" fmla="*/ 5423391 h 5423391"/>
              <a:gd name="connsiteX2" fmla="*/ 0 w 18288000"/>
              <a:gd name="connsiteY2" fmla="*/ 5423391 h 5423391"/>
              <a:gd name="connsiteX3" fmla="*/ 0 w 18288000"/>
              <a:gd name="connsiteY3" fmla="*/ 4556199 h 5423391"/>
              <a:gd name="connsiteX4" fmla="*/ 16769 w 18288000"/>
              <a:gd name="connsiteY4" fmla="*/ 4547335 h 5423391"/>
              <a:gd name="connsiteX5" fmla="*/ 2786470 w 18288000"/>
              <a:gd name="connsiteY5" fmla="*/ 4342292 h 5423391"/>
              <a:gd name="connsiteX6" fmla="*/ 6790240 w 18288000"/>
              <a:gd name="connsiteY6" fmla="*/ 3090943 h 5423391"/>
              <a:gd name="connsiteX7" fmla="*/ 10242421 w 18288000"/>
              <a:gd name="connsiteY7" fmla="*/ 4246034 h 5423391"/>
              <a:gd name="connsiteX8" fmla="*/ 14398353 w 18288000"/>
              <a:gd name="connsiteY8" fmla="*/ 1465257 h 5423391"/>
              <a:gd name="connsiteX9" fmla="*/ 18288000 w 18288000"/>
              <a:gd name="connsiteY9" fmla="*/ 0 h 542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5423391">
                <a:moveTo>
                  <a:pt x="18288000" y="0"/>
                </a:moveTo>
                <a:lnTo>
                  <a:pt x="18288000" y="5423391"/>
                </a:lnTo>
                <a:lnTo>
                  <a:pt x="0" y="5423391"/>
                </a:lnTo>
                <a:lnTo>
                  <a:pt x="0" y="4556199"/>
                </a:lnTo>
                <a:lnTo>
                  <a:pt x="16769" y="4547335"/>
                </a:lnTo>
                <a:cubicBezTo>
                  <a:pt x="182511" y="4461363"/>
                  <a:pt x="1547179" y="3790816"/>
                  <a:pt x="2786470" y="4342292"/>
                </a:cubicBezTo>
                <a:cubicBezTo>
                  <a:pt x="4108381" y="4930534"/>
                  <a:pt x="5278128" y="3336934"/>
                  <a:pt x="6790240" y="3090943"/>
                </a:cubicBezTo>
                <a:cubicBezTo>
                  <a:pt x="8302354" y="2844951"/>
                  <a:pt x="8549615" y="4481332"/>
                  <a:pt x="10242421" y="4246034"/>
                </a:cubicBezTo>
                <a:cubicBezTo>
                  <a:pt x="11935226" y="4010738"/>
                  <a:pt x="12306121" y="1058835"/>
                  <a:pt x="14398353" y="1465257"/>
                </a:cubicBezTo>
                <a:cubicBezTo>
                  <a:pt x="16490583" y="1871677"/>
                  <a:pt x="18288000" y="0"/>
                  <a:pt x="18288000"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486999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par>
                                <p:cTn id="9" presetID="0" presetClass="entr" presetSubtype="0" fill="hold" nodeType="withEffect">
                                  <p:stCondLst>
                                    <p:cond delay="0"/>
                                  </p:stCondLst>
                                  <p:childTnLst>
                                    <p:set>
                                      <p:cBhvr>
                                        <p:cTn id="10" dur="1000" fill="hold">
                                          <p:stCondLst>
                                            <p:cond delay="0"/>
                                          </p:stCondLst>
                                        </p:cTn>
                                        <p:tgtEl>
                                          <p:spTgt spid="5"/>
                                        </p:tgtEl>
                                        <p:attrNameLst>
                                          <p:attrName>style.visibility</p:attrName>
                                        </p:attrNameLst>
                                      </p:cBhvr>
                                      <p:to>
                                        <p:strVal val="visible"/>
                                      </p:to>
                                    </p:set>
                                    <p:anim to="" calcmode="lin" valueType="num">
                                      <p:cBhvr>
                                        <p:cTn id="11"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13" presetID="0" presetClass="entr" presetSubtype="0" fill="hold" grpId="0" nodeType="withEffect">
                                  <p:stCondLst>
                                    <p:cond delay="0"/>
                                  </p:stCondLst>
                                  <p:iterate type="lt">
                                    <p:tmPct val="5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1185"/>
                            </p:stCondLst>
                            <p:childTnLst>
                              <p:par>
                                <p:cTn id="18" presetID="10" presetClass="entr" presetSubtype="0"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EA941500-B235-88D0-B0CF-5FB9ABDAD918}"/>
              </a:ext>
            </a:extLst>
          </p:cNvPr>
          <p:cNvSpPr>
            <a:spLocks noGrp="1"/>
          </p:cNvSpPr>
          <p:nvPr>
            <p:ph type="pic" sz="quarter" idx="10"/>
          </p:nvPr>
        </p:nvSpPr>
        <p:spPr/>
      </p:sp>
      <p:sp>
        <p:nvSpPr>
          <p:cNvPr id="10" name="Freeform: Shape 9">
            <a:extLst>
              <a:ext uri="{FF2B5EF4-FFF2-40B4-BE49-F238E27FC236}">
                <a16:creationId xmlns:a16="http://schemas.microsoft.com/office/drawing/2014/main" id="{04772768-278E-F33D-389A-4E82BBFA8281}"/>
              </a:ext>
            </a:extLst>
          </p:cNvPr>
          <p:cNvSpPr/>
          <p:nvPr/>
        </p:nvSpPr>
        <p:spPr>
          <a:xfrm rot="5400000">
            <a:off x="5519460" y="3384756"/>
            <a:ext cx="9468754" cy="4335733"/>
          </a:xfrm>
          <a:custGeom>
            <a:avLst/>
            <a:gdLst>
              <a:gd name="connsiteX0" fmla="*/ 0 w 9468754"/>
              <a:gd name="connsiteY0" fmla="*/ 4335733 h 4335733"/>
              <a:gd name="connsiteX1" fmla="*/ 45723 w 9468754"/>
              <a:gd name="connsiteY1" fmla="*/ 4322612 h 4335733"/>
              <a:gd name="connsiteX2" fmla="*/ 3078105 w 9468754"/>
              <a:gd name="connsiteY2" fmla="*/ 2428955 h 4335733"/>
              <a:gd name="connsiteX3" fmla="*/ 6530042 w 9468754"/>
              <a:gd name="connsiteY3" fmla="*/ 3461080 h 4335733"/>
              <a:gd name="connsiteX4" fmla="*/ 9391747 w 9468754"/>
              <a:gd name="connsiteY4" fmla="*/ 58977 h 4335733"/>
              <a:gd name="connsiteX5" fmla="*/ 9468754 w 9468754"/>
              <a:gd name="connsiteY5" fmla="*/ 0 h 4335733"/>
              <a:gd name="connsiteX6" fmla="*/ 9468754 w 9468754"/>
              <a:gd name="connsiteY6" fmla="*/ 1548395 h 4335733"/>
              <a:gd name="connsiteX7" fmla="*/ 9390536 w 9468754"/>
              <a:gd name="connsiteY7" fmla="*/ 1593276 h 4335733"/>
              <a:gd name="connsiteX8" fmla="*/ 6528579 w 9468754"/>
              <a:gd name="connsiteY8" fmla="*/ 4144105 h 4335733"/>
              <a:gd name="connsiteX9" fmla="*/ 3076398 w 9468754"/>
              <a:gd name="connsiteY9" fmla="*/ 2989014 h 4335733"/>
              <a:gd name="connsiteX10" fmla="*/ 43258 w 9468754"/>
              <a:gd name="connsiteY10" fmla="*/ 4327597 h 433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68754" h="4335733">
                <a:moveTo>
                  <a:pt x="0" y="4335733"/>
                </a:moveTo>
                <a:lnTo>
                  <a:pt x="45723" y="4322612"/>
                </a:lnTo>
                <a:cubicBezTo>
                  <a:pt x="1002810" y="4004357"/>
                  <a:pt x="1943371" y="2674315"/>
                  <a:pt x="3078105" y="2428955"/>
                </a:cubicBezTo>
                <a:cubicBezTo>
                  <a:pt x="4591081" y="2101808"/>
                  <a:pt x="4837122" y="3774403"/>
                  <a:pt x="6530042" y="3461080"/>
                </a:cubicBezTo>
                <a:cubicBezTo>
                  <a:pt x="7799730" y="3226087"/>
                  <a:pt x="8325783" y="952619"/>
                  <a:pt x="9391747" y="58977"/>
                </a:cubicBezTo>
                <a:lnTo>
                  <a:pt x="9468754" y="0"/>
                </a:lnTo>
                <a:lnTo>
                  <a:pt x="9468754" y="1548395"/>
                </a:lnTo>
                <a:lnTo>
                  <a:pt x="9390536" y="1593276"/>
                </a:lnTo>
                <a:cubicBezTo>
                  <a:pt x="8324211" y="2263069"/>
                  <a:pt x="7798182" y="3967633"/>
                  <a:pt x="6528579" y="4144105"/>
                </a:cubicBezTo>
                <a:cubicBezTo>
                  <a:pt x="4835773" y="4379403"/>
                  <a:pt x="4588510" y="2743022"/>
                  <a:pt x="3076398" y="2989014"/>
                </a:cubicBezTo>
                <a:cubicBezTo>
                  <a:pt x="1942314" y="3173507"/>
                  <a:pt x="1000810" y="4116031"/>
                  <a:pt x="43258" y="4327597"/>
                </a:cubicBezTo>
                <a:close/>
              </a:path>
            </a:pathLst>
          </a:custGeom>
          <a:gradFill flip="none" rotWithShape="1">
            <a:gsLst>
              <a:gs pos="0">
                <a:schemeClr val="accent1"/>
              </a:gs>
              <a:gs pos="100000">
                <a:schemeClr val="accent6"/>
              </a:gs>
            </a:gsLst>
            <a:lin ang="0" scaled="1"/>
            <a:tileRect/>
          </a:gradFill>
          <a:ln w="15454" cap="flat">
            <a:noFill/>
            <a:prstDash val="solid"/>
            <a:miter/>
          </a:ln>
        </p:spPr>
        <p:txBody>
          <a:bodyPr rtlCol="0" anchor="ctr"/>
          <a:lstStyle/>
          <a:p>
            <a:endParaRPr lang="en-US"/>
          </a:p>
        </p:txBody>
      </p:sp>
      <p:sp>
        <p:nvSpPr>
          <p:cNvPr id="13" name="Google Shape;204;p13">
            <a:extLst>
              <a:ext uri="{FF2B5EF4-FFF2-40B4-BE49-F238E27FC236}">
                <a16:creationId xmlns:a16="http://schemas.microsoft.com/office/drawing/2014/main" id="{CFCD7123-3F7A-5996-55D5-8AA40CF9E433}"/>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545F770-1318-2623-45C4-1B51F94F4C8B}"/>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15" name="TextBox 14">
            <a:extLst>
              <a:ext uri="{FF2B5EF4-FFF2-40B4-BE49-F238E27FC236}">
                <a16:creationId xmlns:a16="http://schemas.microsoft.com/office/drawing/2014/main" id="{CB326E31-FEE5-02AE-B11D-1D841B71D720}"/>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8" name="TextBox 7">
            <a:extLst>
              <a:ext uri="{FF2B5EF4-FFF2-40B4-BE49-F238E27FC236}">
                <a16:creationId xmlns:a16="http://schemas.microsoft.com/office/drawing/2014/main" id="{3FAA342F-2774-98A3-CB0E-6A4BC8BBD5D8}"/>
              </a:ext>
            </a:extLst>
          </p:cNvPr>
          <p:cNvSpPr txBox="1"/>
          <p:nvPr/>
        </p:nvSpPr>
        <p:spPr>
          <a:xfrm>
            <a:off x="15377011" y="728361"/>
            <a:ext cx="2232810" cy="307777"/>
          </a:xfrm>
          <a:prstGeom prst="rect">
            <a:avLst/>
          </a:prstGeom>
          <a:noFill/>
        </p:spPr>
        <p:txBody>
          <a:bodyPr wrap="square" rtlCol="0">
            <a:spAutoFit/>
          </a:bodyPr>
          <a:lstStyle/>
          <a:p>
            <a:pPr algn="r"/>
            <a:r>
              <a:rPr lang="en-US" sz="1400" spc="300">
                <a:solidFill>
                  <a:schemeClr val="bg1"/>
                </a:solidFill>
                <a:latin typeface="+mn-lt"/>
              </a:rPr>
              <a:t>BUSINESS</a:t>
            </a:r>
          </a:p>
        </p:txBody>
      </p:sp>
    </p:spTree>
    <p:extLst>
      <p:ext uri="{BB962C8B-B14F-4D97-AF65-F5344CB8AC3E}">
        <p14:creationId xmlns:p14="http://schemas.microsoft.com/office/powerpoint/2010/main" val="54519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13"/>
                                        </p:tgtEl>
                                        <p:attrNameLst>
                                          <p:attrName>style.visibility</p:attrName>
                                        </p:attrNameLst>
                                      </p:cBhvr>
                                      <p:to>
                                        <p:strVal val="visible"/>
                                      </p:to>
                                    </p:set>
                                    <p:anim to="" calcmode="lin" valueType="num">
                                      <p:cBhvr>
                                        <p:cTn id="10"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13"/>
                                        </p:tgtEl>
                                      </p:cBhvr>
                                    </p:animEffect>
                                  </p:childTnLst>
                                </p:cTn>
                              </p:par>
                            </p:childTnLst>
                          </p:cTn>
                        </p:par>
                        <p:par>
                          <p:cTn id="12" fill="hold">
                            <p:stCondLst>
                              <p:cond delay="93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par>
                          <p:cTn id="16" fill="hold">
                            <p:stCondLst>
                              <p:cond delay="1430"/>
                            </p:stCondLst>
                            <p:childTnLst>
                              <p:par>
                                <p:cTn id="17" presetID="2" presetClass="entr" presetSubtype="4" decel="100000" fill="hold" grpId="0" nodeType="afterEffect">
                                  <p:stCondLst>
                                    <p:cond delay="0"/>
                                  </p:stCondLst>
                                  <p:childTnLst>
                                    <p:set>
                                      <p:cBhvr>
                                        <p:cTn id="18" dur="1" fill="hold">
                                          <p:stCondLst>
                                            <p:cond delay="0"/>
                                          </p:stCondLst>
                                        </p:cTn>
                                        <p:tgtEl>
                                          <p:spTgt spid="15">
                                            <p:txEl>
                                              <p:pRg st="0" end="0"/>
                                            </p:txEl>
                                          </p:spTgt>
                                        </p:tgtEl>
                                        <p:attrNameLst>
                                          <p:attrName>style.visibility</p:attrName>
                                        </p:attrNameLst>
                                      </p:cBhvr>
                                      <p:to>
                                        <p:strVal val="visible"/>
                                      </p:to>
                                    </p:set>
                                    <p:anim calcmode="lin" valueType="num">
                                      <p:cBhvr additive="base">
                                        <p:cTn id="19"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0" dur="1000" fill="hold"/>
                                        <p:tgtEl>
                                          <p:spTgt spid="15">
                                            <p:txEl>
                                              <p:pRg st="0" end="0"/>
                                            </p:txEl>
                                          </p:spTgt>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100"/>
                                  </p:stCondLst>
                                  <p:childTnLst>
                                    <p:set>
                                      <p:cBhvr>
                                        <p:cTn id="22" dur="1" fill="hold">
                                          <p:stCondLst>
                                            <p:cond delay="0"/>
                                          </p:stCondLst>
                                        </p:cTn>
                                        <p:tgtEl>
                                          <p:spTgt spid="15">
                                            <p:txEl>
                                              <p:pRg st="1" end="1"/>
                                            </p:txEl>
                                          </p:spTgt>
                                        </p:tgtEl>
                                        <p:attrNameLst>
                                          <p:attrName>style.visibility</p:attrName>
                                        </p:attrNameLst>
                                      </p:cBhvr>
                                      <p:to>
                                        <p:strVal val="visible"/>
                                      </p:to>
                                    </p:set>
                                    <p:anim calcmode="lin" valueType="num">
                                      <p:cBhvr additive="base">
                                        <p:cTn id="23" dur="10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24" dur="1000" fill="hold"/>
                                        <p:tgtEl>
                                          <p:spTgt spid="15">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200"/>
                                  </p:stCondLst>
                                  <p:childTnLst>
                                    <p:set>
                                      <p:cBhvr>
                                        <p:cTn id="26" dur="1" fill="hold">
                                          <p:stCondLst>
                                            <p:cond delay="0"/>
                                          </p:stCondLst>
                                        </p:cTn>
                                        <p:tgtEl>
                                          <p:spTgt spid="15">
                                            <p:txEl>
                                              <p:pRg st="2" end="2"/>
                                            </p:txEl>
                                          </p:spTgt>
                                        </p:tgtEl>
                                        <p:attrNameLst>
                                          <p:attrName>style.visibility</p:attrName>
                                        </p:attrNameLst>
                                      </p:cBhvr>
                                      <p:to>
                                        <p:strVal val="visible"/>
                                      </p:to>
                                    </p:set>
                                    <p:anim calcmode="lin" valueType="num">
                                      <p:cBhvr additive="base">
                                        <p:cTn id="27" dur="10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p:bldP spid="14" grpId="0"/>
      <p:bldP spid="15"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26F28-E676-3F20-6D59-108583B2E184}"/>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78ED816A-A03E-6610-369C-4121F343FD3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AD10273-0FB2-A1BD-8084-804BF8B29A7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98EC9E8B-BAA4-993D-A52C-BCE2939E594C}"/>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16DEC198-1029-95D5-169A-313FD404165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AD5939B-981B-5B97-9099-B3DB3EF094F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EFB87EAC-089B-3B00-07EB-FD0E4263A3A0}"/>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4E02E2B8-30D9-F6DC-E4F7-C639B16F1AF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C3E64DA-207B-4596-3D1F-072DD66CFDF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C7AF465A-1963-B75B-AFFB-25FE63B8857E}"/>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Team Members</a:t>
            </a:r>
            <a:endParaRPr lang="en-US" sz="6000">
              <a:latin typeface="Outfit Black" pitchFamily="2" charset="0"/>
            </a:endParaRPr>
          </a:p>
        </p:txBody>
      </p:sp>
      <p:sp>
        <p:nvSpPr>
          <p:cNvPr id="12" name="Picture Placeholder 11">
            <a:extLst>
              <a:ext uri="{FF2B5EF4-FFF2-40B4-BE49-F238E27FC236}">
                <a16:creationId xmlns:a16="http://schemas.microsoft.com/office/drawing/2014/main" id="{146B4851-73B5-90CA-0553-0E18A53EC6B7}"/>
              </a:ext>
            </a:extLst>
          </p:cNvPr>
          <p:cNvSpPr>
            <a:spLocks noGrp="1"/>
          </p:cNvSpPr>
          <p:nvPr>
            <p:ph type="pic" sz="quarter" idx="10"/>
          </p:nvPr>
        </p:nvSpPr>
        <p:spPr/>
      </p:sp>
      <p:sp>
        <p:nvSpPr>
          <p:cNvPr id="13" name="Picture Placeholder 12">
            <a:extLst>
              <a:ext uri="{FF2B5EF4-FFF2-40B4-BE49-F238E27FC236}">
                <a16:creationId xmlns:a16="http://schemas.microsoft.com/office/drawing/2014/main" id="{BAAEAA4A-E6A8-BAD4-FF7E-F7CBDFF8BCFD}"/>
              </a:ext>
            </a:extLst>
          </p:cNvPr>
          <p:cNvSpPr>
            <a:spLocks noGrp="1"/>
          </p:cNvSpPr>
          <p:nvPr>
            <p:ph type="pic" sz="quarter" idx="11"/>
          </p:nvPr>
        </p:nvSpPr>
        <p:spPr/>
      </p:sp>
      <p:sp>
        <p:nvSpPr>
          <p:cNvPr id="14" name="Picture Placeholder 13">
            <a:extLst>
              <a:ext uri="{FF2B5EF4-FFF2-40B4-BE49-F238E27FC236}">
                <a16:creationId xmlns:a16="http://schemas.microsoft.com/office/drawing/2014/main" id="{0699CF4E-0FF0-7D45-6F7F-95D48CA5BE63}"/>
              </a:ext>
            </a:extLst>
          </p:cNvPr>
          <p:cNvSpPr>
            <a:spLocks noGrp="1"/>
          </p:cNvSpPr>
          <p:nvPr>
            <p:ph type="pic" sz="quarter" idx="12"/>
          </p:nvPr>
        </p:nvSpPr>
        <p:spPr/>
      </p:sp>
    </p:spTree>
    <p:extLst>
      <p:ext uri="{BB962C8B-B14F-4D97-AF65-F5344CB8AC3E}">
        <p14:creationId xmlns:p14="http://schemas.microsoft.com/office/powerpoint/2010/main" val="2591903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75"/>
                            </p:stCondLst>
                            <p:childTnLst>
                              <p:par>
                                <p:cTn id="10" presetID="0" presetClass="entr" presetSubtype="0" fill="hold" nodeType="afterEffect">
                                  <p:stCondLst>
                                    <p:cond delay="0"/>
                                  </p:stCondLst>
                                  <p:childTnLst>
                                    <p:set>
                                      <p:cBhvr>
                                        <p:cTn id="11" dur="1000" fill="hold">
                                          <p:stCondLst>
                                            <p:cond delay="0"/>
                                          </p:stCondLst>
                                        </p:cTn>
                                        <p:tgtEl>
                                          <p:spTgt spid="12"/>
                                        </p:tgtEl>
                                        <p:attrNameLst>
                                          <p:attrName>style.visibility</p:attrName>
                                        </p:attrNameLst>
                                      </p:cBhvr>
                                      <p:to>
                                        <p:strVal val="visible"/>
                                      </p:to>
                                    </p:set>
                                    <p:anim to="" calcmode="lin" valueType="num">
                                      <p:cBhvr>
                                        <p:cTn id="12" dur="10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13" dur="10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14" presetID="2" presetClass="entr" presetSubtype="4" decel="10000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000" fill="hold"/>
                                        <p:tgtEl>
                                          <p:spTgt spid="2"/>
                                        </p:tgtEl>
                                        <p:attrNameLst>
                                          <p:attrName>ppt_x</p:attrName>
                                        </p:attrNameLst>
                                      </p:cBhvr>
                                      <p:tavLst>
                                        <p:tav tm="0">
                                          <p:val>
                                            <p:strVal val="#ppt_x"/>
                                          </p:val>
                                        </p:tav>
                                        <p:tav tm="100000">
                                          <p:val>
                                            <p:strVal val="#ppt_x"/>
                                          </p:val>
                                        </p:tav>
                                      </p:tavLst>
                                    </p:anim>
                                    <p:anim calcmode="lin" valueType="num">
                                      <p:cBhvr additive="base">
                                        <p:cTn id="17" dur="10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975"/>
                            </p:stCondLst>
                            <p:childTnLst>
                              <p:par>
                                <p:cTn id="19" presetID="0" presetClass="entr" presetSubtype="0" fill="hold" nodeType="afterEffect">
                                  <p:stCondLst>
                                    <p:cond delay="0"/>
                                  </p:stCondLst>
                                  <p:childTnLst>
                                    <p:set>
                                      <p:cBhvr>
                                        <p:cTn id="20" dur="1000" fill="hold">
                                          <p:stCondLst>
                                            <p:cond delay="0"/>
                                          </p:stCondLst>
                                        </p:cTn>
                                        <p:tgtEl>
                                          <p:spTgt spid="13"/>
                                        </p:tgtEl>
                                        <p:attrNameLst>
                                          <p:attrName>style.visibility</p:attrName>
                                        </p:attrNameLst>
                                      </p:cBhvr>
                                      <p:to>
                                        <p:strVal val="visible"/>
                                      </p:to>
                                    </p:set>
                                    <p:anim to="" calcmode="lin" valueType="num">
                                      <p:cBhvr>
                                        <p:cTn id="21" dur="1000" fill="hold">
                                          <p:stCondLst>
                                            <p:cond delay="0"/>
                                          </p:stCondLst>
                                        </p:cTn>
                                        <p:tgtEl>
                                          <p:spTgt spid="13"/>
                                        </p:tgtEl>
                                        <p:attrNameLst>
                                          <p:attrName>ppt_h</p:attrName>
                                        </p:attrNameLst>
                                      </p:cBhvr>
                                      <p:tavLst>
                                        <p:tav tm="0" fmla="#ppt_h-#ppt_h*((1.5-1.5*$)^3-(1.5-1.5*$)^2)">
                                          <p:val>
                                            <p:strVal val="0"/>
                                          </p:val>
                                        </p:tav>
                                        <p:tav tm="100000">
                                          <p:val>
                                            <p:strVal val="1"/>
                                          </p:val>
                                        </p:tav>
                                      </p:tavLst>
                                    </p:anim>
                                    <p:anim to="" calcmode="lin" valueType="num">
                                      <p:cBhvr>
                                        <p:cTn id="22" dur="1000" fill="hold">
                                          <p:stCondLst>
                                            <p:cond delay="0"/>
                                          </p:stCondLst>
                                        </p:cTn>
                                        <p:tgtEl>
                                          <p:spTgt spid="13"/>
                                        </p:tgtEl>
                                        <p:attrNameLst>
                                          <p:attrName>ppt_w</p:attrName>
                                        </p:attrNameLst>
                                      </p:cBhvr>
                                      <p:tavLst>
                                        <p:tav tm="0" fmla="#ppt_w-#ppt_w*((1.5-1.5*$)^3-(1.5-1.5*$)^2)">
                                          <p:val>
                                            <p:strVal val="0"/>
                                          </p:val>
                                        </p:tav>
                                        <p:tav tm="100000">
                                          <p:val>
                                            <p:strVal val="1"/>
                                          </p:val>
                                        </p:tav>
                                      </p:tavLst>
                                    </p:anim>
                                  </p:childTnLst>
                                </p:cTn>
                              </p:par>
                              <p:par>
                                <p:cTn id="23" presetID="2" presetClass="entr" presetSubtype="4" decel="10000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1000" fill="hold"/>
                                        <p:tgtEl>
                                          <p:spTgt spid="5"/>
                                        </p:tgtEl>
                                        <p:attrNameLst>
                                          <p:attrName>ppt_x</p:attrName>
                                        </p:attrNameLst>
                                      </p:cBhvr>
                                      <p:tavLst>
                                        <p:tav tm="0">
                                          <p:val>
                                            <p:strVal val="#ppt_x"/>
                                          </p:val>
                                        </p:tav>
                                        <p:tav tm="100000">
                                          <p:val>
                                            <p:strVal val="#ppt_x"/>
                                          </p:val>
                                        </p:tav>
                                      </p:tavLst>
                                    </p:anim>
                                    <p:anim calcmode="lin" valueType="num">
                                      <p:cBhvr additive="base">
                                        <p:cTn id="26" dur="1000" fill="hold"/>
                                        <p:tgtEl>
                                          <p:spTgt spid="5"/>
                                        </p:tgtEl>
                                        <p:attrNameLst>
                                          <p:attrName>ppt_y</p:attrName>
                                        </p:attrNameLst>
                                      </p:cBhvr>
                                      <p:tavLst>
                                        <p:tav tm="0">
                                          <p:val>
                                            <p:strVal val="1+#ppt_h/2"/>
                                          </p:val>
                                        </p:tav>
                                        <p:tav tm="100000">
                                          <p:val>
                                            <p:strVal val="#ppt_y"/>
                                          </p:val>
                                        </p:tav>
                                      </p:tavLst>
                                    </p:anim>
                                  </p:childTnLst>
                                </p:cTn>
                              </p:par>
                            </p:childTnLst>
                          </p:cTn>
                        </p:par>
                        <p:par>
                          <p:cTn id="27" fill="hold">
                            <p:stCondLst>
                              <p:cond delay="2975"/>
                            </p:stCondLst>
                            <p:childTnLst>
                              <p:par>
                                <p:cTn id="28" presetID="0" presetClass="entr" presetSubtype="0" fill="hold" nodeType="afterEffect">
                                  <p:stCondLst>
                                    <p:cond delay="0"/>
                                  </p:stCondLst>
                                  <p:childTnLst>
                                    <p:set>
                                      <p:cBhvr>
                                        <p:cTn id="29" dur="1000" fill="hold">
                                          <p:stCondLst>
                                            <p:cond delay="0"/>
                                          </p:stCondLst>
                                        </p:cTn>
                                        <p:tgtEl>
                                          <p:spTgt spid="14"/>
                                        </p:tgtEl>
                                        <p:attrNameLst>
                                          <p:attrName>style.visibility</p:attrName>
                                        </p:attrNameLst>
                                      </p:cBhvr>
                                      <p:to>
                                        <p:strVal val="visible"/>
                                      </p:to>
                                    </p:set>
                                    <p:anim to="" calcmode="lin" valueType="num">
                                      <p:cBhvr>
                                        <p:cTn id="30" dur="10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31" dur="10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32" presetID="2" presetClass="entr" presetSubtype="4" decel="100000" fill="hold"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additive="base">
                                        <p:cTn id="34" dur="1000" fill="hold"/>
                                        <p:tgtEl>
                                          <p:spTgt spid="8"/>
                                        </p:tgtEl>
                                        <p:attrNameLst>
                                          <p:attrName>ppt_x</p:attrName>
                                        </p:attrNameLst>
                                      </p:cBhvr>
                                      <p:tavLst>
                                        <p:tav tm="0">
                                          <p:val>
                                            <p:strVal val="#ppt_x"/>
                                          </p:val>
                                        </p:tav>
                                        <p:tav tm="100000">
                                          <p:val>
                                            <p:strVal val="#ppt_x"/>
                                          </p:val>
                                        </p:tav>
                                      </p:tavLst>
                                    </p:anim>
                                    <p:anim calcmode="lin" valueType="num">
                                      <p:cBhvr additive="base">
                                        <p:cTn id="35"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theme/theme1.xml><?xml version="1.0" encoding="utf-8"?>
<a:theme xmlns:a="http://schemas.openxmlformats.org/drawingml/2006/main" name="Simplicity theme">
  <a:themeElements>
    <a:clrScheme name="2-gradient 29 bright">
      <a:dk1>
        <a:sysClr val="windowText" lastClr="000000"/>
      </a:dk1>
      <a:lt1>
        <a:sysClr val="window" lastClr="FFFFFF"/>
      </a:lt1>
      <a:dk2>
        <a:srgbClr val="262626"/>
      </a:dk2>
      <a:lt2>
        <a:srgbClr val="EFEFEF"/>
      </a:lt2>
      <a:accent1>
        <a:srgbClr val="F857A6"/>
      </a:accent1>
      <a:accent2>
        <a:srgbClr val="FA5793"/>
      </a:accent2>
      <a:accent3>
        <a:srgbClr val="FB5784"/>
      </a:accent3>
      <a:accent4>
        <a:srgbClr val="FC5875"/>
      </a:accent4>
      <a:accent5>
        <a:srgbClr val="FE5866"/>
      </a:accent5>
      <a:accent6>
        <a:srgbClr val="FF5959"/>
      </a:accent6>
      <a:hlink>
        <a:srgbClr val="F857A6"/>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412184</TotalTime>
  <Words>3792</Words>
  <Application>Microsoft Office PowerPoint</Application>
  <PresentationFormat>Custom</PresentationFormat>
  <Paragraphs>298</Paragraphs>
  <Slides>46</Slides>
  <Notes>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46</vt:i4>
      </vt:variant>
    </vt:vector>
  </HeadingPairs>
  <TitlesOfParts>
    <vt:vector size="54" baseType="lpstr">
      <vt:lpstr>Microsoft YaHei Light</vt:lpstr>
      <vt:lpstr>Microsoft YaHei UI</vt:lpstr>
      <vt:lpstr>Arial</vt:lpstr>
      <vt:lpstr>Outfit</vt:lpstr>
      <vt:lpstr>Outfit Black</vt:lpstr>
      <vt:lpstr>Outfit Light</vt:lpstr>
      <vt:lpstr>Wingdings</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6001</cp:revision>
  <dcterms:created xsi:type="dcterms:W3CDTF">2015-11-23T02:03:38Z</dcterms:created>
  <dcterms:modified xsi:type="dcterms:W3CDTF">2022-07-17T14:32:27Z</dcterms:modified>
</cp:coreProperties>
</file>