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3.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6"/>
  </p:notesMasterIdLst>
  <p:handoutMasterIdLst>
    <p:handoutMasterId r:id="rId47"/>
  </p:handoutMasterIdLst>
  <p:sldIdLst>
    <p:sldId id="6765" r:id="rId3"/>
    <p:sldId id="6794" r:id="rId4"/>
    <p:sldId id="6795" r:id="rId5"/>
    <p:sldId id="6766" r:id="rId6"/>
    <p:sldId id="6793" r:id="rId7"/>
    <p:sldId id="6767" r:id="rId8"/>
    <p:sldId id="6771" r:id="rId9"/>
    <p:sldId id="6775" r:id="rId10"/>
    <p:sldId id="6768" r:id="rId11"/>
    <p:sldId id="6769" r:id="rId12"/>
    <p:sldId id="6822" r:id="rId13"/>
    <p:sldId id="6774" r:id="rId14"/>
    <p:sldId id="6778" r:id="rId15"/>
    <p:sldId id="6773" r:id="rId16"/>
    <p:sldId id="6824" r:id="rId17"/>
    <p:sldId id="6772" r:id="rId18"/>
    <p:sldId id="6779" r:id="rId19"/>
    <p:sldId id="6770" r:id="rId20"/>
    <p:sldId id="6797" r:id="rId21"/>
    <p:sldId id="6776" r:id="rId22"/>
    <p:sldId id="6777" r:id="rId23"/>
    <p:sldId id="6825" r:id="rId24"/>
    <p:sldId id="6781" r:id="rId25"/>
    <p:sldId id="6823" r:id="rId26"/>
    <p:sldId id="6782" r:id="rId27"/>
    <p:sldId id="6783" r:id="rId28"/>
    <p:sldId id="6784" r:id="rId29"/>
    <p:sldId id="6785" r:id="rId30"/>
    <p:sldId id="6786" r:id="rId31"/>
    <p:sldId id="6787" r:id="rId32"/>
    <p:sldId id="6826" r:id="rId33"/>
    <p:sldId id="6788" r:id="rId34"/>
    <p:sldId id="6789" r:id="rId35"/>
    <p:sldId id="6790" r:id="rId36"/>
    <p:sldId id="6791" r:id="rId37"/>
    <p:sldId id="6938" r:id="rId38"/>
    <p:sldId id="6939" r:id="rId39"/>
    <p:sldId id="257" r:id="rId40"/>
    <p:sldId id="258" r:id="rId41"/>
    <p:sldId id="259" r:id="rId42"/>
    <p:sldId id="6940" r:id="rId43"/>
    <p:sldId id="6941" r:id="rId44"/>
    <p:sldId id="6942" r:id="rId45"/>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C0FC92DD-DC26-443F-A45A-9A03E6898BBA}">
          <p14:sldIdLst>
            <p14:sldId id="6765"/>
            <p14:sldId id="6794"/>
            <p14:sldId id="6795"/>
            <p14:sldId id="6766"/>
            <p14:sldId id="6793"/>
            <p14:sldId id="6767"/>
            <p14:sldId id="6771"/>
            <p14:sldId id="6775"/>
            <p14:sldId id="6768"/>
            <p14:sldId id="6769"/>
            <p14:sldId id="6822"/>
            <p14:sldId id="6774"/>
            <p14:sldId id="6778"/>
            <p14:sldId id="6773"/>
            <p14:sldId id="6824"/>
            <p14:sldId id="6772"/>
            <p14:sldId id="6779"/>
            <p14:sldId id="6770"/>
            <p14:sldId id="6797"/>
            <p14:sldId id="6776"/>
            <p14:sldId id="6777"/>
            <p14:sldId id="6825"/>
            <p14:sldId id="6781"/>
            <p14:sldId id="6823"/>
            <p14:sldId id="6782"/>
            <p14:sldId id="6783"/>
            <p14:sldId id="6784"/>
            <p14:sldId id="6785"/>
            <p14:sldId id="6786"/>
            <p14:sldId id="6787"/>
            <p14:sldId id="6826"/>
            <p14:sldId id="6788"/>
            <p14:sldId id="6789"/>
            <p14:sldId id="6790"/>
            <p14:sldId id="6791"/>
            <p14:sldId id="6938"/>
            <p14:sldId id="6939"/>
            <p14:sldId id="257"/>
            <p14:sldId id="258"/>
            <p14:sldId id="259"/>
            <p14:sldId id="6940"/>
            <p14:sldId id="6941"/>
            <p14:sldId id="6942"/>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549" autoAdjust="0"/>
    <p:restoredTop sz="94980" autoAdjust="0"/>
  </p:normalViewPr>
  <p:slideViewPr>
    <p:cSldViewPr snapToGrid="0" showGuides="1">
      <p:cViewPr>
        <p:scale>
          <a:sx n="33" d="100"/>
          <a:sy n="33" d="100"/>
        </p:scale>
        <p:origin x="1210" y="610"/>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75" d="100"/>
        <a:sy n="75" d="100"/>
      </p:scale>
      <p:origin x="0" y="0"/>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handoutMaster" Target="handoutMasters/handoutMaster1.xml"/><Relationship Id="rId50"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484A-4CAC-98D4-9C7049691462}"/>
              </c:ext>
            </c:extLst>
          </c:dPt>
          <c:dPt>
            <c:idx val="1"/>
            <c:bubble3D val="0"/>
            <c:spPr>
              <a:solidFill>
                <a:schemeClr val="accent2"/>
              </a:solidFill>
              <a:ln w="19050">
                <a:noFill/>
              </a:ln>
              <a:effectLst/>
            </c:spPr>
            <c:extLst>
              <c:ext xmlns:c16="http://schemas.microsoft.com/office/drawing/2014/chart" uri="{C3380CC4-5D6E-409C-BE32-E72D297353CC}">
                <c16:uniqueId val="{00000003-484A-4CAC-98D4-9C7049691462}"/>
              </c:ext>
            </c:extLst>
          </c:dPt>
          <c:dPt>
            <c:idx val="2"/>
            <c:bubble3D val="0"/>
            <c:spPr>
              <a:solidFill>
                <a:schemeClr val="accent3"/>
              </a:solidFill>
              <a:ln w="19050">
                <a:noFill/>
              </a:ln>
              <a:effectLst/>
            </c:spPr>
            <c:extLst>
              <c:ext xmlns:c16="http://schemas.microsoft.com/office/drawing/2014/chart" uri="{C3380CC4-5D6E-409C-BE32-E72D297353CC}">
                <c16:uniqueId val="{00000005-484A-4CAC-98D4-9C7049691462}"/>
              </c:ext>
            </c:extLst>
          </c:dPt>
          <c:dPt>
            <c:idx val="3"/>
            <c:bubble3D val="0"/>
            <c:spPr>
              <a:solidFill>
                <a:schemeClr val="accent4"/>
              </a:solidFill>
              <a:ln w="19050">
                <a:noFill/>
              </a:ln>
              <a:effectLst/>
            </c:spPr>
            <c:extLst>
              <c:ext xmlns:c16="http://schemas.microsoft.com/office/drawing/2014/chart" uri="{C3380CC4-5D6E-409C-BE32-E72D297353CC}">
                <c16:uniqueId val="{00000007-484A-4CAC-98D4-9C7049691462}"/>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84A-4CAC-98D4-9C7049691462}"/>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84A-4CAC-98D4-9C7049691462}"/>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84A-4CAC-98D4-9C7049691462}"/>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84A-4CAC-98D4-9C7049691462}"/>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484A-4CAC-98D4-9C7049691462}"/>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layout>
        <c:manualLayout>
          <c:xMode val="edge"/>
          <c:yMode val="edge"/>
          <c:x val="0.21380980400547758"/>
          <c:y val="0.9321326066116048"/>
          <c:w val="0.57238039198904489"/>
          <c:h val="4.7791916404303324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cat>
            <c:numRef>
              <c:f>Sheet1!$A$2:$A$5</c:f>
              <c:numCache>
                <c:formatCode>General</c:formatCode>
                <c:ptCount val="4"/>
                <c:pt idx="0">
                  <c:v>2021</c:v>
                </c:pt>
                <c:pt idx="1">
                  <c:v>2022</c:v>
                </c:pt>
                <c:pt idx="2">
                  <c:v>2023</c:v>
                </c:pt>
                <c:pt idx="3">
                  <c:v>2024</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1755-4633-AD56-CB4257FBBF46}"/>
            </c:ext>
          </c:extLst>
        </c:ser>
        <c:ser>
          <c:idx val="1"/>
          <c:order val="1"/>
          <c:tx>
            <c:strRef>
              <c:f>Sheet1!$C$1</c:f>
              <c:strCache>
                <c:ptCount val="1"/>
                <c:pt idx="0">
                  <c:v>Series 2</c:v>
                </c:pt>
              </c:strCache>
            </c:strRef>
          </c:tx>
          <c:spPr>
            <a:solidFill>
              <a:schemeClr val="accent2">
                <a:alpha val="70000"/>
              </a:schemeClr>
            </a:solidFill>
            <a:ln>
              <a:noFill/>
            </a:ln>
            <a:effectLst/>
          </c:spPr>
          <c:cat>
            <c:numRef>
              <c:f>Sheet1!$A$2:$A$5</c:f>
              <c:numCache>
                <c:formatCode>General</c:formatCode>
                <c:ptCount val="4"/>
                <c:pt idx="0">
                  <c:v>2021</c:v>
                </c:pt>
                <c:pt idx="1">
                  <c:v>2022</c:v>
                </c:pt>
                <c:pt idx="2">
                  <c:v>2023</c:v>
                </c:pt>
                <c:pt idx="3">
                  <c:v>2024</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1755-4633-AD56-CB4257FBBF46}"/>
            </c:ext>
          </c:extLst>
        </c:ser>
        <c:dLbls>
          <c:showLegendKey val="0"/>
          <c:showVal val="0"/>
          <c:showCatName val="0"/>
          <c:showSerName val="0"/>
          <c:showPercent val="0"/>
          <c:showBubbleSize val="0"/>
        </c:dLbls>
        <c:axId val="1976247424"/>
        <c:axId val="1976249056"/>
      </c:area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midCat"/>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Montserrat Light" panose="00000400000000000000" pitchFamily="50"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Montserrat Light" panose="00000400000000000000" pitchFamily="50" charset="0"/>
                <a:ea typeface="Microsoft YaHei Light" panose="020B0502040204020203" pitchFamily="34" charset="-122"/>
              </a:rPr>
              <a:t>2022/7/28</a:t>
            </a:fld>
            <a:endParaRPr lang="zh-CN" altLang="en-US">
              <a:latin typeface="Montserrat Light" panose="00000400000000000000" pitchFamily="50"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Montserrat Light" panose="00000400000000000000" pitchFamily="50"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Montserrat Light" panose="00000400000000000000" pitchFamily="50" charset="0"/>
                <a:ea typeface="Microsoft YaHei Light" panose="020B0502040204020203" pitchFamily="34" charset="-122"/>
              </a:rPr>
              <a:t>‹#›</a:t>
            </a:fld>
            <a:endParaRPr lang="zh-CN" altLang="en-US">
              <a:latin typeface="Montserrat Light" panose="00000400000000000000" pitchFamily="50"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Montserrat Light" panose="00000400000000000000" pitchFamily="50"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Montserrat Light" panose="00000400000000000000" pitchFamily="50" charset="0"/>
                <a:ea typeface="Microsoft YaHei Light" panose="020B0502040204020203" pitchFamily="34" charset="-122"/>
              </a:defRPr>
            </a:lvl1pPr>
          </a:lstStyle>
          <a:p>
            <a:fld id="{184EC83E-688E-43DA-BB76-712D53DE601D}" type="datetimeFigureOut">
              <a:rPr lang="zh-CN" altLang="en-US" smtClean="0"/>
              <a:pPr/>
              <a:t>2022/7/28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Montserrat Light" panose="00000400000000000000" pitchFamily="50"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Montserrat Light" panose="00000400000000000000" pitchFamily="50"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37</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08CF84BD-F890-0840-2B64-E84E771B7235}"/>
              </a:ext>
            </a:extLst>
          </p:cNvPr>
          <p:cNvSpPr>
            <a:spLocks noGrp="1"/>
          </p:cNvSpPr>
          <p:nvPr>
            <p:ph type="pic" sz="quarter" idx="10"/>
          </p:nvPr>
        </p:nvSpPr>
        <p:spPr>
          <a:xfrm>
            <a:off x="0" y="0"/>
            <a:ext cx="10172700" cy="10287001"/>
          </a:xfrm>
          <a:custGeom>
            <a:avLst/>
            <a:gdLst>
              <a:gd name="connsiteX0" fmla="*/ 0 w 10172700"/>
              <a:gd name="connsiteY0" fmla="*/ 0 h 10287001"/>
              <a:gd name="connsiteX1" fmla="*/ 10172700 w 10172700"/>
              <a:gd name="connsiteY1" fmla="*/ 0 h 10287001"/>
              <a:gd name="connsiteX2" fmla="*/ 10172700 w 10172700"/>
              <a:gd name="connsiteY2" fmla="*/ 10287001 h 10287001"/>
              <a:gd name="connsiteX3" fmla="*/ 0 w 101727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0172700" h="10287001">
                <a:moveTo>
                  <a:pt x="0" y="0"/>
                </a:moveTo>
                <a:lnTo>
                  <a:pt x="10172700" y="0"/>
                </a:lnTo>
                <a:lnTo>
                  <a:pt x="10172700" y="10287001"/>
                </a:lnTo>
                <a:lnTo>
                  <a:pt x="0" y="10287001"/>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685516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AED1B6F5-5684-F559-D8DA-B2BF8F6804CE}"/>
              </a:ext>
            </a:extLst>
          </p:cNvPr>
          <p:cNvSpPr>
            <a:spLocks noGrp="1"/>
          </p:cNvSpPr>
          <p:nvPr>
            <p:ph type="pic" sz="quarter" idx="10"/>
          </p:nvPr>
        </p:nvSpPr>
        <p:spPr>
          <a:xfrm>
            <a:off x="1976070" y="1612874"/>
            <a:ext cx="3362501" cy="3362501"/>
          </a:xfrm>
          <a:custGeom>
            <a:avLst/>
            <a:gdLst>
              <a:gd name="connsiteX0" fmla="*/ 0 w 3362501"/>
              <a:gd name="connsiteY0" fmla="*/ 0 h 3362501"/>
              <a:gd name="connsiteX1" fmla="*/ 3362501 w 3362501"/>
              <a:gd name="connsiteY1" fmla="*/ 0 h 3362501"/>
              <a:gd name="connsiteX2" fmla="*/ 3362501 w 3362501"/>
              <a:gd name="connsiteY2" fmla="*/ 3362501 h 3362501"/>
              <a:gd name="connsiteX3" fmla="*/ 0 w 3362501"/>
              <a:gd name="connsiteY3" fmla="*/ 3362501 h 3362501"/>
            </a:gdLst>
            <a:ahLst/>
            <a:cxnLst>
              <a:cxn ang="0">
                <a:pos x="connsiteX0" y="connsiteY0"/>
              </a:cxn>
              <a:cxn ang="0">
                <a:pos x="connsiteX1" y="connsiteY1"/>
              </a:cxn>
              <a:cxn ang="0">
                <a:pos x="connsiteX2" y="connsiteY2"/>
              </a:cxn>
              <a:cxn ang="0">
                <a:pos x="connsiteX3" y="connsiteY3"/>
              </a:cxn>
            </a:cxnLst>
            <a:rect l="l" t="t" r="r" b="b"/>
            <a:pathLst>
              <a:path w="3362501" h="3362501">
                <a:moveTo>
                  <a:pt x="0" y="0"/>
                </a:moveTo>
                <a:lnTo>
                  <a:pt x="3362501" y="0"/>
                </a:lnTo>
                <a:lnTo>
                  <a:pt x="3362501" y="3362501"/>
                </a:lnTo>
                <a:lnTo>
                  <a:pt x="0" y="3362501"/>
                </a:ln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39DD9E4A-6232-577E-6F21-5E4D31D477F6}"/>
              </a:ext>
            </a:extLst>
          </p:cNvPr>
          <p:cNvSpPr>
            <a:spLocks noGrp="1"/>
          </p:cNvSpPr>
          <p:nvPr>
            <p:ph type="pic" sz="quarter" idx="11"/>
          </p:nvPr>
        </p:nvSpPr>
        <p:spPr>
          <a:xfrm>
            <a:off x="1976070" y="5311622"/>
            <a:ext cx="3362501" cy="3362501"/>
          </a:xfrm>
          <a:custGeom>
            <a:avLst/>
            <a:gdLst>
              <a:gd name="connsiteX0" fmla="*/ 0 w 3362501"/>
              <a:gd name="connsiteY0" fmla="*/ 0 h 3362501"/>
              <a:gd name="connsiteX1" fmla="*/ 3362501 w 3362501"/>
              <a:gd name="connsiteY1" fmla="*/ 0 h 3362501"/>
              <a:gd name="connsiteX2" fmla="*/ 3362501 w 3362501"/>
              <a:gd name="connsiteY2" fmla="*/ 3362501 h 3362501"/>
              <a:gd name="connsiteX3" fmla="*/ 0 w 3362501"/>
              <a:gd name="connsiteY3" fmla="*/ 3362501 h 3362501"/>
            </a:gdLst>
            <a:ahLst/>
            <a:cxnLst>
              <a:cxn ang="0">
                <a:pos x="connsiteX0" y="connsiteY0"/>
              </a:cxn>
              <a:cxn ang="0">
                <a:pos x="connsiteX1" y="connsiteY1"/>
              </a:cxn>
              <a:cxn ang="0">
                <a:pos x="connsiteX2" y="connsiteY2"/>
              </a:cxn>
              <a:cxn ang="0">
                <a:pos x="connsiteX3" y="connsiteY3"/>
              </a:cxn>
            </a:cxnLst>
            <a:rect l="l" t="t" r="r" b="b"/>
            <a:pathLst>
              <a:path w="3362501" h="3362501">
                <a:moveTo>
                  <a:pt x="0" y="0"/>
                </a:moveTo>
                <a:lnTo>
                  <a:pt x="3362501" y="0"/>
                </a:lnTo>
                <a:lnTo>
                  <a:pt x="3362501" y="3362501"/>
                </a:lnTo>
                <a:lnTo>
                  <a:pt x="0" y="3362501"/>
                </a:ln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8E357061-BC34-63EA-894A-52EC99A8D00D}"/>
              </a:ext>
            </a:extLst>
          </p:cNvPr>
          <p:cNvSpPr>
            <a:spLocks noGrp="1"/>
          </p:cNvSpPr>
          <p:nvPr>
            <p:ph type="pic" sz="quarter" idx="12"/>
          </p:nvPr>
        </p:nvSpPr>
        <p:spPr>
          <a:xfrm>
            <a:off x="5674820" y="5311622"/>
            <a:ext cx="3362501" cy="3362501"/>
          </a:xfrm>
          <a:custGeom>
            <a:avLst/>
            <a:gdLst>
              <a:gd name="connsiteX0" fmla="*/ 0 w 3362501"/>
              <a:gd name="connsiteY0" fmla="*/ 0 h 3362501"/>
              <a:gd name="connsiteX1" fmla="*/ 3362501 w 3362501"/>
              <a:gd name="connsiteY1" fmla="*/ 0 h 3362501"/>
              <a:gd name="connsiteX2" fmla="*/ 3362501 w 3362501"/>
              <a:gd name="connsiteY2" fmla="*/ 3362501 h 3362501"/>
              <a:gd name="connsiteX3" fmla="*/ 0 w 3362501"/>
              <a:gd name="connsiteY3" fmla="*/ 3362501 h 3362501"/>
            </a:gdLst>
            <a:ahLst/>
            <a:cxnLst>
              <a:cxn ang="0">
                <a:pos x="connsiteX0" y="connsiteY0"/>
              </a:cxn>
              <a:cxn ang="0">
                <a:pos x="connsiteX1" y="connsiteY1"/>
              </a:cxn>
              <a:cxn ang="0">
                <a:pos x="connsiteX2" y="connsiteY2"/>
              </a:cxn>
              <a:cxn ang="0">
                <a:pos x="connsiteX3" y="connsiteY3"/>
              </a:cxn>
            </a:cxnLst>
            <a:rect l="l" t="t" r="r" b="b"/>
            <a:pathLst>
              <a:path w="3362501" h="3362501">
                <a:moveTo>
                  <a:pt x="0" y="0"/>
                </a:moveTo>
                <a:lnTo>
                  <a:pt x="3362501" y="0"/>
                </a:lnTo>
                <a:lnTo>
                  <a:pt x="3362501" y="3362501"/>
                </a:lnTo>
                <a:lnTo>
                  <a:pt x="0" y="3362501"/>
                </a:ln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5AB6658D-300D-40CE-E1C3-BC01A823D2AC}"/>
              </a:ext>
            </a:extLst>
          </p:cNvPr>
          <p:cNvSpPr>
            <a:spLocks noGrp="1"/>
          </p:cNvSpPr>
          <p:nvPr>
            <p:ph type="pic" sz="quarter" idx="13"/>
          </p:nvPr>
        </p:nvSpPr>
        <p:spPr>
          <a:xfrm>
            <a:off x="5674820" y="1612873"/>
            <a:ext cx="3362501" cy="3362501"/>
          </a:xfrm>
          <a:custGeom>
            <a:avLst/>
            <a:gdLst>
              <a:gd name="connsiteX0" fmla="*/ 0 w 3362501"/>
              <a:gd name="connsiteY0" fmla="*/ 0 h 3362501"/>
              <a:gd name="connsiteX1" fmla="*/ 3362501 w 3362501"/>
              <a:gd name="connsiteY1" fmla="*/ 0 h 3362501"/>
              <a:gd name="connsiteX2" fmla="*/ 3362501 w 3362501"/>
              <a:gd name="connsiteY2" fmla="*/ 3362501 h 3362501"/>
              <a:gd name="connsiteX3" fmla="*/ 0 w 3362501"/>
              <a:gd name="connsiteY3" fmla="*/ 3362501 h 3362501"/>
            </a:gdLst>
            <a:ahLst/>
            <a:cxnLst>
              <a:cxn ang="0">
                <a:pos x="connsiteX0" y="connsiteY0"/>
              </a:cxn>
              <a:cxn ang="0">
                <a:pos x="connsiteX1" y="connsiteY1"/>
              </a:cxn>
              <a:cxn ang="0">
                <a:pos x="connsiteX2" y="connsiteY2"/>
              </a:cxn>
              <a:cxn ang="0">
                <a:pos x="connsiteX3" y="connsiteY3"/>
              </a:cxn>
            </a:cxnLst>
            <a:rect l="l" t="t" r="r" b="b"/>
            <a:pathLst>
              <a:path w="3362501" h="3362501">
                <a:moveTo>
                  <a:pt x="0" y="0"/>
                </a:moveTo>
                <a:lnTo>
                  <a:pt x="3362501" y="0"/>
                </a:lnTo>
                <a:lnTo>
                  <a:pt x="3362501" y="3362501"/>
                </a:lnTo>
                <a:lnTo>
                  <a:pt x="0" y="3362501"/>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9575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ppt_x"/>
                                          </p:val>
                                        </p:tav>
                                        <p:tav tm="100000">
                                          <p:val>
                                            <p:strVal val="#ppt_x"/>
                                          </p:val>
                                        </p:tav>
                                      </p:tavLst>
                                    </p:anim>
                                    <p:anim calcmode="lin" valueType="num">
                                      <p:cBhvr additive="base">
                                        <p:cTn id="8" dur="10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ppt_x"/>
                                          </p:val>
                                        </p:tav>
                                        <p:tav tm="100000">
                                          <p:val>
                                            <p:strVal val="#ppt_x"/>
                                          </p:val>
                                        </p:tav>
                                      </p:tavLst>
                                    </p:anim>
                                    <p:anim calcmode="lin" valueType="num">
                                      <p:cBhvr additive="base">
                                        <p:cTn id="12" dur="10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ppt_x"/>
                                          </p:val>
                                        </p:tav>
                                        <p:tav tm="100000">
                                          <p:val>
                                            <p:strVal val="#ppt_x"/>
                                          </p:val>
                                        </p:tav>
                                      </p:tavLst>
                                    </p:anim>
                                    <p:anim calcmode="lin" valueType="num">
                                      <p:cBhvr additive="base">
                                        <p:cTn id="16" dur="10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ppt_x"/>
                                          </p:val>
                                        </p:tav>
                                        <p:tav tm="100000">
                                          <p:val>
                                            <p:strVal val="#ppt_x"/>
                                          </p:val>
                                        </p:tav>
                                      </p:tavLst>
                                    </p:anim>
                                    <p:anim calcmode="lin" valueType="num">
                                      <p:cBhvr additive="base">
                                        <p:cTn id="20"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93C729E3-522C-AD18-C400-8712F08DE73F}"/>
              </a:ext>
            </a:extLst>
          </p:cNvPr>
          <p:cNvSpPr>
            <a:spLocks noGrp="1"/>
          </p:cNvSpPr>
          <p:nvPr>
            <p:ph type="pic" sz="quarter" idx="10"/>
          </p:nvPr>
        </p:nvSpPr>
        <p:spPr>
          <a:xfrm>
            <a:off x="6774272" y="1898249"/>
            <a:ext cx="3090715" cy="3090715"/>
          </a:xfrm>
          <a:custGeom>
            <a:avLst/>
            <a:gdLst>
              <a:gd name="connsiteX0" fmla="*/ 0 w 3090715"/>
              <a:gd name="connsiteY0" fmla="*/ 0 h 3090715"/>
              <a:gd name="connsiteX1" fmla="*/ 3090715 w 3090715"/>
              <a:gd name="connsiteY1" fmla="*/ 0 h 3090715"/>
              <a:gd name="connsiteX2" fmla="*/ 3090715 w 3090715"/>
              <a:gd name="connsiteY2" fmla="*/ 3090715 h 3090715"/>
              <a:gd name="connsiteX3" fmla="*/ 0 w 3090715"/>
              <a:gd name="connsiteY3" fmla="*/ 3090715 h 3090715"/>
            </a:gdLst>
            <a:ahLst/>
            <a:cxnLst>
              <a:cxn ang="0">
                <a:pos x="connsiteX0" y="connsiteY0"/>
              </a:cxn>
              <a:cxn ang="0">
                <a:pos x="connsiteX1" y="connsiteY1"/>
              </a:cxn>
              <a:cxn ang="0">
                <a:pos x="connsiteX2" y="connsiteY2"/>
              </a:cxn>
              <a:cxn ang="0">
                <a:pos x="connsiteX3" y="connsiteY3"/>
              </a:cxn>
            </a:cxnLst>
            <a:rect l="l" t="t" r="r" b="b"/>
            <a:pathLst>
              <a:path w="3090715" h="3090715">
                <a:moveTo>
                  <a:pt x="0" y="0"/>
                </a:moveTo>
                <a:lnTo>
                  <a:pt x="3090715" y="0"/>
                </a:lnTo>
                <a:lnTo>
                  <a:pt x="3090715" y="3090715"/>
                </a:lnTo>
                <a:lnTo>
                  <a:pt x="0" y="3090715"/>
                </a:ln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07866B63-C0DC-1CAE-0E29-0863A74DA2B0}"/>
              </a:ext>
            </a:extLst>
          </p:cNvPr>
          <p:cNvSpPr>
            <a:spLocks noGrp="1"/>
          </p:cNvSpPr>
          <p:nvPr>
            <p:ph type="pic" sz="quarter" idx="11"/>
          </p:nvPr>
        </p:nvSpPr>
        <p:spPr>
          <a:xfrm>
            <a:off x="6774271" y="5298033"/>
            <a:ext cx="3090715" cy="3090715"/>
          </a:xfrm>
          <a:custGeom>
            <a:avLst/>
            <a:gdLst>
              <a:gd name="connsiteX0" fmla="*/ 0 w 3090715"/>
              <a:gd name="connsiteY0" fmla="*/ 0 h 3090715"/>
              <a:gd name="connsiteX1" fmla="*/ 3090715 w 3090715"/>
              <a:gd name="connsiteY1" fmla="*/ 0 h 3090715"/>
              <a:gd name="connsiteX2" fmla="*/ 3090715 w 3090715"/>
              <a:gd name="connsiteY2" fmla="*/ 3090715 h 3090715"/>
              <a:gd name="connsiteX3" fmla="*/ 0 w 3090715"/>
              <a:gd name="connsiteY3" fmla="*/ 3090715 h 3090715"/>
            </a:gdLst>
            <a:ahLst/>
            <a:cxnLst>
              <a:cxn ang="0">
                <a:pos x="connsiteX0" y="connsiteY0"/>
              </a:cxn>
              <a:cxn ang="0">
                <a:pos x="connsiteX1" y="connsiteY1"/>
              </a:cxn>
              <a:cxn ang="0">
                <a:pos x="connsiteX2" y="connsiteY2"/>
              </a:cxn>
              <a:cxn ang="0">
                <a:pos x="connsiteX3" y="connsiteY3"/>
              </a:cxn>
            </a:cxnLst>
            <a:rect l="l" t="t" r="r" b="b"/>
            <a:pathLst>
              <a:path w="3090715" h="3090715">
                <a:moveTo>
                  <a:pt x="0" y="0"/>
                </a:moveTo>
                <a:lnTo>
                  <a:pt x="3090715" y="0"/>
                </a:lnTo>
                <a:lnTo>
                  <a:pt x="3090715" y="3090715"/>
                </a:lnTo>
                <a:lnTo>
                  <a:pt x="0" y="3090715"/>
                </a:ln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40E72082-E36A-5989-D0F0-1EA9C8D218CF}"/>
              </a:ext>
            </a:extLst>
          </p:cNvPr>
          <p:cNvSpPr>
            <a:spLocks noGrp="1"/>
          </p:cNvSpPr>
          <p:nvPr>
            <p:ph type="pic" sz="quarter" idx="12"/>
          </p:nvPr>
        </p:nvSpPr>
        <p:spPr>
          <a:xfrm>
            <a:off x="10174056" y="5298033"/>
            <a:ext cx="3090715" cy="3090715"/>
          </a:xfrm>
          <a:custGeom>
            <a:avLst/>
            <a:gdLst>
              <a:gd name="connsiteX0" fmla="*/ 0 w 3090715"/>
              <a:gd name="connsiteY0" fmla="*/ 0 h 3090715"/>
              <a:gd name="connsiteX1" fmla="*/ 3090715 w 3090715"/>
              <a:gd name="connsiteY1" fmla="*/ 0 h 3090715"/>
              <a:gd name="connsiteX2" fmla="*/ 3090715 w 3090715"/>
              <a:gd name="connsiteY2" fmla="*/ 3090715 h 3090715"/>
              <a:gd name="connsiteX3" fmla="*/ 0 w 3090715"/>
              <a:gd name="connsiteY3" fmla="*/ 3090715 h 3090715"/>
            </a:gdLst>
            <a:ahLst/>
            <a:cxnLst>
              <a:cxn ang="0">
                <a:pos x="connsiteX0" y="connsiteY0"/>
              </a:cxn>
              <a:cxn ang="0">
                <a:pos x="connsiteX1" y="connsiteY1"/>
              </a:cxn>
              <a:cxn ang="0">
                <a:pos x="connsiteX2" y="connsiteY2"/>
              </a:cxn>
              <a:cxn ang="0">
                <a:pos x="connsiteX3" y="connsiteY3"/>
              </a:cxn>
            </a:cxnLst>
            <a:rect l="l" t="t" r="r" b="b"/>
            <a:pathLst>
              <a:path w="3090715" h="3090715">
                <a:moveTo>
                  <a:pt x="0" y="0"/>
                </a:moveTo>
                <a:lnTo>
                  <a:pt x="3090715" y="0"/>
                </a:lnTo>
                <a:lnTo>
                  <a:pt x="3090715" y="3090715"/>
                </a:lnTo>
                <a:lnTo>
                  <a:pt x="0" y="3090715"/>
                </a:ln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C63F9813-7873-9821-E000-37912C113C75}"/>
              </a:ext>
            </a:extLst>
          </p:cNvPr>
          <p:cNvSpPr>
            <a:spLocks noGrp="1"/>
          </p:cNvSpPr>
          <p:nvPr>
            <p:ph type="pic" sz="quarter" idx="13"/>
          </p:nvPr>
        </p:nvSpPr>
        <p:spPr>
          <a:xfrm>
            <a:off x="10174056" y="1898248"/>
            <a:ext cx="3090715" cy="3090715"/>
          </a:xfrm>
          <a:custGeom>
            <a:avLst/>
            <a:gdLst>
              <a:gd name="connsiteX0" fmla="*/ 0 w 3090715"/>
              <a:gd name="connsiteY0" fmla="*/ 0 h 3090715"/>
              <a:gd name="connsiteX1" fmla="*/ 3090715 w 3090715"/>
              <a:gd name="connsiteY1" fmla="*/ 0 h 3090715"/>
              <a:gd name="connsiteX2" fmla="*/ 3090715 w 3090715"/>
              <a:gd name="connsiteY2" fmla="*/ 3090715 h 3090715"/>
              <a:gd name="connsiteX3" fmla="*/ 0 w 3090715"/>
              <a:gd name="connsiteY3" fmla="*/ 3090715 h 3090715"/>
            </a:gdLst>
            <a:ahLst/>
            <a:cxnLst>
              <a:cxn ang="0">
                <a:pos x="connsiteX0" y="connsiteY0"/>
              </a:cxn>
              <a:cxn ang="0">
                <a:pos x="connsiteX1" y="connsiteY1"/>
              </a:cxn>
              <a:cxn ang="0">
                <a:pos x="connsiteX2" y="connsiteY2"/>
              </a:cxn>
              <a:cxn ang="0">
                <a:pos x="connsiteX3" y="connsiteY3"/>
              </a:cxn>
            </a:cxnLst>
            <a:rect l="l" t="t" r="r" b="b"/>
            <a:pathLst>
              <a:path w="3090715" h="3090715">
                <a:moveTo>
                  <a:pt x="0" y="0"/>
                </a:moveTo>
                <a:lnTo>
                  <a:pt x="3090715" y="0"/>
                </a:lnTo>
                <a:lnTo>
                  <a:pt x="3090715" y="3090715"/>
                </a:lnTo>
                <a:lnTo>
                  <a:pt x="0" y="3090715"/>
                </a:lnTo>
                <a:close/>
              </a:path>
            </a:pathLst>
          </a:custGeom>
          <a:solidFill>
            <a:schemeClr val="bg1">
              <a:lumMod val="75000"/>
            </a:schemeClr>
          </a:solidFill>
        </p:spPr>
        <p:txBody>
          <a:bodyPr wrap="square">
            <a:noAutofit/>
          </a:bodyPr>
          <a:lstStyle/>
          <a:p>
            <a:endParaRPr lang="en-US"/>
          </a:p>
        </p:txBody>
      </p:sp>
      <p:sp>
        <p:nvSpPr>
          <p:cNvPr id="18" name="Picture Placeholder 17">
            <a:extLst>
              <a:ext uri="{FF2B5EF4-FFF2-40B4-BE49-F238E27FC236}">
                <a16:creationId xmlns:a16="http://schemas.microsoft.com/office/drawing/2014/main" id="{70E7C5E8-02F2-8DEA-255E-FF785C9E0E6F}"/>
              </a:ext>
            </a:extLst>
          </p:cNvPr>
          <p:cNvSpPr>
            <a:spLocks noGrp="1"/>
          </p:cNvSpPr>
          <p:nvPr>
            <p:ph type="pic" sz="quarter" idx="14"/>
          </p:nvPr>
        </p:nvSpPr>
        <p:spPr>
          <a:xfrm>
            <a:off x="13573841" y="1898248"/>
            <a:ext cx="3090715" cy="3090715"/>
          </a:xfrm>
          <a:custGeom>
            <a:avLst/>
            <a:gdLst>
              <a:gd name="connsiteX0" fmla="*/ 0 w 3090715"/>
              <a:gd name="connsiteY0" fmla="*/ 0 h 3090715"/>
              <a:gd name="connsiteX1" fmla="*/ 3090715 w 3090715"/>
              <a:gd name="connsiteY1" fmla="*/ 0 h 3090715"/>
              <a:gd name="connsiteX2" fmla="*/ 3090715 w 3090715"/>
              <a:gd name="connsiteY2" fmla="*/ 3090715 h 3090715"/>
              <a:gd name="connsiteX3" fmla="*/ 0 w 3090715"/>
              <a:gd name="connsiteY3" fmla="*/ 3090715 h 3090715"/>
            </a:gdLst>
            <a:ahLst/>
            <a:cxnLst>
              <a:cxn ang="0">
                <a:pos x="connsiteX0" y="connsiteY0"/>
              </a:cxn>
              <a:cxn ang="0">
                <a:pos x="connsiteX1" y="connsiteY1"/>
              </a:cxn>
              <a:cxn ang="0">
                <a:pos x="connsiteX2" y="connsiteY2"/>
              </a:cxn>
              <a:cxn ang="0">
                <a:pos x="connsiteX3" y="connsiteY3"/>
              </a:cxn>
            </a:cxnLst>
            <a:rect l="l" t="t" r="r" b="b"/>
            <a:pathLst>
              <a:path w="3090715" h="3090715">
                <a:moveTo>
                  <a:pt x="0" y="0"/>
                </a:moveTo>
                <a:lnTo>
                  <a:pt x="3090715" y="0"/>
                </a:lnTo>
                <a:lnTo>
                  <a:pt x="3090715" y="3090715"/>
                </a:lnTo>
                <a:lnTo>
                  <a:pt x="0" y="3090715"/>
                </a:lnTo>
                <a:close/>
              </a:path>
            </a:pathLst>
          </a:custGeom>
          <a:solidFill>
            <a:schemeClr val="bg1">
              <a:lumMod val="75000"/>
            </a:schemeClr>
          </a:solidFill>
        </p:spPr>
        <p:txBody>
          <a:bodyPr wrap="square">
            <a:noAutofit/>
          </a:bodyPr>
          <a:lstStyle/>
          <a:p>
            <a:endParaRPr lang="en-US"/>
          </a:p>
        </p:txBody>
      </p:sp>
      <p:sp>
        <p:nvSpPr>
          <p:cNvPr id="19" name="Picture Placeholder 18">
            <a:extLst>
              <a:ext uri="{FF2B5EF4-FFF2-40B4-BE49-F238E27FC236}">
                <a16:creationId xmlns:a16="http://schemas.microsoft.com/office/drawing/2014/main" id="{C1B94969-C4F5-F774-D3FC-B77BCE78852D}"/>
              </a:ext>
            </a:extLst>
          </p:cNvPr>
          <p:cNvSpPr>
            <a:spLocks noGrp="1"/>
          </p:cNvSpPr>
          <p:nvPr>
            <p:ph type="pic" sz="quarter" idx="15"/>
          </p:nvPr>
        </p:nvSpPr>
        <p:spPr>
          <a:xfrm>
            <a:off x="13573841" y="5298033"/>
            <a:ext cx="3090715" cy="3090715"/>
          </a:xfrm>
          <a:custGeom>
            <a:avLst/>
            <a:gdLst>
              <a:gd name="connsiteX0" fmla="*/ 0 w 3090715"/>
              <a:gd name="connsiteY0" fmla="*/ 0 h 3090715"/>
              <a:gd name="connsiteX1" fmla="*/ 3090715 w 3090715"/>
              <a:gd name="connsiteY1" fmla="*/ 0 h 3090715"/>
              <a:gd name="connsiteX2" fmla="*/ 3090715 w 3090715"/>
              <a:gd name="connsiteY2" fmla="*/ 3090715 h 3090715"/>
              <a:gd name="connsiteX3" fmla="*/ 0 w 3090715"/>
              <a:gd name="connsiteY3" fmla="*/ 3090715 h 3090715"/>
            </a:gdLst>
            <a:ahLst/>
            <a:cxnLst>
              <a:cxn ang="0">
                <a:pos x="connsiteX0" y="connsiteY0"/>
              </a:cxn>
              <a:cxn ang="0">
                <a:pos x="connsiteX1" y="connsiteY1"/>
              </a:cxn>
              <a:cxn ang="0">
                <a:pos x="connsiteX2" y="connsiteY2"/>
              </a:cxn>
              <a:cxn ang="0">
                <a:pos x="connsiteX3" y="connsiteY3"/>
              </a:cxn>
            </a:cxnLst>
            <a:rect l="l" t="t" r="r" b="b"/>
            <a:pathLst>
              <a:path w="3090715" h="3090715">
                <a:moveTo>
                  <a:pt x="0" y="0"/>
                </a:moveTo>
                <a:lnTo>
                  <a:pt x="3090715" y="0"/>
                </a:lnTo>
                <a:lnTo>
                  <a:pt x="3090715" y="3090715"/>
                </a:lnTo>
                <a:lnTo>
                  <a:pt x="0" y="3090715"/>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831488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ppt_x"/>
                                          </p:val>
                                        </p:tav>
                                        <p:tav tm="100000">
                                          <p:val>
                                            <p:strVal val="#ppt_x"/>
                                          </p:val>
                                        </p:tav>
                                      </p:tavLst>
                                    </p:anim>
                                    <p:anim calcmode="lin" valueType="num">
                                      <p:cBhvr additive="base">
                                        <p:cTn id="8" dur="10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ppt_x"/>
                                          </p:val>
                                        </p:tav>
                                        <p:tav tm="100000">
                                          <p:val>
                                            <p:strVal val="#ppt_x"/>
                                          </p:val>
                                        </p:tav>
                                      </p:tavLst>
                                    </p:anim>
                                    <p:anim calcmode="lin" valueType="num">
                                      <p:cBhvr additive="base">
                                        <p:cTn id="12" dur="10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1000" fill="hold"/>
                                        <p:tgtEl>
                                          <p:spTgt spid="18"/>
                                        </p:tgtEl>
                                        <p:attrNameLst>
                                          <p:attrName>ppt_x</p:attrName>
                                        </p:attrNameLst>
                                      </p:cBhvr>
                                      <p:tavLst>
                                        <p:tav tm="0">
                                          <p:val>
                                            <p:strVal val="#ppt_x"/>
                                          </p:val>
                                        </p:tav>
                                        <p:tav tm="100000">
                                          <p:val>
                                            <p:strVal val="#ppt_x"/>
                                          </p:val>
                                        </p:tav>
                                      </p:tavLst>
                                    </p:anim>
                                    <p:anim calcmode="lin" valueType="num">
                                      <p:cBhvr additive="base">
                                        <p:cTn id="16" dur="100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ppt_x"/>
                                          </p:val>
                                        </p:tav>
                                        <p:tav tm="100000">
                                          <p:val>
                                            <p:strVal val="#ppt_x"/>
                                          </p:val>
                                        </p:tav>
                                      </p:tavLst>
                                    </p:anim>
                                    <p:anim calcmode="lin" valueType="num">
                                      <p:cBhvr additive="base">
                                        <p:cTn id="20" dur="10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000" fill="hold"/>
                                        <p:tgtEl>
                                          <p:spTgt spid="16"/>
                                        </p:tgtEl>
                                        <p:attrNameLst>
                                          <p:attrName>ppt_x</p:attrName>
                                        </p:attrNameLst>
                                      </p:cBhvr>
                                      <p:tavLst>
                                        <p:tav tm="0">
                                          <p:val>
                                            <p:strVal val="#ppt_x"/>
                                          </p:val>
                                        </p:tav>
                                        <p:tav tm="100000">
                                          <p:val>
                                            <p:strVal val="#ppt_x"/>
                                          </p:val>
                                        </p:tav>
                                      </p:tavLst>
                                    </p:anim>
                                    <p:anim calcmode="lin" valueType="num">
                                      <p:cBhvr additive="base">
                                        <p:cTn id="24" dur="10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1000" fill="hold"/>
                                        <p:tgtEl>
                                          <p:spTgt spid="19"/>
                                        </p:tgtEl>
                                        <p:attrNameLst>
                                          <p:attrName>ppt_x</p:attrName>
                                        </p:attrNameLst>
                                      </p:cBhvr>
                                      <p:tavLst>
                                        <p:tav tm="0">
                                          <p:val>
                                            <p:strVal val="#ppt_x"/>
                                          </p:val>
                                        </p:tav>
                                        <p:tav tm="100000">
                                          <p:val>
                                            <p:strVal val="#ppt_x"/>
                                          </p:val>
                                        </p:tav>
                                      </p:tavLst>
                                    </p:anim>
                                    <p:anim calcmode="lin" valueType="num">
                                      <p:cBhvr additive="base">
                                        <p:cTn id="28" dur="10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0232143C-97B4-3DF1-8CB2-9FA86BA102D9}"/>
              </a:ext>
            </a:extLst>
          </p:cNvPr>
          <p:cNvSpPr>
            <a:spLocks noGrp="1"/>
          </p:cNvSpPr>
          <p:nvPr>
            <p:ph type="pic" sz="quarter" idx="10"/>
          </p:nvPr>
        </p:nvSpPr>
        <p:spPr>
          <a:xfrm>
            <a:off x="1874838" y="1638300"/>
            <a:ext cx="7010400" cy="7010400"/>
          </a:xfrm>
          <a:custGeom>
            <a:avLst/>
            <a:gdLst>
              <a:gd name="connsiteX0" fmla="*/ 0 w 7010400"/>
              <a:gd name="connsiteY0" fmla="*/ 0 h 7010400"/>
              <a:gd name="connsiteX1" fmla="*/ 7010400 w 7010400"/>
              <a:gd name="connsiteY1" fmla="*/ 0 h 7010400"/>
              <a:gd name="connsiteX2" fmla="*/ 7010400 w 7010400"/>
              <a:gd name="connsiteY2" fmla="*/ 7010400 h 7010400"/>
              <a:gd name="connsiteX3" fmla="*/ 0 w 7010400"/>
              <a:gd name="connsiteY3" fmla="*/ 7010400 h 7010400"/>
            </a:gdLst>
            <a:ahLst/>
            <a:cxnLst>
              <a:cxn ang="0">
                <a:pos x="connsiteX0" y="connsiteY0"/>
              </a:cxn>
              <a:cxn ang="0">
                <a:pos x="connsiteX1" y="connsiteY1"/>
              </a:cxn>
              <a:cxn ang="0">
                <a:pos x="connsiteX2" y="connsiteY2"/>
              </a:cxn>
              <a:cxn ang="0">
                <a:pos x="connsiteX3" y="connsiteY3"/>
              </a:cxn>
            </a:cxnLst>
            <a:rect l="l" t="t" r="r" b="b"/>
            <a:pathLst>
              <a:path w="7010400" h="7010400">
                <a:moveTo>
                  <a:pt x="0" y="0"/>
                </a:moveTo>
                <a:lnTo>
                  <a:pt x="7010400" y="0"/>
                </a:lnTo>
                <a:lnTo>
                  <a:pt x="7010400" y="7010400"/>
                </a:lnTo>
                <a:lnTo>
                  <a:pt x="0" y="7010400"/>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038577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68"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4931AC02-8727-5BEA-FB3A-168100942351}"/>
              </a:ext>
            </a:extLst>
          </p:cNvPr>
          <p:cNvSpPr>
            <a:spLocks noGrp="1"/>
          </p:cNvSpPr>
          <p:nvPr>
            <p:ph type="pic" sz="quarter" idx="10"/>
          </p:nvPr>
        </p:nvSpPr>
        <p:spPr>
          <a:xfrm>
            <a:off x="7268812" y="1085288"/>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08986093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46FAA583-4F58-5C73-C7BF-4DB7BA888560}"/>
              </a:ext>
            </a:extLst>
          </p:cNvPr>
          <p:cNvSpPr>
            <a:spLocks noGrp="1"/>
          </p:cNvSpPr>
          <p:nvPr>
            <p:ph type="pic" sz="quarter" idx="10"/>
          </p:nvPr>
        </p:nvSpPr>
        <p:spPr>
          <a:xfrm>
            <a:off x="8174123" y="1945038"/>
            <a:ext cx="8512117" cy="6366204"/>
          </a:xfrm>
          <a:custGeom>
            <a:avLst/>
            <a:gdLst>
              <a:gd name="connsiteX0" fmla="*/ 0 w 8512117"/>
              <a:gd name="connsiteY0" fmla="*/ 0 h 6366204"/>
              <a:gd name="connsiteX1" fmla="*/ 8512117 w 8512117"/>
              <a:gd name="connsiteY1" fmla="*/ 0 h 6366204"/>
              <a:gd name="connsiteX2" fmla="*/ 8512117 w 8512117"/>
              <a:gd name="connsiteY2" fmla="*/ 6366204 h 6366204"/>
              <a:gd name="connsiteX3" fmla="*/ 0 w 8512117"/>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7" h="6366204">
                <a:moveTo>
                  <a:pt x="0" y="0"/>
                </a:moveTo>
                <a:lnTo>
                  <a:pt x="8512117" y="0"/>
                </a:lnTo>
                <a:lnTo>
                  <a:pt x="8512117" y="6366204"/>
                </a:lnTo>
                <a:lnTo>
                  <a:pt x="0" y="6366204"/>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9314495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AD76F0C2-DBB7-8E15-3551-FCD129073C8D}"/>
              </a:ext>
            </a:extLst>
          </p:cNvPr>
          <p:cNvSpPr>
            <a:spLocks noGrp="1"/>
          </p:cNvSpPr>
          <p:nvPr>
            <p:ph type="pic" sz="quarter" idx="10"/>
          </p:nvPr>
        </p:nvSpPr>
        <p:spPr>
          <a:xfrm>
            <a:off x="-683915" y="2139702"/>
            <a:ext cx="9092040" cy="5686603"/>
          </a:xfrm>
          <a:custGeom>
            <a:avLst/>
            <a:gdLst>
              <a:gd name="connsiteX0" fmla="*/ 0 w 9092040"/>
              <a:gd name="connsiteY0" fmla="*/ 0 h 5686603"/>
              <a:gd name="connsiteX1" fmla="*/ 9092040 w 9092040"/>
              <a:gd name="connsiteY1" fmla="*/ 0 h 5686603"/>
              <a:gd name="connsiteX2" fmla="*/ 9092040 w 9092040"/>
              <a:gd name="connsiteY2" fmla="*/ 5686603 h 5686603"/>
              <a:gd name="connsiteX3" fmla="*/ 0 w 9092040"/>
              <a:gd name="connsiteY3" fmla="*/ 5686603 h 5686603"/>
            </a:gdLst>
            <a:ahLst/>
            <a:cxnLst>
              <a:cxn ang="0">
                <a:pos x="connsiteX0" y="connsiteY0"/>
              </a:cxn>
              <a:cxn ang="0">
                <a:pos x="connsiteX1" y="connsiteY1"/>
              </a:cxn>
              <a:cxn ang="0">
                <a:pos x="connsiteX2" y="connsiteY2"/>
              </a:cxn>
              <a:cxn ang="0">
                <a:pos x="connsiteX3" y="connsiteY3"/>
              </a:cxn>
            </a:cxnLst>
            <a:rect l="l" t="t" r="r" b="b"/>
            <a:pathLst>
              <a:path w="9092040" h="5686603">
                <a:moveTo>
                  <a:pt x="0" y="0"/>
                </a:moveTo>
                <a:lnTo>
                  <a:pt x="9092040" y="0"/>
                </a:lnTo>
                <a:lnTo>
                  <a:pt x="9092040" y="5686603"/>
                </a:lnTo>
                <a:lnTo>
                  <a:pt x="0" y="5686603"/>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59264549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E32608B-3578-4508-935F-E7D3A153A541}"/>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53326887-CF2D-CB0C-D1C5-9BFD2EA84F50}"/>
              </a:ext>
            </a:extLst>
          </p:cNvPr>
          <p:cNvSpPr>
            <a:spLocks noGrp="1"/>
          </p:cNvSpPr>
          <p:nvPr>
            <p:ph type="pic" sz="quarter" idx="10"/>
          </p:nvPr>
        </p:nvSpPr>
        <p:spPr>
          <a:xfrm>
            <a:off x="1892188" y="1862556"/>
            <a:ext cx="6561890" cy="6561890"/>
          </a:xfrm>
          <a:custGeom>
            <a:avLst/>
            <a:gdLst>
              <a:gd name="connsiteX0" fmla="*/ 0 w 6561890"/>
              <a:gd name="connsiteY0" fmla="*/ 0 h 6561890"/>
              <a:gd name="connsiteX1" fmla="*/ 6561890 w 6561890"/>
              <a:gd name="connsiteY1" fmla="*/ 0 h 6561890"/>
              <a:gd name="connsiteX2" fmla="*/ 6561890 w 6561890"/>
              <a:gd name="connsiteY2" fmla="*/ 6561890 h 6561890"/>
              <a:gd name="connsiteX3" fmla="*/ 0 w 6561890"/>
              <a:gd name="connsiteY3" fmla="*/ 6561890 h 6561890"/>
            </a:gdLst>
            <a:ahLst/>
            <a:cxnLst>
              <a:cxn ang="0">
                <a:pos x="connsiteX0" y="connsiteY0"/>
              </a:cxn>
              <a:cxn ang="0">
                <a:pos x="connsiteX1" y="connsiteY1"/>
              </a:cxn>
              <a:cxn ang="0">
                <a:pos x="connsiteX2" y="connsiteY2"/>
              </a:cxn>
              <a:cxn ang="0">
                <a:pos x="connsiteX3" y="connsiteY3"/>
              </a:cxn>
            </a:cxnLst>
            <a:rect l="l" t="t" r="r" b="b"/>
            <a:pathLst>
              <a:path w="6561890" h="6561890">
                <a:moveTo>
                  <a:pt x="0" y="0"/>
                </a:moveTo>
                <a:lnTo>
                  <a:pt x="6561890" y="0"/>
                </a:lnTo>
                <a:lnTo>
                  <a:pt x="6561890" y="6561890"/>
                </a:lnTo>
                <a:lnTo>
                  <a:pt x="0" y="6561890"/>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986219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26A0521A-6FD2-5F13-CD6D-CC3620DA6D5F}"/>
              </a:ext>
            </a:extLst>
          </p:cNvPr>
          <p:cNvSpPr>
            <a:spLocks noGrp="1"/>
          </p:cNvSpPr>
          <p:nvPr>
            <p:ph type="pic" sz="quarter" idx="10"/>
          </p:nvPr>
        </p:nvSpPr>
        <p:spPr>
          <a:xfrm>
            <a:off x="0" y="0"/>
            <a:ext cx="8115300" cy="10287000"/>
          </a:xfrm>
          <a:custGeom>
            <a:avLst/>
            <a:gdLst>
              <a:gd name="connsiteX0" fmla="*/ 0 w 8115300"/>
              <a:gd name="connsiteY0" fmla="*/ 0 h 10287000"/>
              <a:gd name="connsiteX1" fmla="*/ 8115300 w 8115300"/>
              <a:gd name="connsiteY1" fmla="*/ 0 h 10287000"/>
              <a:gd name="connsiteX2" fmla="*/ 8115300 w 8115300"/>
              <a:gd name="connsiteY2" fmla="*/ 10287000 h 10287000"/>
              <a:gd name="connsiteX3" fmla="*/ 0 w 81153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8115300" h="10287000">
                <a:moveTo>
                  <a:pt x="0" y="0"/>
                </a:moveTo>
                <a:lnTo>
                  <a:pt x="8115300" y="0"/>
                </a:lnTo>
                <a:lnTo>
                  <a:pt x="8115300" y="10287000"/>
                </a:lnTo>
                <a:lnTo>
                  <a:pt x="0" y="10287000"/>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4273853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A668311B-4450-19CA-3EFE-ACE32B922BAF}"/>
              </a:ext>
            </a:extLst>
          </p:cNvPr>
          <p:cNvSpPr>
            <a:spLocks noGrp="1"/>
          </p:cNvSpPr>
          <p:nvPr>
            <p:ph type="pic" sz="quarter" idx="10"/>
          </p:nvPr>
        </p:nvSpPr>
        <p:spPr>
          <a:xfrm>
            <a:off x="8115300" y="0"/>
            <a:ext cx="10172700" cy="10287000"/>
          </a:xfrm>
          <a:custGeom>
            <a:avLst/>
            <a:gdLst>
              <a:gd name="connsiteX0" fmla="*/ 0 w 10172700"/>
              <a:gd name="connsiteY0" fmla="*/ 0 h 10287000"/>
              <a:gd name="connsiteX1" fmla="*/ 10172700 w 10172700"/>
              <a:gd name="connsiteY1" fmla="*/ 0 h 10287000"/>
              <a:gd name="connsiteX2" fmla="*/ 10172700 w 10172700"/>
              <a:gd name="connsiteY2" fmla="*/ 10287000 h 10287000"/>
              <a:gd name="connsiteX3" fmla="*/ 0 w 101727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0172700" h="10287000">
                <a:moveTo>
                  <a:pt x="0" y="0"/>
                </a:moveTo>
                <a:lnTo>
                  <a:pt x="10172700" y="0"/>
                </a:lnTo>
                <a:lnTo>
                  <a:pt x="10172700" y="10287000"/>
                </a:lnTo>
                <a:lnTo>
                  <a:pt x="0" y="10287000"/>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096691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F1CF33B8-AC41-B41B-3171-3E72319EAEE6}"/>
              </a:ext>
            </a:extLst>
          </p:cNvPr>
          <p:cNvSpPr>
            <a:spLocks noGrp="1"/>
          </p:cNvSpPr>
          <p:nvPr>
            <p:ph type="pic" sz="quarter" idx="10"/>
          </p:nvPr>
        </p:nvSpPr>
        <p:spPr>
          <a:xfrm>
            <a:off x="0" y="0"/>
            <a:ext cx="8115300" cy="10287000"/>
          </a:xfrm>
          <a:custGeom>
            <a:avLst/>
            <a:gdLst>
              <a:gd name="connsiteX0" fmla="*/ 0 w 8115300"/>
              <a:gd name="connsiteY0" fmla="*/ 0 h 10287000"/>
              <a:gd name="connsiteX1" fmla="*/ 8115300 w 8115300"/>
              <a:gd name="connsiteY1" fmla="*/ 0 h 10287000"/>
              <a:gd name="connsiteX2" fmla="*/ 8115300 w 8115300"/>
              <a:gd name="connsiteY2" fmla="*/ 10287000 h 10287000"/>
              <a:gd name="connsiteX3" fmla="*/ 0 w 81153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8115300" h="10287000">
                <a:moveTo>
                  <a:pt x="0" y="0"/>
                </a:moveTo>
                <a:lnTo>
                  <a:pt x="8115300" y="0"/>
                </a:lnTo>
                <a:lnTo>
                  <a:pt x="8115300" y="10287000"/>
                </a:lnTo>
                <a:lnTo>
                  <a:pt x="0" y="10287000"/>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6958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35E4A493-E95A-8363-3DC2-82BB5D978C4A}"/>
              </a:ext>
            </a:extLst>
          </p:cNvPr>
          <p:cNvSpPr>
            <a:spLocks noGrp="1"/>
          </p:cNvSpPr>
          <p:nvPr>
            <p:ph type="pic" sz="quarter" idx="11"/>
          </p:nvPr>
        </p:nvSpPr>
        <p:spPr>
          <a:xfrm>
            <a:off x="7649332" y="3279649"/>
            <a:ext cx="2989340" cy="2989338"/>
          </a:xfrm>
          <a:custGeom>
            <a:avLst/>
            <a:gdLst>
              <a:gd name="connsiteX0" fmla="*/ 0 w 2989340"/>
              <a:gd name="connsiteY0" fmla="*/ 0 h 2989338"/>
              <a:gd name="connsiteX1" fmla="*/ 2989340 w 2989340"/>
              <a:gd name="connsiteY1" fmla="*/ 0 h 2989338"/>
              <a:gd name="connsiteX2" fmla="*/ 2989340 w 2989340"/>
              <a:gd name="connsiteY2" fmla="*/ 2989338 h 2989338"/>
              <a:gd name="connsiteX3" fmla="*/ 0 w 2989340"/>
              <a:gd name="connsiteY3" fmla="*/ 2989338 h 2989338"/>
            </a:gdLst>
            <a:ahLst/>
            <a:cxnLst>
              <a:cxn ang="0">
                <a:pos x="connsiteX0" y="connsiteY0"/>
              </a:cxn>
              <a:cxn ang="0">
                <a:pos x="connsiteX1" y="connsiteY1"/>
              </a:cxn>
              <a:cxn ang="0">
                <a:pos x="connsiteX2" y="connsiteY2"/>
              </a:cxn>
              <a:cxn ang="0">
                <a:pos x="connsiteX3" y="connsiteY3"/>
              </a:cxn>
            </a:cxnLst>
            <a:rect l="l" t="t" r="r" b="b"/>
            <a:pathLst>
              <a:path w="2989340" h="2989338">
                <a:moveTo>
                  <a:pt x="0" y="0"/>
                </a:moveTo>
                <a:lnTo>
                  <a:pt x="2989340" y="0"/>
                </a:lnTo>
                <a:lnTo>
                  <a:pt x="2989340" y="2989338"/>
                </a:lnTo>
                <a:lnTo>
                  <a:pt x="0" y="2989338"/>
                </a:ln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6FB5901F-F0B2-1752-4AF7-631A2EE9FE83}"/>
              </a:ext>
            </a:extLst>
          </p:cNvPr>
          <p:cNvSpPr>
            <a:spLocks noGrp="1"/>
          </p:cNvSpPr>
          <p:nvPr>
            <p:ph type="pic" sz="quarter" idx="12"/>
          </p:nvPr>
        </p:nvSpPr>
        <p:spPr>
          <a:xfrm>
            <a:off x="12849124" y="3279648"/>
            <a:ext cx="2989340" cy="2989338"/>
          </a:xfrm>
          <a:custGeom>
            <a:avLst/>
            <a:gdLst>
              <a:gd name="connsiteX0" fmla="*/ 0 w 2989340"/>
              <a:gd name="connsiteY0" fmla="*/ 0 h 2989338"/>
              <a:gd name="connsiteX1" fmla="*/ 2989340 w 2989340"/>
              <a:gd name="connsiteY1" fmla="*/ 0 h 2989338"/>
              <a:gd name="connsiteX2" fmla="*/ 2989340 w 2989340"/>
              <a:gd name="connsiteY2" fmla="*/ 2989338 h 2989338"/>
              <a:gd name="connsiteX3" fmla="*/ 0 w 2989340"/>
              <a:gd name="connsiteY3" fmla="*/ 2989338 h 2989338"/>
            </a:gdLst>
            <a:ahLst/>
            <a:cxnLst>
              <a:cxn ang="0">
                <a:pos x="connsiteX0" y="connsiteY0"/>
              </a:cxn>
              <a:cxn ang="0">
                <a:pos x="connsiteX1" y="connsiteY1"/>
              </a:cxn>
              <a:cxn ang="0">
                <a:pos x="connsiteX2" y="connsiteY2"/>
              </a:cxn>
              <a:cxn ang="0">
                <a:pos x="connsiteX3" y="connsiteY3"/>
              </a:cxn>
            </a:cxnLst>
            <a:rect l="l" t="t" r="r" b="b"/>
            <a:pathLst>
              <a:path w="2989340" h="2989338">
                <a:moveTo>
                  <a:pt x="0" y="0"/>
                </a:moveTo>
                <a:lnTo>
                  <a:pt x="2989340" y="0"/>
                </a:lnTo>
                <a:lnTo>
                  <a:pt x="2989340" y="2989338"/>
                </a:lnTo>
                <a:lnTo>
                  <a:pt x="0" y="2989338"/>
                </a:ln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88D427B2-9232-2C11-FC84-DE8C027AEBC6}"/>
              </a:ext>
            </a:extLst>
          </p:cNvPr>
          <p:cNvSpPr>
            <a:spLocks noGrp="1"/>
          </p:cNvSpPr>
          <p:nvPr>
            <p:ph type="pic" sz="quarter" idx="10"/>
          </p:nvPr>
        </p:nvSpPr>
        <p:spPr>
          <a:xfrm>
            <a:off x="2449540" y="3279648"/>
            <a:ext cx="2989340" cy="2989338"/>
          </a:xfrm>
          <a:custGeom>
            <a:avLst/>
            <a:gdLst>
              <a:gd name="connsiteX0" fmla="*/ 0 w 2989340"/>
              <a:gd name="connsiteY0" fmla="*/ 0 h 2989338"/>
              <a:gd name="connsiteX1" fmla="*/ 2989340 w 2989340"/>
              <a:gd name="connsiteY1" fmla="*/ 0 h 2989338"/>
              <a:gd name="connsiteX2" fmla="*/ 2989340 w 2989340"/>
              <a:gd name="connsiteY2" fmla="*/ 2989338 h 2989338"/>
              <a:gd name="connsiteX3" fmla="*/ 0 w 2989340"/>
              <a:gd name="connsiteY3" fmla="*/ 2989338 h 2989338"/>
            </a:gdLst>
            <a:ahLst/>
            <a:cxnLst>
              <a:cxn ang="0">
                <a:pos x="connsiteX0" y="connsiteY0"/>
              </a:cxn>
              <a:cxn ang="0">
                <a:pos x="connsiteX1" y="connsiteY1"/>
              </a:cxn>
              <a:cxn ang="0">
                <a:pos x="connsiteX2" y="connsiteY2"/>
              </a:cxn>
              <a:cxn ang="0">
                <a:pos x="connsiteX3" y="connsiteY3"/>
              </a:cxn>
            </a:cxnLst>
            <a:rect l="l" t="t" r="r" b="b"/>
            <a:pathLst>
              <a:path w="2989340" h="2989338">
                <a:moveTo>
                  <a:pt x="0" y="0"/>
                </a:moveTo>
                <a:lnTo>
                  <a:pt x="2989340" y="0"/>
                </a:lnTo>
                <a:lnTo>
                  <a:pt x="2989340" y="2989338"/>
                </a:lnTo>
                <a:lnTo>
                  <a:pt x="0" y="2989338"/>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75142964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1D1B23-14AC-27CF-4659-FB53486C9793}"/>
              </a:ext>
            </a:extLst>
          </p:cNvPr>
          <p:cNvSpPr>
            <a:spLocks noGrp="1"/>
          </p:cNvSpPr>
          <p:nvPr>
            <p:ph type="pic" sz="quarter" idx="10"/>
          </p:nvPr>
        </p:nvSpPr>
        <p:spPr>
          <a:xfrm>
            <a:off x="10172700" y="0"/>
            <a:ext cx="8115300" cy="10287000"/>
          </a:xfrm>
          <a:custGeom>
            <a:avLst/>
            <a:gdLst>
              <a:gd name="connsiteX0" fmla="*/ 0 w 8115300"/>
              <a:gd name="connsiteY0" fmla="*/ 0 h 10287000"/>
              <a:gd name="connsiteX1" fmla="*/ 8115300 w 8115300"/>
              <a:gd name="connsiteY1" fmla="*/ 0 h 10287000"/>
              <a:gd name="connsiteX2" fmla="*/ 8115300 w 8115300"/>
              <a:gd name="connsiteY2" fmla="*/ 10287000 h 10287000"/>
              <a:gd name="connsiteX3" fmla="*/ 0 w 81153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8115300" h="10287000">
                <a:moveTo>
                  <a:pt x="0" y="0"/>
                </a:moveTo>
                <a:lnTo>
                  <a:pt x="8115300" y="0"/>
                </a:lnTo>
                <a:lnTo>
                  <a:pt x="8115300" y="10287000"/>
                </a:lnTo>
                <a:lnTo>
                  <a:pt x="0" y="10287000"/>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BE04D5F0-69DB-EE92-14BD-22546971F39F}"/>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TextBox 23">
            <a:extLst>
              <a:ext uri="{FF2B5EF4-FFF2-40B4-BE49-F238E27FC236}">
                <a16:creationId xmlns:a16="http://schemas.microsoft.com/office/drawing/2014/main" id="{15D45BCD-86E4-CE27-D739-5191327E565E}"/>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8053FAC0-D708-EB33-8BC9-3DDBF1F46FE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Freeform: Shape 7">
            <a:extLst>
              <a:ext uri="{FF2B5EF4-FFF2-40B4-BE49-F238E27FC236}">
                <a16:creationId xmlns:a16="http://schemas.microsoft.com/office/drawing/2014/main" id="{5CD69571-7D3D-1FC0-9BAA-B516955AFDC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842584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0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 id="2147483874" r:id="rId14"/>
    <p:sldLayoutId id="2147483875" r:id="rId15"/>
    <p:sldLayoutId id="2147483876" r:id="rId16"/>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themeOverride" Target="../theme/themeOverride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0.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1.xml"/></Relationships>
</file>

<file path=ppt/slides/_rels/slide1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3.xml"/><Relationship Id="rId1" Type="http://schemas.openxmlformats.org/officeDocument/2006/relationships/themeOverride" Target="../theme/themeOverride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slideLayout" Target="../slideLayouts/slideLayout3.xml"/><Relationship Id="rId1" Type="http://schemas.openxmlformats.org/officeDocument/2006/relationships/themeOverride" Target="../theme/themeOverride13.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4.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hemeOverride" Target="../theme/themeOverride15.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hemeOverride" Target="../theme/themeOverride16.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slideLayout" Target="../slideLayouts/slideLayout3.xml"/><Relationship Id="rId1" Type="http://schemas.openxmlformats.org/officeDocument/2006/relationships/themeOverride" Target="../theme/themeOverride2.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hemeOverride" Target="../theme/themeOverride17.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0.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1.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2.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3.xml"/></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4.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14.xml"/><Relationship Id="rId1" Type="http://schemas.openxmlformats.org/officeDocument/2006/relationships/themeOverride" Target="../theme/themeOverride26.xml"/></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15.xml"/><Relationship Id="rId1" Type="http://schemas.openxmlformats.org/officeDocument/2006/relationships/themeOverride" Target="../theme/themeOverride27.xml"/></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Layout" Target="../slideLayouts/slideLayout16.xml"/><Relationship Id="rId1" Type="http://schemas.openxmlformats.org/officeDocument/2006/relationships/themeOverride" Target="../theme/themeOverride28.xml"/></Relationships>
</file>

<file path=ppt/slides/_rels/slide3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9.xml"/></Relationships>
</file>

<file path=ppt/slides/_rels/slide36.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4.xml"/></Relationships>
</file>

<file path=ppt/slides/_rels/slide40.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5.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6.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themeOverride" Target="../theme/themeOverr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3927305-A4B4-E290-8621-2E02F49ACC3B}"/>
              </a:ext>
            </a:extLst>
          </p:cNvPr>
          <p:cNvSpPr>
            <a:spLocks noGrp="1"/>
          </p:cNvSpPr>
          <p:nvPr>
            <p:ph type="pic" sz="quarter" idx="10"/>
          </p:nvPr>
        </p:nvSpPr>
        <p:spPr/>
      </p:sp>
      <p:sp>
        <p:nvSpPr>
          <p:cNvPr id="3" name="Rectangle 5">
            <a:extLst>
              <a:ext uri="{FF2B5EF4-FFF2-40B4-BE49-F238E27FC236}">
                <a16:creationId xmlns:a16="http://schemas.microsoft.com/office/drawing/2014/main" id="{BA646EFD-5503-A053-D6A0-33372F56AAD8}"/>
              </a:ext>
            </a:extLst>
          </p:cNvPr>
          <p:cNvSpPr/>
          <p:nvPr/>
        </p:nvSpPr>
        <p:spPr>
          <a:xfrm>
            <a:off x="0" y="0"/>
            <a:ext cx="182880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050" dirty="0">
              <a:latin typeface="字魂36号-正文宋楷" panose="00000500000000000000" pitchFamily="2" charset="-122"/>
            </a:endParaRPr>
          </a:p>
        </p:txBody>
      </p:sp>
      <p:sp>
        <p:nvSpPr>
          <p:cNvPr id="28" name="Frame 21">
            <a:extLst>
              <a:ext uri="{FF2B5EF4-FFF2-40B4-BE49-F238E27FC236}">
                <a16:creationId xmlns:a16="http://schemas.microsoft.com/office/drawing/2014/main" id="{3CA229D6-9823-7E64-7A90-020F5CEAD951}"/>
              </a:ext>
            </a:extLst>
          </p:cNvPr>
          <p:cNvSpPr/>
          <p:nvPr/>
        </p:nvSpPr>
        <p:spPr>
          <a:xfrm>
            <a:off x="6934139" y="1905001"/>
            <a:ext cx="4419724" cy="6477000"/>
          </a:xfrm>
          <a:prstGeom prst="frame">
            <a:avLst>
              <a:gd name="adj1" fmla="val 723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5" name="TextBox 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A024A719-F2A5-D1EA-190C-5872B917B273}"/>
              </a:ext>
            </a:extLst>
          </p:cNvPr>
          <p:cNvSpPr txBox="1"/>
          <p:nvPr/>
        </p:nvSpPr>
        <p:spPr>
          <a:xfrm flipH="1">
            <a:off x="2203938" y="3099101"/>
            <a:ext cx="13880124" cy="3046988"/>
          </a:xfrm>
          <a:prstGeom prst="rect">
            <a:avLst/>
          </a:prstGeom>
          <a:noFill/>
        </p:spPr>
        <p:txBody>
          <a:bodyPr wrap="square" rtlCol="0">
            <a:spAutoFit/>
          </a:bodyPr>
          <a:lstStyle/>
          <a:p>
            <a:pPr algn="ctr">
              <a:spcBef>
                <a:spcPts val="1200"/>
              </a:spcBef>
            </a:pPr>
            <a:r>
              <a:rPr lang="en-US" altLang="zh-CN" sz="9600">
                <a:solidFill>
                  <a:schemeClr val="bg1"/>
                </a:solidFill>
                <a:latin typeface="Impact" panose="020B0806030902050204" pitchFamily="34" charset="0"/>
                <a:ea typeface="Permanent Marker" panose="02000000000000000000" pitchFamily="2" charset="0"/>
                <a:cs typeface="Poppins ExtraBold" panose="00000900000000000000" pitchFamily="50" charset="0"/>
              </a:rPr>
              <a:t>Real Estate Investment Presentation</a:t>
            </a:r>
            <a:endParaRPr lang="en-US" altLang="zh-CN" sz="49600" dirty="0">
              <a:solidFill>
                <a:schemeClr val="bg1"/>
              </a:solidFill>
              <a:latin typeface="Impact" panose="020B0806030902050204" pitchFamily="34" charset="0"/>
              <a:ea typeface="Permanent Marker" panose="02000000000000000000" pitchFamily="2" charset="0"/>
              <a:cs typeface="Poppins ExtraBold" panose="00000900000000000000" pitchFamily="50" charset="0"/>
            </a:endParaRPr>
          </a:p>
        </p:txBody>
      </p:sp>
      <p:sp>
        <p:nvSpPr>
          <p:cNvPr id="6" name="TextBox 5">
            <a:extLst>
              <a:ext uri="{FF2B5EF4-FFF2-40B4-BE49-F238E27FC236}">
                <a16:creationId xmlns:a16="http://schemas.microsoft.com/office/drawing/2014/main" id="{23EBC814-27D0-024C-19C6-3D178E725A04}"/>
              </a:ext>
            </a:extLst>
          </p:cNvPr>
          <p:cNvSpPr txBox="1"/>
          <p:nvPr/>
        </p:nvSpPr>
        <p:spPr>
          <a:xfrm>
            <a:off x="7577328" y="6498450"/>
            <a:ext cx="3133344" cy="707886"/>
          </a:xfrm>
          <a:prstGeom prst="rect">
            <a:avLst/>
          </a:prstGeom>
          <a:noFill/>
        </p:spPr>
        <p:txBody>
          <a:bodyPr wrap="square" rtlCol="0">
            <a:spAutoFit/>
          </a:bodyPr>
          <a:lstStyle/>
          <a:p>
            <a:pPr algn="ctr"/>
            <a:r>
              <a:rPr lang="en-US" sz="2000">
                <a:solidFill>
                  <a:schemeClr val="bg1"/>
                </a:solidFill>
              </a:rPr>
              <a:t>Here is where your presentation begins</a:t>
            </a:r>
          </a:p>
        </p:txBody>
      </p:sp>
      <p:sp>
        <p:nvSpPr>
          <p:cNvPr id="25" name="TextBox 24">
            <a:extLst>
              <a:ext uri="{FF2B5EF4-FFF2-40B4-BE49-F238E27FC236}">
                <a16:creationId xmlns:a16="http://schemas.microsoft.com/office/drawing/2014/main" id="{2671C9B1-F36D-E534-6430-52AD51B8FEE6}"/>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alpha val="70000"/>
                  </a:schemeClr>
                </a:solidFill>
                <a:latin typeface="+mn-lt"/>
              </a:rPr>
              <a:t>BUSINESS</a:t>
            </a:r>
          </a:p>
        </p:txBody>
      </p:sp>
      <p:sp>
        <p:nvSpPr>
          <p:cNvPr id="26" name="TextBox 25">
            <a:extLst>
              <a:ext uri="{FF2B5EF4-FFF2-40B4-BE49-F238E27FC236}">
                <a16:creationId xmlns:a16="http://schemas.microsoft.com/office/drawing/2014/main" id="{841B3088-21F6-C382-0064-51A9426EDBEA}"/>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alpha val="70000"/>
                  </a:schemeClr>
                </a:solidFill>
              </a:rPr>
              <a:t>MSLIDES.COM</a:t>
            </a:r>
            <a:endParaRPr lang="zh-CN" altLang="en-US" sz="1200" spc="300">
              <a:solidFill>
                <a:schemeClr val="bg1">
                  <a:alpha val="70000"/>
                </a:schemeClr>
              </a:solidFill>
            </a:endParaRPr>
          </a:p>
        </p:txBody>
      </p:sp>
      <p:sp>
        <p:nvSpPr>
          <p:cNvPr id="27" name="TextBox 26">
            <a:extLst>
              <a:ext uri="{FF2B5EF4-FFF2-40B4-BE49-F238E27FC236}">
                <a16:creationId xmlns:a16="http://schemas.microsoft.com/office/drawing/2014/main" id="{CFA497D5-72CB-8F8A-21EC-7258280DC97B}"/>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13" name="Freeform: Shape 12">
            <a:extLst>
              <a:ext uri="{FF2B5EF4-FFF2-40B4-BE49-F238E27FC236}">
                <a16:creationId xmlns:a16="http://schemas.microsoft.com/office/drawing/2014/main" id="{8CF380F8-45BB-95CF-394E-65F2FAD2DAAA}"/>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1000" fill="hold"/>
                                        <p:tgtEl>
                                          <p:spTgt spid="28"/>
                                        </p:tgtEl>
                                        <p:attrNameLst>
                                          <p:attrName>ppt_x</p:attrName>
                                        </p:attrNameLst>
                                      </p:cBhvr>
                                      <p:tavLst>
                                        <p:tav tm="0">
                                          <p:val>
                                            <p:strVal val="#ppt_x"/>
                                          </p:val>
                                        </p:tav>
                                        <p:tav tm="100000">
                                          <p:val>
                                            <p:strVal val="#ppt_x"/>
                                          </p:val>
                                        </p:tav>
                                      </p:tavLst>
                                    </p:anim>
                                    <p:anim calcmode="lin" valueType="num">
                                      <p:cBhvr additive="base">
                                        <p:cTn id="12" dur="1000" fill="hold"/>
                                        <p:tgtEl>
                                          <p:spTgt spid="28"/>
                                        </p:tgtEl>
                                        <p:attrNameLst>
                                          <p:attrName>ppt_y</p:attrName>
                                        </p:attrNameLst>
                                      </p:cBhvr>
                                      <p:tavLst>
                                        <p:tav tm="0">
                                          <p:val>
                                            <p:strVal val="1+#ppt_h/2"/>
                                          </p:val>
                                        </p:tav>
                                        <p:tav tm="100000">
                                          <p:val>
                                            <p:strVal val="#ppt_y"/>
                                          </p:val>
                                        </p:tav>
                                      </p:tavLst>
                                    </p:anim>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5"/>
                                        </p:tgtEl>
                                        <p:attrNameLst>
                                          <p:attrName>style.visibility</p:attrName>
                                        </p:attrNameLst>
                                      </p:cBhvr>
                                      <p:to>
                                        <p:strVal val="visible"/>
                                      </p:to>
                                    </p:set>
                                    <p:anim to="" calcmode="lin" valueType="num">
                                      <p:cBhvr>
                                        <p:cTn id="15"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5"/>
                                        </p:tgtEl>
                                      </p:cBhvr>
                                    </p:animEffect>
                                  </p:childTnLst>
                                </p:cTn>
                              </p:par>
                            </p:childTnLst>
                          </p:cTn>
                        </p:par>
                        <p:par>
                          <p:cTn id="17" fill="hold">
                            <p:stCondLst>
                              <p:cond delay="1948"/>
                            </p:stCondLst>
                            <p:childTnLst>
                              <p:par>
                                <p:cTn id="18" presetID="10"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8" grpId="0" animBg="1"/>
      <p:bldP spid="5" grpId="0"/>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0E830063-E9ED-DF39-EA38-81AA2CE796AA}"/>
              </a:ext>
            </a:extLst>
          </p:cNvPr>
          <p:cNvSpPr>
            <a:spLocks noGrp="1"/>
          </p:cNvSpPr>
          <p:nvPr>
            <p:ph type="pic" sz="quarter" idx="10"/>
          </p:nvPr>
        </p:nvSpPr>
        <p:spPr/>
      </p:sp>
      <p:sp>
        <p:nvSpPr>
          <p:cNvPr id="2" name="Google Shape;204;p13">
            <a:extLst>
              <a:ext uri="{FF2B5EF4-FFF2-40B4-BE49-F238E27FC236}">
                <a16:creationId xmlns:a16="http://schemas.microsoft.com/office/drawing/2014/main" id="{E2BB1164-1AB6-40AE-C447-C8EEECA5A296}"/>
              </a:ext>
            </a:extLst>
          </p:cNvPr>
          <p:cNvSpPr txBox="1">
            <a:spLocks/>
          </p:cNvSpPr>
          <p:nvPr/>
        </p:nvSpPr>
        <p:spPr>
          <a:xfrm>
            <a:off x="1838960" y="225092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Future</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6C8B777-E0A9-4966-0E2D-4C3634120B91}"/>
              </a:ext>
            </a:extLst>
          </p:cNvPr>
          <p:cNvSpPr/>
          <p:nvPr/>
        </p:nvSpPr>
        <p:spPr>
          <a:xfrm>
            <a:off x="1755648" y="3925651"/>
            <a:ext cx="7388352"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4" name="TextBox 3">
            <a:extLst>
              <a:ext uri="{FF2B5EF4-FFF2-40B4-BE49-F238E27FC236}">
                <a16:creationId xmlns:a16="http://schemas.microsoft.com/office/drawing/2014/main" id="{4F62E791-0B8E-7BAA-A299-7C1BB02E35AC}"/>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7" name="TextBox 6">
            <a:extLst>
              <a:ext uri="{FF2B5EF4-FFF2-40B4-BE49-F238E27FC236}">
                <a16:creationId xmlns:a16="http://schemas.microsoft.com/office/drawing/2014/main" id="{73EDE52C-AEC3-E6E4-88E5-68EAFB80D6B8}"/>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8" name="TextBox 7">
            <a:extLst>
              <a:ext uri="{FF2B5EF4-FFF2-40B4-BE49-F238E27FC236}">
                <a16:creationId xmlns:a16="http://schemas.microsoft.com/office/drawing/2014/main" id="{BD6EB5BB-60F9-71D4-38DC-0A883222A01C}"/>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2752613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863"/>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363"/>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990AEB2-E528-7A3E-1C02-4D4B72D1D3CE}"/>
              </a:ext>
            </a:extLst>
          </p:cNvPr>
          <p:cNvSpPr>
            <a:spLocks noGrp="1"/>
          </p:cNvSpPr>
          <p:nvPr>
            <p:ph type="pic" sz="quarter" idx="10"/>
          </p:nvPr>
        </p:nvSpPr>
        <p:spPr/>
      </p:sp>
      <p:sp>
        <p:nvSpPr>
          <p:cNvPr id="2" name="Frame 21">
            <a:extLst>
              <a:ext uri="{FF2B5EF4-FFF2-40B4-BE49-F238E27FC236}">
                <a16:creationId xmlns:a16="http://schemas.microsoft.com/office/drawing/2014/main" id="{C7CDED1B-9958-2B48-D2C2-EEFA68C7F90D}"/>
              </a:ext>
            </a:extLst>
          </p:cNvPr>
          <p:cNvSpPr/>
          <p:nvPr/>
        </p:nvSpPr>
        <p:spPr>
          <a:xfrm>
            <a:off x="1866900" y="1862556"/>
            <a:ext cx="14554200" cy="6561889"/>
          </a:xfrm>
          <a:prstGeom prst="frame">
            <a:avLst>
              <a:gd name="adj1" fmla="val 42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6FBB800-ABA5-0061-08B6-E8A227E081E1}"/>
              </a:ext>
            </a:extLst>
          </p:cNvPr>
          <p:cNvSpPr txBox="1"/>
          <p:nvPr/>
        </p:nvSpPr>
        <p:spPr>
          <a:xfrm>
            <a:off x="2790683" y="2922850"/>
            <a:ext cx="5179837" cy="321626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a:solidFill>
                  <a:schemeClr val="accent1"/>
                </a:solidFill>
                <a:latin typeface="Impact" panose="020B0806030902050204" pitchFamily="34" charset="0"/>
              </a:rPr>
              <a:t>02.</a:t>
            </a:r>
          </a:p>
          <a:p>
            <a:pPr>
              <a:spcBef>
                <a:spcPts val="600"/>
              </a:spcBef>
            </a:pPr>
            <a:r>
              <a:rPr lang="en-US" altLang="zh-CN">
                <a:latin typeface="Impact" panose="020B0806030902050204" pitchFamily="34" charset="0"/>
              </a:rPr>
              <a:t>Major Requirements</a:t>
            </a:r>
          </a:p>
        </p:txBody>
      </p:sp>
      <p:sp>
        <p:nvSpPr>
          <p:cNvPr id="7" name="TextBox 6">
            <a:extLst>
              <a:ext uri="{FF2B5EF4-FFF2-40B4-BE49-F238E27FC236}">
                <a16:creationId xmlns:a16="http://schemas.microsoft.com/office/drawing/2014/main" id="{95E46733-E7FB-CEFA-E585-5FDA9C6EF980}"/>
              </a:ext>
            </a:extLst>
          </p:cNvPr>
          <p:cNvSpPr txBox="1"/>
          <p:nvPr/>
        </p:nvSpPr>
        <p:spPr>
          <a:xfrm>
            <a:off x="2790682" y="6622757"/>
            <a:ext cx="4829318" cy="700063"/>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TextBox 7">
            <a:extLst>
              <a:ext uri="{FF2B5EF4-FFF2-40B4-BE49-F238E27FC236}">
                <a16:creationId xmlns:a16="http://schemas.microsoft.com/office/drawing/2014/main" id="{D15E521F-1144-51B0-5BB9-4FE569405D66}"/>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9" name="TextBox 8">
            <a:extLst>
              <a:ext uri="{FF2B5EF4-FFF2-40B4-BE49-F238E27FC236}">
                <a16:creationId xmlns:a16="http://schemas.microsoft.com/office/drawing/2014/main" id="{A6B36130-7BD0-80F7-BEAD-DD46839D6FCF}"/>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28742006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178"/>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3F6DAE0-DA59-A143-94EC-D36DC7AF65E9}"/>
              </a:ext>
            </a:extLst>
          </p:cNvPr>
          <p:cNvSpPr/>
          <p:nvPr/>
        </p:nvSpPr>
        <p:spPr>
          <a:xfrm>
            <a:off x="2639971" y="3422590"/>
            <a:ext cx="2679816" cy="26798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F01F796D-6E74-EA47-4557-3BF941B00714}"/>
              </a:ext>
            </a:extLst>
          </p:cNvPr>
          <p:cNvSpPr/>
          <p:nvPr/>
        </p:nvSpPr>
        <p:spPr>
          <a:xfrm>
            <a:off x="7821926" y="3422590"/>
            <a:ext cx="2679816" cy="26798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D671717-2E19-F746-07A2-14CE2EB3CA61}"/>
              </a:ext>
            </a:extLst>
          </p:cNvPr>
          <p:cNvSpPr/>
          <p:nvPr/>
        </p:nvSpPr>
        <p:spPr>
          <a:xfrm>
            <a:off x="13003880" y="3422590"/>
            <a:ext cx="2679816" cy="26798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43B5A1E5-5335-0AAB-D0A7-4D5ACDB5C2F3}"/>
              </a:ext>
            </a:extLst>
          </p:cNvPr>
          <p:cNvGrpSpPr/>
          <p:nvPr/>
        </p:nvGrpSpPr>
        <p:grpSpPr>
          <a:xfrm>
            <a:off x="1894480" y="6573453"/>
            <a:ext cx="4099461" cy="1837538"/>
            <a:chOff x="1783179" y="6781800"/>
            <a:chExt cx="4099461" cy="1837538"/>
          </a:xfrm>
        </p:grpSpPr>
        <p:sp>
          <p:nvSpPr>
            <p:cNvPr id="80" name="TextBox 79">
              <a:extLst>
                <a:ext uri="{FF2B5EF4-FFF2-40B4-BE49-F238E27FC236}">
                  <a16:creationId xmlns:a16="http://schemas.microsoft.com/office/drawing/2014/main" id="{EC0E5A54-05A2-5072-30C0-BC096AE3612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Investment</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3C56E47-7D96-E962-2DFB-6BC08F8D68F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243D9B00-4652-80EE-EE85-4F1F7B1D2910}"/>
              </a:ext>
            </a:extLst>
          </p:cNvPr>
          <p:cNvGrpSpPr/>
          <p:nvPr/>
        </p:nvGrpSpPr>
        <p:grpSpPr>
          <a:xfrm>
            <a:off x="7094269" y="6573453"/>
            <a:ext cx="4099461" cy="1837538"/>
            <a:chOff x="1783179" y="6781800"/>
            <a:chExt cx="4099461" cy="1837538"/>
          </a:xfrm>
        </p:grpSpPr>
        <p:sp>
          <p:nvSpPr>
            <p:cNvPr id="83" name="TextBox 82">
              <a:extLst>
                <a:ext uri="{FF2B5EF4-FFF2-40B4-BE49-F238E27FC236}">
                  <a16:creationId xmlns:a16="http://schemas.microsoft.com/office/drawing/2014/main" id="{1EC6331E-CD07-745A-4355-DDA019E8B39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Platform</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87ED5D6-1BB1-A2FA-3520-DD9E8C12C0A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9B8ED25C-6A7C-35C5-CC66-780F62F325AA}"/>
              </a:ext>
            </a:extLst>
          </p:cNvPr>
          <p:cNvGrpSpPr/>
          <p:nvPr/>
        </p:nvGrpSpPr>
        <p:grpSpPr>
          <a:xfrm>
            <a:off x="12294058" y="6573453"/>
            <a:ext cx="4099461" cy="1837538"/>
            <a:chOff x="1783179" y="6781800"/>
            <a:chExt cx="4099461" cy="1837538"/>
          </a:xfrm>
        </p:grpSpPr>
        <p:sp>
          <p:nvSpPr>
            <p:cNvPr id="86" name="TextBox 85">
              <a:extLst>
                <a:ext uri="{FF2B5EF4-FFF2-40B4-BE49-F238E27FC236}">
                  <a16:creationId xmlns:a16="http://schemas.microsoft.com/office/drawing/2014/main" id="{BEE845F0-2E15-A9C6-3C00-4FF821CD96F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Broker</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78BCC0B-D22A-889E-0700-7983E52D7AD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3C3F69E7-08AC-99E1-EFF8-FF10FC536498}"/>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Major Requirements</a:t>
            </a:r>
            <a:endParaRPr lang="en-US" sz="6000">
              <a:latin typeface="Impact" panose="020B0806030902050204" pitchFamily="34" charset="0"/>
            </a:endParaRPr>
          </a:p>
        </p:txBody>
      </p:sp>
      <p:sp>
        <p:nvSpPr>
          <p:cNvPr id="89" name="Freeform: Shape 88">
            <a:extLst>
              <a:ext uri="{FF2B5EF4-FFF2-40B4-BE49-F238E27FC236}">
                <a16:creationId xmlns:a16="http://schemas.microsoft.com/office/drawing/2014/main" id="{D9382ACA-EC9A-9CF0-EA35-794AFF7F11C9}"/>
              </a:ext>
            </a:extLst>
          </p:cNvPr>
          <p:cNvSpPr/>
          <p:nvPr/>
        </p:nvSpPr>
        <p:spPr>
          <a:xfrm>
            <a:off x="8490820" y="4189137"/>
            <a:ext cx="1342028" cy="114672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90" name="Graphic 2">
            <a:extLst>
              <a:ext uri="{FF2B5EF4-FFF2-40B4-BE49-F238E27FC236}">
                <a16:creationId xmlns:a16="http://schemas.microsoft.com/office/drawing/2014/main" id="{1D01F765-C1A0-EA77-FE6B-C66BC1814A66}"/>
              </a:ext>
            </a:extLst>
          </p:cNvPr>
          <p:cNvGrpSpPr/>
          <p:nvPr/>
        </p:nvGrpSpPr>
        <p:grpSpPr>
          <a:xfrm>
            <a:off x="13673005" y="4091754"/>
            <a:ext cx="1341566" cy="1341488"/>
            <a:chOff x="10511468" y="4696809"/>
            <a:chExt cx="987233" cy="987178"/>
          </a:xfrm>
          <a:solidFill>
            <a:schemeClr val="bg1"/>
          </a:solidFill>
        </p:grpSpPr>
        <p:sp>
          <p:nvSpPr>
            <p:cNvPr id="91" name="Freeform: Shape 90">
              <a:extLst>
                <a:ext uri="{FF2B5EF4-FFF2-40B4-BE49-F238E27FC236}">
                  <a16:creationId xmlns:a16="http://schemas.microsoft.com/office/drawing/2014/main" id="{F550DA3F-99DA-2A53-C9E5-D03B9BEBD014}"/>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92" name="Freeform: Shape 91">
              <a:extLst>
                <a:ext uri="{FF2B5EF4-FFF2-40B4-BE49-F238E27FC236}">
                  <a16:creationId xmlns:a16="http://schemas.microsoft.com/office/drawing/2014/main" id="{3CB22155-2D20-A181-084E-6C30DA8A09C0}"/>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93" name="Freeform: Shape 92">
              <a:extLst>
                <a:ext uri="{FF2B5EF4-FFF2-40B4-BE49-F238E27FC236}">
                  <a16:creationId xmlns:a16="http://schemas.microsoft.com/office/drawing/2014/main" id="{6C220FE6-B5ED-8E58-4E01-090A8111B751}"/>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94" name="Graphic 2">
            <a:extLst>
              <a:ext uri="{FF2B5EF4-FFF2-40B4-BE49-F238E27FC236}">
                <a16:creationId xmlns:a16="http://schemas.microsoft.com/office/drawing/2014/main" id="{53D99C28-0055-2837-4646-6C85F76738B3}"/>
              </a:ext>
            </a:extLst>
          </p:cNvPr>
          <p:cNvGrpSpPr/>
          <p:nvPr/>
        </p:nvGrpSpPr>
        <p:grpSpPr>
          <a:xfrm>
            <a:off x="3309049" y="4121476"/>
            <a:ext cx="1341660" cy="1282044"/>
            <a:chOff x="4954348" y="6541886"/>
            <a:chExt cx="987302" cy="943434"/>
          </a:xfrm>
          <a:solidFill>
            <a:schemeClr val="bg1"/>
          </a:solidFill>
        </p:grpSpPr>
        <p:sp>
          <p:nvSpPr>
            <p:cNvPr id="95" name="Freeform: Shape 94">
              <a:extLst>
                <a:ext uri="{FF2B5EF4-FFF2-40B4-BE49-F238E27FC236}">
                  <a16:creationId xmlns:a16="http://schemas.microsoft.com/office/drawing/2014/main" id="{27C331C3-2845-F666-931B-30C64FDA676F}"/>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96" name="Freeform: Shape 95">
              <a:extLst>
                <a:ext uri="{FF2B5EF4-FFF2-40B4-BE49-F238E27FC236}">
                  <a16:creationId xmlns:a16="http://schemas.microsoft.com/office/drawing/2014/main" id="{F1CDC38F-B6C3-5A10-B4D9-D23541BBBEBC}"/>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97" name="Freeform: Shape 96">
              <a:extLst>
                <a:ext uri="{FF2B5EF4-FFF2-40B4-BE49-F238E27FC236}">
                  <a16:creationId xmlns:a16="http://schemas.microsoft.com/office/drawing/2014/main" id="{B6657FA8-7176-5CD3-6492-97CA923C954E}"/>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98" name="Freeform: Shape 97">
              <a:extLst>
                <a:ext uri="{FF2B5EF4-FFF2-40B4-BE49-F238E27FC236}">
                  <a16:creationId xmlns:a16="http://schemas.microsoft.com/office/drawing/2014/main" id="{6C65FAF2-0726-EE9E-B68F-4A5489B3F422}"/>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99" name="Freeform: Shape 98">
              <a:extLst>
                <a:ext uri="{FF2B5EF4-FFF2-40B4-BE49-F238E27FC236}">
                  <a16:creationId xmlns:a16="http://schemas.microsoft.com/office/drawing/2014/main" id="{1EE9AF82-4F12-15E9-82B5-06464EA0BDBB}"/>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035005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110"/>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p:cTn id="17" dur="1000" fill="hold"/>
                                        <p:tgtEl>
                                          <p:spTgt spid="94"/>
                                        </p:tgtEl>
                                        <p:attrNameLst>
                                          <p:attrName>ppt_w</p:attrName>
                                        </p:attrNameLst>
                                      </p:cBhvr>
                                      <p:tavLst>
                                        <p:tav tm="0">
                                          <p:val>
                                            <p:fltVal val="0"/>
                                          </p:val>
                                        </p:tav>
                                        <p:tav tm="100000">
                                          <p:val>
                                            <p:strVal val="#ppt_w"/>
                                          </p:val>
                                        </p:tav>
                                      </p:tavLst>
                                    </p:anim>
                                    <p:anim calcmode="lin" valueType="num">
                                      <p:cBhvr>
                                        <p:cTn id="18" dur="1000" fill="hold"/>
                                        <p:tgtEl>
                                          <p:spTgt spid="94"/>
                                        </p:tgtEl>
                                        <p:attrNameLst>
                                          <p:attrName>ppt_h</p:attrName>
                                        </p:attrNameLst>
                                      </p:cBhvr>
                                      <p:tavLst>
                                        <p:tav tm="0">
                                          <p:val>
                                            <p:fltVal val="0"/>
                                          </p:val>
                                        </p:tav>
                                        <p:tav tm="100000">
                                          <p:val>
                                            <p:strVal val="#ppt_h"/>
                                          </p:val>
                                        </p:tav>
                                      </p:tavLst>
                                    </p:anim>
                                    <p:animEffect transition="in" filter="fade">
                                      <p:cBhvr>
                                        <p:cTn id="19" dur="1000"/>
                                        <p:tgtEl>
                                          <p:spTgt spid="94"/>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11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1000" fill="hold"/>
                                        <p:tgtEl>
                                          <p:spTgt spid="3"/>
                                        </p:tgtEl>
                                        <p:attrNameLst>
                                          <p:attrName>ppt_w</p:attrName>
                                        </p:attrNameLst>
                                      </p:cBhvr>
                                      <p:tavLst>
                                        <p:tav tm="0">
                                          <p:val>
                                            <p:fltVal val="0"/>
                                          </p:val>
                                        </p:tav>
                                        <p:tav tm="100000">
                                          <p:val>
                                            <p:strVal val="#ppt_w"/>
                                          </p:val>
                                        </p:tav>
                                      </p:tavLst>
                                    </p:anim>
                                    <p:anim calcmode="lin" valueType="num">
                                      <p:cBhvr>
                                        <p:cTn id="28" dur="1000" fill="hold"/>
                                        <p:tgtEl>
                                          <p:spTgt spid="3"/>
                                        </p:tgtEl>
                                        <p:attrNameLst>
                                          <p:attrName>ppt_h</p:attrName>
                                        </p:attrNameLst>
                                      </p:cBhvr>
                                      <p:tavLst>
                                        <p:tav tm="0">
                                          <p:val>
                                            <p:fltVal val="0"/>
                                          </p:val>
                                        </p:tav>
                                        <p:tav tm="100000">
                                          <p:val>
                                            <p:strVal val="#ppt_h"/>
                                          </p:val>
                                        </p:tav>
                                      </p:tavLst>
                                    </p:anim>
                                    <p:animEffect transition="in" filter="fade">
                                      <p:cBhvr>
                                        <p:cTn id="29" dur="1000"/>
                                        <p:tgtEl>
                                          <p:spTgt spid="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9"/>
                                        </p:tgtEl>
                                        <p:attrNameLst>
                                          <p:attrName>style.visibility</p:attrName>
                                        </p:attrNameLst>
                                      </p:cBhvr>
                                      <p:to>
                                        <p:strVal val="visible"/>
                                      </p:to>
                                    </p:set>
                                    <p:anim calcmode="lin" valueType="num">
                                      <p:cBhvr>
                                        <p:cTn id="32" dur="1000" fill="hold"/>
                                        <p:tgtEl>
                                          <p:spTgt spid="89"/>
                                        </p:tgtEl>
                                        <p:attrNameLst>
                                          <p:attrName>ppt_w</p:attrName>
                                        </p:attrNameLst>
                                      </p:cBhvr>
                                      <p:tavLst>
                                        <p:tav tm="0">
                                          <p:val>
                                            <p:fltVal val="0"/>
                                          </p:val>
                                        </p:tav>
                                        <p:tav tm="100000">
                                          <p:val>
                                            <p:strVal val="#ppt_w"/>
                                          </p:val>
                                        </p:tav>
                                      </p:tavLst>
                                    </p:anim>
                                    <p:anim calcmode="lin" valueType="num">
                                      <p:cBhvr>
                                        <p:cTn id="33" dur="1000" fill="hold"/>
                                        <p:tgtEl>
                                          <p:spTgt spid="89"/>
                                        </p:tgtEl>
                                        <p:attrNameLst>
                                          <p:attrName>ppt_h</p:attrName>
                                        </p:attrNameLst>
                                      </p:cBhvr>
                                      <p:tavLst>
                                        <p:tav tm="0">
                                          <p:val>
                                            <p:fltVal val="0"/>
                                          </p:val>
                                        </p:tav>
                                        <p:tav tm="100000">
                                          <p:val>
                                            <p:strVal val="#ppt_h"/>
                                          </p:val>
                                        </p:tav>
                                      </p:tavLst>
                                    </p:anim>
                                    <p:animEffect transition="in" filter="fade">
                                      <p:cBhvr>
                                        <p:cTn id="34" dur="1000"/>
                                        <p:tgtEl>
                                          <p:spTgt spid="89"/>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110"/>
                            </p:stCondLst>
                            <p:childTnLst>
                              <p:par>
                                <p:cTn id="40" presetID="53" presetClass="entr" presetSubtype="16"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p:cTn id="42" dur="1000" fill="hold"/>
                                        <p:tgtEl>
                                          <p:spTgt spid="4"/>
                                        </p:tgtEl>
                                        <p:attrNameLst>
                                          <p:attrName>ppt_w</p:attrName>
                                        </p:attrNameLst>
                                      </p:cBhvr>
                                      <p:tavLst>
                                        <p:tav tm="0">
                                          <p:val>
                                            <p:fltVal val="0"/>
                                          </p:val>
                                        </p:tav>
                                        <p:tav tm="100000">
                                          <p:val>
                                            <p:strVal val="#ppt_w"/>
                                          </p:val>
                                        </p:tav>
                                      </p:tavLst>
                                    </p:anim>
                                    <p:anim calcmode="lin" valueType="num">
                                      <p:cBhvr>
                                        <p:cTn id="43" dur="1000" fill="hold"/>
                                        <p:tgtEl>
                                          <p:spTgt spid="4"/>
                                        </p:tgtEl>
                                        <p:attrNameLst>
                                          <p:attrName>ppt_h</p:attrName>
                                        </p:attrNameLst>
                                      </p:cBhvr>
                                      <p:tavLst>
                                        <p:tav tm="0">
                                          <p:val>
                                            <p:fltVal val="0"/>
                                          </p:val>
                                        </p:tav>
                                        <p:tav tm="100000">
                                          <p:val>
                                            <p:strVal val="#ppt_h"/>
                                          </p:val>
                                        </p:tav>
                                      </p:tavLst>
                                    </p:anim>
                                    <p:animEffect transition="in" filter="fade">
                                      <p:cBhvr>
                                        <p:cTn id="44" dur="1000"/>
                                        <p:tgtEl>
                                          <p:spTgt spid="4"/>
                                        </p:tgtEl>
                                      </p:cBhvr>
                                    </p:animEffect>
                                  </p:childTnLst>
                                </p:cTn>
                              </p:par>
                              <p:par>
                                <p:cTn id="45" presetID="53" presetClass="entr" presetSubtype="16" fill="hold" nodeType="withEffect">
                                  <p:stCondLst>
                                    <p:cond delay="0"/>
                                  </p:stCondLst>
                                  <p:childTnLst>
                                    <p:set>
                                      <p:cBhvr>
                                        <p:cTn id="46" dur="1" fill="hold">
                                          <p:stCondLst>
                                            <p:cond delay="0"/>
                                          </p:stCondLst>
                                        </p:cTn>
                                        <p:tgtEl>
                                          <p:spTgt spid="90"/>
                                        </p:tgtEl>
                                        <p:attrNameLst>
                                          <p:attrName>style.visibility</p:attrName>
                                        </p:attrNameLst>
                                      </p:cBhvr>
                                      <p:to>
                                        <p:strVal val="visible"/>
                                      </p:to>
                                    </p:set>
                                    <p:anim calcmode="lin" valueType="num">
                                      <p:cBhvr>
                                        <p:cTn id="47" dur="1000" fill="hold"/>
                                        <p:tgtEl>
                                          <p:spTgt spid="90"/>
                                        </p:tgtEl>
                                        <p:attrNameLst>
                                          <p:attrName>ppt_w</p:attrName>
                                        </p:attrNameLst>
                                      </p:cBhvr>
                                      <p:tavLst>
                                        <p:tav tm="0">
                                          <p:val>
                                            <p:fltVal val="0"/>
                                          </p:val>
                                        </p:tav>
                                        <p:tav tm="100000">
                                          <p:val>
                                            <p:strVal val="#ppt_w"/>
                                          </p:val>
                                        </p:tav>
                                      </p:tavLst>
                                    </p:anim>
                                    <p:anim calcmode="lin" valueType="num">
                                      <p:cBhvr>
                                        <p:cTn id="48" dur="1000" fill="hold"/>
                                        <p:tgtEl>
                                          <p:spTgt spid="90"/>
                                        </p:tgtEl>
                                        <p:attrNameLst>
                                          <p:attrName>ppt_h</p:attrName>
                                        </p:attrNameLst>
                                      </p:cBhvr>
                                      <p:tavLst>
                                        <p:tav tm="0">
                                          <p:val>
                                            <p:fltVal val="0"/>
                                          </p:val>
                                        </p:tav>
                                        <p:tav tm="100000">
                                          <p:val>
                                            <p:strVal val="#ppt_h"/>
                                          </p:val>
                                        </p:tav>
                                      </p:tavLst>
                                    </p:anim>
                                    <p:animEffect transition="in" filter="fade">
                                      <p:cBhvr>
                                        <p:cTn id="49" dur="1000"/>
                                        <p:tgtEl>
                                          <p:spTgt spid="90"/>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8" grpId="0"/>
      <p:bldP spid="8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ame 21">
            <a:extLst>
              <a:ext uri="{FF2B5EF4-FFF2-40B4-BE49-F238E27FC236}">
                <a16:creationId xmlns:a16="http://schemas.microsoft.com/office/drawing/2014/main" id="{8A07F9C0-5F7E-818B-3D22-80EB886579DB}"/>
              </a:ext>
            </a:extLst>
          </p:cNvPr>
          <p:cNvSpPr/>
          <p:nvPr/>
        </p:nvSpPr>
        <p:spPr>
          <a:xfrm>
            <a:off x="6934139" y="1905001"/>
            <a:ext cx="4419724" cy="6477000"/>
          </a:xfrm>
          <a:prstGeom prst="frame">
            <a:avLst>
              <a:gd name="adj1" fmla="val 7235"/>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3E8634C-DD1E-F193-E9DF-FD5713CD2A2C}"/>
              </a:ext>
            </a:extLst>
          </p:cNvPr>
          <p:cNvSpPr txBox="1"/>
          <p:nvPr/>
        </p:nvSpPr>
        <p:spPr>
          <a:xfrm>
            <a:off x="1922585" y="3046998"/>
            <a:ext cx="14442830" cy="3154710"/>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9900" spc="600">
                <a:solidFill>
                  <a:schemeClr val="accent1"/>
                </a:solidFill>
                <a:latin typeface="Impact" panose="020B0806030902050204" pitchFamily="34" charset="0"/>
              </a:rPr>
              <a:t>15,800,000</a:t>
            </a:r>
          </a:p>
        </p:txBody>
      </p:sp>
      <p:sp>
        <p:nvSpPr>
          <p:cNvPr id="5" name="TextBox 4">
            <a:extLst>
              <a:ext uri="{FF2B5EF4-FFF2-40B4-BE49-F238E27FC236}">
                <a16:creationId xmlns:a16="http://schemas.microsoft.com/office/drawing/2014/main" id="{3927EF7B-EB97-D4FE-FB0B-2ECF69E76C6B}"/>
              </a:ext>
            </a:extLst>
          </p:cNvPr>
          <p:cNvSpPr txBox="1"/>
          <p:nvPr/>
        </p:nvSpPr>
        <p:spPr>
          <a:xfrm>
            <a:off x="7002780" y="6362133"/>
            <a:ext cx="4282440" cy="584775"/>
          </a:xfrm>
          <a:prstGeom prst="rect">
            <a:avLst/>
          </a:prstGeom>
          <a:noFill/>
        </p:spPr>
        <p:txBody>
          <a:bodyPr wrap="square" rtlCol="0">
            <a:spAutoFit/>
          </a:bodyPr>
          <a:lstStyle/>
          <a:p>
            <a:pPr algn="ctr"/>
            <a:r>
              <a:rPr lang="en-US" sz="3200">
                <a:solidFill>
                  <a:schemeClr val="tx1">
                    <a:lumMod val="85000"/>
                    <a:lumOff val="15000"/>
                  </a:schemeClr>
                </a:solidFill>
                <a:latin typeface="+mj-lt"/>
              </a:rPr>
              <a:t>Our Budget</a:t>
            </a:r>
          </a:p>
        </p:txBody>
      </p:sp>
    </p:spTree>
    <p:extLst>
      <p:ext uri="{BB962C8B-B14F-4D97-AF65-F5344CB8AC3E}">
        <p14:creationId xmlns:p14="http://schemas.microsoft.com/office/powerpoint/2010/main" val="3065461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4"/>
                                        </p:tgtEl>
                                        <p:attrNameLst>
                                          <p:attrName>style.visibility</p:attrName>
                                        </p:attrNameLst>
                                      </p:cBhvr>
                                      <p:to>
                                        <p:strVal val="visible"/>
                                      </p:to>
                                    </p:set>
                                    <p:anim to="" calcmode="lin" valueType="num">
                                      <p:cBhvr>
                                        <p:cTn id="11"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4"/>
                                        </p:tgtEl>
                                      </p:cBhvr>
                                    </p:animEffect>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000" fill="hold"/>
                                        <p:tgtEl>
                                          <p:spTgt spid="5"/>
                                        </p:tgtEl>
                                        <p:attrNameLst>
                                          <p:attrName>ppt_x</p:attrName>
                                        </p:attrNameLst>
                                      </p:cBhvr>
                                      <p:tavLst>
                                        <p:tav tm="0">
                                          <p:val>
                                            <p:strVal val="#ppt_x"/>
                                          </p:val>
                                        </p:tav>
                                        <p:tav tm="100000">
                                          <p:val>
                                            <p:strVal val="#ppt_x"/>
                                          </p:val>
                                        </p:tav>
                                      </p:tavLst>
                                    </p:anim>
                                    <p:anim calcmode="lin" valueType="num">
                                      <p:cBhvr additive="base">
                                        <p:cTn id="16"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4" grpId="0"/>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3E15ABD-9B1A-8846-30DC-E393EC869E4C}"/>
              </a:ext>
            </a:extLst>
          </p:cNvPr>
          <p:cNvSpPr/>
          <p:nvPr/>
        </p:nvSpPr>
        <p:spPr>
          <a:xfrm>
            <a:off x="1760631" y="4981338"/>
            <a:ext cx="6098121"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a:t>
            </a:r>
          </a:p>
        </p:txBody>
      </p:sp>
      <p:graphicFrame>
        <p:nvGraphicFramePr>
          <p:cNvPr id="2" name="Chart 1">
            <a:extLst>
              <a:ext uri="{FF2B5EF4-FFF2-40B4-BE49-F238E27FC236}">
                <a16:creationId xmlns:a16="http://schemas.microsoft.com/office/drawing/2014/main" id="{2BBE5A72-F452-6C50-ECCF-AB1C64EC1E7F}"/>
              </a:ext>
            </a:extLst>
          </p:cNvPr>
          <p:cNvGraphicFramePr/>
          <p:nvPr>
            <p:extLst>
              <p:ext uri="{D42A27DB-BD31-4B8C-83A1-F6EECF244321}">
                <p14:modId xmlns:p14="http://schemas.microsoft.com/office/powerpoint/2010/main" val="3007771408"/>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25E8A6F1-C4BB-6D44-F047-59FC40E9A87C}"/>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Budget Analysis</a:t>
            </a:r>
            <a:endParaRPr lang="en-US" sz="6000" b="0">
              <a:latin typeface="Impact" panose="020B0806030902050204" pitchFamily="34" charset="0"/>
            </a:endParaRPr>
          </a:p>
        </p:txBody>
      </p:sp>
    </p:spTree>
    <p:extLst>
      <p:ext uri="{BB962C8B-B14F-4D97-AF65-F5344CB8AC3E}">
        <p14:creationId xmlns:p14="http://schemas.microsoft.com/office/powerpoint/2010/main" val="1604917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043"/>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Graphic spid="2" grpId="0" uiExpand="1">
        <p:bldAsOne/>
      </p:bldGraphic>
      <p:bldP spid="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C290E348-EC69-F48D-944F-489C94902B79}"/>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Project Goals</a:t>
            </a:r>
            <a:endParaRPr lang="en-US" sz="6000">
              <a:latin typeface="Impact" panose="020B0806030902050204" pitchFamily="34" charset="0"/>
            </a:endParaRPr>
          </a:p>
        </p:txBody>
      </p:sp>
      <p:grpSp>
        <p:nvGrpSpPr>
          <p:cNvPr id="3" name="Group 2">
            <a:extLst>
              <a:ext uri="{FF2B5EF4-FFF2-40B4-BE49-F238E27FC236}">
                <a16:creationId xmlns:a16="http://schemas.microsoft.com/office/drawing/2014/main" id="{DBB34110-D5B1-D3AA-98BB-72A5571AD75C}"/>
              </a:ext>
            </a:extLst>
          </p:cNvPr>
          <p:cNvGrpSpPr/>
          <p:nvPr/>
        </p:nvGrpSpPr>
        <p:grpSpPr>
          <a:xfrm>
            <a:off x="1894431" y="3413672"/>
            <a:ext cx="4099560" cy="1837538"/>
            <a:chOff x="1783179" y="6781800"/>
            <a:chExt cx="4099461" cy="1837538"/>
          </a:xfrm>
        </p:grpSpPr>
        <p:sp>
          <p:nvSpPr>
            <p:cNvPr id="4" name="TextBox 3">
              <a:extLst>
                <a:ext uri="{FF2B5EF4-FFF2-40B4-BE49-F238E27FC236}">
                  <a16:creationId xmlns:a16="http://schemas.microsoft.com/office/drawing/2014/main" id="{70958741-CF58-3B05-AA36-C8A4D417F16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E3548AF-61DD-7D18-8C73-FA00E9CDD1B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735FDFA1-1D7B-856F-6C0B-BD7DF87FEB0D}"/>
              </a:ext>
            </a:extLst>
          </p:cNvPr>
          <p:cNvGrpSpPr/>
          <p:nvPr/>
        </p:nvGrpSpPr>
        <p:grpSpPr>
          <a:xfrm>
            <a:off x="7094220" y="3413672"/>
            <a:ext cx="4099560" cy="1837538"/>
            <a:chOff x="1783179" y="6781800"/>
            <a:chExt cx="4099461" cy="1837538"/>
          </a:xfrm>
        </p:grpSpPr>
        <p:sp>
          <p:nvSpPr>
            <p:cNvPr id="7" name="TextBox 6">
              <a:extLst>
                <a:ext uri="{FF2B5EF4-FFF2-40B4-BE49-F238E27FC236}">
                  <a16:creationId xmlns:a16="http://schemas.microsoft.com/office/drawing/2014/main" id="{EE35FE50-C2BF-8AC3-A3FF-DBF40156FFA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7F634D1-C08F-8238-E353-12D903C06C5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FD829564-8524-991A-DA0B-BB61A173654A}"/>
              </a:ext>
            </a:extLst>
          </p:cNvPr>
          <p:cNvGrpSpPr/>
          <p:nvPr/>
        </p:nvGrpSpPr>
        <p:grpSpPr>
          <a:xfrm>
            <a:off x="12294009" y="3413672"/>
            <a:ext cx="4099560" cy="1837538"/>
            <a:chOff x="1783179" y="6781800"/>
            <a:chExt cx="4099461" cy="1837538"/>
          </a:xfrm>
        </p:grpSpPr>
        <p:sp>
          <p:nvSpPr>
            <p:cNvPr id="10" name="TextBox 9">
              <a:extLst>
                <a:ext uri="{FF2B5EF4-FFF2-40B4-BE49-F238E27FC236}">
                  <a16:creationId xmlns:a16="http://schemas.microsoft.com/office/drawing/2014/main" id="{80731A3E-2187-7AED-861E-84B559F31BF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859D7BA-DBEA-AF29-145B-989F5589065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A02EC425-1D84-54A6-5ADE-80B7954E7D87}"/>
              </a:ext>
            </a:extLst>
          </p:cNvPr>
          <p:cNvGrpSpPr/>
          <p:nvPr/>
        </p:nvGrpSpPr>
        <p:grpSpPr>
          <a:xfrm>
            <a:off x="1894431" y="6173278"/>
            <a:ext cx="4099560" cy="1837538"/>
            <a:chOff x="1783179" y="6781800"/>
            <a:chExt cx="4099461" cy="1837538"/>
          </a:xfrm>
        </p:grpSpPr>
        <p:sp>
          <p:nvSpPr>
            <p:cNvPr id="13" name="TextBox 12">
              <a:extLst>
                <a:ext uri="{FF2B5EF4-FFF2-40B4-BE49-F238E27FC236}">
                  <a16:creationId xmlns:a16="http://schemas.microsoft.com/office/drawing/2014/main" id="{C6A087CC-741E-BAFD-7F48-D587E1A7F2D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CCF8360-7362-C36F-34D7-B1C897E431C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B9058529-179C-4F7F-C4ED-BA047C2AFC6B}"/>
              </a:ext>
            </a:extLst>
          </p:cNvPr>
          <p:cNvGrpSpPr/>
          <p:nvPr/>
        </p:nvGrpSpPr>
        <p:grpSpPr>
          <a:xfrm>
            <a:off x="7094220" y="6173278"/>
            <a:ext cx="4099560" cy="1837538"/>
            <a:chOff x="1783179" y="6781800"/>
            <a:chExt cx="4099461" cy="1837538"/>
          </a:xfrm>
        </p:grpSpPr>
        <p:sp>
          <p:nvSpPr>
            <p:cNvPr id="16" name="TextBox 15">
              <a:extLst>
                <a:ext uri="{FF2B5EF4-FFF2-40B4-BE49-F238E27FC236}">
                  <a16:creationId xmlns:a16="http://schemas.microsoft.com/office/drawing/2014/main" id="{D15C8BE5-E5D6-29ED-277A-6B49C5976CF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F106328-9AA2-7247-8ECE-1FC9CA75EBE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FC460C67-AEF3-FA2C-C71D-14B9FC04BF1A}"/>
              </a:ext>
            </a:extLst>
          </p:cNvPr>
          <p:cNvGrpSpPr/>
          <p:nvPr/>
        </p:nvGrpSpPr>
        <p:grpSpPr>
          <a:xfrm>
            <a:off x="12294009" y="6173278"/>
            <a:ext cx="4099560" cy="1837538"/>
            <a:chOff x="1783179" y="6781800"/>
            <a:chExt cx="4099461" cy="1837538"/>
          </a:xfrm>
        </p:grpSpPr>
        <p:sp>
          <p:nvSpPr>
            <p:cNvPr id="19" name="TextBox 18">
              <a:extLst>
                <a:ext uri="{FF2B5EF4-FFF2-40B4-BE49-F238E27FC236}">
                  <a16:creationId xmlns:a16="http://schemas.microsoft.com/office/drawing/2014/main" id="{CFB0EB6F-D039-82F0-8F9B-E1E1A03D4ED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4AFA5B6-700C-6A88-E518-8EFE362D361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1026316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98"/>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363545A-7120-E31E-59EE-A54C3544C944}"/>
              </a:ext>
            </a:extLst>
          </p:cNvPr>
          <p:cNvSpPr txBox="1"/>
          <p:nvPr/>
        </p:nvSpPr>
        <p:spPr>
          <a:xfrm>
            <a:off x="10615080" y="2215701"/>
            <a:ext cx="425916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Predicted Results</a:t>
            </a:r>
            <a:endParaRPr lang="en-US" sz="6000" b="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C1940D9-C734-BE19-B201-EC787B45453B}"/>
              </a:ext>
            </a:extLst>
          </p:cNvPr>
          <p:cNvSpPr/>
          <p:nvPr/>
        </p:nvSpPr>
        <p:spPr>
          <a:xfrm>
            <a:off x="10615079" y="4958478"/>
            <a:ext cx="6098121"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a:t>
            </a:r>
          </a:p>
        </p:txBody>
      </p:sp>
      <p:graphicFrame>
        <p:nvGraphicFramePr>
          <p:cNvPr id="5" name="Chart 4"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D56A30CB-BC8A-44DF-11B8-44870E50F243}"/>
              </a:ext>
            </a:extLst>
          </p:cNvPr>
          <p:cNvGraphicFramePr/>
          <p:nvPr>
            <p:extLst>
              <p:ext uri="{D42A27DB-BD31-4B8C-83A1-F6EECF244321}">
                <p14:modId xmlns:p14="http://schemas.microsoft.com/office/powerpoint/2010/main" val="100878228"/>
              </p:ext>
            </p:extLst>
          </p:nvPr>
        </p:nvGraphicFramePr>
        <p:xfrm>
          <a:off x="1866900" y="1905000"/>
          <a:ext cx="7277100" cy="6477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398473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7" dur="500"/>
                                        <p:tgtEl>
                                          <p:spTgt spid="5">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left)">
                                      <p:cBhvr>
                                        <p:cTn id="11" dur="500"/>
                                        <p:tgtEl>
                                          <p:spTgt spid="5">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left)">
                                      <p:cBhvr>
                                        <p:cTn id="15" dur="500"/>
                                        <p:tgtEl>
                                          <p:spTgt spid="5">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88"/>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Graphic spid="5" grpId="0" uiExpand="1">
        <p:bldSub>
          <a:bldChart bld="series"/>
        </p:bldSub>
      </p:bldGraphic>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ame 21">
            <a:extLst>
              <a:ext uri="{FF2B5EF4-FFF2-40B4-BE49-F238E27FC236}">
                <a16:creationId xmlns:a16="http://schemas.microsoft.com/office/drawing/2014/main" id="{791E4F5F-8C7B-D266-14C4-3C14212BCF79}"/>
              </a:ext>
            </a:extLst>
          </p:cNvPr>
          <p:cNvSpPr/>
          <p:nvPr/>
        </p:nvSpPr>
        <p:spPr>
          <a:xfrm>
            <a:off x="6829267" y="1905001"/>
            <a:ext cx="4629467" cy="6477000"/>
          </a:xfrm>
          <a:prstGeom prst="frame">
            <a:avLst>
              <a:gd name="adj1" fmla="val 7235"/>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3" name="Frame 21">
            <a:extLst>
              <a:ext uri="{FF2B5EF4-FFF2-40B4-BE49-F238E27FC236}">
                <a16:creationId xmlns:a16="http://schemas.microsoft.com/office/drawing/2014/main" id="{1145AF46-EF8E-9B60-F404-13450A7766DD}"/>
              </a:ext>
            </a:extLst>
          </p:cNvPr>
          <p:cNvSpPr/>
          <p:nvPr/>
        </p:nvSpPr>
        <p:spPr>
          <a:xfrm>
            <a:off x="11791633" y="1905001"/>
            <a:ext cx="4629467" cy="6477000"/>
          </a:xfrm>
          <a:prstGeom prst="frame">
            <a:avLst>
              <a:gd name="adj1" fmla="val 7235"/>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4" name="Frame 21">
            <a:extLst>
              <a:ext uri="{FF2B5EF4-FFF2-40B4-BE49-F238E27FC236}">
                <a16:creationId xmlns:a16="http://schemas.microsoft.com/office/drawing/2014/main" id="{AC3BBB41-F660-F084-CC0F-A499B306ACA8}"/>
              </a:ext>
            </a:extLst>
          </p:cNvPr>
          <p:cNvSpPr/>
          <p:nvPr/>
        </p:nvSpPr>
        <p:spPr>
          <a:xfrm>
            <a:off x="1927227" y="1905001"/>
            <a:ext cx="4629467" cy="6477000"/>
          </a:xfrm>
          <a:prstGeom prst="frame">
            <a:avLst>
              <a:gd name="adj1" fmla="val 7235"/>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8" name="Google Shape;2533;p68">
            <a:extLst>
              <a:ext uri="{FF2B5EF4-FFF2-40B4-BE49-F238E27FC236}">
                <a16:creationId xmlns:a16="http://schemas.microsoft.com/office/drawing/2014/main" id="{064B1394-51AB-7319-2491-2D643B499F1F}"/>
              </a:ext>
            </a:extLst>
          </p:cNvPr>
          <p:cNvSpPr txBox="1">
            <a:spLocks/>
          </p:cNvSpPr>
          <p:nvPr/>
        </p:nvSpPr>
        <p:spPr>
          <a:xfrm>
            <a:off x="2461395" y="2645627"/>
            <a:ext cx="34404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accent1"/>
                </a:solidFill>
                <a:latin typeface="Impact" panose="020B0806030902050204" pitchFamily="34" charset="0"/>
              </a:rPr>
              <a:t>1.3m</a:t>
            </a:r>
          </a:p>
        </p:txBody>
      </p:sp>
      <p:sp>
        <p:nvSpPr>
          <p:cNvPr id="9" name="TextBox 8">
            <a:extLst>
              <a:ext uri="{FF2B5EF4-FFF2-40B4-BE49-F238E27FC236}">
                <a16:creationId xmlns:a16="http://schemas.microsoft.com/office/drawing/2014/main" id="{2C4605F5-3A13-95A8-CC39-C758C68CE946}"/>
              </a:ext>
            </a:extLst>
          </p:cNvPr>
          <p:cNvSpPr txBox="1"/>
          <p:nvPr/>
        </p:nvSpPr>
        <p:spPr>
          <a:xfrm>
            <a:off x="2797841" y="4970570"/>
            <a:ext cx="2767584" cy="830997"/>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Expeted Income for 2025</a:t>
            </a:r>
          </a:p>
        </p:txBody>
      </p:sp>
      <p:sp>
        <p:nvSpPr>
          <p:cNvPr id="12" name="Google Shape;2535;p68">
            <a:extLst>
              <a:ext uri="{FF2B5EF4-FFF2-40B4-BE49-F238E27FC236}">
                <a16:creationId xmlns:a16="http://schemas.microsoft.com/office/drawing/2014/main" id="{54B4528B-7B1A-502A-43BC-A6BEFAE0323C}"/>
              </a:ext>
            </a:extLst>
          </p:cNvPr>
          <p:cNvSpPr txBox="1">
            <a:spLocks/>
          </p:cNvSpPr>
          <p:nvPr/>
        </p:nvSpPr>
        <p:spPr>
          <a:xfrm>
            <a:off x="7390455" y="2645627"/>
            <a:ext cx="3507090"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accent1"/>
                </a:solidFill>
                <a:latin typeface="Impact" panose="020B0806030902050204" pitchFamily="34" charset="0"/>
              </a:rPr>
              <a:t>300k</a:t>
            </a:r>
          </a:p>
        </p:txBody>
      </p:sp>
      <p:sp>
        <p:nvSpPr>
          <p:cNvPr id="13" name="TextBox 12">
            <a:extLst>
              <a:ext uri="{FF2B5EF4-FFF2-40B4-BE49-F238E27FC236}">
                <a16:creationId xmlns:a16="http://schemas.microsoft.com/office/drawing/2014/main" id="{1155FBF6-9CEF-D272-CDB3-753AEF05CEF9}"/>
              </a:ext>
            </a:extLst>
          </p:cNvPr>
          <p:cNvSpPr txBox="1"/>
          <p:nvPr/>
        </p:nvSpPr>
        <p:spPr>
          <a:xfrm>
            <a:off x="7760208" y="4970570"/>
            <a:ext cx="2767584" cy="830997"/>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Expected Income for 2023</a:t>
            </a:r>
          </a:p>
        </p:txBody>
      </p:sp>
      <p:sp>
        <p:nvSpPr>
          <p:cNvPr id="16" name="Google Shape;2537;p68">
            <a:extLst>
              <a:ext uri="{FF2B5EF4-FFF2-40B4-BE49-F238E27FC236}">
                <a16:creationId xmlns:a16="http://schemas.microsoft.com/office/drawing/2014/main" id="{B793FE87-5B5C-7A52-7011-7FF8A2B1B1F4}"/>
              </a:ext>
            </a:extLst>
          </p:cNvPr>
          <p:cNvSpPr txBox="1">
            <a:spLocks/>
          </p:cNvSpPr>
          <p:nvPr/>
        </p:nvSpPr>
        <p:spPr>
          <a:xfrm>
            <a:off x="12352821" y="2645627"/>
            <a:ext cx="3507090"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accent1"/>
                </a:solidFill>
                <a:latin typeface="Impact" panose="020B0806030902050204" pitchFamily="34" charset="0"/>
              </a:rPr>
              <a:t>70k</a:t>
            </a:r>
          </a:p>
        </p:txBody>
      </p:sp>
      <p:sp>
        <p:nvSpPr>
          <p:cNvPr id="17" name="TextBox 16">
            <a:extLst>
              <a:ext uri="{FF2B5EF4-FFF2-40B4-BE49-F238E27FC236}">
                <a16:creationId xmlns:a16="http://schemas.microsoft.com/office/drawing/2014/main" id="{0496BF63-C9C2-F8DC-A730-D04168F5F400}"/>
              </a:ext>
            </a:extLst>
          </p:cNvPr>
          <p:cNvSpPr txBox="1"/>
          <p:nvPr/>
        </p:nvSpPr>
        <p:spPr>
          <a:xfrm>
            <a:off x="12722574" y="4970570"/>
            <a:ext cx="2767584" cy="830997"/>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Expected Income for 2022</a:t>
            </a:r>
          </a:p>
        </p:txBody>
      </p:sp>
      <p:sp>
        <p:nvSpPr>
          <p:cNvPr id="18" name="Rectangle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4D9E944-D160-883C-9DBA-18B2D4648D01}"/>
              </a:ext>
            </a:extLst>
          </p:cNvPr>
          <p:cNvSpPr/>
          <p:nvPr/>
        </p:nvSpPr>
        <p:spPr>
          <a:xfrm>
            <a:off x="2412046" y="5895901"/>
            <a:ext cx="3539174" cy="1348639"/>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A8C00C1-83B3-943C-4982-999C1DA767BD}"/>
              </a:ext>
            </a:extLst>
          </p:cNvPr>
          <p:cNvSpPr/>
          <p:nvPr/>
        </p:nvSpPr>
        <p:spPr>
          <a:xfrm>
            <a:off x="7374413" y="5895901"/>
            <a:ext cx="3539174" cy="1348639"/>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21" name="Rectangle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8D9564B-E812-9DD3-58F9-176F3C58CD8A}"/>
              </a:ext>
            </a:extLst>
          </p:cNvPr>
          <p:cNvSpPr/>
          <p:nvPr/>
        </p:nvSpPr>
        <p:spPr>
          <a:xfrm>
            <a:off x="12336779" y="5895901"/>
            <a:ext cx="3539174" cy="1348639"/>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Tree>
    <p:extLst>
      <p:ext uri="{BB962C8B-B14F-4D97-AF65-F5344CB8AC3E}">
        <p14:creationId xmlns:p14="http://schemas.microsoft.com/office/powerpoint/2010/main" val="1214770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par>
                                <p:cTn id="9" presetID="0" presetClass="entr" presetSubtype="0" fill="hold" grpId="0" nodeType="withEffect">
                                  <p:stCondLst>
                                    <p:cond delay="0"/>
                                  </p:stCondLst>
                                  <p:childTnLst>
                                    <p:set>
                                      <p:cBhvr>
                                        <p:cTn id="10" dur="1000" fill="hold">
                                          <p:stCondLst>
                                            <p:cond delay="0"/>
                                          </p:stCondLst>
                                        </p:cTn>
                                        <p:tgtEl>
                                          <p:spTgt spid="8"/>
                                        </p:tgtEl>
                                        <p:attrNameLst>
                                          <p:attrName>style.visibility</p:attrName>
                                        </p:attrNameLst>
                                      </p:cBhvr>
                                      <p:to>
                                        <p:strVal val="visible"/>
                                      </p:to>
                                    </p:set>
                                    <p:anim to="" calcmode="lin" valueType="num">
                                      <p:cBhvr>
                                        <p:cTn id="11" dur="10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1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ppt_x"/>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childTnLst>
                          </p:cTn>
                        </p:par>
                        <p:par>
                          <p:cTn id="21" fill="hold">
                            <p:stCondLst>
                              <p:cond delay="1100"/>
                            </p:stCondLst>
                            <p:childTnLst>
                              <p:par>
                                <p:cTn id="22" presetID="2" presetClass="entr" presetSubtype="4" decel="100000"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1000" fill="hold"/>
                                        <p:tgtEl>
                                          <p:spTgt spid="2"/>
                                        </p:tgtEl>
                                        <p:attrNameLst>
                                          <p:attrName>ppt_x</p:attrName>
                                        </p:attrNameLst>
                                      </p:cBhvr>
                                      <p:tavLst>
                                        <p:tav tm="0">
                                          <p:val>
                                            <p:strVal val="#ppt_x"/>
                                          </p:val>
                                        </p:tav>
                                        <p:tav tm="100000">
                                          <p:val>
                                            <p:strVal val="#ppt_x"/>
                                          </p:val>
                                        </p:tav>
                                      </p:tavLst>
                                    </p:anim>
                                    <p:anim calcmode="lin" valueType="num">
                                      <p:cBhvr additive="base">
                                        <p:cTn id="25" dur="1000" fill="hold"/>
                                        <p:tgtEl>
                                          <p:spTgt spid="2"/>
                                        </p:tgtEl>
                                        <p:attrNameLst>
                                          <p:attrName>ppt_y</p:attrName>
                                        </p:attrNameLst>
                                      </p:cBhvr>
                                      <p:tavLst>
                                        <p:tav tm="0">
                                          <p:val>
                                            <p:strVal val="1+#ppt_h/2"/>
                                          </p:val>
                                        </p:tav>
                                        <p:tav tm="100000">
                                          <p:val>
                                            <p:strVal val="#ppt_y"/>
                                          </p:val>
                                        </p:tav>
                                      </p:tavLst>
                                    </p:anim>
                                  </p:childTnLst>
                                </p:cTn>
                              </p:par>
                              <p:par>
                                <p:cTn id="26" presetID="0" presetClass="entr" presetSubtype="0" fill="hold" grpId="0" nodeType="withEffect">
                                  <p:stCondLst>
                                    <p:cond delay="0"/>
                                  </p:stCondLst>
                                  <p:childTnLst>
                                    <p:set>
                                      <p:cBhvr>
                                        <p:cTn id="27" dur="1000" fill="hold">
                                          <p:stCondLst>
                                            <p:cond delay="0"/>
                                          </p:stCondLst>
                                        </p:cTn>
                                        <p:tgtEl>
                                          <p:spTgt spid="12"/>
                                        </p:tgtEl>
                                        <p:attrNameLst>
                                          <p:attrName>style.visibility</p:attrName>
                                        </p:attrNameLst>
                                      </p:cBhvr>
                                      <p:to>
                                        <p:strVal val="visible"/>
                                      </p:to>
                                    </p:set>
                                    <p:anim to="" calcmode="lin" valueType="num">
                                      <p:cBhvr>
                                        <p:cTn id="28" dur="10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29" dur="10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additive="base">
                                        <p:cTn id="32" dur="1000" fill="hold"/>
                                        <p:tgtEl>
                                          <p:spTgt spid="13"/>
                                        </p:tgtEl>
                                        <p:attrNameLst>
                                          <p:attrName>ppt_x</p:attrName>
                                        </p:attrNameLst>
                                      </p:cBhvr>
                                      <p:tavLst>
                                        <p:tav tm="0">
                                          <p:val>
                                            <p:strVal val="#ppt_x"/>
                                          </p:val>
                                        </p:tav>
                                        <p:tav tm="100000">
                                          <p:val>
                                            <p:strVal val="#ppt_x"/>
                                          </p:val>
                                        </p:tav>
                                      </p:tavLst>
                                    </p:anim>
                                    <p:anim calcmode="lin" valueType="num">
                                      <p:cBhvr additive="base">
                                        <p:cTn id="33" dur="1000" fill="hold"/>
                                        <p:tgtEl>
                                          <p:spTgt spid="13"/>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10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ppt_x"/>
                                          </p:val>
                                        </p:tav>
                                        <p:tav tm="100000">
                                          <p:val>
                                            <p:strVal val="#ppt_x"/>
                                          </p:val>
                                        </p:tav>
                                      </p:tavLst>
                                    </p:anim>
                                    <p:anim calcmode="lin" valueType="num">
                                      <p:cBhvr additive="base">
                                        <p:cTn id="37" dur="1000" fill="hold"/>
                                        <p:tgtEl>
                                          <p:spTgt spid="19"/>
                                        </p:tgtEl>
                                        <p:attrNameLst>
                                          <p:attrName>ppt_y</p:attrName>
                                        </p:attrNameLst>
                                      </p:cBhvr>
                                      <p:tavLst>
                                        <p:tav tm="0">
                                          <p:val>
                                            <p:strVal val="1+#ppt_h/2"/>
                                          </p:val>
                                        </p:tav>
                                        <p:tav tm="100000">
                                          <p:val>
                                            <p:strVal val="#ppt_y"/>
                                          </p:val>
                                        </p:tav>
                                      </p:tavLst>
                                    </p:anim>
                                  </p:childTnLst>
                                </p:cTn>
                              </p:par>
                            </p:childTnLst>
                          </p:cTn>
                        </p:par>
                        <p:par>
                          <p:cTn id="38" fill="hold">
                            <p:stCondLst>
                              <p:cond delay="2200"/>
                            </p:stCondLst>
                            <p:childTnLst>
                              <p:par>
                                <p:cTn id="39" presetID="2" presetClass="entr" presetSubtype="4" decel="100000" fill="hold" grpId="0"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1000" fill="hold"/>
                                        <p:tgtEl>
                                          <p:spTgt spid="3"/>
                                        </p:tgtEl>
                                        <p:attrNameLst>
                                          <p:attrName>ppt_x</p:attrName>
                                        </p:attrNameLst>
                                      </p:cBhvr>
                                      <p:tavLst>
                                        <p:tav tm="0">
                                          <p:val>
                                            <p:strVal val="#ppt_x"/>
                                          </p:val>
                                        </p:tav>
                                        <p:tav tm="100000">
                                          <p:val>
                                            <p:strVal val="#ppt_x"/>
                                          </p:val>
                                        </p:tav>
                                      </p:tavLst>
                                    </p:anim>
                                    <p:anim calcmode="lin" valueType="num">
                                      <p:cBhvr additive="base">
                                        <p:cTn id="42" dur="1000" fill="hold"/>
                                        <p:tgtEl>
                                          <p:spTgt spid="3"/>
                                        </p:tgtEl>
                                        <p:attrNameLst>
                                          <p:attrName>ppt_y</p:attrName>
                                        </p:attrNameLst>
                                      </p:cBhvr>
                                      <p:tavLst>
                                        <p:tav tm="0">
                                          <p:val>
                                            <p:strVal val="1+#ppt_h/2"/>
                                          </p:val>
                                        </p:tav>
                                        <p:tav tm="100000">
                                          <p:val>
                                            <p:strVal val="#ppt_y"/>
                                          </p:val>
                                        </p:tav>
                                      </p:tavLst>
                                    </p:anim>
                                  </p:childTnLst>
                                </p:cTn>
                              </p:par>
                              <p:par>
                                <p:cTn id="43" presetID="0" presetClass="entr" presetSubtype="0" fill="hold" grpId="0" nodeType="withEffect">
                                  <p:stCondLst>
                                    <p:cond delay="0"/>
                                  </p:stCondLst>
                                  <p:childTnLst>
                                    <p:set>
                                      <p:cBhvr>
                                        <p:cTn id="44" dur="1000" fill="hold">
                                          <p:stCondLst>
                                            <p:cond delay="0"/>
                                          </p:stCondLst>
                                        </p:cTn>
                                        <p:tgtEl>
                                          <p:spTgt spid="16"/>
                                        </p:tgtEl>
                                        <p:attrNameLst>
                                          <p:attrName>style.visibility</p:attrName>
                                        </p:attrNameLst>
                                      </p:cBhvr>
                                      <p:to>
                                        <p:strVal val="visible"/>
                                      </p:to>
                                    </p:set>
                                    <p:anim to="" calcmode="lin" valueType="num">
                                      <p:cBhvr>
                                        <p:cTn id="45" dur="10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46" dur="10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47" presetID="2" presetClass="entr" presetSubtype="4" decel="100000"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additive="base">
                                        <p:cTn id="49" dur="1000" fill="hold"/>
                                        <p:tgtEl>
                                          <p:spTgt spid="17"/>
                                        </p:tgtEl>
                                        <p:attrNameLst>
                                          <p:attrName>ppt_x</p:attrName>
                                        </p:attrNameLst>
                                      </p:cBhvr>
                                      <p:tavLst>
                                        <p:tav tm="0">
                                          <p:val>
                                            <p:strVal val="#ppt_x"/>
                                          </p:val>
                                        </p:tav>
                                        <p:tav tm="100000">
                                          <p:val>
                                            <p:strVal val="#ppt_x"/>
                                          </p:val>
                                        </p:tav>
                                      </p:tavLst>
                                    </p:anim>
                                    <p:anim calcmode="lin" valueType="num">
                                      <p:cBhvr additive="base">
                                        <p:cTn id="50" dur="1000" fill="hold"/>
                                        <p:tgtEl>
                                          <p:spTgt spid="17"/>
                                        </p:tgtEl>
                                        <p:attrNameLst>
                                          <p:attrName>ppt_y</p:attrName>
                                        </p:attrNameLst>
                                      </p:cBhvr>
                                      <p:tavLst>
                                        <p:tav tm="0">
                                          <p:val>
                                            <p:strVal val="1+#ppt_h/2"/>
                                          </p:val>
                                        </p:tav>
                                        <p:tav tm="100000">
                                          <p:val>
                                            <p:strVal val="#ppt_y"/>
                                          </p:val>
                                        </p:tav>
                                      </p:tavLst>
                                    </p:anim>
                                  </p:childTnLst>
                                </p:cTn>
                              </p:par>
                              <p:par>
                                <p:cTn id="51" presetID="2" presetClass="entr" presetSubtype="4" decel="100000" fill="hold" grpId="0" nodeType="withEffect">
                                  <p:stCondLst>
                                    <p:cond delay="100"/>
                                  </p:stCondLst>
                                  <p:childTnLst>
                                    <p:set>
                                      <p:cBhvr>
                                        <p:cTn id="52" dur="1" fill="hold">
                                          <p:stCondLst>
                                            <p:cond delay="0"/>
                                          </p:stCondLst>
                                        </p:cTn>
                                        <p:tgtEl>
                                          <p:spTgt spid="21"/>
                                        </p:tgtEl>
                                        <p:attrNameLst>
                                          <p:attrName>style.visibility</p:attrName>
                                        </p:attrNameLst>
                                      </p:cBhvr>
                                      <p:to>
                                        <p:strVal val="visible"/>
                                      </p:to>
                                    </p:set>
                                    <p:anim calcmode="lin" valueType="num">
                                      <p:cBhvr additive="base">
                                        <p:cTn id="53" dur="1000" fill="hold"/>
                                        <p:tgtEl>
                                          <p:spTgt spid="21"/>
                                        </p:tgtEl>
                                        <p:attrNameLst>
                                          <p:attrName>ppt_x</p:attrName>
                                        </p:attrNameLst>
                                      </p:cBhvr>
                                      <p:tavLst>
                                        <p:tav tm="0">
                                          <p:val>
                                            <p:strVal val="#ppt_x"/>
                                          </p:val>
                                        </p:tav>
                                        <p:tav tm="100000">
                                          <p:val>
                                            <p:strVal val="#ppt_x"/>
                                          </p:val>
                                        </p:tav>
                                      </p:tavLst>
                                    </p:anim>
                                    <p:anim calcmode="lin" valueType="num">
                                      <p:cBhvr additive="base">
                                        <p:cTn id="54" dur="10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p:bldP spid="9" grpId="0"/>
      <p:bldP spid="12" grpId="0"/>
      <p:bldP spid="13" grpId="0"/>
      <p:bldP spid="16" grpId="0"/>
      <p:bldP spid="17" grpId="0"/>
      <p:bldP spid="18" grpId="0"/>
      <p:bldP spid="19" grpId="0"/>
      <p:bldP spid="2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043A6C3-7294-F9BD-7C4F-511010116232}"/>
              </a:ext>
            </a:extLst>
          </p:cNvPr>
          <p:cNvSpPr>
            <a:spLocks noGrp="1"/>
          </p:cNvSpPr>
          <p:nvPr>
            <p:ph type="pic" sz="quarter" idx="10"/>
          </p:nvPr>
        </p:nvSpPr>
        <p:spPr/>
      </p:sp>
      <p:sp>
        <p:nvSpPr>
          <p:cNvPr id="3" name="TextBox 2">
            <a:extLst>
              <a:ext uri="{FF2B5EF4-FFF2-40B4-BE49-F238E27FC236}">
                <a16:creationId xmlns:a16="http://schemas.microsoft.com/office/drawing/2014/main" id="{3FF9F89C-4F69-5473-FEB4-A9DA474A6368}"/>
              </a:ext>
            </a:extLst>
          </p:cNvPr>
          <p:cNvSpPr txBox="1"/>
          <p:nvPr/>
        </p:nvSpPr>
        <p:spPr>
          <a:xfrm>
            <a:off x="11150243" y="3066008"/>
            <a:ext cx="4555666" cy="4154984"/>
          </a:xfrm>
          <a:prstGeom prst="rect">
            <a:avLst/>
          </a:prstGeom>
          <a:noFill/>
        </p:spPr>
        <p:txBody>
          <a:bodyPr wrap="square" rtlCol="0">
            <a:spAutoFit/>
          </a:bodyPr>
          <a:lstStyle/>
          <a:p>
            <a:r>
              <a:rPr lang="en-US" sz="6600">
                <a:solidFill>
                  <a:schemeClr val="tx1">
                    <a:lumMod val="85000"/>
                    <a:lumOff val="15000"/>
                  </a:schemeClr>
                </a:solidFill>
                <a:latin typeface="Impact" panose="020B0806030902050204" pitchFamily="34" charset="0"/>
                <a:cs typeface="Rubik Light" panose="00000400000000000000" pitchFamily="2" charset="-79"/>
              </a:rPr>
              <a:t>A picture is worth a thousand words.</a:t>
            </a:r>
            <a:endParaRPr lang="en-ID" sz="6600" dirty="0">
              <a:solidFill>
                <a:schemeClr val="tx1">
                  <a:lumMod val="85000"/>
                  <a:lumOff val="15000"/>
                </a:schemeClr>
              </a:solidFill>
              <a:latin typeface="Impact" panose="020B0806030902050204" pitchFamily="34" charset="0"/>
              <a:cs typeface="Rubik Light" panose="00000400000000000000" pitchFamily="2" charset="-79"/>
            </a:endParaRPr>
          </a:p>
        </p:txBody>
      </p:sp>
      <p:sp>
        <p:nvSpPr>
          <p:cNvPr id="8" name="TextBox 7">
            <a:extLst>
              <a:ext uri="{FF2B5EF4-FFF2-40B4-BE49-F238E27FC236}">
                <a16:creationId xmlns:a16="http://schemas.microsoft.com/office/drawing/2014/main" id="{D5084692-2E0C-4BAE-9C95-9697640DDBA0}"/>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alpha val="70000"/>
                  </a:schemeClr>
                </a:solidFill>
                <a:latin typeface="+mn-lt"/>
              </a:rPr>
              <a:t>BUSINESS</a:t>
            </a:r>
          </a:p>
        </p:txBody>
      </p:sp>
      <p:sp>
        <p:nvSpPr>
          <p:cNvPr id="9" name="TextBox 8">
            <a:extLst>
              <a:ext uri="{FF2B5EF4-FFF2-40B4-BE49-F238E27FC236}">
                <a16:creationId xmlns:a16="http://schemas.microsoft.com/office/drawing/2014/main" id="{A1E3C41C-48F1-AD87-D9F9-8A095B07D476}"/>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alpha val="70000"/>
                  </a:schemeClr>
                </a:solidFill>
              </a:rPr>
              <a:t>MSLIDES.COM</a:t>
            </a:r>
            <a:endParaRPr lang="zh-CN" altLang="en-US" sz="1200" spc="300">
              <a:solidFill>
                <a:schemeClr val="bg1">
                  <a:alpha val="70000"/>
                </a:schemeClr>
              </a:solidFill>
            </a:endParaRPr>
          </a:p>
        </p:txBody>
      </p:sp>
      <p:sp>
        <p:nvSpPr>
          <p:cNvPr id="10" name="TextBox 9">
            <a:extLst>
              <a:ext uri="{FF2B5EF4-FFF2-40B4-BE49-F238E27FC236}">
                <a16:creationId xmlns:a16="http://schemas.microsoft.com/office/drawing/2014/main" id="{201684D7-8112-B440-5FF7-55E6E88299F1}"/>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11" name="Frame 21">
            <a:extLst>
              <a:ext uri="{FF2B5EF4-FFF2-40B4-BE49-F238E27FC236}">
                <a16:creationId xmlns:a16="http://schemas.microsoft.com/office/drawing/2014/main" id="{BC88AC8B-2000-EF93-400A-80414BB6C1DA}"/>
              </a:ext>
            </a:extLst>
          </p:cNvPr>
          <p:cNvSpPr/>
          <p:nvPr/>
        </p:nvSpPr>
        <p:spPr>
          <a:xfrm>
            <a:off x="8115300" y="1862556"/>
            <a:ext cx="8305800" cy="6561889"/>
          </a:xfrm>
          <a:prstGeom prst="frame">
            <a:avLst>
              <a:gd name="adj1" fmla="val 42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solidFill>
                <a:schemeClr val="accent1"/>
              </a:solidFill>
            </a:endParaRPr>
          </a:p>
        </p:txBody>
      </p:sp>
      <p:sp>
        <p:nvSpPr>
          <p:cNvPr id="12" name="Freeform: Shape 11">
            <a:extLst>
              <a:ext uri="{FF2B5EF4-FFF2-40B4-BE49-F238E27FC236}">
                <a16:creationId xmlns:a16="http://schemas.microsoft.com/office/drawing/2014/main" id="{7FDE5FE0-30BB-9070-1EB4-60491EE2FF2D}"/>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24883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2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493950F-601E-41E1-89DB-413083189BE3}"/>
              </a:ext>
            </a:extLst>
          </p:cNvPr>
          <p:cNvSpPr txBox="1"/>
          <p:nvPr/>
        </p:nvSpPr>
        <p:spPr>
          <a:xfrm>
            <a:off x="10615080" y="2215701"/>
            <a:ext cx="37105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Project pictures</a:t>
            </a:r>
            <a:endParaRPr lang="en-US" sz="6000" b="0">
              <a:latin typeface="Impact" panose="020B0806030902050204" pitchFamily="34" charset="0"/>
            </a:endParaRP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EB04832-95F2-CE55-6678-63D339AD8A3B}"/>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4" name="Picture Placeholder 3">
            <a:extLst>
              <a:ext uri="{FF2B5EF4-FFF2-40B4-BE49-F238E27FC236}">
                <a16:creationId xmlns:a16="http://schemas.microsoft.com/office/drawing/2014/main" id="{610F430F-427F-8B7E-ECF3-212BE2D8FC2B}"/>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38174274-5207-B560-3C23-84EE88AA129A}"/>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F70C144C-BEE7-A9F1-6190-3D0E843F76DA}"/>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72775EB4-3F12-91F2-DB5B-A4E243105F6F}"/>
              </a:ext>
            </a:extLst>
          </p:cNvPr>
          <p:cNvSpPr>
            <a:spLocks noGrp="1"/>
          </p:cNvSpPr>
          <p:nvPr>
            <p:ph type="pic" sz="quarter" idx="13"/>
          </p:nvPr>
        </p:nvSpPr>
        <p:spPr/>
      </p:sp>
    </p:spTree>
    <p:extLst>
      <p:ext uri="{BB962C8B-B14F-4D97-AF65-F5344CB8AC3E}">
        <p14:creationId xmlns:p14="http://schemas.microsoft.com/office/powerpoint/2010/main" val="1394759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EDAF23CD-07AA-4606-C8E7-96279D2FCF50}"/>
              </a:ext>
            </a:extLst>
          </p:cNvPr>
          <p:cNvSpPr txBox="1">
            <a:spLocks/>
          </p:cNvSpPr>
          <p:nvPr/>
        </p:nvSpPr>
        <p:spPr>
          <a:xfrm>
            <a:off x="1859279" y="1762248"/>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atin typeface="Impact" panose="020B0806030902050204" pitchFamily="34" charset="0"/>
              </a:rPr>
              <a:t>Instructions For Use</a:t>
            </a:r>
          </a:p>
        </p:txBody>
      </p:sp>
      <p:sp>
        <p:nvSpPr>
          <p:cNvPr id="7" name="Google Shape;205;p13">
            <a:extLst>
              <a:ext uri="{FF2B5EF4-FFF2-40B4-BE49-F238E27FC236}">
                <a16:creationId xmlns:a16="http://schemas.microsoft.com/office/drawing/2014/main" id="{F699B0E5-972C-4A71-89BE-2492ED848B18}"/>
              </a:ext>
            </a:extLst>
          </p:cNvPr>
          <p:cNvSpPr txBox="1">
            <a:spLocks/>
          </p:cNvSpPr>
          <p:nvPr/>
        </p:nvSpPr>
        <p:spPr>
          <a:xfrm>
            <a:off x="9110463" y="401641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8" name="Google Shape;206;p13">
            <a:extLst>
              <a:ext uri="{FF2B5EF4-FFF2-40B4-BE49-F238E27FC236}">
                <a16:creationId xmlns:a16="http://schemas.microsoft.com/office/drawing/2014/main" id="{AB0C07E8-BA84-0B00-F2D8-0AA80270F9DB}"/>
              </a:ext>
            </a:extLst>
          </p:cNvPr>
          <p:cNvSpPr txBox="1">
            <a:spLocks/>
          </p:cNvSpPr>
          <p:nvPr/>
        </p:nvSpPr>
        <p:spPr>
          <a:xfrm>
            <a:off x="1859279" y="401641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9" name="Google Shape;207;p13">
            <a:extLst>
              <a:ext uri="{FF2B5EF4-FFF2-40B4-BE49-F238E27FC236}">
                <a16:creationId xmlns:a16="http://schemas.microsoft.com/office/drawing/2014/main" id="{DDAF5F9D-81CE-A4B8-A373-1A3FA7E5E559}"/>
              </a:ext>
            </a:extLst>
          </p:cNvPr>
          <p:cNvSpPr txBox="1">
            <a:spLocks/>
          </p:cNvSpPr>
          <p:nvPr/>
        </p:nvSpPr>
        <p:spPr>
          <a:xfrm>
            <a:off x="1859278" y="748027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accent1"/>
                </a:solidFill>
                <a:hlinkClick r:id="rId3">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b="1">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b="1">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Clr>
                <a:schemeClr val="dk1"/>
              </a:buClr>
              <a:buSzPts val="1100"/>
              <a:buFont typeface="Arial"/>
              <a:buNone/>
            </a:pPr>
            <a:endParaRPr lang="en-US" sz="18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797172446"/>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BE991C31-702E-3D65-BBC9-C59AC28B1B2B}"/>
              </a:ext>
            </a:extLst>
          </p:cNvPr>
          <p:cNvSpPr txBox="1"/>
          <p:nvPr/>
        </p:nvSpPr>
        <p:spPr>
          <a:xfrm>
            <a:off x="1766510" y="2539028"/>
            <a:ext cx="4128104" cy="4247317"/>
          </a:xfrm>
          <a:prstGeom prst="rect">
            <a:avLst/>
          </a:prstGeom>
          <a:noFill/>
        </p:spPr>
        <p:txBody>
          <a:bodyPr wrap="square" rtlCol="0">
            <a:spAutoFit/>
          </a:bodyPr>
          <a:lstStyle/>
          <a:p>
            <a:r>
              <a:rPr lang="en-US" sz="5400">
                <a:solidFill>
                  <a:schemeClr val="tx1">
                    <a:lumMod val="85000"/>
                    <a:lumOff val="15000"/>
                  </a:schemeClr>
                </a:solidFill>
                <a:latin typeface="Impact" panose="020B0806030902050204" pitchFamily="34" charset="0"/>
                <a:cs typeface="Rubik Light" panose="00000400000000000000" pitchFamily="2" charset="-79"/>
              </a:rPr>
              <a:t>Let’s working together, to create something unique.</a:t>
            </a:r>
            <a:endParaRPr lang="en-ID" sz="5400" dirty="0">
              <a:solidFill>
                <a:schemeClr val="tx1">
                  <a:lumMod val="85000"/>
                  <a:lumOff val="15000"/>
                </a:schemeClr>
              </a:solidFill>
              <a:latin typeface="Impact" panose="020B0806030902050204" pitchFamily="34" charset="0"/>
              <a:cs typeface="Rubik Light" panose="00000400000000000000" pitchFamily="2" charset="-79"/>
            </a:endParaRPr>
          </a:p>
        </p:txBody>
      </p:sp>
      <p:sp>
        <p:nvSpPr>
          <p:cNvPr id="10" name="TextBox 9">
            <a:extLst>
              <a:ext uri="{FF2B5EF4-FFF2-40B4-BE49-F238E27FC236}">
                <a16:creationId xmlns:a16="http://schemas.microsoft.com/office/drawing/2014/main" id="{73C48D3A-3FD0-C6E4-58DF-FD39C0AADB07}"/>
              </a:ext>
            </a:extLst>
          </p:cNvPr>
          <p:cNvSpPr txBox="1"/>
          <p:nvPr/>
        </p:nvSpPr>
        <p:spPr>
          <a:xfrm flipH="1">
            <a:off x="1772255" y="7145020"/>
            <a:ext cx="4247544" cy="789447"/>
          </a:xfrm>
          <a:prstGeom prst="rect">
            <a:avLst/>
          </a:prstGeom>
          <a:noFill/>
        </p:spPr>
        <p:txBody>
          <a:bodyPr wrap="square" rtlCol="0">
            <a:spAutoFit/>
          </a:bodyPr>
          <a:lstStyle/>
          <a:p>
            <a:pPr>
              <a:lnSpc>
                <a:spcPct val="150000"/>
              </a:lnSpc>
              <a:spcBef>
                <a:spcPts val="1800"/>
              </a:spcBef>
              <a:buClr>
                <a:schemeClr val="accent1"/>
              </a:buClr>
              <a:defRPr/>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a:t>
            </a:r>
          </a:p>
        </p:txBody>
      </p:sp>
      <p:sp>
        <p:nvSpPr>
          <p:cNvPr id="2" name="Picture Placeholder 1">
            <a:extLst>
              <a:ext uri="{FF2B5EF4-FFF2-40B4-BE49-F238E27FC236}">
                <a16:creationId xmlns:a16="http://schemas.microsoft.com/office/drawing/2014/main" id="{8BCFA9B9-DB82-C861-5BEE-C1743A1437BF}"/>
              </a:ext>
            </a:extLst>
          </p:cNvPr>
          <p:cNvSpPr>
            <a:spLocks noGrp="1"/>
          </p:cNvSpPr>
          <p:nvPr>
            <p:ph type="pic" sz="quarter" idx="10"/>
          </p:nvPr>
        </p:nvSpPr>
        <p:spPr/>
      </p:sp>
      <p:sp>
        <p:nvSpPr>
          <p:cNvPr id="3" name="Picture Placeholder 2">
            <a:extLst>
              <a:ext uri="{FF2B5EF4-FFF2-40B4-BE49-F238E27FC236}">
                <a16:creationId xmlns:a16="http://schemas.microsoft.com/office/drawing/2014/main" id="{0888B34F-0EEC-E3C7-7AFE-2E7EC8A99A9D}"/>
              </a:ext>
            </a:extLst>
          </p:cNvPr>
          <p:cNvSpPr>
            <a:spLocks noGrp="1"/>
          </p:cNvSpPr>
          <p:nvPr>
            <p:ph type="pic" sz="quarter" idx="11"/>
          </p:nvPr>
        </p:nvSpPr>
        <p:spPr/>
      </p:sp>
      <p:sp>
        <p:nvSpPr>
          <p:cNvPr id="4" name="Picture Placeholder 3">
            <a:extLst>
              <a:ext uri="{FF2B5EF4-FFF2-40B4-BE49-F238E27FC236}">
                <a16:creationId xmlns:a16="http://schemas.microsoft.com/office/drawing/2014/main" id="{45B9250E-A18B-4041-A181-427AD92F7790}"/>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E3503685-47F7-5279-06F5-04576BA32A4F}"/>
              </a:ext>
            </a:extLst>
          </p:cNvPr>
          <p:cNvSpPr>
            <a:spLocks noGrp="1"/>
          </p:cNvSpPr>
          <p:nvPr>
            <p:ph type="pic" sz="quarter" idx="13"/>
          </p:nvPr>
        </p:nvSpPr>
        <p:spPr/>
      </p:sp>
      <p:sp>
        <p:nvSpPr>
          <p:cNvPr id="6" name="Picture Placeholder 5">
            <a:extLst>
              <a:ext uri="{FF2B5EF4-FFF2-40B4-BE49-F238E27FC236}">
                <a16:creationId xmlns:a16="http://schemas.microsoft.com/office/drawing/2014/main" id="{ED85D2CC-1088-D864-2086-58B1BFEE1C44}"/>
              </a:ext>
            </a:extLst>
          </p:cNvPr>
          <p:cNvSpPr>
            <a:spLocks noGrp="1"/>
          </p:cNvSpPr>
          <p:nvPr>
            <p:ph type="pic" sz="quarter" idx="14"/>
          </p:nvPr>
        </p:nvSpPr>
        <p:spPr/>
      </p:sp>
      <p:sp>
        <p:nvSpPr>
          <p:cNvPr id="7" name="Picture Placeholder 6">
            <a:extLst>
              <a:ext uri="{FF2B5EF4-FFF2-40B4-BE49-F238E27FC236}">
                <a16:creationId xmlns:a16="http://schemas.microsoft.com/office/drawing/2014/main" id="{A206C9AD-C2E1-20DA-2078-73A2D44C4DDE}"/>
              </a:ext>
            </a:extLst>
          </p:cNvPr>
          <p:cNvSpPr>
            <a:spLocks noGrp="1"/>
          </p:cNvSpPr>
          <p:nvPr>
            <p:ph type="pic" sz="quarter" idx="15"/>
          </p:nvPr>
        </p:nvSpPr>
        <p:spPr/>
      </p:sp>
    </p:spTree>
    <p:extLst>
      <p:ext uri="{BB962C8B-B14F-4D97-AF65-F5344CB8AC3E}">
        <p14:creationId xmlns:p14="http://schemas.microsoft.com/office/powerpoint/2010/main" val="1468695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2000"/>
                                  </p:iterate>
                                  <p:childTnLst>
                                    <p:set>
                                      <p:cBhvr>
                                        <p:cTn id="6" dur="750" fill="hold">
                                          <p:stCondLst>
                                            <p:cond delay="0"/>
                                          </p:stCondLst>
                                        </p:cTn>
                                        <p:tgtEl>
                                          <p:spTgt spid="9"/>
                                        </p:tgtEl>
                                        <p:attrNameLst>
                                          <p:attrName>style.visibility</p:attrName>
                                        </p:attrNameLst>
                                      </p:cBhvr>
                                      <p:to>
                                        <p:strVal val="visible"/>
                                      </p:to>
                                    </p:set>
                                    <p:anim to="" calcmode="lin" valueType="num">
                                      <p:cBhvr>
                                        <p:cTn id="7"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
                                        </p:tgtEl>
                                      </p:cBhvr>
                                    </p:animEffect>
                                  </p:childTnLst>
                                </p:cTn>
                              </p:par>
                            </p:childTnLst>
                          </p:cTn>
                        </p:par>
                        <p:par>
                          <p:cTn id="9" fill="hold">
                            <p:stCondLst>
                              <p:cond delay="141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A56D1206-CBAC-21E8-872C-B9D037152CFA}"/>
              </a:ext>
            </a:extLst>
          </p:cNvPr>
          <p:cNvSpPr>
            <a:spLocks noGrp="1"/>
          </p:cNvSpPr>
          <p:nvPr>
            <p:ph type="pic" sz="quarter" idx="10"/>
          </p:nvPr>
        </p:nvSpPr>
        <p:spPr/>
      </p:sp>
      <p:sp>
        <p:nvSpPr>
          <p:cNvPr id="9" name="Frame 8">
            <a:extLst>
              <a:ext uri="{FF2B5EF4-FFF2-40B4-BE49-F238E27FC236}">
                <a16:creationId xmlns:a16="http://schemas.microsoft.com/office/drawing/2014/main" id="{084E981D-15C6-7CEA-515D-B3BCF1F2241A}"/>
              </a:ext>
            </a:extLst>
          </p:cNvPr>
          <p:cNvSpPr/>
          <p:nvPr/>
        </p:nvSpPr>
        <p:spPr>
          <a:xfrm>
            <a:off x="7048500" y="2705100"/>
            <a:ext cx="9372600" cy="4876800"/>
          </a:xfrm>
          <a:prstGeom prst="frame">
            <a:avLst>
              <a:gd name="adj1" fmla="val 5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4050"/>
          </a:p>
        </p:txBody>
      </p:sp>
      <p:sp>
        <p:nvSpPr>
          <p:cNvPr id="13" name="TextBox 12">
            <a:extLst>
              <a:ext uri="{FF2B5EF4-FFF2-40B4-BE49-F238E27FC236}">
                <a16:creationId xmlns:a16="http://schemas.microsoft.com/office/drawing/2014/main" id="{6B43F0E5-B46D-4E32-3E35-C98CC60CF936}"/>
              </a:ext>
            </a:extLst>
          </p:cNvPr>
          <p:cNvSpPr txBox="1"/>
          <p:nvPr/>
        </p:nvSpPr>
        <p:spPr>
          <a:xfrm>
            <a:off x="9804337" y="3592068"/>
            <a:ext cx="4521263" cy="1015663"/>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Sneak Peek</a:t>
            </a:r>
            <a:endParaRPr lang="en-US" sz="6000" b="0">
              <a:latin typeface="Impact" panose="020B0806030902050204" pitchFamily="34" charset="0"/>
            </a:endParaRP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ADEE75E-B50B-E262-7169-174DCE30FC46}"/>
              </a:ext>
            </a:extLst>
          </p:cNvPr>
          <p:cNvSpPr/>
          <p:nvPr/>
        </p:nvSpPr>
        <p:spPr>
          <a:xfrm>
            <a:off x="9821101" y="4973416"/>
            <a:ext cx="5533199"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a:t>
            </a:r>
          </a:p>
        </p:txBody>
      </p:sp>
    </p:spTree>
    <p:extLst>
      <p:ext uri="{BB962C8B-B14F-4D97-AF65-F5344CB8AC3E}">
        <p14:creationId xmlns:p14="http://schemas.microsoft.com/office/powerpoint/2010/main" val="4041795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13"/>
                                        </p:tgtEl>
                                        <p:attrNameLst>
                                          <p:attrName>style.visibility</p:attrName>
                                        </p:attrNameLst>
                                      </p:cBhvr>
                                      <p:to>
                                        <p:strVal val="visible"/>
                                      </p:to>
                                    </p:set>
                                    <p:anim to="" calcmode="lin" valueType="num">
                                      <p:cBhvr>
                                        <p:cTn id="12"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13"/>
                                        </p:tgtEl>
                                      </p:cBhvr>
                                    </p:animEffect>
                                  </p:childTnLst>
                                </p:cTn>
                              </p:par>
                            </p:childTnLst>
                          </p:cTn>
                        </p:par>
                        <p:par>
                          <p:cTn id="14" fill="hold">
                            <p:stCondLst>
                              <p:cond delay="1930"/>
                            </p:stCondLst>
                            <p:childTnLst>
                              <p:par>
                                <p:cTn id="15" presetID="10" presetClass="entr" presetSubtype="0"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p:bldP spid="1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297A6DF6-576F-2B5E-18B7-412DBFDB6F8A}"/>
              </a:ext>
            </a:extLst>
          </p:cNvPr>
          <p:cNvSpPr>
            <a:spLocks noGrp="1"/>
          </p:cNvSpPr>
          <p:nvPr>
            <p:ph type="pic" sz="quarter" idx="10"/>
          </p:nvPr>
        </p:nvSpPr>
        <p:spPr/>
      </p:sp>
      <p:sp>
        <p:nvSpPr>
          <p:cNvPr id="2" name="Frame 21">
            <a:extLst>
              <a:ext uri="{FF2B5EF4-FFF2-40B4-BE49-F238E27FC236}">
                <a16:creationId xmlns:a16="http://schemas.microsoft.com/office/drawing/2014/main" id="{C7CDED1B-9958-2B48-D2C2-EEFA68C7F90D}"/>
              </a:ext>
            </a:extLst>
          </p:cNvPr>
          <p:cNvSpPr/>
          <p:nvPr/>
        </p:nvSpPr>
        <p:spPr>
          <a:xfrm>
            <a:off x="1866900" y="1862556"/>
            <a:ext cx="14554200" cy="6561889"/>
          </a:xfrm>
          <a:prstGeom prst="frame">
            <a:avLst>
              <a:gd name="adj1" fmla="val 42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6FBB800-ABA5-0061-08B6-E8A227E081E1}"/>
              </a:ext>
            </a:extLst>
          </p:cNvPr>
          <p:cNvSpPr txBox="1"/>
          <p:nvPr/>
        </p:nvSpPr>
        <p:spPr>
          <a:xfrm>
            <a:off x="2790683" y="2922850"/>
            <a:ext cx="5179837" cy="321626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a:solidFill>
                  <a:schemeClr val="accent1"/>
                </a:solidFill>
                <a:latin typeface="Impact" panose="020B0806030902050204" pitchFamily="34" charset="0"/>
              </a:rPr>
              <a:t>03.</a:t>
            </a:r>
          </a:p>
          <a:p>
            <a:pPr>
              <a:spcBef>
                <a:spcPts val="600"/>
              </a:spcBef>
            </a:pPr>
            <a:r>
              <a:rPr lang="en-US" altLang="zh-CN">
                <a:latin typeface="Impact" panose="020B0806030902050204" pitchFamily="34" charset="0"/>
              </a:rPr>
              <a:t>Infographics Design</a:t>
            </a:r>
          </a:p>
        </p:txBody>
      </p:sp>
      <p:sp>
        <p:nvSpPr>
          <p:cNvPr id="7" name="TextBox 6">
            <a:extLst>
              <a:ext uri="{FF2B5EF4-FFF2-40B4-BE49-F238E27FC236}">
                <a16:creationId xmlns:a16="http://schemas.microsoft.com/office/drawing/2014/main" id="{95E46733-E7FB-CEFA-E585-5FDA9C6EF980}"/>
              </a:ext>
            </a:extLst>
          </p:cNvPr>
          <p:cNvSpPr txBox="1"/>
          <p:nvPr/>
        </p:nvSpPr>
        <p:spPr>
          <a:xfrm>
            <a:off x="2790682" y="6622757"/>
            <a:ext cx="4829318" cy="700063"/>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TextBox 7">
            <a:extLst>
              <a:ext uri="{FF2B5EF4-FFF2-40B4-BE49-F238E27FC236}">
                <a16:creationId xmlns:a16="http://schemas.microsoft.com/office/drawing/2014/main" id="{441AE67B-3BDA-F7E7-4B0C-A392DE339381}"/>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9" name="TextBox 8">
            <a:extLst>
              <a:ext uri="{FF2B5EF4-FFF2-40B4-BE49-F238E27FC236}">
                <a16:creationId xmlns:a16="http://schemas.microsoft.com/office/drawing/2014/main" id="{3C9B0ED4-A5B7-3474-8DA1-DA25FACC4B87}"/>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299573063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2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Oval 10">
            <a:extLst>
              <a:ext uri="{FF2B5EF4-FFF2-40B4-BE49-F238E27FC236}">
                <a16:creationId xmlns:a16="http://schemas.microsoft.com/office/drawing/2014/main" id="{232D13F0-DEB9-0290-9115-1B1F3CB07181}"/>
              </a:ext>
            </a:extLst>
          </p:cNvPr>
          <p:cNvSpPr/>
          <p:nvPr/>
        </p:nvSpPr>
        <p:spPr>
          <a:xfrm>
            <a:off x="7068566" y="1973090"/>
            <a:ext cx="1517235" cy="1517233"/>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30" name="Oval 13">
            <a:extLst>
              <a:ext uri="{FF2B5EF4-FFF2-40B4-BE49-F238E27FC236}">
                <a16:creationId xmlns:a16="http://schemas.microsoft.com/office/drawing/2014/main" id="{E0A5BBF0-8401-913B-2EDA-35ABA9AED8CE}"/>
              </a:ext>
            </a:extLst>
          </p:cNvPr>
          <p:cNvSpPr/>
          <p:nvPr/>
        </p:nvSpPr>
        <p:spPr>
          <a:xfrm>
            <a:off x="7068566" y="4384884"/>
            <a:ext cx="1517235" cy="1517233"/>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31" name="Oval 22">
            <a:extLst>
              <a:ext uri="{FF2B5EF4-FFF2-40B4-BE49-F238E27FC236}">
                <a16:creationId xmlns:a16="http://schemas.microsoft.com/office/drawing/2014/main" id="{C66BC187-CD96-9597-C1DF-8FEFE3DB7510}"/>
              </a:ext>
            </a:extLst>
          </p:cNvPr>
          <p:cNvSpPr/>
          <p:nvPr/>
        </p:nvSpPr>
        <p:spPr>
          <a:xfrm>
            <a:off x="7068566" y="6796677"/>
            <a:ext cx="1517235" cy="1517233"/>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32" name="TextBox 31">
            <a:extLst>
              <a:ext uri="{FF2B5EF4-FFF2-40B4-BE49-F238E27FC236}">
                <a16:creationId xmlns:a16="http://schemas.microsoft.com/office/drawing/2014/main" id="{FBF53B55-F4B4-1A04-FAB7-029123D78E0F}"/>
              </a:ext>
            </a:extLst>
          </p:cNvPr>
          <p:cNvSpPr txBox="1"/>
          <p:nvPr/>
        </p:nvSpPr>
        <p:spPr>
          <a:xfrm>
            <a:off x="1731817" y="4081671"/>
            <a:ext cx="4911653" cy="2123658"/>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b="0">
                <a:latin typeface="Impact" panose="020B0806030902050204" pitchFamily="34" charset="0"/>
              </a:rPr>
              <a:t>Great Services</a:t>
            </a:r>
            <a:endParaRPr lang="en-US" b="0">
              <a:latin typeface="Impact" panose="020B0806030902050204" pitchFamily="34" charset="0"/>
            </a:endParaRPr>
          </a:p>
        </p:txBody>
      </p:sp>
      <p:sp>
        <p:nvSpPr>
          <p:cNvPr id="33" name="Rectangle 8">
            <a:extLst>
              <a:ext uri="{FF2B5EF4-FFF2-40B4-BE49-F238E27FC236}">
                <a16:creationId xmlns:a16="http://schemas.microsoft.com/office/drawing/2014/main" id="{EBF563D8-71E8-6CB2-02BF-9B3DC0A3CBD8}"/>
              </a:ext>
            </a:extLst>
          </p:cNvPr>
          <p:cNvSpPr/>
          <p:nvPr/>
        </p:nvSpPr>
        <p:spPr>
          <a:xfrm>
            <a:off x="9045613" y="2061250"/>
            <a:ext cx="7375488"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34" name="Rectangle 8">
            <a:extLst>
              <a:ext uri="{FF2B5EF4-FFF2-40B4-BE49-F238E27FC236}">
                <a16:creationId xmlns:a16="http://schemas.microsoft.com/office/drawing/2014/main" id="{F33005E9-971F-A152-5889-26871CD55BDE}"/>
              </a:ext>
            </a:extLst>
          </p:cNvPr>
          <p:cNvSpPr/>
          <p:nvPr/>
        </p:nvSpPr>
        <p:spPr>
          <a:xfrm>
            <a:off x="9045613" y="6886072"/>
            <a:ext cx="7375488"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35" name="Rectangle 8">
            <a:extLst>
              <a:ext uri="{FF2B5EF4-FFF2-40B4-BE49-F238E27FC236}">
                <a16:creationId xmlns:a16="http://schemas.microsoft.com/office/drawing/2014/main" id="{8549C324-B78E-7590-9151-42FA19CB2EA6}"/>
              </a:ext>
            </a:extLst>
          </p:cNvPr>
          <p:cNvSpPr/>
          <p:nvPr/>
        </p:nvSpPr>
        <p:spPr>
          <a:xfrm>
            <a:off x="9045612" y="4473661"/>
            <a:ext cx="7375488"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grpSp>
        <p:nvGrpSpPr>
          <p:cNvPr id="36" name="Graphic 2">
            <a:extLst>
              <a:ext uri="{FF2B5EF4-FFF2-40B4-BE49-F238E27FC236}">
                <a16:creationId xmlns:a16="http://schemas.microsoft.com/office/drawing/2014/main" id="{B75B2144-8CF3-BD8E-B134-5F5AEBAF5EAF}"/>
              </a:ext>
            </a:extLst>
          </p:cNvPr>
          <p:cNvGrpSpPr/>
          <p:nvPr/>
        </p:nvGrpSpPr>
        <p:grpSpPr>
          <a:xfrm>
            <a:off x="7444631" y="2355294"/>
            <a:ext cx="765104" cy="752824"/>
            <a:chOff x="13185684" y="3434558"/>
            <a:chExt cx="1234415" cy="1214603"/>
          </a:xfrm>
          <a:solidFill>
            <a:schemeClr val="bg1"/>
          </a:solidFill>
        </p:grpSpPr>
        <p:sp>
          <p:nvSpPr>
            <p:cNvPr id="37" name="Freeform: Shape 36">
              <a:extLst>
                <a:ext uri="{FF2B5EF4-FFF2-40B4-BE49-F238E27FC236}">
                  <a16:creationId xmlns:a16="http://schemas.microsoft.com/office/drawing/2014/main" id="{B58AFBFA-8AEA-E718-6D31-B3ED2BD2B74B}"/>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8EB8C416-6F8A-8300-C925-497D05891774}"/>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39" name="Freeform: Shape 38">
            <a:extLst>
              <a:ext uri="{FF2B5EF4-FFF2-40B4-BE49-F238E27FC236}">
                <a16:creationId xmlns:a16="http://schemas.microsoft.com/office/drawing/2014/main" id="{2612CA0B-0C64-3D56-5B27-75D89BD725C5}"/>
              </a:ext>
            </a:extLst>
          </p:cNvPr>
          <p:cNvSpPr/>
          <p:nvPr/>
        </p:nvSpPr>
        <p:spPr>
          <a:xfrm>
            <a:off x="7437099" y="7165204"/>
            <a:ext cx="780168" cy="780178"/>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40" name="Graphic 4">
            <a:extLst>
              <a:ext uri="{FF2B5EF4-FFF2-40B4-BE49-F238E27FC236}">
                <a16:creationId xmlns:a16="http://schemas.microsoft.com/office/drawing/2014/main" id="{D36BEF86-4987-52E0-2122-C98040F607D4}"/>
              </a:ext>
            </a:extLst>
          </p:cNvPr>
          <p:cNvGrpSpPr/>
          <p:nvPr/>
        </p:nvGrpSpPr>
        <p:grpSpPr>
          <a:xfrm>
            <a:off x="7437039" y="4753337"/>
            <a:ext cx="780288" cy="780326"/>
            <a:chOff x="10884230" y="3442838"/>
            <a:chExt cx="1234377" cy="1234439"/>
          </a:xfrm>
          <a:solidFill>
            <a:schemeClr val="bg1"/>
          </a:solidFill>
        </p:grpSpPr>
        <p:sp>
          <p:nvSpPr>
            <p:cNvPr id="41" name="Freeform: Shape 40">
              <a:extLst>
                <a:ext uri="{FF2B5EF4-FFF2-40B4-BE49-F238E27FC236}">
                  <a16:creationId xmlns:a16="http://schemas.microsoft.com/office/drawing/2014/main" id="{E62FBC63-168D-3EE6-AC72-651168D7C6A1}"/>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22A750BB-95C0-34BA-9DEA-A22FFF782E8E}"/>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70CB6A24-879F-7093-6A54-1DC0540D5FA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9A053090-8EBC-B911-FFC7-719E8857FF00}"/>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54216318-37CD-9F48-32AE-C51BE0C6526D}"/>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CB8E42DB-59D1-B5B1-1335-0FA970A72781}"/>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969212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2"/>
                                        </p:tgtEl>
                                        <p:attrNameLst>
                                          <p:attrName>style.visibility</p:attrName>
                                        </p:attrNameLst>
                                      </p:cBhvr>
                                      <p:to>
                                        <p:strVal val="visible"/>
                                      </p:to>
                                    </p:set>
                                    <p:anim to="" calcmode="lin" valueType="num">
                                      <p:cBhvr>
                                        <p:cTn id="7" dur="750" fill="hold">
                                          <p:stCondLst>
                                            <p:cond delay="0"/>
                                          </p:stCondLst>
                                        </p:cTn>
                                        <p:tgtEl>
                                          <p:spTgt spid="3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2"/>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1000" fill="hold"/>
                                        <p:tgtEl>
                                          <p:spTgt spid="29"/>
                                        </p:tgtEl>
                                        <p:attrNameLst>
                                          <p:attrName>ppt_w</p:attrName>
                                        </p:attrNameLst>
                                      </p:cBhvr>
                                      <p:tavLst>
                                        <p:tav tm="0">
                                          <p:val>
                                            <p:fltVal val="0"/>
                                          </p:val>
                                        </p:tav>
                                        <p:tav tm="100000">
                                          <p:val>
                                            <p:strVal val="#ppt_w"/>
                                          </p:val>
                                        </p:tav>
                                      </p:tavLst>
                                    </p:anim>
                                    <p:anim calcmode="lin" valueType="num">
                                      <p:cBhvr>
                                        <p:cTn id="13" dur="1000" fill="hold"/>
                                        <p:tgtEl>
                                          <p:spTgt spid="29"/>
                                        </p:tgtEl>
                                        <p:attrNameLst>
                                          <p:attrName>ppt_h</p:attrName>
                                        </p:attrNameLst>
                                      </p:cBhvr>
                                      <p:tavLst>
                                        <p:tav tm="0">
                                          <p:val>
                                            <p:fltVal val="0"/>
                                          </p:val>
                                        </p:tav>
                                        <p:tav tm="100000">
                                          <p:val>
                                            <p:strVal val="#ppt_h"/>
                                          </p:val>
                                        </p:tav>
                                      </p:tavLst>
                                    </p:anim>
                                    <p:animEffect transition="in" filter="fade">
                                      <p:cBhvr>
                                        <p:cTn id="14" dur="1000"/>
                                        <p:tgtEl>
                                          <p:spTgt spid="29"/>
                                        </p:tgtEl>
                                      </p:cBhvr>
                                    </p:animEffect>
                                  </p:childTnLst>
                                </p:cTn>
                              </p:par>
                              <p:par>
                                <p:cTn id="15" presetID="53" presetClass="entr" presetSubtype="16" fill="hold"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par>
                                <p:cTn id="20" presetID="2" presetClass="entr" presetSubtype="2" decel="10000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1000" fill="hold"/>
                                        <p:tgtEl>
                                          <p:spTgt spid="33"/>
                                        </p:tgtEl>
                                        <p:attrNameLst>
                                          <p:attrName>ppt_x</p:attrName>
                                        </p:attrNameLst>
                                      </p:cBhvr>
                                      <p:tavLst>
                                        <p:tav tm="0">
                                          <p:val>
                                            <p:strVal val="1+#ppt_w/2"/>
                                          </p:val>
                                        </p:tav>
                                        <p:tav tm="100000">
                                          <p:val>
                                            <p:strVal val="#ppt_x"/>
                                          </p:val>
                                        </p:tav>
                                      </p:tavLst>
                                    </p:anim>
                                    <p:anim calcmode="lin" valueType="num">
                                      <p:cBhvr additive="base">
                                        <p:cTn id="23" dur="1000" fill="hold"/>
                                        <p:tgtEl>
                                          <p:spTgt spid="33"/>
                                        </p:tgtEl>
                                        <p:attrNameLst>
                                          <p:attrName>ppt_y</p:attrName>
                                        </p:attrNameLst>
                                      </p:cBhvr>
                                      <p:tavLst>
                                        <p:tav tm="0">
                                          <p:val>
                                            <p:strVal val="#ppt_y"/>
                                          </p:val>
                                        </p:tav>
                                        <p:tav tm="100000">
                                          <p:val>
                                            <p:strVal val="#ppt_y"/>
                                          </p:val>
                                        </p:tav>
                                      </p:tavLst>
                                    </p:anim>
                                  </p:childTnLst>
                                </p:cTn>
                              </p:par>
                            </p:childTnLst>
                          </p:cTn>
                        </p:par>
                        <p:par>
                          <p:cTn id="24" fill="hold">
                            <p:stCondLst>
                              <p:cond delay="2020"/>
                            </p:stCondLst>
                            <p:childTnLst>
                              <p:par>
                                <p:cTn id="25" presetID="53" presetClass="entr" presetSubtype="16" fill="hold" grpId="0" nodeType="after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p:cTn id="27" dur="1000" fill="hold"/>
                                        <p:tgtEl>
                                          <p:spTgt spid="30"/>
                                        </p:tgtEl>
                                        <p:attrNameLst>
                                          <p:attrName>ppt_w</p:attrName>
                                        </p:attrNameLst>
                                      </p:cBhvr>
                                      <p:tavLst>
                                        <p:tav tm="0">
                                          <p:val>
                                            <p:fltVal val="0"/>
                                          </p:val>
                                        </p:tav>
                                        <p:tav tm="100000">
                                          <p:val>
                                            <p:strVal val="#ppt_w"/>
                                          </p:val>
                                        </p:tav>
                                      </p:tavLst>
                                    </p:anim>
                                    <p:anim calcmode="lin" valueType="num">
                                      <p:cBhvr>
                                        <p:cTn id="28" dur="1000" fill="hold"/>
                                        <p:tgtEl>
                                          <p:spTgt spid="30"/>
                                        </p:tgtEl>
                                        <p:attrNameLst>
                                          <p:attrName>ppt_h</p:attrName>
                                        </p:attrNameLst>
                                      </p:cBhvr>
                                      <p:tavLst>
                                        <p:tav tm="0">
                                          <p:val>
                                            <p:fltVal val="0"/>
                                          </p:val>
                                        </p:tav>
                                        <p:tav tm="100000">
                                          <p:val>
                                            <p:strVal val="#ppt_h"/>
                                          </p:val>
                                        </p:tav>
                                      </p:tavLst>
                                    </p:anim>
                                    <p:animEffect transition="in" filter="fade">
                                      <p:cBhvr>
                                        <p:cTn id="29" dur="1000"/>
                                        <p:tgtEl>
                                          <p:spTgt spid="30"/>
                                        </p:tgtEl>
                                      </p:cBhvr>
                                    </p:animEffect>
                                  </p:childTnLst>
                                </p:cTn>
                              </p:par>
                              <p:par>
                                <p:cTn id="30" presetID="53" presetClass="entr" presetSubtype="16" fill="hold" nodeType="with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p:cTn id="32" dur="1000" fill="hold"/>
                                        <p:tgtEl>
                                          <p:spTgt spid="40"/>
                                        </p:tgtEl>
                                        <p:attrNameLst>
                                          <p:attrName>ppt_w</p:attrName>
                                        </p:attrNameLst>
                                      </p:cBhvr>
                                      <p:tavLst>
                                        <p:tav tm="0">
                                          <p:val>
                                            <p:fltVal val="0"/>
                                          </p:val>
                                        </p:tav>
                                        <p:tav tm="100000">
                                          <p:val>
                                            <p:strVal val="#ppt_w"/>
                                          </p:val>
                                        </p:tav>
                                      </p:tavLst>
                                    </p:anim>
                                    <p:anim calcmode="lin" valueType="num">
                                      <p:cBhvr>
                                        <p:cTn id="33" dur="1000" fill="hold"/>
                                        <p:tgtEl>
                                          <p:spTgt spid="40"/>
                                        </p:tgtEl>
                                        <p:attrNameLst>
                                          <p:attrName>ppt_h</p:attrName>
                                        </p:attrNameLst>
                                      </p:cBhvr>
                                      <p:tavLst>
                                        <p:tav tm="0">
                                          <p:val>
                                            <p:fltVal val="0"/>
                                          </p:val>
                                        </p:tav>
                                        <p:tav tm="100000">
                                          <p:val>
                                            <p:strVal val="#ppt_h"/>
                                          </p:val>
                                        </p:tav>
                                      </p:tavLst>
                                    </p:anim>
                                    <p:animEffect transition="in" filter="fade">
                                      <p:cBhvr>
                                        <p:cTn id="34" dur="1000"/>
                                        <p:tgtEl>
                                          <p:spTgt spid="40"/>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additive="base">
                                        <p:cTn id="37" dur="1000" fill="hold"/>
                                        <p:tgtEl>
                                          <p:spTgt spid="35"/>
                                        </p:tgtEl>
                                        <p:attrNameLst>
                                          <p:attrName>ppt_x</p:attrName>
                                        </p:attrNameLst>
                                      </p:cBhvr>
                                      <p:tavLst>
                                        <p:tav tm="0">
                                          <p:val>
                                            <p:strVal val="1+#ppt_w/2"/>
                                          </p:val>
                                        </p:tav>
                                        <p:tav tm="100000">
                                          <p:val>
                                            <p:strVal val="#ppt_x"/>
                                          </p:val>
                                        </p:tav>
                                      </p:tavLst>
                                    </p:anim>
                                    <p:anim calcmode="lin" valueType="num">
                                      <p:cBhvr additive="base">
                                        <p:cTn id="38" dur="1000" fill="hold"/>
                                        <p:tgtEl>
                                          <p:spTgt spid="35"/>
                                        </p:tgtEl>
                                        <p:attrNameLst>
                                          <p:attrName>ppt_y</p:attrName>
                                        </p:attrNameLst>
                                      </p:cBhvr>
                                      <p:tavLst>
                                        <p:tav tm="0">
                                          <p:val>
                                            <p:strVal val="#ppt_y"/>
                                          </p:val>
                                        </p:tav>
                                        <p:tav tm="100000">
                                          <p:val>
                                            <p:strVal val="#ppt_y"/>
                                          </p:val>
                                        </p:tav>
                                      </p:tavLst>
                                    </p:anim>
                                  </p:childTnLst>
                                </p:cTn>
                              </p:par>
                            </p:childTnLst>
                          </p:cTn>
                        </p:par>
                        <p:par>
                          <p:cTn id="39" fill="hold">
                            <p:stCondLst>
                              <p:cond delay="3020"/>
                            </p:stCondLst>
                            <p:childTnLst>
                              <p:par>
                                <p:cTn id="40" presetID="53" presetClass="entr" presetSubtype="16" fill="hold" grpId="0"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1000" fill="hold"/>
                                        <p:tgtEl>
                                          <p:spTgt spid="31"/>
                                        </p:tgtEl>
                                        <p:attrNameLst>
                                          <p:attrName>ppt_w</p:attrName>
                                        </p:attrNameLst>
                                      </p:cBhvr>
                                      <p:tavLst>
                                        <p:tav tm="0">
                                          <p:val>
                                            <p:fltVal val="0"/>
                                          </p:val>
                                        </p:tav>
                                        <p:tav tm="100000">
                                          <p:val>
                                            <p:strVal val="#ppt_w"/>
                                          </p:val>
                                        </p:tav>
                                      </p:tavLst>
                                    </p:anim>
                                    <p:anim calcmode="lin" valueType="num">
                                      <p:cBhvr>
                                        <p:cTn id="43" dur="1000" fill="hold"/>
                                        <p:tgtEl>
                                          <p:spTgt spid="31"/>
                                        </p:tgtEl>
                                        <p:attrNameLst>
                                          <p:attrName>ppt_h</p:attrName>
                                        </p:attrNameLst>
                                      </p:cBhvr>
                                      <p:tavLst>
                                        <p:tav tm="0">
                                          <p:val>
                                            <p:fltVal val="0"/>
                                          </p:val>
                                        </p:tav>
                                        <p:tav tm="100000">
                                          <p:val>
                                            <p:strVal val="#ppt_h"/>
                                          </p:val>
                                        </p:tav>
                                      </p:tavLst>
                                    </p:anim>
                                    <p:animEffect transition="in" filter="fade">
                                      <p:cBhvr>
                                        <p:cTn id="44" dur="1000"/>
                                        <p:tgtEl>
                                          <p:spTgt spid="31"/>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1000" fill="hold"/>
                                        <p:tgtEl>
                                          <p:spTgt spid="39"/>
                                        </p:tgtEl>
                                        <p:attrNameLst>
                                          <p:attrName>ppt_w</p:attrName>
                                        </p:attrNameLst>
                                      </p:cBhvr>
                                      <p:tavLst>
                                        <p:tav tm="0">
                                          <p:val>
                                            <p:fltVal val="0"/>
                                          </p:val>
                                        </p:tav>
                                        <p:tav tm="100000">
                                          <p:val>
                                            <p:strVal val="#ppt_w"/>
                                          </p:val>
                                        </p:tav>
                                      </p:tavLst>
                                    </p:anim>
                                    <p:anim calcmode="lin" valueType="num">
                                      <p:cBhvr>
                                        <p:cTn id="48" dur="1000" fill="hold"/>
                                        <p:tgtEl>
                                          <p:spTgt spid="39"/>
                                        </p:tgtEl>
                                        <p:attrNameLst>
                                          <p:attrName>ppt_h</p:attrName>
                                        </p:attrNameLst>
                                      </p:cBhvr>
                                      <p:tavLst>
                                        <p:tav tm="0">
                                          <p:val>
                                            <p:fltVal val="0"/>
                                          </p:val>
                                        </p:tav>
                                        <p:tav tm="100000">
                                          <p:val>
                                            <p:strVal val="#ppt_h"/>
                                          </p:val>
                                        </p:tav>
                                      </p:tavLst>
                                    </p:anim>
                                    <p:animEffect transition="in" filter="fade">
                                      <p:cBhvr>
                                        <p:cTn id="49" dur="1000"/>
                                        <p:tgtEl>
                                          <p:spTgt spid="39"/>
                                        </p:tgtEl>
                                      </p:cBhvr>
                                    </p:animEffect>
                                  </p:childTnLst>
                                </p:cTn>
                              </p:par>
                              <p:par>
                                <p:cTn id="50" presetID="2" presetClass="entr" presetSubtype="2" decel="100000" fill="hold" grpId="0" nodeType="withEffect">
                                  <p:stCondLst>
                                    <p:cond delay="0"/>
                                  </p:stCondLst>
                                  <p:childTnLst>
                                    <p:set>
                                      <p:cBhvr>
                                        <p:cTn id="51" dur="1" fill="hold">
                                          <p:stCondLst>
                                            <p:cond delay="0"/>
                                          </p:stCondLst>
                                        </p:cTn>
                                        <p:tgtEl>
                                          <p:spTgt spid="34"/>
                                        </p:tgtEl>
                                        <p:attrNameLst>
                                          <p:attrName>style.visibility</p:attrName>
                                        </p:attrNameLst>
                                      </p:cBhvr>
                                      <p:to>
                                        <p:strVal val="visible"/>
                                      </p:to>
                                    </p:set>
                                    <p:anim calcmode="lin" valueType="num">
                                      <p:cBhvr additive="base">
                                        <p:cTn id="52" dur="1000" fill="hold"/>
                                        <p:tgtEl>
                                          <p:spTgt spid="34"/>
                                        </p:tgtEl>
                                        <p:attrNameLst>
                                          <p:attrName>ppt_x</p:attrName>
                                        </p:attrNameLst>
                                      </p:cBhvr>
                                      <p:tavLst>
                                        <p:tav tm="0">
                                          <p:val>
                                            <p:strVal val="1+#ppt_w/2"/>
                                          </p:val>
                                        </p:tav>
                                        <p:tav tm="100000">
                                          <p:val>
                                            <p:strVal val="#ppt_x"/>
                                          </p:val>
                                        </p:tav>
                                      </p:tavLst>
                                    </p:anim>
                                    <p:anim calcmode="lin" valueType="num">
                                      <p:cBhvr additive="base">
                                        <p:cTn id="53" dur="10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p:bldP spid="33" grpId="0"/>
      <p:bldP spid="34" grpId="0"/>
      <p:bldP spid="35" grpId="0"/>
      <p:bldP spid="3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Shape">
            <a:extLst>
              <a:ext uri="{FF2B5EF4-FFF2-40B4-BE49-F238E27FC236}">
                <a16:creationId xmlns:a16="http://schemas.microsoft.com/office/drawing/2014/main" id="{24C73975-07DB-6890-F1B1-F1082B92487F}"/>
              </a:ext>
            </a:extLst>
          </p:cNvPr>
          <p:cNvSpPr/>
          <p:nvPr/>
        </p:nvSpPr>
        <p:spPr>
          <a:xfrm>
            <a:off x="2238826" y="3443311"/>
            <a:ext cx="2148512" cy="2196969"/>
          </a:xfrm>
          <a:prstGeom prst="rect">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baseline="0">
                <a:solidFill>
                  <a:srgbClr val="FFFFFF"/>
                </a:solidFill>
                <a:latin typeface="Helvetica Light"/>
                <a:ea typeface="Helvetica Light"/>
                <a:cs typeface="Helvetica Light"/>
                <a:sym typeface="Helvetica Light"/>
              </a:defRPr>
            </a:pPr>
            <a:endParaRPr sz="1800"/>
          </a:p>
        </p:txBody>
      </p:sp>
      <p:sp>
        <p:nvSpPr>
          <p:cNvPr id="19" name="Shape">
            <a:extLst>
              <a:ext uri="{FF2B5EF4-FFF2-40B4-BE49-F238E27FC236}">
                <a16:creationId xmlns:a16="http://schemas.microsoft.com/office/drawing/2014/main" id="{45DCD5F2-A9DA-FD8A-F8C5-DB0901C7A56A}"/>
              </a:ext>
            </a:extLst>
          </p:cNvPr>
          <p:cNvSpPr/>
          <p:nvPr/>
        </p:nvSpPr>
        <p:spPr>
          <a:xfrm>
            <a:off x="6137658" y="3443311"/>
            <a:ext cx="2148512" cy="2196969"/>
          </a:xfrm>
          <a:prstGeom prst="rect">
            <a:avLst/>
          </a:prstGeom>
          <a:solidFill>
            <a:schemeClr val="accent2"/>
          </a:solidFill>
          <a:ln w="12700" cap="flat">
            <a:noFill/>
            <a:miter lim="400000"/>
          </a:ln>
          <a:effectLst/>
        </p:spPr>
        <p:txBody>
          <a:bodyPr wrap="square" lIns="38100" tIns="38100" rIns="38100" bIns="38100" numCol="1" anchor="ctr">
            <a:noAutofit/>
          </a:bodyPr>
          <a:lstStyle/>
          <a:p>
            <a:pPr algn="ctr">
              <a:lnSpc>
                <a:spcPct val="100000"/>
              </a:lnSpc>
              <a:defRPr sz="3200" baseline="0">
                <a:solidFill>
                  <a:srgbClr val="FFFFFF"/>
                </a:solidFill>
                <a:latin typeface="Helvetica Light"/>
                <a:ea typeface="Helvetica Light"/>
                <a:cs typeface="Helvetica Light"/>
                <a:sym typeface="Helvetica Light"/>
              </a:defRPr>
            </a:pPr>
            <a:endParaRPr sz="1800"/>
          </a:p>
        </p:txBody>
      </p:sp>
      <p:sp>
        <p:nvSpPr>
          <p:cNvPr id="15" name="Shape">
            <a:extLst>
              <a:ext uri="{FF2B5EF4-FFF2-40B4-BE49-F238E27FC236}">
                <a16:creationId xmlns:a16="http://schemas.microsoft.com/office/drawing/2014/main" id="{2A330541-7DCD-1F4D-F028-A0B71484C9F3}"/>
              </a:ext>
            </a:extLst>
          </p:cNvPr>
          <p:cNvSpPr/>
          <p:nvPr/>
        </p:nvSpPr>
        <p:spPr>
          <a:xfrm>
            <a:off x="10036491" y="3443311"/>
            <a:ext cx="2148512" cy="2196969"/>
          </a:xfrm>
          <a:prstGeom prst="rect">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baseline="0">
                <a:solidFill>
                  <a:srgbClr val="FFFFFF"/>
                </a:solidFill>
                <a:latin typeface="Helvetica Light"/>
                <a:ea typeface="Helvetica Light"/>
                <a:cs typeface="Helvetica Light"/>
                <a:sym typeface="Helvetica Light"/>
              </a:defRPr>
            </a:pPr>
            <a:endParaRPr sz="1800"/>
          </a:p>
        </p:txBody>
      </p:sp>
      <p:sp>
        <p:nvSpPr>
          <p:cNvPr id="11" name="Shape">
            <a:extLst>
              <a:ext uri="{FF2B5EF4-FFF2-40B4-BE49-F238E27FC236}">
                <a16:creationId xmlns:a16="http://schemas.microsoft.com/office/drawing/2014/main" id="{96A4FB49-05F4-AB29-5C19-FB96FFB26574}"/>
              </a:ext>
            </a:extLst>
          </p:cNvPr>
          <p:cNvSpPr/>
          <p:nvPr/>
        </p:nvSpPr>
        <p:spPr>
          <a:xfrm>
            <a:off x="13935323" y="3443311"/>
            <a:ext cx="2148512" cy="2196969"/>
          </a:xfrm>
          <a:prstGeom prst="rect">
            <a:avLst/>
          </a:prstGeom>
          <a:solidFill>
            <a:schemeClr val="accent2"/>
          </a:solidFill>
          <a:ln w="12700" cap="flat">
            <a:noFill/>
            <a:miter lim="400000"/>
          </a:ln>
          <a:effectLst/>
        </p:spPr>
        <p:txBody>
          <a:bodyPr wrap="square" lIns="38100" tIns="38100" rIns="38100" bIns="38100" numCol="1" anchor="ctr">
            <a:noAutofit/>
          </a:bodyPr>
          <a:lstStyle/>
          <a:p>
            <a:pPr algn="ctr">
              <a:lnSpc>
                <a:spcPct val="100000"/>
              </a:lnSpc>
              <a:defRPr sz="3200" baseline="0">
                <a:solidFill>
                  <a:srgbClr val="FFFFFF"/>
                </a:solidFill>
                <a:latin typeface="Helvetica Light"/>
                <a:ea typeface="Helvetica Light"/>
                <a:cs typeface="Helvetica Light"/>
                <a:sym typeface="Helvetica Light"/>
              </a:defRPr>
            </a:pPr>
            <a:endParaRPr sz="1800"/>
          </a:p>
        </p:txBody>
      </p:sp>
      <p:sp>
        <p:nvSpPr>
          <p:cNvPr id="7" name="Arrow">
            <a:extLst>
              <a:ext uri="{FF2B5EF4-FFF2-40B4-BE49-F238E27FC236}">
                <a16:creationId xmlns:a16="http://schemas.microsoft.com/office/drawing/2014/main" id="{B71FE271-AA6F-80A4-AD3D-9CD928407AFC}"/>
              </a:ext>
            </a:extLst>
          </p:cNvPr>
          <p:cNvSpPr/>
          <p:nvPr/>
        </p:nvSpPr>
        <p:spPr>
          <a:xfrm>
            <a:off x="5036295" y="4341801"/>
            <a:ext cx="452407" cy="459064"/>
          </a:xfrm>
          <a:prstGeom prst="rightArrow">
            <a:avLst>
              <a:gd name="adj1" fmla="val 50677"/>
              <a:gd name="adj2" fmla="val 58978"/>
            </a:avLst>
          </a:prstGeom>
          <a:solidFill>
            <a:srgbClr val="D8D8D8"/>
          </a:solidFill>
          <a:ln w="12700" cap="flat">
            <a:noFill/>
            <a:miter lim="400000"/>
          </a:ln>
          <a:effectLst/>
        </p:spPr>
        <p:txBody>
          <a:bodyPr wrap="square" lIns="38100" tIns="38100" rIns="38100" bIns="38100" numCol="1" anchor="ctr">
            <a:noAutofit/>
          </a:bodyPr>
          <a:lstStyle/>
          <a:p>
            <a:pPr algn="ctr">
              <a:lnSpc>
                <a:spcPct val="100000"/>
              </a:lnSpc>
              <a:defRPr sz="3200" baseline="0">
                <a:solidFill>
                  <a:srgbClr val="FFFFFF"/>
                </a:solidFill>
                <a:latin typeface="Helvetica Light"/>
                <a:ea typeface="Helvetica Light"/>
                <a:cs typeface="Helvetica Light"/>
                <a:sym typeface="Helvetica Light"/>
              </a:defRPr>
            </a:pPr>
            <a:endParaRPr sz="1800"/>
          </a:p>
        </p:txBody>
      </p:sp>
      <p:sp>
        <p:nvSpPr>
          <p:cNvPr id="8" name="Arrow">
            <a:extLst>
              <a:ext uri="{FF2B5EF4-FFF2-40B4-BE49-F238E27FC236}">
                <a16:creationId xmlns:a16="http://schemas.microsoft.com/office/drawing/2014/main" id="{62089DFF-84FE-41B7-59E1-C426583DC3CD}"/>
              </a:ext>
            </a:extLst>
          </p:cNvPr>
          <p:cNvSpPr/>
          <p:nvPr/>
        </p:nvSpPr>
        <p:spPr>
          <a:xfrm>
            <a:off x="8918665" y="4341801"/>
            <a:ext cx="452407" cy="459064"/>
          </a:xfrm>
          <a:prstGeom prst="rightArrow">
            <a:avLst>
              <a:gd name="adj1" fmla="val 50677"/>
              <a:gd name="adj2" fmla="val 58978"/>
            </a:avLst>
          </a:prstGeom>
          <a:solidFill>
            <a:srgbClr val="D8D8D8"/>
          </a:solidFill>
          <a:ln w="12700" cap="flat">
            <a:noFill/>
            <a:miter lim="400000"/>
          </a:ln>
          <a:effectLst/>
        </p:spPr>
        <p:txBody>
          <a:bodyPr wrap="square" lIns="38100" tIns="38100" rIns="38100" bIns="38100" numCol="1" anchor="ctr">
            <a:noAutofit/>
          </a:bodyPr>
          <a:lstStyle/>
          <a:p>
            <a:pPr algn="ctr">
              <a:lnSpc>
                <a:spcPct val="100000"/>
              </a:lnSpc>
              <a:defRPr sz="3200" baseline="0">
                <a:solidFill>
                  <a:srgbClr val="FFFFFF"/>
                </a:solidFill>
                <a:latin typeface="Helvetica Light"/>
                <a:ea typeface="Helvetica Light"/>
                <a:cs typeface="Helvetica Light"/>
                <a:sym typeface="Helvetica Light"/>
              </a:defRPr>
            </a:pPr>
            <a:endParaRPr sz="1800"/>
          </a:p>
        </p:txBody>
      </p:sp>
      <p:sp>
        <p:nvSpPr>
          <p:cNvPr id="9" name="Arrow">
            <a:extLst>
              <a:ext uri="{FF2B5EF4-FFF2-40B4-BE49-F238E27FC236}">
                <a16:creationId xmlns:a16="http://schemas.microsoft.com/office/drawing/2014/main" id="{6C7B881F-A47A-2EA4-3782-2742FE2E43F6}"/>
              </a:ext>
            </a:extLst>
          </p:cNvPr>
          <p:cNvSpPr/>
          <p:nvPr/>
        </p:nvSpPr>
        <p:spPr>
          <a:xfrm>
            <a:off x="12850421" y="4341801"/>
            <a:ext cx="452407" cy="459064"/>
          </a:xfrm>
          <a:prstGeom prst="rightArrow">
            <a:avLst>
              <a:gd name="adj1" fmla="val 50677"/>
              <a:gd name="adj2" fmla="val 58978"/>
            </a:avLst>
          </a:prstGeom>
          <a:solidFill>
            <a:srgbClr val="D8D8D8"/>
          </a:solidFill>
          <a:ln w="12700" cap="flat">
            <a:noFill/>
            <a:miter lim="400000"/>
          </a:ln>
          <a:effectLst/>
        </p:spPr>
        <p:txBody>
          <a:bodyPr wrap="square" lIns="38100" tIns="38100" rIns="38100" bIns="38100" numCol="1" anchor="ctr">
            <a:noAutofit/>
          </a:bodyPr>
          <a:lstStyle/>
          <a:p>
            <a:pPr algn="ctr">
              <a:lnSpc>
                <a:spcPct val="100000"/>
              </a:lnSpc>
              <a:defRPr sz="3200" baseline="0">
                <a:solidFill>
                  <a:srgbClr val="FFFFFF"/>
                </a:solidFill>
                <a:latin typeface="Helvetica Light"/>
                <a:ea typeface="Helvetica Light"/>
                <a:cs typeface="Helvetica Light"/>
                <a:sym typeface="Helvetica Light"/>
              </a:defRPr>
            </a:pPr>
            <a:endParaRPr sz="1800"/>
          </a:p>
        </p:txBody>
      </p:sp>
      <p:sp>
        <p:nvSpPr>
          <p:cNvPr id="26" name="Google Shape;204;p13">
            <a:extLst>
              <a:ext uri="{FF2B5EF4-FFF2-40B4-BE49-F238E27FC236}">
                <a16:creationId xmlns:a16="http://schemas.microsoft.com/office/drawing/2014/main" id="{FE779C37-AD5D-D435-91D8-AE15F056F025}"/>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More Infographics</a:t>
            </a:r>
            <a:endParaRPr lang="en-US" sz="6000">
              <a:latin typeface="Impact" panose="020B0806030902050204" pitchFamily="34" charset="0"/>
            </a:endParaRPr>
          </a:p>
        </p:txBody>
      </p:sp>
      <p:sp>
        <p:nvSpPr>
          <p:cNvPr id="27" name="Rectangle 26">
            <a:extLst>
              <a:ext uri="{FF2B5EF4-FFF2-40B4-BE49-F238E27FC236}">
                <a16:creationId xmlns:a16="http://schemas.microsoft.com/office/drawing/2014/main" id="{39C66B99-4F49-2F34-C554-8B3BF65B13F5}"/>
              </a:ext>
            </a:extLst>
          </p:cNvPr>
          <p:cNvSpPr/>
          <p:nvPr/>
        </p:nvSpPr>
        <p:spPr>
          <a:xfrm>
            <a:off x="1795169" y="6216579"/>
            <a:ext cx="3035826" cy="1892441"/>
          </a:xfrm>
          <a:prstGeom prst="rect">
            <a:avLst/>
          </a:prstGeom>
        </p:spPr>
        <p:txBody>
          <a:bodyPr wrap="square">
            <a:spAutoFit/>
          </a:bodyPr>
          <a:lstStyle/>
          <a:p>
            <a:pPr algn="ct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a:extLst>
              <a:ext uri="{FF2B5EF4-FFF2-40B4-BE49-F238E27FC236}">
                <a16:creationId xmlns:a16="http://schemas.microsoft.com/office/drawing/2014/main" id="{B698C181-0631-7952-14A2-6C135852EDF7}"/>
              </a:ext>
            </a:extLst>
          </p:cNvPr>
          <p:cNvSpPr/>
          <p:nvPr/>
        </p:nvSpPr>
        <p:spPr>
          <a:xfrm>
            <a:off x="5694001" y="6216579"/>
            <a:ext cx="3035826" cy="1892441"/>
          </a:xfrm>
          <a:prstGeom prst="rect">
            <a:avLst/>
          </a:prstGeom>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28">
            <a:extLst>
              <a:ext uri="{FF2B5EF4-FFF2-40B4-BE49-F238E27FC236}">
                <a16:creationId xmlns:a16="http://schemas.microsoft.com/office/drawing/2014/main" id="{8CC9753E-F75B-F614-7CC8-E93035C42174}"/>
              </a:ext>
            </a:extLst>
          </p:cNvPr>
          <p:cNvSpPr/>
          <p:nvPr/>
        </p:nvSpPr>
        <p:spPr>
          <a:xfrm>
            <a:off x="9592833" y="6216579"/>
            <a:ext cx="3035826" cy="1892441"/>
          </a:xfrm>
          <a:prstGeom prst="rect">
            <a:avLst/>
          </a:prstGeom>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a:extLst>
              <a:ext uri="{FF2B5EF4-FFF2-40B4-BE49-F238E27FC236}">
                <a16:creationId xmlns:a16="http://schemas.microsoft.com/office/drawing/2014/main" id="{46006CF0-2FD4-8F2A-3344-737D189ACD87}"/>
              </a:ext>
            </a:extLst>
          </p:cNvPr>
          <p:cNvSpPr/>
          <p:nvPr/>
        </p:nvSpPr>
        <p:spPr>
          <a:xfrm>
            <a:off x="13491666" y="6216579"/>
            <a:ext cx="3035826" cy="1892441"/>
          </a:xfrm>
          <a:prstGeom prst="rect">
            <a:avLst/>
          </a:prstGeom>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Useful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1" name="Graphic 2">
            <a:extLst>
              <a:ext uri="{FF2B5EF4-FFF2-40B4-BE49-F238E27FC236}">
                <a16:creationId xmlns:a16="http://schemas.microsoft.com/office/drawing/2014/main" id="{5E90581D-DB63-61DD-1B53-DCB089AC6C73}"/>
              </a:ext>
            </a:extLst>
          </p:cNvPr>
          <p:cNvGrpSpPr/>
          <p:nvPr/>
        </p:nvGrpSpPr>
        <p:grpSpPr>
          <a:xfrm>
            <a:off x="2810636" y="4039355"/>
            <a:ext cx="1004892" cy="1004880"/>
            <a:chOff x="6240468" y="3424552"/>
            <a:chExt cx="1234527" cy="1234527"/>
          </a:xfrm>
          <a:solidFill>
            <a:schemeClr val="bg1"/>
          </a:solidFill>
        </p:grpSpPr>
        <p:sp>
          <p:nvSpPr>
            <p:cNvPr id="32" name="Freeform: Shape 31">
              <a:extLst>
                <a:ext uri="{FF2B5EF4-FFF2-40B4-BE49-F238E27FC236}">
                  <a16:creationId xmlns:a16="http://schemas.microsoft.com/office/drawing/2014/main" id="{6051D9E5-0F20-5A4F-B84A-AC4E673CA8F9}"/>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E3E6432F-6663-CADA-F226-53999486582B}"/>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9E34AF48-E723-AFC0-ADF4-B5EE355CD113}"/>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9D216BAD-77C1-C770-4A05-74A091A3306D}"/>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A59F9D40-6F9E-ABB5-618E-7BEB78F03742}"/>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649A00AE-5825-B83A-D182-06777FB545AD}"/>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38" name="Graphic 4">
            <a:extLst>
              <a:ext uri="{FF2B5EF4-FFF2-40B4-BE49-F238E27FC236}">
                <a16:creationId xmlns:a16="http://schemas.microsoft.com/office/drawing/2014/main" id="{422CF04F-DC0B-FA2D-3D05-7E4903DDF412}"/>
              </a:ext>
            </a:extLst>
          </p:cNvPr>
          <p:cNvGrpSpPr/>
          <p:nvPr/>
        </p:nvGrpSpPr>
        <p:grpSpPr>
          <a:xfrm>
            <a:off x="10598454" y="4029442"/>
            <a:ext cx="1024586" cy="1024706"/>
            <a:chOff x="3949190" y="3442755"/>
            <a:chExt cx="1234188" cy="1234356"/>
          </a:xfrm>
          <a:solidFill>
            <a:schemeClr val="bg1"/>
          </a:solidFill>
        </p:grpSpPr>
        <p:sp>
          <p:nvSpPr>
            <p:cNvPr id="39" name="Freeform: Shape 38">
              <a:extLst>
                <a:ext uri="{FF2B5EF4-FFF2-40B4-BE49-F238E27FC236}">
                  <a16:creationId xmlns:a16="http://schemas.microsoft.com/office/drawing/2014/main" id="{CE09AAC6-0056-441C-9F7D-BCD3F85079B5}"/>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AED4C140-14CB-EB53-985D-65288445CA8F}"/>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46736D48-5723-8CBB-FA62-16CA3E66C626}"/>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16AFC188-F060-025D-0A88-201CB045483C}"/>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6D4C4DAA-25D4-7D0D-248D-206C4F79BE6E}"/>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3247E25B-9D65-6F87-03BE-6631BFC2268C}"/>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F42D2AF8-4BDC-BEDB-5B8A-CE6428107EEF}"/>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0A454492-DD66-8280-6E64-ACAE32A7895F}"/>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47" name="Graphic 4">
            <a:extLst>
              <a:ext uri="{FF2B5EF4-FFF2-40B4-BE49-F238E27FC236}">
                <a16:creationId xmlns:a16="http://schemas.microsoft.com/office/drawing/2014/main" id="{0A6100B2-5D90-E3EF-B165-9BC043567138}"/>
              </a:ext>
            </a:extLst>
          </p:cNvPr>
          <p:cNvGrpSpPr/>
          <p:nvPr/>
        </p:nvGrpSpPr>
        <p:grpSpPr>
          <a:xfrm>
            <a:off x="14497210" y="4029404"/>
            <a:ext cx="1024738" cy="1024782"/>
            <a:chOff x="10884230" y="3442838"/>
            <a:chExt cx="1234377" cy="1234439"/>
          </a:xfrm>
          <a:solidFill>
            <a:schemeClr val="bg1"/>
          </a:solidFill>
        </p:grpSpPr>
        <p:sp>
          <p:nvSpPr>
            <p:cNvPr id="48" name="Freeform: Shape 47">
              <a:extLst>
                <a:ext uri="{FF2B5EF4-FFF2-40B4-BE49-F238E27FC236}">
                  <a16:creationId xmlns:a16="http://schemas.microsoft.com/office/drawing/2014/main" id="{AB1EB310-525B-5A46-82A3-ADB3FE350922}"/>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34285035-55CC-9F5E-FEB6-AA6040DC5046}"/>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5DD1C527-8029-69C6-76F8-069E4A97932B}"/>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C95B37D1-A7AB-620C-6B76-7FECC0F12010}"/>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194386B7-DC00-EEDC-1FC9-95E0511D13A8}"/>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3" name="Freeform: Shape 52">
              <a:extLst>
                <a:ext uri="{FF2B5EF4-FFF2-40B4-BE49-F238E27FC236}">
                  <a16:creationId xmlns:a16="http://schemas.microsoft.com/office/drawing/2014/main" id="{E5A9CF3C-1B15-A9AF-D523-E382E3E46101}"/>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4" name="Graphic 4">
            <a:extLst>
              <a:ext uri="{FF2B5EF4-FFF2-40B4-BE49-F238E27FC236}">
                <a16:creationId xmlns:a16="http://schemas.microsoft.com/office/drawing/2014/main" id="{E42DAE3C-EA70-D30A-F4EF-F0BA8AEB32DA}"/>
              </a:ext>
            </a:extLst>
          </p:cNvPr>
          <p:cNvGrpSpPr/>
          <p:nvPr/>
        </p:nvGrpSpPr>
        <p:grpSpPr>
          <a:xfrm>
            <a:off x="6699505" y="4029463"/>
            <a:ext cx="1024818" cy="1024664"/>
            <a:chOff x="13194714" y="5688212"/>
            <a:chExt cx="1234475" cy="1234293"/>
          </a:xfrm>
          <a:solidFill>
            <a:schemeClr val="bg1"/>
          </a:solidFill>
        </p:grpSpPr>
        <p:sp>
          <p:nvSpPr>
            <p:cNvPr id="55" name="Freeform: Shape 54">
              <a:extLst>
                <a:ext uri="{FF2B5EF4-FFF2-40B4-BE49-F238E27FC236}">
                  <a16:creationId xmlns:a16="http://schemas.microsoft.com/office/drawing/2014/main" id="{12560C86-5FC2-ADBC-AE5C-ED22322F8693}"/>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6" name="Freeform: Shape 55">
              <a:extLst>
                <a:ext uri="{FF2B5EF4-FFF2-40B4-BE49-F238E27FC236}">
                  <a16:creationId xmlns:a16="http://schemas.microsoft.com/office/drawing/2014/main" id="{E96C66D4-1DDA-6E74-26A4-4DA141F67C95}"/>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50751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6"/>
                                        </p:tgtEl>
                                        <p:attrNameLst>
                                          <p:attrName>style.visibility</p:attrName>
                                        </p:attrNameLst>
                                      </p:cBhvr>
                                      <p:to>
                                        <p:strVal val="visible"/>
                                      </p:to>
                                    </p:set>
                                    <p:anim to="" calcmode="lin" valueType="num">
                                      <p:cBhvr>
                                        <p:cTn id="7" dur="750" fill="hold">
                                          <p:stCondLst>
                                            <p:cond delay="0"/>
                                          </p:stCondLst>
                                        </p:cTn>
                                        <p:tgtEl>
                                          <p:spTgt spid="2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6"/>
                                        </p:tgtEl>
                                      </p:cBhvr>
                                    </p:animEffect>
                                  </p:childTnLst>
                                </p:cTn>
                              </p:par>
                            </p:childTnLst>
                          </p:cTn>
                        </p:par>
                        <p:par>
                          <p:cTn id="9" fill="hold">
                            <p:stCondLst>
                              <p:cond delay="1088"/>
                            </p:stCondLst>
                            <p:childTnLst>
                              <p:par>
                                <p:cTn id="10" presetID="53" presetClass="entr" presetSubtype="16"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700" fill="hold"/>
                                        <p:tgtEl>
                                          <p:spTgt spid="31"/>
                                        </p:tgtEl>
                                        <p:attrNameLst>
                                          <p:attrName>ppt_w</p:attrName>
                                        </p:attrNameLst>
                                      </p:cBhvr>
                                      <p:tavLst>
                                        <p:tav tm="0">
                                          <p:val>
                                            <p:fltVal val="0"/>
                                          </p:val>
                                        </p:tav>
                                        <p:tav tm="100000">
                                          <p:val>
                                            <p:strVal val="#ppt_w"/>
                                          </p:val>
                                        </p:tav>
                                      </p:tavLst>
                                    </p:anim>
                                    <p:anim calcmode="lin" valueType="num">
                                      <p:cBhvr>
                                        <p:cTn id="13" dur="700" fill="hold"/>
                                        <p:tgtEl>
                                          <p:spTgt spid="31"/>
                                        </p:tgtEl>
                                        <p:attrNameLst>
                                          <p:attrName>ppt_h</p:attrName>
                                        </p:attrNameLst>
                                      </p:cBhvr>
                                      <p:tavLst>
                                        <p:tav tm="0">
                                          <p:val>
                                            <p:fltVal val="0"/>
                                          </p:val>
                                        </p:tav>
                                        <p:tav tm="100000">
                                          <p:val>
                                            <p:strVal val="#ppt_h"/>
                                          </p:val>
                                        </p:tav>
                                      </p:tavLst>
                                    </p:anim>
                                    <p:animEffect transition="in" filter="fade">
                                      <p:cBhvr>
                                        <p:cTn id="14" dur="700"/>
                                        <p:tgtEl>
                                          <p:spTgt spid="3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700" fill="hold"/>
                                        <p:tgtEl>
                                          <p:spTgt spid="23"/>
                                        </p:tgtEl>
                                        <p:attrNameLst>
                                          <p:attrName>ppt_w</p:attrName>
                                        </p:attrNameLst>
                                      </p:cBhvr>
                                      <p:tavLst>
                                        <p:tav tm="0">
                                          <p:val>
                                            <p:fltVal val="0"/>
                                          </p:val>
                                        </p:tav>
                                        <p:tav tm="100000">
                                          <p:val>
                                            <p:strVal val="#ppt_w"/>
                                          </p:val>
                                        </p:tav>
                                      </p:tavLst>
                                    </p:anim>
                                    <p:anim calcmode="lin" valueType="num">
                                      <p:cBhvr>
                                        <p:cTn id="18" dur="700" fill="hold"/>
                                        <p:tgtEl>
                                          <p:spTgt spid="23"/>
                                        </p:tgtEl>
                                        <p:attrNameLst>
                                          <p:attrName>ppt_h</p:attrName>
                                        </p:attrNameLst>
                                      </p:cBhvr>
                                      <p:tavLst>
                                        <p:tav tm="0">
                                          <p:val>
                                            <p:fltVal val="0"/>
                                          </p:val>
                                        </p:tav>
                                        <p:tav tm="100000">
                                          <p:val>
                                            <p:strVal val="#ppt_h"/>
                                          </p:val>
                                        </p:tav>
                                      </p:tavLst>
                                    </p:anim>
                                    <p:animEffect transition="in" filter="fade">
                                      <p:cBhvr>
                                        <p:cTn id="19" dur="700"/>
                                        <p:tgtEl>
                                          <p:spTgt spid="23"/>
                                        </p:tgtEl>
                                      </p:cBhvr>
                                    </p:animEffect>
                                  </p:childTnLst>
                                </p:cTn>
                              </p:par>
                              <p:par>
                                <p:cTn id="20" presetID="2" presetClass="entr" presetSubtype="4" decel="100000"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700" fill="hold"/>
                                        <p:tgtEl>
                                          <p:spTgt spid="27"/>
                                        </p:tgtEl>
                                        <p:attrNameLst>
                                          <p:attrName>ppt_x</p:attrName>
                                        </p:attrNameLst>
                                      </p:cBhvr>
                                      <p:tavLst>
                                        <p:tav tm="0">
                                          <p:val>
                                            <p:strVal val="#ppt_x"/>
                                          </p:val>
                                        </p:tav>
                                        <p:tav tm="100000">
                                          <p:val>
                                            <p:strVal val="#ppt_x"/>
                                          </p:val>
                                        </p:tav>
                                      </p:tavLst>
                                    </p:anim>
                                    <p:anim calcmode="lin" valueType="num">
                                      <p:cBhvr additive="base">
                                        <p:cTn id="23" dur="700" fill="hold"/>
                                        <p:tgtEl>
                                          <p:spTgt spid="27"/>
                                        </p:tgtEl>
                                        <p:attrNameLst>
                                          <p:attrName>ppt_y</p:attrName>
                                        </p:attrNameLst>
                                      </p:cBhvr>
                                      <p:tavLst>
                                        <p:tav tm="0">
                                          <p:val>
                                            <p:strVal val="1+#ppt_h/2"/>
                                          </p:val>
                                        </p:tav>
                                        <p:tav tm="100000">
                                          <p:val>
                                            <p:strVal val="#ppt_y"/>
                                          </p:val>
                                        </p:tav>
                                      </p:tavLst>
                                    </p:anim>
                                  </p:childTnLst>
                                </p:cTn>
                              </p:par>
                            </p:childTnLst>
                          </p:cTn>
                        </p:par>
                        <p:par>
                          <p:cTn id="24" fill="hold">
                            <p:stCondLst>
                              <p:cond delay="1787"/>
                            </p:stCondLst>
                            <p:childTnLst>
                              <p:par>
                                <p:cTn id="25" presetID="53" presetClass="entr" presetSubtype="16" fill="hold" nodeType="after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p:cTn id="27" dur="700" fill="hold"/>
                                        <p:tgtEl>
                                          <p:spTgt spid="54"/>
                                        </p:tgtEl>
                                        <p:attrNameLst>
                                          <p:attrName>ppt_w</p:attrName>
                                        </p:attrNameLst>
                                      </p:cBhvr>
                                      <p:tavLst>
                                        <p:tav tm="0">
                                          <p:val>
                                            <p:fltVal val="0"/>
                                          </p:val>
                                        </p:tav>
                                        <p:tav tm="100000">
                                          <p:val>
                                            <p:strVal val="#ppt_w"/>
                                          </p:val>
                                        </p:tav>
                                      </p:tavLst>
                                    </p:anim>
                                    <p:anim calcmode="lin" valueType="num">
                                      <p:cBhvr>
                                        <p:cTn id="28" dur="700" fill="hold"/>
                                        <p:tgtEl>
                                          <p:spTgt spid="54"/>
                                        </p:tgtEl>
                                        <p:attrNameLst>
                                          <p:attrName>ppt_h</p:attrName>
                                        </p:attrNameLst>
                                      </p:cBhvr>
                                      <p:tavLst>
                                        <p:tav tm="0">
                                          <p:val>
                                            <p:fltVal val="0"/>
                                          </p:val>
                                        </p:tav>
                                        <p:tav tm="100000">
                                          <p:val>
                                            <p:strVal val="#ppt_h"/>
                                          </p:val>
                                        </p:tav>
                                      </p:tavLst>
                                    </p:anim>
                                    <p:animEffect transition="in" filter="fade">
                                      <p:cBhvr>
                                        <p:cTn id="29" dur="700"/>
                                        <p:tgtEl>
                                          <p:spTgt spid="5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p:cTn id="32" dur="700" fill="hold"/>
                                        <p:tgtEl>
                                          <p:spTgt spid="19"/>
                                        </p:tgtEl>
                                        <p:attrNameLst>
                                          <p:attrName>ppt_w</p:attrName>
                                        </p:attrNameLst>
                                      </p:cBhvr>
                                      <p:tavLst>
                                        <p:tav tm="0">
                                          <p:val>
                                            <p:fltVal val="0"/>
                                          </p:val>
                                        </p:tav>
                                        <p:tav tm="100000">
                                          <p:val>
                                            <p:strVal val="#ppt_w"/>
                                          </p:val>
                                        </p:tav>
                                      </p:tavLst>
                                    </p:anim>
                                    <p:anim calcmode="lin" valueType="num">
                                      <p:cBhvr>
                                        <p:cTn id="33" dur="700" fill="hold"/>
                                        <p:tgtEl>
                                          <p:spTgt spid="19"/>
                                        </p:tgtEl>
                                        <p:attrNameLst>
                                          <p:attrName>ppt_h</p:attrName>
                                        </p:attrNameLst>
                                      </p:cBhvr>
                                      <p:tavLst>
                                        <p:tav tm="0">
                                          <p:val>
                                            <p:fltVal val="0"/>
                                          </p:val>
                                        </p:tav>
                                        <p:tav tm="100000">
                                          <p:val>
                                            <p:strVal val="#ppt_h"/>
                                          </p:val>
                                        </p:tav>
                                      </p:tavLst>
                                    </p:anim>
                                    <p:animEffect transition="in" filter="fade">
                                      <p:cBhvr>
                                        <p:cTn id="34" dur="700"/>
                                        <p:tgtEl>
                                          <p:spTgt spid="19"/>
                                        </p:tgtEl>
                                      </p:cBhvr>
                                    </p:animEffect>
                                  </p:childTnLst>
                                </p:cTn>
                              </p:par>
                              <p:par>
                                <p:cTn id="35" presetID="2" presetClass="entr" presetSubtype="4" decel="100000"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700" fill="hold"/>
                                        <p:tgtEl>
                                          <p:spTgt spid="28"/>
                                        </p:tgtEl>
                                        <p:attrNameLst>
                                          <p:attrName>ppt_x</p:attrName>
                                        </p:attrNameLst>
                                      </p:cBhvr>
                                      <p:tavLst>
                                        <p:tav tm="0">
                                          <p:val>
                                            <p:strVal val="#ppt_x"/>
                                          </p:val>
                                        </p:tav>
                                        <p:tav tm="100000">
                                          <p:val>
                                            <p:strVal val="#ppt_x"/>
                                          </p:val>
                                        </p:tav>
                                      </p:tavLst>
                                    </p:anim>
                                    <p:anim calcmode="lin" valueType="num">
                                      <p:cBhvr additive="base">
                                        <p:cTn id="38" dur="700" fill="hold"/>
                                        <p:tgtEl>
                                          <p:spTgt spid="28"/>
                                        </p:tgtEl>
                                        <p:attrNameLst>
                                          <p:attrName>ppt_y</p:attrName>
                                        </p:attrNameLst>
                                      </p:cBhvr>
                                      <p:tavLst>
                                        <p:tav tm="0">
                                          <p:val>
                                            <p:strVal val="1+#ppt_h/2"/>
                                          </p:val>
                                        </p:tav>
                                        <p:tav tm="100000">
                                          <p:val>
                                            <p:strVal val="#ppt_y"/>
                                          </p:val>
                                        </p:tav>
                                      </p:tavLst>
                                    </p:anim>
                                  </p:childTnLst>
                                </p:cTn>
                              </p:par>
                            </p:childTnLst>
                          </p:cTn>
                        </p:par>
                        <p:par>
                          <p:cTn id="39" fill="hold">
                            <p:stCondLst>
                              <p:cond delay="2488"/>
                            </p:stCondLst>
                            <p:childTnLst>
                              <p:par>
                                <p:cTn id="40" presetID="53" presetClass="entr" presetSubtype="16" fill="hold" nodeType="afterEffect">
                                  <p:stCondLst>
                                    <p:cond delay="0"/>
                                  </p:stCondLst>
                                  <p:childTnLst>
                                    <p:set>
                                      <p:cBhvr>
                                        <p:cTn id="41" dur="1" fill="hold">
                                          <p:stCondLst>
                                            <p:cond delay="0"/>
                                          </p:stCondLst>
                                        </p:cTn>
                                        <p:tgtEl>
                                          <p:spTgt spid="38"/>
                                        </p:tgtEl>
                                        <p:attrNameLst>
                                          <p:attrName>style.visibility</p:attrName>
                                        </p:attrNameLst>
                                      </p:cBhvr>
                                      <p:to>
                                        <p:strVal val="visible"/>
                                      </p:to>
                                    </p:set>
                                    <p:anim calcmode="lin" valueType="num">
                                      <p:cBhvr>
                                        <p:cTn id="42" dur="700" fill="hold"/>
                                        <p:tgtEl>
                                          <p:spTgt spid="38"/>
                                        </p:tgtEl>
                                        <p:attrNameLst>
                                          <p:attrName>ppt_w</p:attrName>
                                        </p:attrNameLst>
                                      </p:cBhvr>
                                      <p:tavLst>
                                        <p:tav tm="0">
                                          <p:val>
                                            <p:fltVal val="0"/>
                                          </p:val>
                                        </p:tav>
                                        <p:tav tm="100000">
                                          <p:val>
                                            <p:strVal val="#ppt_w"/>
                                          </p:val>
                                        </p:tav>
                                      </p:tavLst>
                                    </p:anim>
                                    <p:anim calcmode="lin" valueType="num">
                                      <p:cBhvr>
                                        <p:cTn id="43" dur="700" fill="hold"/>
                                        <p:tgtEl>
                                          <p:spTgt spid="38"/>
                                        </p:tgtEl>
                                        <p:attrNameLst>
                                          <p:attrName>ppt_h</p:attrName>
                                        </p:attrNameLst>
                                      </p:cBhvr>
                                      <p:tavLst>
                                        <p:tav tm="0">
                                          <p:val>
                                            <p:fltVal val="0"/>
                                          </p:val>
                                        </p:tav>
                                        <p:tav tm="100000">
                                          <p:val>
                                            <p:strVal val="#ppt_h"/>
                                          </p:val>
                                        </p:tav>
                                      </p:tavLst>
                                    </p:anim>
                                    <p:animEffect transition="in" filter="fade">
                                      <p:cBhvr>
                                        <p:cTn id="44" dur="700"/>
                                        <p:tgtEl>
                                          <p:spTgt spid="3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p:cTn id="47" dur="700" fill="hold"/>
                                        <p:tgtEl>
                                          <p:spTgt spid="15"/>
                                        </p:tgtEl>
                                        <p:attrNameLst>
                                          <p:attrName>ppt_w</p:attrName>
                                        </p:attrNameLst>
                                      </p:cBhvr>
                                      <p:tavLst>
                                        <p:tav tm="0">
                                          <p:val>
                                            <p:fltVal val="0"/>
                                          </p:val>
                                        </p:tav>
                                        <p:tav tm="100000">
                                          <p:val>
                                            <p:strVal val="#ppt_w"/>
                                          </p:val>
                                        </p:tav>
                                      </p:tavLst>
                                    </p:anim>
                                    <p:anim calcmode="lin" valueType="num">
                                      <p:cBhvr>
                                        <p:cTn id="48" dur="700" fill="hold"/>
                                        <p:tgtEl>
                                          <p:spTgt spid="15"/>
                                        </p:tgtEl>
                                        <p:attrNameLst>
                                          <p:attrName>ppt_h</p:attrName>
                                        </p:attrNameLst>
                                      </p:cBhvr>
                                      <p:tavLst>
                                        <p:tav tm="0">
                                          <p:val>
                                            <p:fltVal val="0"/>
                                          </p:val>
                                        </p:tav>
                                        <p:tav tm="100000">
                                          <p:val>
                                            <p:strVal val="#ppt_h"/>
                                          </p:val>
                                        </p:tav>
                                      </p:tavLst>
                                    </p:anim>
                                    <p:animEffect transition="in" filter="fade">
                                      <p:cBhvr>
                                        <p:cTn id="49" dur="700"/>
                                        <p:tgtEl>
                                          <p:spTgt spid="15"/>
                                        </p:tgtEl>
                                      </p:cBhvr>
                                    </p:animEffect>
                                  </p:childTnLst>
                                </p:cTn>
                              </p:par>
                              <p:par>
                                <p:cTn id="50" presetID="2" presetClass="entr" presetSubtype="4" decel="100000"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additive="base">
                                        <p:cTn id="52" dur="700" fill="hold"/>
                                        <p:tgtEl>
                                          <p:spTgt spid="29"/>
                                        </p:tgtEl>
                                        <p:attrNameLst>
                                          <p:attrName>ppt_x</p:attrName>
                                        </p:attrNameLst>
                                      </p:cBhvr>
                                      <p:tavLst>
                                        <p:tav tm="0">
                                          <p:val>
                                            <p:strVal val="#ppt_x"/>
                                          </p:val>
                                        </p:tav>
                                        <p:tav tm="100000">
                                          <p:val>
                                            <p:strVal val="#ppt_x"/>
                                          </p:val>
                                        </p:tav>
                                      </p:tavLst>
                                    </p:anim>
                                    <p:anim calcmode="lin" valueType="num">
                                      <p:cBhvr additive="base">
                                        <p:cTn id="53" dur="700" fill="hold"/>
                                        <p:tgtEl>
                                          <p:spTgt spid="29"/>
                                        </p:tgtEl>
                                        <p:attrNameLst>
                                          <p:attrName>ppt_y</p:attrName>
                                        </p:attrNameLst>
                                      </p:cBhvr>
                                      <p:tavLst>
                                        <p:tav tm="0">
                                          <p:val>
                                            <p:strVal val="1+#ppt_h/2"/>
                                          </p:val>
                                        </p:tav>
                                        <p:tav tm="100000">
                                          <p:val>
                                            <p:strVal val="#ppt_y"/>
                                          </p:val>
                                        </p:tav>
                                      </p:tavLst>
                                    </p:anim>
                                  </p:childTnLst>
                                </p:cTn>
                              </p:par>
                            </p:childTnLst>
                          </p:cTn>
                        </p:par>
                        <p:par>
                          <p:cTn id="54" fill="hold">
                            <p:stCondLst>
                              <p:cond delay="3188"/>
                            </p:stCondLst>
                            <p:childTnLst>
                              <p:par>
                                <p:cTn id="55" presetID="53" presetClass="entr" presetSubtype="16" fill="hold" nodeType="afterEffect">
                                  <p:stCondLst>
                                    <p:cond delay="0"/>
                                  </p:stCondLst>
                                  <p:childTnLst>
                                    <p:set>
                                      <p:cBhvr>
                                        <p:cTn id="56" dur="1" fill="hold">
                                          <p:stCondLst>
                                            <p:cond delay="0"/>
                                          </p:stCondLst>
                                        </p:cTn>
                                        <p:tgtEl>
                                          <p:spTgt spid="47"/>
                                        </p:tgtEl>
                                        <p:attrNameLst>
                                          <p:attrName>style.visibility</p:attrName>
                                        </p:attrNameLst>
                                      </p:cBhvr>
                                      <p:to>
                                        <p:strVal val="visible"/>
                                      </p:to>
                                    </p:set>
                                    <p:anim calcmode="lin" valueType="num">
                                      <p:cBhvr>
                                        <p:cTn id="57" dur="700" fill="hold"/>
                                        <p:tgtEl>
                                          <p:spTgt spid="47"/>
                                        </p:tgtEl>
                                        <p:attrNameLst>
                                          <p:attrName>ppt_w</p:attrName>
                                        </p:attrNameLst>
                                      </p:cBhvr>
                                      <p:tavLst>
                                        <p:tav tm="0">
                                          <p:val>
                                            <p:fltVal val="0"/>
                                          </p:val>
                                        </p:tav>
                                        <p:tav tm="100000">
                                          <p:val>
                                            <p:strVal val="#ppt_w"/>
                                          </p:val>
                                        </p:tav>
                                      </p:tavLst>
                                    </p:anim>
                                    <p:anim calcmode="lin" valueType="num">
                                      <p:cBhvr>
                                        <p:cTn id="58" dur="700" fill="hold"/>
                                        <p:tgtEl>
                                          <p:spTgt spid="47"/>
                                        </p:tgtEl>
                                        <p:attrNameLst>
                                          <p:attrName>ppt_h</p:attrName>
                                        </p:attrNameLst>
                                      </p:cBhvr>
                                      <p:tavLst>
                                        <p:tav tm="0">
                                          <p:val>
                                            <p:fltVal val="0"/>
                                          </p:val>
                                        </p:tav>
                                        <p:tav tm="100000">
                                          <p:val>
                                            <p:strVal val="#ppt_h"/>
                                          </p:val>
                                        </p:tav>
                                      </p:tavLst>
                                    </p:anim>
                                    <p:animEffect transition="in" filter="fade">
                                      <p:cBhvr>
                                        <p:cTn id="59" dur="700"/>
                                        <p:tgtEl>
                                          <p:spTgt spid="4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1"/>
                                        </p:tgtEl>
                                        <p:attrNameLst>
                                          <p:attrName>style.visibility</p:attrName>
                                        </p:attrNameLst>
                                      </p:cBhvr>
                                      <p:to>
                                        <p:strVal val="visible"/>
                                      </p:to>
                                    </p:set>
                                    <p:anim calcmode="lin" valueType="num">
                                      <p:cBhvr>
                                        <p:cTn id="62" dur="700" fill="hold"/>
                                        <p:tgtEl>
                                          <p:spTgt spid="11"/>
                                        </p:tgtEl>
                                        <p:attrNameLst>
                                          <p:attrName>ppt_w</p:attrName>
                                        </p:attrNameLst>
                                      </p:cBhvr>
                                      <p:tavLst>
                                        <p:tav tm="0">
                                          <p:val>
                                            <p:fltVal val="0"/>
                                          </p:val>
                                        </p:tav>
                                        <p:tav tm="100000">
                                          <p:val>
                                            <p:strVal val="#ppt_w"/>
                                          </p:val>
                                        </p:tav>
                                      </p:tavLst>
                                    </p:anim>
                                    <p:anim calcmode="lin" valueType="num">
                                      <p:cBhvr>
                                        <p:cTn id="63" dur="700" fill="hold"/>
                                        <p:tgtEl>
                                          <p:spTgt spid="11"/>
                                        </p:tgtEl>
                                        <p:attrNameLst>
                                          <p:attrName>ppt_h</p:attrName>
                                        </p:attrNameLst>
                                      </p:cBhvr>
                                      <p:tavLst>
                                        <p:tav tm="0">
                                          <p:val>
                                            <p:fltVal val="0"/>
                                          </p:val>
                                        </p:tav>
                                        <p:tav tm="100000">
                                          <p:val>
                                            <p:strVal val="#ppt_h"/>
                                          </p:val>
                                        </p:tav>
                                      </p:tavLst>
                                    </p:anim>
                                    <p:animEffect transition="in" filter="fade">
                                      <p:cBhvr>
                                        <p:cTn id="64" dur="700"/>
                                        <p:tgtEl>
                                          <p:spTgt spid="11"/>
                                        </p:tgtEl>
                                      </p:cBhvr>
                                    </p:animEffect>
                                  </p:childTnLst>
                                </p:cTn>
                              </p:par>
                              <p:par>
                                <p:cTn id="65" presetID="2" presetClass="entr" presetSubtype="4" decel="100000" fill="hold" grpId="0" nodeType="with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additive="base">
                                        <p:cTn id="67" dur="700" fill="hold"/>
                                        <p:tgtEl>
                                          <p:spTgt spid="30"/>
                                        </p:tgtEl>
                                        <p:attrNameLst>
                                          <p:attrName>ppt_x</p:attrName>
                                        </p:attrNameLst>
                                      </p:cBhvr>
                                      <p:tavLst>
                                        <p:tav tm="0">
                                          <p:val>
                                            <p:strVal val="#ppt_x"/>
                                          </p:val>
                                        </p:tav>
                                        <p:tav tm="100000">
                                          <p:val>
                                            <p:strVal val="#ppt_x"/>
                                          </p:val>
                                        </p:tav>
                                      </p:tavLst>
                                    </p:anim>
                                    <p:anim calcmode="lin" valueType="num">
                                      <p:cBhvr additive="base">
                                        <p:cTn id="68" dur="700" fill="hold"/>
                                        <p:tgtEl>
                                          <p:spTgt spid="30"/>
                                        </p:tgtEl>
                                        <p:attrNameLst>
                                          <p:attrName>ppt_y</p:attrName>
                                        </p:attrNameLst>
                                      </p:cBhvr>
                                      <p:tavLst>
                                        <p:tav tm="0">
                                          <p:val>
                                            <p:strVal val="1+#ppt_h/2"/>
                                          </p:val>
                                        </p:tav>
                                        <p:tav tm="100000">
                                          <p:val>
                                            <p:strVal val="#ppt_y"/>
                                          </p:val>
                                        </p:tav>
                                      </p:tavLst>
                                    </p:anim>
                                  </p:childTnLst>
                                </p:cTn>
                              </p:par>
                            </p:childTnLst>
                          </p:cTn>
                        </p:par>
                        <p:par>
                          <p:cTn id="69" fill="hold">
                            <p:stCondLst>
                              <p:cond delay="3888"/>
                            </p:stCondLst>
                            <p:childTnLst>
                              <p:par>
                                <p:cTn id="70" presetID="10" presetClass="entr" presetSubtype="0"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Effect transition="in" filter="fade">
                                      <p:cBhvr>
                                        <p:cTn id="72" dur="500"/>
                                        <p:tgtEl>
                                          <p:spTgt spid="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8"/>
                                        </p:tgtEl>
                                        <p:attrNameLst>
                                          <p:attrName>style.visibility</p:attrName>
                                        </p:attrNameLst>
                                      </p:cBhvr>
                                      <p:to>
                                        <p:strVal val="visible"/>
                                      </p:to>
                                    </p:set>
                                    <p:animEffect transition="in" filter="fade">
                                      <p:cBhvr>
                                        <p:cTn id="75" dur="500"/>
                                        <p:tgtEl>
                                          <p:spTgt spid="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
                                        </p:tgtEl>
                                        <p:attrNameLst>
                                          <p:attrName>style.visibility</p:attrName>
                                        </p:attrNameLst>
                                      </p:cBhvr>
                                      <p:to>
                                        <p:strVal val="visible"/>
                                      </p:to>
                                    </p:set>
                                    <p:animEffect transition="in" filter="fade">
                                      <p:cBhvr>
                                        <p:cTn id="7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9" grpId="0" animBg="1"/>
      <p:bldP spid="15" grpId="0" animBg="1"/>
      <p:bldP spid="11" grpId="0" animBg="1"/>
      <p:bldP spid="7" grpId="0" animBg="1"/>
      <p:bldP spid="8" grpId="0" animBg="1"/>
      <p:bldP spid="9" grpId="0" animBg="1"/>
      <p:bldP spid="26" grpId="0"/>
      <p:bldP spid="27" grpId="0"/>
      <p:bldP spid="28" grpId="0"/>
      <p:bldP spid="29" grpId="0"/>
      <p:bldP spid="3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Google Shape;204;p13">
            <a:extLst>
              <a:ext uri="{FF2B5EF4-FFF2-40B4-BE49-F238E27FC236}">
                <a16:creationId xmlns:a16="http://schemas.microsoft.com/office/drawing/2014/main" id="{BEB859BB-5BC0-AF68-6077-E11B8AE6B1F9}"/>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More Infographics</a:t>
            </a:r>
            <a:endParaRPr lang="en-US" sz="6000">
              <a:latin typeface="Impact" panose="020B0806030902050204" pitchFamily="34" charset="0"/>
            </a:endParaRPr>
          </a:p>
        </p:txBody>
      </p:sp>
      <p:grpSp>
        <p:nvGrpSpPr>
          <p:cNvPr id="12" name="Group 11">
            <a:extLst>
              <a:ext uri="{FF2B5EF4-FFF2-40B4-BE49-F238E27FC236}">
                <a16:creationId xmlns:a16="http://schemas.microsoft.com/office/drawing/2014/main" id="{8BF2ADF5-2050-91C9-1062-2C0806C673C7}"/>
              </a:ext>
            </a:extLst>
          </p:cNvPr>
          <p:cNvGrpSpPr/>
          <p:nvPr/>
        </p:nvGrpSpPr>
        <p:grpSpPr>
          <a:xfrm>
            <a:off x="6693292" y="3219286"/>
            <a:ext cx="4925684" cy="4940926"/>
            <a:chOff x="6693292" y="3219286"/>
            <a:chExt cx="4925684" cy="4940926"/>
          </a:xfrm>
        </p:grpSpPr>
        <p:sp>
          <p:nvSpPr>
            <p:cNvPr id="13" name="Freeform: Shape 12">
              <a:extLst>
                <a:ext uri="{FF2B5EF4-FFF2-40B4-BE49-F238E27FC236}">
                  <a16:creationId xmlns:a16="http://schemas.microsoft.com/office/drawing/2014/main" id="{8A96BF53-1CD6-D9A6-315A-E3726EC10976}"/>
                </a:ext>
              </a:extLst>
            </p:cNvPr>
            <p:cNvSpPr/>
            <p:nvPr/>
          </p:nvSpPr>
          <p:spPr>
            <a:xfrm>
              <a:off x="8631070" y="3219286"/>
              <a:ext cx="2987906" cy="1829220"/>
            </a:xfrm>
            <a:custGeom>
              <a:avLst/>
              <a:gdLst>
                <a:gd name="connsiteX0" fmla="*/ 2959099 w 2959997"/>
                <a:gd name="connsiteY0" fmla="*/ 0 h 1812135"/>
                <a:gd name="connsiteX1" fmla="*/ 2959997 w 2959997"/>
                <a:gd name="connsiteY1" fmla="*/ 1811236 h 1812135"/>
                <a:gd name="connsiteX2" fmla="*/ 1147863 w 2959997"/>
                <a:gd name="connsiteY2" fmla="*/ 1811237 h 1812135"/>
                <a:gd name="connsiteX3" fmla="*/ 1693 w 2959997"/>
                <a:gd name="connsiteY3" fmla="*/ 1812135 h 1812135"/>
                <a:gd name="connsiteX4" fmla="*/ 0 w 2959997"/>
                <a:gd name="connsiteY4" fmla="*/ 2 h 1812135"/>
                <a:gd name="connsiteX5" fmla="*/ 2959099 w 2959997"/>
                <a:gd name="connsiteY5" fmla="*/ 0 h 181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9997" h="1812135">
                  <a:moveTo>
                    <a:pt x="2959099" y="0"/>
                  </a:moveTo>
                  <a:lnTo>
                    <a:pt x="2959997" y="1811236"/>
                  </a:lnTo>
                  <a:lnTo>
                    <a:pt x="1147863" y="1811237"/>
                  </a:lnTo>
                  <a:lnTo>
                    <a:pt x="1693" y="1812135"/>
                  </a:lnTo>
                  <a:lnTo>
                    <a:pt x="0" y="2"/>
                  </a:lnTo>
                  <a:lnTo>
                    <a:pt x="2959099" y="0"/>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4599B4F8-05B6-E9F6-D622-E91453F088D3}"/>
                </a:ext>
              </a:extLst>
            </p:cNvPr>
            <p:cNvSpPr/>
            <p:nvPr/>
          </p:nvSpPr>
          <p:spPr>
            <a:xfrm>
              <a:off x="6693292" y="3219286"/>
              <a:ext cx="1812886" cy="3049604"/>
            </a:xfrm>
            <a:custGeom>
              <a:avLst/>
              <a:gdLst>
                <a:gd name="connsiteX0" fmla="*/ 1793259 w 1795953"/>
                <a:gd name="connsiteY0" fmla="*/ 0 h 3021122"/>
                <a:gd name="connsiteX1" fmla="*/ 1793258 w 1795953"/>
                <a:gd name="connsiteY1" fmla="*/ 1812134 h 3021122"/>
                <a:gd name="connsiteX2" fmla="*/ 1794952 w 1795953"/>
                <a:gd name="connsiteY2" fmla="*/ 1812133 h 3021122"/>
                <a:gd name="connsiteX3" fmla="*/ 1795056 w 1795953"/>
                <a:gd name="connsiteY3" fmla="*/ 1923594 h 3021122"/>
                <a:gd name="connsiteX4" fmla="*/ 1795953 w 1795953"/>
                <a:gd name="connsiteY4" fmla="*/ 3020023 h 3021122"/>
                <a:gd name="connsiteX5" fmla="*/ 0 w 1795953"/>
                <a:gd name="connsiteY5" fmla="*/ 3021122 h 3021122"/>
                <a:gd name="connsiteX6" fmla="*/ 2698 w 1795953"/>
                <a:gd name="connsiteY6" fmla="*/ 1 h 3021122"/>
                <a:gd name="connsiteX7" fmla="*/ 1793259 w 1795953"/>
                <a:gd name="connsiteY7" fmla="*/ 0 h 3021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5953" h="3021122">
                  <a:moveTo>
                    <a:pt x="1793259" y="0"/>
                  </a:moveTo>
                  <a:lnTo>
                    <a:pt x="1793258" y="1812134"/>
                  </a:lnTo>
                  <a:lnTo>
                    <a:pt x="1794952" y="1812133"/>
                  </a:lnTo>
                  <a:lnTo>
                    <a:pt x="1795056" y="1923594"/>
                  </a:lnTo>
                  <a:lnTo>
                    <a:pt x="1795953" y="3020023"/>
                  </a:lnTo>
                  <a:lnTo>
                    <a:pt x="0" y="3021122"/>
                  </a:lnTo>
                  <a:lnTo>
                    <a:pt x="2698" y="1"/>
                  </a:lnTo>
                  <a:lnTo>
                    <a:pt x="1793259" y="0"/>
                  </a:ln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F47F61E8-E187-2EFC-5CA9-313A80A229B8}"/>
                </a:ext>
              </a:extLst>
            </p:cNvPr>
            <p:cNvSpPr/>
            <p:nvPr/>
          </p:nvSpPr>
          <p:spPr>
            <a:xfrm>
              <a:off x="6693292" y="6396324"/>
              <a:ext cx="2968852" cy="1763888"/>
            </a:xfrm>
            <a:custGeom>
              <a:avLst/>
              <a:gdLst>
                <a:gd name="connsiteX0" fmla="*/ 2941123 w 2941123"/>
                <a:gd name="connsiteY0" fmla="*/ 0 h 1747415"/>
                <a:gd name="connsiteX1" fmla="*/ 2941122 w 2941123"/>
                <a:gd name="connsiteY1" fmla="*/ 1747415 h 1747415"/>
                <a:gd name="connsiteX2" fmla="*/ 0 w 2941123"/>
                <a:gd name="connsiteY2" fmla="*/ 1745619 h 1747415"/>
                <a:gd name="connsiteX3" fmla="*/ 1 w 2941123"/>
                <a:gd name="connsiteY3" fmla="*/ 1800 h 1747415"/>
                <a:gd name="connsiteX4" fmla="*/ 2 w 2941123"/>
                <a:gd name="connsiteY4" fmla="*/ 1800 h 1747415"/>
                <a:gd name="connsiteX5" fmla="*/ 2 w 2941123"/>
                <a:gd name="connsiteY5" fmla="*/ 1801 h 1747415"/>
                <a:gd name="connsiteX6" fmla="*/ 1795956 w 2941123"/>
                <a:gd name="connsiteY6" fmla="*/ 1800 h 1747415"/>
                <a:gd name="connsiteX7" fmla="*/ 1795955 w 2941123"/>
                <a:gd name="connsiteY7" fmla="*/ 701 h 1747415"/>
                <a:gd name="connsiteX8" fmla="*/ 2941123 w 2941123"/>
                <a:gd name="connsiteY8" fmla="*/ 0 h 174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1123" h="1747415">
                  <a:moveTo>
                    <a:pt x="2941123" y="0"/>
                  </a:moveTo>
                  <a:lnTo>
                    <a:pt x="2941122" y="1747415"/>
                  </a:lnTo>
                  <a:lnTo>
                    <a:pt x="0" y="1745619"/>
                  </a:lnTo>
                  <a:lnTo>
                    <a:pt x="1" y="1800"/>
                  </a:lnTo>
                  <a:lnTo>
                    <a:pt x="2" y="1800"/>
                  </a:lnTo>
                  <a:lnTo>
                    <a:pt x="2" y="1801"/>
                  </a:lnTo>
                  <a:lnTo>
                    <a:pt x="1795956" y="1800"/>
                  </a:lnTo>
                  <a:lnTo>
                    <a:pt x="1795955" y="701"/>
                  </a:lnTo>
                  <a:lnTo>
                    <a:pt x="2941123" y="0"/>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503ED10F-A8B1-6C3F-56B0-8BF719499604}"/>
                </a:ext>
              </a:extLst>
            </p:cNvPr>
            <p:cNvSpPr/>
            <p:nvPr/>
          </p:nvSpPr>
          <p:spPr>
            <a:xfrm>
              <a:off x="9789756" y="5176844"/>
              <a:ext cx="1829220" cy="2983368"/>
            </a:xfrm>
            <a:custGeom>
              <a:avLst/>
              <a:gdLst>
                <a:gd name="connsiteX0" fmla="*/ 1812135 w 1812135"/>
                <a:gd name="connsiteY0" fmla="*/ 0 h 2955505"/>
                <a:gd name="connsiteX1" fmla="*/ 1809438 w 1812135"/>
                <a:gd name="connsiteY1" fmla="*/ 924943 h 2955505"/>
                <a:gd name="connsiteX2" fmla="*/ 1812134 w 1812135"/>
                <a:gd name="connsiteY2" fmla="*/ 2955504 h 2955505"/>
                <a:gd name="connsiteX3" fmla="*/ 0 w 1812135"/>
                <a:gd name="connsiteY3" fmla="*/ 2955505 h 2955505"/>
                <a:gd name="connsiteX4" fmla="*/ 1 w 1812135"/>
                <a:gd name="connsiteY4" fmla="*/ 1 h 2955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135" h="2955505">
                  <a:moveTo>
                    <a:pt x="1812135" y="0"/>
                  </a:moveTo>
                  <a:lnTo>
                    <a:pt x="1809438" y="924943"/>
                  </a:lnTo>
                  <a:lnTo>
                    <a:pt x="1812134" y="2955504"/>
                  </a:lnTo>
                  <a:lnTo>
                    <a:pt x="0" y="2955505"/>
                  </a:lnTo>
                  <a:lnTo>
                    <a:pt x="1" y="1"/>
                  </a:lnTo>
                  <a:close/>
                </a:path>
              </a:pathLst>
            </a:cu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Freeform: Shape 16">
            <a:extLst>
              <a:ext uri="{FF2B5EF4-FFF2-40B4-BE49-F238E27FC236}">
                <a16:creationId xmlns:a16="http://schemas.microsoft.com/office/drawing/2014/main" id="{C9225C74-A1BB-78C7-754B-0FABD8E53295}"/>
              </a:ext>
            </a:extLst>
          </p:cNvPr>
          <p:cNvSpPr/>
          <p:nvPr/>
        </p:nvSpPr>
        <p:spPr>
          <a:xfrm>
            <a:off x="10197022" y="3700387"/>
            <a:ext cx="1014688" cy="867018"/>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18" name="Graphic 2">
            <a:extLst>
              <a:ext uri="{FF2B5EF4-FFF2-40B4-BE49-F238E27FC236}">
                <a16:creationId xmlns:a16="http://schemas.microsoft.com/office/drawing/2014/main" id="{9397B1E1-A2D8-09C8-255A-34FAEF65350B}"/>
              </a:ext>
            </a:extLst>
          </p:cNvPr>
          <p:cNvGrpSpPr/>
          <p:nvPr/>
        </p:nvGrpSpPr>
        <p:grpSpPr>
          <a:xfrm>
            <a:off x="10197196" y="6771128"/>
            <a:ext cx="1014340" cy="1014278"/>
            <a:chOff x="10511468" y="4696809"/>
            <a:chExt cx="987233" cy="987178"/>
          </a:xfrm>
          <a:solidFill>
            <a:schemeClr val="bg1"/>
          </a:solidFill>
        </p:grpSpPr>
        <p:sp>
          <p:nvSpPr>
            <p:cNvPr id="19" name="Freeform: Shape 18">
              <a:extLst>
                <a:ext uri="{FF2B5EF4-FFF2-40B4-BE49-F238E27FC236}">
                  <a16:creationId xmlns:a16="http://schemas.microsoft.com/office/drawing/2014/main" id="{C778DD4F-7EE9-B1C6-7C14-F0C0A8E76054}"/>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D2B31540-D246-BD5B-E8BA-FBE3A590C99A}"/>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4ADBA695-4645-B699-76DC-8CB9DD99142C}"/>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22" name="Graphic 2">
            <a:extLst>
              <a:ext uri="{FF2B5EF4-FFF2-40B4-BE49-F238E27FC236}">
                <a16:creationId xmlns:a16="http://schemas.microsoft.com/office/drawing/2014/main" id="{583255B0-08F6-F5B1-3C6B-6289C68E2FEE}"/>
              </a:ext>
            </a:extLst>
          </p:cNvPr>
          <p:cNvGrpSpPr/>
          <p:nvPr/>
        </p:nvGrpSpPr>
        <p:grpSpPr>
          <a:xfrm>
            <a:off x="7135657" y="3669792"/>
            <a:ext cx="928154" cy="928208"/>
            <a:chOff x="8666134" y="1003301"/>
            <a:chExt cx="987242" cy="987310"/>
          </a:xfrm>
          <a:solidFill>
            <a:schemeClr val="bg1"/>
          </a:solidFill>
        </p:grpSpPr>
        <p:sp>
          <p:nvSpPr>
            <p:cNvPr id="23" name="Freeform: Shape 22">
              <a:extLst>
                <a:ext uri="{FF2B5EF4-FFF2-40B4-BE49-F238E27FC236}">
                  <a16:creationId xmlns:a16="http://schemas.microsoft.com/office/drawing/2014/main" id="{3CB1FAF1-E72E-1A05-E959-47BB081807B4}"/>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53B444AF-1F9A-C823-4416-447D473AA49A}"/>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37187E04-87D2-6FCE-818F-FB14313D27F6}"/>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4922B22B-C42E-23BB-805B-A680F0221D41}"/>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50DA5286-8DE1-7F26-898B-345DB0468E50}"/>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8" name="Graphic 2">
            <a:extLst>
              <a:ext uri="{FF2B5EF4-FFF2-40B4-BE49-F238E27FC236}">
                <a16:creationId xmlns:a16="http://schemas.microsoft.com/office/drawing/2014/main" id="{CB1C6927-B013-AAFE-BFBA-041289544ADA}"/>
              </a:ext>
            </a:extLst>
          </p:cNvPr>
          <p:cNvGrpSpPr/>
          <p:nvPr/>
        </p:nvGrpSpPr>
        <p:grpSpPr>
          <a:xfrm>
            <a:off x="7092529" y="6793601"/>
            <a:ext cx="1014410" cy="969332"/>
            <a:chOff x="4954348" y="6541886"/>
            <a:chExt cx="987302" cy="943434"/>
          </a:xfrm>
          <a:solidFill>
            <a:schemeClr val="bg1"/>
          </a:solidFill>
        </p:grpSpPr>
        <p:sp>
          <p:nvSpPr>
            <p:cNvPr id="29" name="Freeform: Shape 28">
              <a:extLst>
                <a:ext uri="{FF2B5EF4-FFF2-40B4-BE49-F238E27FC236}">
                  <a16:creationId xmlns:a16="http://schemas.microsoft.com/office/drawing/2014/main" id="{0E811008-C2CC-7B06-13CA-4B9D5586AE5F}"/>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597FADEA-E6B2-3213-39FD-CC1EAC0607E6}"/>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E7335638-A89C-7844-41A9-397E6855C178}"/>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18A6112C-219A-EB32-82D9-D6B29E091003}"/>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4FB37B54-F021-18D2-4119-D68DEEB95CB6}"/>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34" name="Rectangle 33">
            <a:extLst>
              <a:ext uri="{FF2B5EF4-FFF2-40B4-BE49-F238E27FC236}">
                <a16:creationId xmlns:a16="http://schemas.microsoft.com/office/drawing/2014/main" id="{E039C691-9783-9325-BCD2-FF84BA8FEC90}"/>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5" name="Rectangle 34">
            <a:extLst>
              <a:ext uri="{FF2B5EF4-FFF2-40B4-BE49-F238E27FC236}">
                <a16:creationId xmlns:a16="http://schemas.microsoft.com/office/drawing/2014/main" id="{C81E2D4C-4D92-4E08-52DA-BC22B3D09CE0}"/>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6" name="Rectangle 35">
            <a:extLst>
              <a:ext uri="{FF2B5EF4-FFF2-40B4-BE49-F238E27FC236}">
                <a16:creationId xmlns:a16="http://schemas.microsoft.com/office/drawing/2014/main" id="{AFC5D492-F1CF-0191-2D89-D40F58C47734}"/>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7" name="Rectangle 36">
            <a:extLst>
              <a:ext uri="{FF2B5EF4-FFF2-40B4-BE49-F238E27FC236}">
                <a16:creationId xmlns:a16="http://schemas.microsoft.com/office/drawing/2014/main" id="{77245129-1AD3-3BE6-78DF-C335B902776B}"/>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268439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0"/>
                                        </p:tgtEl>
                                        <p:attrNameLst>
                                          <p:attrName>style.visibility</p:attrName>
                                        </p:attrNameLst>
                                      </p:cBhvr>
                                      <p:to>
                                        <p:strVal val="visible"/>
                                      </p:to>
                                    </p:set>
                                    <p:anim to="" calcmode="lin" valueType="num">
                                      <p:cBhvr>
                                        <p:cTn id="7"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fltVal val="0"/>
                                          </p:val>
                                        </p:tav>
                                        <p:tav tm="100000">
                                          <p:val>
                                            <p:strVal val="#ppt_w"/>
                                          </p:val>
                                        </p:tav>
                                      </p:tavLst>
                                    </p:anim>
                                    <p:anim calcmode="lin" valueType="num">
                                      <p:cBhvr>
                                        <p:cTn id="13" dur="1000" fill="hold"/>
                                        <p:tgtEl>
                                          <p:spTgt spid="12"/>
                                        </p:tgtEl>
                                        <p:attrNameLst>
                                          <p:attrName>ppt_h</p:attrName>
                                        </p:attrNameLst>
                                      </p:cBhvr>
                                      <p:tavLst>
                                        <p:tav tm="0">
                                          <p:val>
                                            <p:fltVal val="0"/>
                                          </p:val>
                                        </p:tav>
                                        <p:tav tm="100000">
                                          <p:val>
                                            <p:strVal val="#ppt_h"/>
                                          </p:val>
                                        </p:tav>
                                      </p:tavLst>
                                    </p:anim>
                                    <p:anim calcmode="lin" valueType="num">
                                      <p:cBhvr>
                                        <p:cTn id="14" dur="1000" fill="hold"/>
                                        <p:tgtEl>
                                          <p:spTgt spid="12"/>
                                        </p:tgtEl>
                                        <p:attrNameLst>
                                          <p:attrName>style.rotation</p:attrName>
                                        </p:attrNameLst>
                                      </p:cBhvr>
                                      <p:tavLst>
                                        <p:tav tm="0">
                                          <p:val>
                                            <p:fltVal val="90"/>
                                          </p:val>
                                        </p:tav>
                                        <p:tav tm="100000">
                                          <p:val>
                                            <p:fltVal val="0"/>
                                          </p:val>
                                        </p:tav>
                                      </p:tavLst>
                                    </p:anim>
                                    <p:animEffect transition="in" filter="fade">
                                      <p:cBhvr>
                                        <p:cTn id="15" dur="1000"/>
                                        <p:tgtEl>
                                          <p:spTgt spid="12"/>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p:cTn id="19" dur="700" fill="hold"/>
                                        <p:tgtEl>
                                          <p:spTgt spid="22"/>
                                        </p:tgtEl>
                                        <p:attrNameLst>
                                          <p:attrName>ppt_w</p:attrName>
                                        </p:attrNameLst>
                                      </p:cBhvr>
                                      <p:tavLst>
                                        <p:tav tm="0">
                                          <p:val>
                                            <p:fltVal val="0"/>
                                          </p:val>
                                        </p:tav>
                                        <p:tav tm="100000">
                                          <p:val>
                                            <p:strVal val="#ppt_w"/>
                                          </p:val>
                                        </p:tav>
                                      </p:tavLst>
                                    </p:anim>
                                    <p:anim calcmode="lin" valueType="num">
                                      <p:cBhvr>
                                        <p:cTn id="20" dur="700" fill="hold"/>
                                        <p:tgtEl>
                                          <p:spTgt spid="22"/>
                                        </p:tgtEl>
                                        <p:attrNameLst>
                                          <p:attrName>ppt_h</p:attrName>
                                        </p:attrNameLst>
                                      </p:cBhvr>
                                      <p:tavLst>
                                        <p:tav tm="0">
                                          <p:val>
                                            <p:fltVal val="0"/>
                                          </p:val>
                                        </p:tav>
                                        <p:tav tm="100000">
                                          <p:val>
                                            <p:strVal val="#ppt_h"/>
                                          </p:val>
                                        </p:tav>
                                      </p:tavLst>
                                    </p:anim>
                                    <p:animEffect transition="in" filter="fade">
                                      <p:cBhvr>
                                        <p:cTn id="21" dur="700"/>
                                        <p:tgtEl>
                                          <p:spTgt spid="22"/>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 calcmode="lin" valueType="num">
                                      <p:cBhvr additive="base">
                                        <p:cTn id="24" dur="700" fill="hold"/>
                                        <p:tgtEl>
                                          <p:spTgt spid="34"/>
                                        </p:tgtEl>
                                        <p:attrNameLst>
                                          <p:attrName>ppt_x</p:attrName>
                                        </p:attrNameLst>
                                      </p:cBhvr>
                                      <p:tavLst>
                                        <p:tav tm="0">
                                          <p:val>
                                            <p:strVal val="0-#ppt_w/2"/>
                                          </p:val>
                                        </p:tav>
                                        <p:tav tm="100000">
                                          <p:val>
                                            <p:strVal val="#ppt_x"/>
                                          </p:val>
                                        </p:tav>
                                      </p:tavLst>
                                    </p:anim>
                                    <p:anim calcmode="lin" valueType="num">
                                      <p:cBhvr additive="base">
                                        <p:cTn id="25" dur="700" fill="hold"/>
                                        <p:tgtEl>
                                          <p:spTgt spid="34"/>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700" fill="hold"/>
                                        <p:tgtEl>
                                          <p:spTgt spid="17"/>
                                        </p:tgtEl>
                                        <p:attrNameLst>
                                          <p:attrName>ppt_w</p:attrName>
                                        </p:attrNameLst>
                                      </p:cBhvr>
                                      <p:tavLst>
                                        <p:tav tm="0">
                                          <p:val>
                                            <p:fltVal val="0"/>
                                          </p:val>
                                        </p:tav>
                                        <p:tav tm="100000">
                                          <p:val>
                                            <p:strVal val="#ppt_w"/>
                                          </p:val>
                                        </p:tav>
                                      </p:tavLst>
                                    </p:anim>
                                    <p:anim calcmode="lin" valueType="num">
                                      <p:cBhvr>
                                        <p:cTn id="30" dur="700" fill="hold"/>
                                        <p:tgtEl>
                                          <p:spTgt spid="17"/>
                                        </p:tgtEl>
                                        <p:attrNameLst>
                                          <p:attrName>ppt_h</p:attrName>
                                        </p:attrNameLst>
                                      </p:cBhvr>
                                      <p:tavLst>
                                        <p:tav tm="0">
                                          <p:val>
                                            <p:fltVal val="0"/>
                                          </p:val>
                                        </p:tav>
                                        <p:tav tm="100000">
                                          <p:val>
                                            <p:strVal val="#ppt_h"/>
                                          </p:val>
                                        </p:tav>
                                      </p:tavLst>
                                    </p:anim>
                                    <p:animEffect transition="in" filter="fade">
                                      <p:cBhvr>
                                        <p:cTn id="31" dur="700"/>
                                        <p:tgtEl>
                                          <p:spTgt spid="17"/>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 calcmode="lin" valueType="num">
                                      <p:cBhvr additive="base">
                                        <p:cTn id="34" dur="700" fill="hold"/>
                                        <p:tgtEl>
                                          <p:spTgt spid="36"/>
                                        </p:tgtEl>
                                        <p:attrNameLst>
                                          <p:attrName>ppt_x</p:attrName>
                                        </p:attrNameLst>
                                      </p:cBhvr>
                                      <p:tavLst>
                                        <p:tav tm="0">
                                          <p:val>
                                            <p:strVal val="1+#ppt_w/2"/>
                                          </p:val>
                                        </p:tav>
                                        <p:tav tm="100000">
                                          <p:val>
                                            <p:strVal val="#ppt_x"/>
                                          </p:val>
                                        </p:tav>
                                      </p:tavLst>
                                    </p:anim>
                                    <p:anim calcmode="lin" valueType="num">
                                      <p:cBhvr additive="base">
                                        <p:cTn id="35" dur="700" fill="hold"/>
                                        <p:tgtEl>
                                          <p:spTgt spid="36"/>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p:cTn id="39" dur="700" fill="hold"/>
                                        <p:tgtEl>
                                          <p:spTgt spid="18"/>
                                        </p:tgtEl>
                                        <p:attrNameLst>
                                          <p:attrName>ppt_w</p:attrName>
                                        </p:attrNameLst>
                                      </p:cBhvr>
                                      <p:tavLst>
                                        <p:tav tm="0">
                                          <p:val>
                                            <p:fltVal val="0"/>
                                          </p:val>
                                        </p:tav>
                                        <p:tav tm="100000">
                                          <p:val>
                                            <p:strVal val="#ppt_w"/>
                                          </p:val>
                                        </p:tav>
                                      </p:tavLst>
                                    </p:anim>
                                    <p:anim calcmode="lin" valueType="num">
                                      <p:cBhvr>
                                        <p:cTn id="40" dur="700" fill="hold"/>
                                        <p:tgtEl>
                                          <p:spTgt spid="18"/>
                                        </p:tgtEl>
                                        <p:attrNameLst>
                                          <p:attrName>ppt_h</p:attrName>
                                        </p:attrNameLst>
                                      </p:cBhvr>
                                      <p:tavLst>
                                        <p:tav tm="0">
                                          <p:val>
                                            <p:fltVal val="0"/>
                                          </p:val>
                                        </p:tav>
                                        <p:tav tm="100000">
                                          <p:val>
                                            <p:strVal val="#ppt_h"/>
                                          </p:val>
                                        </p:tav>
                                      </p:tavLst>
                                    </p:anim>
                                    <p:animEffect transition="in" filter="fade">
                                      <p:cBhvr>
                                        <p:cTn id="41" dur="700"/>
                                        <p:tgtEl>
                                          <p:spTgt spid="18"/>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37"/>
                                        </p:tgtEl>
                                        <p:attrNameLst>
                                          <p:attrName>style.visibility</p:attrName>
                                        </p:attrNameLst>
                                      </p:cBhvr>
                                      <p:to>
                                        <p:strVal val="visible"/>
                                      </p:to>
                                    </p:set>
                                    <p:anim calcmode="lin" valueType="num">
                                      <p:cBhvr additive="base">
                                        <p:cTn id="44" dur="700" fill="hold"/>
                                        <p:tgtEl>
                                          <p:spTgt spid="37"/>
                                        </p:tgtEl>
                                        <p:attrNameLst>
                                          <p:attrName>ppt_x</p:attrName>
                                        </p:attrNameLst>
                                      </p:cBhvr>
                                      <p:tavLst>
                                        <p:tav tm="0">
                                          <p:val>
                                            <p:strVal val="1+#ppt_w/2"/>
                                          </p:val>
                                        </p:tav>
                                        <p:tav tm="100000">
                                          <p:val>
                                            <p:strVal val="#ppt_x"/>
                                          </p:val>
                                        </p:tav>
                                      </p:tavLst>
                                    </p:anim>
                                    <p:anim calcmode="lin" valueType="num">
                                      <p:cBhvr additive="base">
                                        <p:cTn id="45" dur="700" fill="hold"/>
                                        <p:tgtEl>
                                          <p:spTgt spid="37"/>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28"/>
                                        </p:tgtEl>
                                        <p:attrNameLst>
                                          <p:attrName>style.visibility</p:attrName>
                                        </p:attrNameLst>
                                      </p:cBhvr>
                                      <p:to>
                                        <p:strVal val="visible"/>
                                      </p:to>
                                    </p:set>
                                    <p:anim calcmode="lin" valueType="num">
                                      <p:cBhvr>
                                        <p:cTn id="49" dur="700" fill="hold"/>
                                        <p:tgtEl>
                                          <p:spTgt spid="28"/>
                                        </p:tgtEl>
                                        <p:attrNameLst>
                                          <p:attrName>ppt_w</p:attrName>
                                        </p:attrNameLst>
                                      </p:cBhvr>
                                      <p:tavLst>
                                        <p:tav tm="0">
                                          <p:val>
                                            <p:fltVal val="0"/>
                                          </p:val>
                                        </p:tav>
                                        <p:tav tm="100000">
                                          <p:val>
                                            <p:strVal val="#ppt_w"/>
                                          </p:val>
                                        </p:tav>
                                      </p:tavLst>
                                    </p:anim>
                                    <p:anim calcmode="lin" valueType="num">
                                      <p:cBhvr>
                                        <p:cTn id="50" dur="700" fill="hold"/>
                                        <p:tgtEl>
                                          <p:spTgt spid="28"/>
                                        </p:tgtEl>
                                        <p:attrNameLst>
                                          <p:attrName>ppt_h</p:attrName>
                                        </p:attrNameLst>
                                      </p:cBhvr>
                                      <p:tavLst>
                                        <p:tav tm="0">
                                          <p:val>
                                            <p:fltVal val="0"/>
                                          </p:val>
                                        </p:tav>
                                        <p:tav tm="100000">
                                          <p:val>
                                            <p:strVal val="#ppt_h"/>
                                          </p:val>
                                        </p:tav>
                                      </p:tavLst>
                                    </p:anim>
                                    <p:animEffect transition="in" filter="fade">
                                      <p:cBhvr>
                                        <p:cTn id="51" dur="700"/>
                                        <p:tgtEl>
                                          <p:spTgt spid="28"/>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35"/>
                                        </p:tgtEl>
                                        <p:attrNameLst>
                                          <p:attrName>style.visibility</p:attrName>
                                        </p:attrNameLst>
                                      </p:cBhvr>
                                      <p:to>
                                        <p:strVal val="visible"/>
                                      </p:to>
                                    </p:set>
                                    <p:anim calcmode="lin" valueType="num">
                                      <p:cBhvr additive="base">
                                        <p:cTn id="54" dur="700" fill="hold"/>
                                        <p:tgtEl>
                                          <p:spTgt spid="35"/>
                                        </p:tgtEl>
                                        <p:attrNameLst>
                                          <p:attrName>ppt_x</p:attrName>
                                        </p:attrNameLst>
                                      </p:cBhvr>
                                      <p:tavLst>
                                        <p:tav tm="0">
                                          <p:val>
                                            <p:strVal val="0-#ppt_w/2"/>
                                          </p:val>
                                        </p:tav>
                                        <p:tav tm="100000">
                                          <p:val>
                                            <p:strVal val="#ppt_x"/>
                                          </p:val>
                                        </p:tav>
                                      </p:tavLst>
                                    </p:anim>
                                    <p:anim calcmode="lin" valueType="num">
                                      <p:cBhvr additive="base">
                                        <p:cTn id="55" dur="7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7" grpId="0" animBg="1"/>
      <p:bldP spid="34" grpId="0"/>
      <p:bldP spid="35" grpId="0"/>
      <p:bldP spid="36" grpId="0"/>
      <p:bldP spid="3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Google Shape;204;p13">
            <a:extLst>
              <a:ext uri="{FF2B5EF4-FFF2-40B4-BE49-F238E27FC236}">
                <a16:creationId xmlns:a16="http://schemas.microsoft.com/office/drawing/2014/main" id="{22588405-E84F-46DD-8430-AF94661267ED}"/>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More Infographics</a:t>
            </a:r>
            <a:endParaRPr lang="en-US" sz="6000">
              <a:latin typeface="Impact" panose="020B0806030902050204" pitchFamily="34" charset="0"/>
            </a:endParaRPr>
          </a:p>
        </p:txBody>
      </p:sp>
      <p:grpSp>
        <p:nvGrpSpPr>
          <p:cNvPr id="30" name="Group 29">
            <a:extLst>
              <a:ext uri="{FF2B5EF4-FFF2-40B4-BE49-F238E27FC236}">
                <a16:creationId xmlns:a16="http://schemas.microsoft.com/office/drawing/2014/main" id="{19B3FEE8-2412-0BE0-7327-F72322FF6994}"/>
              </a:ext>
            </a:extLst>
          </p:cNvPr>
          <p:cNvGrpSpPr/>
          <p:nvPr/>
        </p:nvGrpSpPr>
        <p:grpSpPr>
          <a:xfrm>
            <a:off x="6528496" y="3074249"/>
            <a:ext cx="5231008" cy="5231008"/>
            <a:chOff x="6470248" y="3281423"/>
            <a:chExt cx="5347504" cy="5347504"/>
          </a:xfrm>
        </p:grpSpPr>
        <p:sp>
          <p:nvSpPr>
            <p:cNvPr id="31" name="Freeform: Shape 30">
              <a:extLst>
                <a:ext uri="{FF2B5EF4-FFF2-40B4-BE49-F238E27FC236}">
                  <a16:creationId xmlns:a16="http://schemas.microsoft.com/office/drawing/2014/main" id="{90B6304F-3C1F-8B15-748A-07D75029806C}"/>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Freeform: Shape 31">
              <a:extLst>
                <a:ext uri="{FF2B5EF4-FFF2-40B4-BE49-F238E27FC236}">
                  <a16:creationId xmlns:a16="http://schemas.microsoft.com/office/drawing/2014/main" id="{8706334A-3DDE-3D55-10E1-786D028A5E6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CEBE66B1-3452-96CF-515A-7A439A95252B}"/>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46CFE7C5-42B6-ED55-20D5-BB92DFED9972}"/>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5" name="Rectangle 34">
            <a:extLst>
              <a:ext uri="{FF2B5EF4-FFF2-40B4-BE49-F238E27FC236}">
                <a16:creationId xmlns:a16="http://schemas.microsoft.com/office/drawing/2014/main" id="{A9A11E2F-D6E5-5CA8-67C3-6C2CA59463A0}"/>
              </a:ext>
            </a:extLst>
          </p:cNvPr>
          <p:cNvSpPr/>
          <p:nvPr/>
        </p:nvSpPr>
        <p:spPr>
          <a:xfrm>
            <a:off x="1341702" y="3426580"/>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6" name="Rectangle 35">
            <a:extLst>
              <a:ext uri="{FF2B5EF4-FFF2-40B4-BE49-F238E27FC236}">
                <a16:creationId xmlns:a16="http://schemas.microsoft.com/office/drawing/2014/main" id="{6FA03EED-B33C-2289-055B-5DEC49E088DE}"/>
              </a:ext>
            </a:extLst>
          </p:cNvPr>
          <p:cNvSpPr/>
          <p:nvPr/>
        </p:nvSpPr>
        <p:spPr>
          <a:xfrm>
            <a:off x="1341702" y="6621487"/>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7" name="Rectangle 36">
            <a:extLst>
              <a:ext uri="{FF2B5EF4-FFF2-40B4-BE49-F238E27FC236}">
                <a16:creationId xmlns:a16="http://schemas.microsoft.com/office/drawing/2014/main" id="{722FB9A2-97FC-39B1-75AB-5CCEE10284AD}"/>
              </a:ext>
            </a:extLst>
          </p:cNvPr>
          <p:cNvSpPr/>
          <p:nvPr/>
        </p:nvSpPr>
        <p:spPr>
          <a:xfrm>
            <a:off x="12154459" y="3426580"/>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37">
            <a:extLst>
              <a:ext uri="{FF2B5EF4-FFF2-40B4-BE49-F238E27FC236}">
                <a16:creationId xmlns:a16="http://schemas.microsoft.com/office/drawing/2014/main" id="{DAEB7392-A977-623C-BEBB-86BE0B41F8A6}"/>
              </a:ext>
            </a:extLst>
          </p:cNvPr>
          <p:cNvSpPr/>
          <p:nvPr/>
        </p:nvSpPr>
        <p:spPr>
          <a:xfrm>
            <a:off x="12154459" y="6621487"/>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9" name="Graphic 2">
            <a:extLst>
              <a:ext uri="{FF2B5EF4-FFF2-40B4-BE49-F238E27FC236}">
                <a16:creationId xmlns:a16="http://schemas.microsoft.com/office/drawing/2014/main" id="{F589D490-BE2A-C1C7-122F-36218C1A1B6D}"/>
              </a:ext>
            </a:extLst>
          </p:cNvPr>
          <p:cNvGrpSpPr/>
          <p:nvPr/>
        </p:nvGrpSpPr>
        <p:grpSpPr>
          <a:xfrm>
            <a:off x="7415599" y="3993042"/>
            <a:ext cx="783008" cy="782998"/>
            <a:chOff x="6240468" y="3424552"/>
            <a:chExt cx="1234527" cy="1234527"/>
          </a:xfrm>
          <a:solidFill>
            <a:schemeClr val="bg1"/>
          </a:solidFill>
        </p:grpSpPr>
        <p:sp>
          <p:nvSpPr>
            <p:cNvPr id="40" name="Freeform: Shape 39">
              <a:extLst>
                <a:ext uri="{FF2B5EF4-FFF2-40B4-BE49-F238E27FC236}">
                  <a16:creationId xmlns:a16="http://schemas.microsoft.com/office/drawing/2014/main" id="{0961C205-BCFB-5BB2-7861-C905DA8DCDD5}"/>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FEE491F2-4D52-00EF-30C2-4886CE673B63}"/>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47125879-880F-1956-B6E9-4EBFC6A1AC9B}"/>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3445455F-A870-B523-994B-BFFC31A51CBB}"/>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52BAF5CD-902E-DB50-2C9B-1C0A35806107}"/>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1DBA5025-C4F3-BFF1-06DA-66D7E25C4006}"/>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46" name="Graphic 4">
            <a:extLst>
              <a:ext uri="{FF2B5EF4-FFF2-40B4-BE49-F238E27FC236}">
                <a16:creationId xmlns:a16="http://schemas.microsoft.com/office/drawing/2014/main" id="{2CCAE209-52AB-186D-261B-22D44B594FF0}"/>
              </a:ext>
            </a:extLst>
          </p:cNvPr>
          <p:cNvGrpSpPr/>
          <p:nvPr/>
        </p:nvGrpSpPr>
        <p:grpSpPr>
          <a:xfrm>
            <a:off x="7414919" y="6645066"/>
            <a:ext cx="798354" cy="798448"/>
            <a:chOff x="3949190" y="3442755"/>
            <a:chExt cx="1234188" cy="1234356"/>
          </a:xfrm>
          <a:solidFill>
            <a:schemeClr val="bg1"/>
          </a:solidFill>
        </p:grpSpPr>
        <p:sp>
          <p:nvSpPr>
            <p:cNvPr id="47" name="Freeform: Shape 46">
              <a:extLst>
                <a:ext uri="{FF2B5EF4-FFF2-40B4-BE49-F238E27FC236}">
                  <a16:creationId xmlns:a16="http://schemas.microsoft.com/office/drawing/2014/main" id="{80F7A46E-9396-33B3-73E1-428586CC261D}"/>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372CD345-B4B2-A330-A701-232B3DB500F7}"/>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6E1B4FC0-0408-44CD-C244-67F5E4CB4D2F}"/>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256BE6DD-734A-ECC9-3479-879C43C2FFDA}"/>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282FAE32-4B80-FD71-EBA8-CBD30F964746}"/>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92E76CE2-E6F5-2016-70DE-0FC227EF1FC5}"/>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53" name="Freeform: Shape 52">
              <a:extLst>
                <a:ext uri="{FF2B5EF4-FFF2-40B4-BE49-F238E27FC236}">
                  <a16:creationId xmlns:a16="http://schemas.microsoft.com/office/drawing/2014/main" id="{109F2B4F-A65B-7FF6-C9D0-E8D4076B7F85}"/>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54" name="Freeform: Shape 53">
              <a:extLst>
                <a:ext uri="{FF2B5EF4-FFF2-40B4-BE49-F238E27FC236}">
                  <a16:creationId xmlns:a16="http://schemas.microsoft.com/office/drawing/2014/main" id="{6FAA7AEE-EBA9-9914-BB6E-438B05FC86B0}"/>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55" name="Graphic 4">
            <a:extLst>
              <a:ext uri="{FF2B5EF4-FFF2-40B4-BE49-F238E27FC236}">
                <a16:creationId xmlns:a16="http://schemas.microsoft.com/office/drawing/2014/main" id="{515B11B3-C3ED-CD09-7085-34E0BEC0D06A}"/>
              </a:ext>
            </a:extLst>
          </p:cNvPr>
          <p:cNvGrpSpPr/>
          <p:nvPr/>
        </p:nvGrpSpPr>
        <p:grpSpPr>
          <a:xfrm>
            <a:off x="10074609" y="6638043"/>
            <a:ext cx="798472" cy="798506"/>
            <a:chOff x="10884230" y="3442838"/>
            <a:chExt cx="1234377" cy="1234439"/>
          </a:xfrm>
          <a:solidFill>
            <a:schemeClr val="bg1"/>
          </a:solidFill>
        </p:grpSpPr>
        <p:sp>
          <p:nvSpPr>
            <p:cNvPr id="56" name="Freeform: Shape 55">
              <a:extLst>
                <a:ext uri="{FF2B5EF4-FFF2-40B4-BE49-F238E27FC236}">
                  <a16:creationId xmlns:a16="http://schemas.microsoft.com/office/drawing/2014/main" id="{9463CB8F-D903-1271-B108-B682044F8906}"/>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57" name="Freeform: Shape 56">
              <a:extLst>
                <a:ext uri="{FF2B5EF4-FFF2-40B4-BE49-F238E27FC236}">
                  <a16:creationId xmlns:a16="http://schemas.microsoft.com/office/drawing/2014/main" id="{D70522B8-A222-9E0D-6ADE-268506C96243}"/>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91BFECC1-940C-145A-16BA-D8CFBF95A717}"/>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39CA9440-465B-7CC2-2067-258FB0F52371}"/>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677AF94D-ACFE-4FE5-0A3A-576ACEA51BBF}"/>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115D85B4-3552-1DC4-9CD7-AC85585A873E}"/>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62" name="Graphic 4">
            <a:extLst>
              <a:ext uri="{FF2B5EF4-FFF2-40B4-BE49-F238E27FC236}">
                <a16:creationId xmlns:a16="http://schemas.microsoft.com/office/drawing/2014/main" id="{25CACEBB-7726-D422-BA03-249AB7996877}"/>
              </a:ext>
            </a:extLst>
          </p:cNvPr>
          <p:cNvGrpSpPr/>
          <p:nvPr/>
        </p:nvGrpSpPr>
        <p:grpSpPr>
          <a:xfrm>
            <a:off x="10067586" y="3978342"/>
            <a:ext cx="798534" cy="798414"/>
            <a:chOff x="13194714" y="5688212"/>
            <a:chExt cx="1234475" cy="1234293"/>
          </a:xfrm>
          <a:solidFill>
            <a:schemeClr val="bg1"/>
          </a:solidFill>
        </p:grpSpPr>
        <p:sp>
          <p:nvSpPr>
            <p:cNvPr id="63" name="Freeform: Shape 62">
              <a:extLst>
                <a:ext uri="{FF2B5EF4-FFF2-40B4-BE49-F238E27FC236}">
                  <a16:creationId xmlns:a16="http://schemas.microsoft.com/office/drawing/2014/main" id="{0DB544CD-AA6B-F642-6427-BD027F969511}"/>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64" name="Freeform: Shape 63">
              <a:extLst>
                <a:ext uri="{FF2B5EF4-FFF2-40B4-BE49-F238E27FC236}">
                  <a16:creationId xmlns:a16="http://schemas.microsoft.com/office/drawing/2014/main" id="{770870DC-A62E-D8FF-691B-AFC5BAE8C14E}"/>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747203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1000" fill="hold"/>
                                        <p:tgtEl>
                                          <p:spTgt spid="30"/>
                                        </p:tgtEl>
                                        <p:attrNameLst>
                                          <p:attrName>ppt_w</p:attrName>
                                        </p:attrNameLst>
                                      </p:cBhvr>
                                      <p:tavLst>
                                        <p:tav tm="0">
                                          <p:val>
                                            <p:fltVal val="0"/>
                                          </p:val>
                                        </p:tav>
                                        <p:tav tm="100000">
                                          <p:val>
                                            <p:strVal val="#ppt_w"/>
                                          </p:val>
                                        </p:tav>
                                      </p:tavLst>
                                    </p:anim>
                                    <p:anim calcmode="lin" valueType="num">
                                      <p:cBhvr>
                                        <p:cTn id="13" dur="1000" fill="hold"/>
                                        <p:tgtEl>
                                          <p:spTgt spid="30"/>
                                        </p:tgtEl>
                                        <p:attrNameLst>
                                          <p:attrName>ppt_h</p:attrName>
                                        </p:attrNameLst>
                                      </p:cBhvr>
                                      <p:tavLst>
                                        <p:tav tm="0">
                                          <p:val>
                                            <p:fltVal val="0"/>
                                          </p:val>
                                        </p:tav>
                                        <p:tav tm="100000">
                                          <p:val>
                                            <p:strVal val="#ppt_h"/>
                                          </p:val>
                                        </p:tav>
                                      </p:tavLst>
                                    </p:anim>
                                    <p:anim calcmode="lin" valueType="num">
                                      <p:cBhvr>
                                        <p:cTn id="14" dur="1000" fill="hold"/>
                                        <p:tgtEl>
                                          <p:spTgt spid="30"/>
                                        </p:tgtEl>
                                        <p:attrNameLst>
                                          <p:attrName>style.rotation</p:attrName>
                                        </p:attrNameLst>
                                      </p:cBhvr>
                                      <p:tavLst>
                                        <p:tav tm="0">
                                          <p:val>
                                            <p:fltVal val="90"/>
                                          </p:val>
                                        </p:tav>
                                        <p:tav tm="100000">
                                          <p:val>
                                            <p:fltVal val="0"/>
                                          </p:val>
                                        </p:tav>
                                      </p:tavLst>
                                    </p:anim>
                                    <p:animEffect transition="in" filter="fade">
                                      <p:cBhvr>
                                        <p:cTn id="15" dur="1000"/>
                                        <p:tgtEl>
                                          <p:spTgt spid="30"/>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p:cTn id="19" dur="700" fill="hold"/>
                                        <p:tgtEl>
                                          <p:spTgt spid="39"/>
                                        </p:tgtEl>
                                        <p:attrNameLst>
                                          <p:attrName>ppt_w</p:attrName>
                                        </p:attrNameLst>
                                      </p:cBhvr>
                                      <p:tavLst>
                                        <p:tav tm="0">
                                          <p:val>
                                            <p:fltVal val="0"/>
                                          </p:val>
                                        </p:tav>
                                        <p:tav tm="100000">
                                          <p:val>
                                            <p:strVal val="#ppt_w"/>
                                          </p:val>
                                        </p:tav>
                                      </p:tavLst>
                                    </p:anim>
                                    <p:anim calcmode="lin" valueType="num">
                                      <p:cBhvr>
                                        <p:cTn id="20" dur="700" fill="hold"/>
                                        <p:tgtEl>
                                          <p:spTgt spid="39"/>
                                        </p:tgtEl>
                                        <p:attrNameLst>
                                          <p:attrName>ppt_h</p:attrName>
                                        </p:attrNameLst>
                                      </p:cBhvr>
                                      <p:tavLst>
                                        <p:tav tm="0">
                                          <p:val>
                                            <p:fltVal val="0"/>
                                          </p:val>
                                        </p:tav>
                                        <p:tav tm="100000">
                                          <p:val>
                                            <p:strVal val="#ppt_h"/>
                                          </p:val>
                                        </p:tav>
                                      </p:tavLst>
                                    </p:anim>
                                    <p:animEffect transition="in" filter="fade">
                                      <p:cBhvr>
                                        <p:cTn id="21" dur="700"/>
                                        <p:tgtEl>
                                          <p:spTgt spid="39"/>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700" fill="hold"/>
                                        <p:tgtEl>
                                          <p:spTgt spid="35"/>
                                        </p:tgtEl>
                                        <p:attrNameLst>
                                          <p:attrName>ppt_x</p:attrName>
                                        </p:attrNameLst>
                                      </p:cBhvr>
                                      <p:tavLst>
                                        <p:tav tm="0">
                                          <p:val>
                                            <p:strVal val="0-#ppt_w/2"/>
                                          </p:val>
                                        </p:tav>
                                        <p:tav tm="100000">
                                          <p:val>
                                            <p:strVal val="#ppt_x"/>
                                          </p:val>
                                        </p:tav>
                                      </p:tavLst>
                                    </p:anim>
                                    <p:anim calcmode="lin" valueType="num">
                                      <p:cBhvr additive="base">
                                        <p:cTn id="25" dur="700" fill="hold"/>
                                        <p:tgtEl>
                                          <p:spTgt spid="35"/>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 calcmode="lin" valueType="num">
                                      <p:cBhvr>
                                        <p:cTn id="29" dur="700" fill="hold"/>
                                        <p:tgtEl>
                                          <p:spTgt spid="62"/>
                                        </p:tgtEl>
                                        <p:attrNameLst>
                                          <p:attrName>ppt_w</p:attrName>
                                        </p:attrNameLst>
                                      </p:cBhvr>
                                      <p:tavLst>
                                        <p:tav tm="0">
                                          <p:val>
                                            <p:fltVal val="0"/>
                                          </p:val>
                                        </p:tav>
                                        <p:tav tm="100000">
                                          <p:val>
                                            <p:strVal val="#ppt_w"/>
                                          </p:val>
                                        </p:tav>
                                      </p:tavLst>
                                    </p:anim>
                                    <p:anim calcmode="lin" valueType="num">
                                      <p:cBhvr>
                                        <p:cTn id="30" dur="700" fill="hold"/>
                                        <p:tgtEl>
                                          <p:spTgt spid="62"/>
                                        </p:tgtEl>
                                        <p:attrNameLst>
                                          <p:attrName>ppt_h</p:attrName>
                                        </p:attrNameLst>
                                      </p:cBhvr>
                                      <p:tavLst>
                                        <p:tav tm="0">
                                          <p:val>
                                            <p:fltVal val="0"/>
                                          </p:val>
                                        </p:tav>
                                        <p:tav tm="100000">
                                          <p:val>
                                            <p:strVal val="#ppt_h"/>
                                          </p:val>
                                        </p:tav>
                                      </p:tavLst>
                                    </p:anim>
                                    <p:animEffect transition="in" filter="fade">
                                      <p:cBhvr>
                                        <p:cTn id="31" dur="700"/>
                                        <p:tgtEl>
                                          <p:spTgt spid="62"/>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additive="base">
                                        <p:cTn id="34" dur="700" fill="hold"/>
                                        <p:tgtEl>
                                          <p:spTgt spid="37"/>
                                        </p:tgtEl>
                                        <p:attrNameLst>
                                          <p:attrName>ppt_x</p:attrName>
                                        </p:attrNameLst>
                                      </p:cBhvr>
                                      <p:tavLst>
                                        <p:tav tm="0">
                                          <p:val>
                                            <p:strVal val="1+#ppt_w/2"/>
                                          </p:val>
                                        </p:tav>
                                        <p:tav tm="100000">
                                          <p:val>
                                            <p:strVal val="#ppt_x"/>
                                          </p:val>
                                        </p:tav>
                                      </p:tavLst>
                                    </p:anim>
                                    <p:anim calcmode="lin" valueType="num">
                                      <p:cBhvr additive="base">
                                        <p:cTn id="35" dur="700" fill="hold"/>
                                        <p:tgtEl>
                                          <p:spTgt spid="37"/>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55"/>
                                        </p:tgtEl>
                                        <p:attrNameLst>
                                          <p:attrName>style.visibility</p:attrName>
                                        </p:attrNameLst>
                                      </p:cBhvr>
                                      <p:to>
                                        <p:strVal val="visible"/>
                                      </p:to>
                                    </p:set>
                                    <p:anim calcmode="lin" valueType="num">
                                      <p:cBhvr>
                                        <p:cTn id="39" dur="700" fill="hold"/>
                                        <p:tgtEl>
                                          <p:spTgt spid="55"/>
                                        </p:tgtEl>
                                        <p:attrNameLst>
                                          <p:attrName>ppt_w</p:attrName>
                                        </p:attrNameLst>
                                      </p:cBhvr>
                                      <p:tavLst>
                                        <p:tav tm="0">
                                          <p:val>
                                            <p:fltVal val="0"/>
                                          </p:val>
                                        </p:tav>
                                        <p:tav tm="100000">
                                          <p:val>
                                            <p:strVal val="#ppt_w"/>
                                          </p:val>
                                        </p:tav>
                                      </p:tavLst>
                                    </p:anim>
                                    <p:anim calcmode="lin" valueType="num">
                                      <p:cBhvr>
                                        <p:cTn id="40" dur="700" fill="hold"/>
                                        <p:tgtEl>
                                          <p:spTgt spid="55"/>
                                        </p:tgtEl>
                                        <p:attrNameLst>
                                          <p:attrName>ppt_h</p:attrName>
                                        </p:attrNameLst>
                                      </p:cBhvr>
                                      <p:tavLst>
                                        <p:tav tm="0">
                                          <p:val>
                                            <p:fltVal val="0"/>
                                          </p:val>
                                        </p:tav>
                                        <p:tav tm="100000">
                                          <p:val>
                                            <p:strVal val="#ppt_h"/>
                                          </p:val>
                                        </p:tav>
                                      </p:tavLst>
                                    </p:anim>
                                    <p:animEffect transition="in" filter="fade">
                                      <p:cBhvr>
                                        <p:cTn id="41" dur="700"/>
                                        <p:tgtEl>
                                          <p:spTgt spid="55"/>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38"/>
                                        </p:tgtEl>
                                        <p:attrNameLst>
                                          <p:attrName>style.visibility</p:attrName>
                                        </p:attrNameLst>
                                      </p:cBhvr>
                                      <p:to>
                                        <p:strVal val="visible"/>
                                      </p:to>
                                    </p:set>
                                    <p:anim calcmode="lin" valueType="num">
                                      <p:cBhvr additive="base">
                                        <p:cTn id="44" dur="700" fill="hold"/>
                                        <p:tgtEl>
                                          <p:spTgt spid="38"/>
                                        </p:tgtEl>
                                        <p:attrNameLst>
                                          <p:attrName>ppt_x</p:attrName>
                                        </p:attrNameLst>
                                      </p:cBhvr>
                                      <p:tavLst>
                                        <p:tav tm="0">
                                          <p:val>
                                            <p:strVal val="1+#ppt_w/2"/>
                                          </p:val>
                                        </p:tav>
                                        <p:tav tm="100000">
                                          <p:val>
                                            <p:strVal val="#ppt_x"/>
                                          </p:val>
                                        </p:tav>
                                      </p:tavLst>
                                    </p:anim>
                                    <p:anim calcmode="lin" valueType="num">
                                      <p:cBhvr additive="base">
                                        <p:cTn id="45" dur="700" fill="hold"/>
                                        <p:tgtEl>
                                          <p:spTgt spid="38"/>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46"/>
                                        </p:tgtEl>
                                        <p:attrNameLst>
                                          <p:attrName>style.visibility</p:attrName>
                                        </p:attrNameLst>
                                      </p:cBhvr>
                                      <p:to>
                                        <p:strVal val="visible"/>
                                      </p:to>
                                    </p:set>
                                    <p:anim calcmode="lin" valueType="num">
                                      <p:cBhvr>
                                        <p:cTn id="49" dur="700" fill="hold"/>
                                        <p:tgtEl>
                                          <p:spTgt spid="46"/>
                                        </p:tgtEl>
                                        <p:attrNameLst>
                                          <p:attrName>ppt_w</p:attrName>
                                        </p:attrNameLst>
                                      </p:cBhvr>
                                      <p:tavLst>
                                        <p:tav tm="0">
                                          <p:val>
                                            <p:fltVal val="0"/>
                                          </p:val>
                                        </p:tav>
                                        <p:tav tm="100000">
                                          <p:val>
                                            <p:strVal val="#ppt_w"/>
                                          </p:val>
                                        </p:tav>
                                      </p:tavLst>
                                    </p:anim>
                                    <p:anim calcmode="lin" valueType="num">
                                      <p:cBhvr>
                                        <p:cTn id="50" dur="700" fill="hold"/>
                                        <p:tgtEl>
                                          <p:spTgt spid="46"/>
                                        </p:tgtEl>
                                        <p:attrNameLst>
                                          <p:attrName>ppt_h</p:attrName>
                                        </p:attrNameLst>
                                      </p:cBhvr>
                                      <p:tavLst>
                                        <p:tav tm="0">
                                          <p:val>
                                            <p:fltVal val="0"/>
                                          </p:val>
                                        </p:tav>
                                        <p:tav tm="100000">
                                          <p:val>
                                            <p:strVal val="#ppt_h"/>
                                          </p:val>
                                        </p:tav>
                                      </p:tavLst>
                                    </p:anim>
                                    <p:animEffect transition="in" filter="fade">
                                      <p:cBhvr>
                                        <p:cTn id="51" dur="700"/>
                                        <p:tgtEl>
                                          <p:spTgt spid="46"/>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700" fill="hold"/>
                                        <p:tgtEl>
                                          <p:spTgt spid="36"/>
                                        </p:tgtEl>
                                        <p:attrNameLst>
                                          <p:attrName>ppt_x</p:attrName>
                                        </p:attrNameLst>
                                      </p:cBhvr>
                                      <p:tavLst>
                                        <p:tav tm="0">
                                          <p:val>
                                            <p:strVal val="0-#ppt_w/2"/>
                                          </p:val>
                                        </p:tav>
                                        <p:tav tm="100000">
                                          <p:val>
                                            <p:strVal val="#ppt_x"/>
                                          </p:val>
                                        </p:tav>
                                      </p:tavLst>
                                    </p:anim>
                                    <p:anim calcmode="lin" valueType="num">
                                      <p:cBhvr additive="base">
                                        <p:cTn id="55" dur="7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5" grpId="0"/>
      <p:bldP spid="36" grpId="0"/>
      <p:bldP spid="37" grpId="0"/>
      <p:bldP spid="3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018D3FA6-55B8-3FED-2DF4-FF5239FBBDEF}"/>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C12C4A97-3523-2C9F-8BF4-5230E6E197D9}"/>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000965E4-88B1-2CC1-D2C3-A90BB6FB5FE6}"/>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2A344DC7-D232-FD7A-45A5-BFAF7C738342}"/>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B721FC35-633B-A8B9-290C-02FBFF606B0C}"/>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8FE4F720-5137-E6B7-C9B5-FE21A6B57D79}"/>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Impact" panose="020B0806030902050204" pitchFamily="34" charset="0"/>
              </a:rPr>
              <a:t>2018</a:t>
            </a:r>
            <a:endParaRPr kumimoji="0" lang="en-US" altLang="en-US" sz="2400" i="0" u="none" strike="noStrike" cap="none" normalizeH="0" baseline="0">
              <a:ln>
                <a:noFill/>
              </a:ln>
              <a:solidFill>
                <a:schemeClr val="accent1"/>
              </a:solidFill>
              <a:effectLst/>
              <a:latin typeface="Impact" panose="020B0806030902050204" pitchFamily="34" charset="0"/>
            </a:endParaRPr>
          </a:p>
        </p:txBody>
      </p:sp>
      <p:sp>
        <p:nvSpPr>
          <p:cNvPr id="8" name="Rectangle 17">
            <a:extLst>
              <a:ext uri="{FF2B5EF4-FFF2-40B4-BE49-F238E27FC236}">
                <a16:creationId xmlns:a16="http://schemas.microsoft.com/office/drawing/2014/main" id="{6009D68D-0D14-EA47-E0ED-81C0965E5D7D}"/>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Impact" panose="020B0806030902050204" pitchFamily="34" charset="0"/>
              </a:rPr>
              <a:t>2019</a:t>
            </a:r>
            <a:endParaRPr kumimoji="0" lang="en-US" altLang="en-US" sz="2400" i="0" u="none" strike="noStrike" cap="none" normalizeH="0" baseline="0">
              <a:ln>
                <a:noFill/>
              </a:ln>
              <a:solidFill>
                <a:schemeClr val="accent2"/>
              </a:solidFill>
              <a:effectLst/>
              <a:latin typeface="Impact" panose="020B0806030902050204" pitchFamily="34" charset="0"/>
            </a:endParaRPr>
          </a:p>
        </p:txBody>
      </p:sp>
      <p:sp>
        <p:nvSpPr>
          <p:cNvPr id="9" name="Rectangle 24">
            <a:extLst>
              <a:ext uri="{FF2B5EF4-FFF2-40B4-BE49-F238E27FC236}">
                <a16:creationId xmlns:a16="http://schemas.microsoft.com/office/drawing/2014/main" id="{30C0586C-A86C-B21D-B1A4-1CEC9527EDA0}"/>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Impact" panose="020B0806030902050204" pitchFamily="34" charset="0"/>
              </a:rPr>
              <a:t>2020</a:t>
            </a:r>
            <a:endParaRPr kumimoji="0" lang="en-US" altLang="en-US" sz="2400" i="0" u="none" strike="noStrike" cap="none" normalizeH="0" baseline="0">
              <a:ln>
                <a:noFill/>
              </a:ln>
              <a:solidFill>
                <a:schemeClr val="accent1"/>
              </a:solidFill>
              <a:effectLst/>
              <a:latin typeface="Impact" panose="020B0806030902050204" pitchFamily="34" charset="0"/>
            </a:endParaRPr>
          </a:p>
        </p:txBody>
      </p:sp>
      <p:sp>
        <p:nvSpPr>
          <p:cNvPr id="10" name="Rectangle 31">
            <a:extLst>
              <a:ext uri="{FF2B5EF4-FFF2-40B4-BE49-F238E27FC236}">
                <a16:creationId xmlns:a16="http://schemas.microsoft.com/office/drawing/2014/main" id="{E173EB5E-D9EB-1D2E-472F-FD068B2FEBD3}"/>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Impact" panose="020B0806030902050204" pitchFamily="34" charset="0"/>
              </a:rPr>
              <a:t>2021</a:t>
            </a:r>
            <a:endParaRPr kumimoji="0" lang="en-US" altLang="en-US" sz="2400" i="0" u="none" strike="noStrike" cap="none" normalizeH="0" baseline="0">
              <a:ln>
                <a:noFill/>
              </a:ln>
              <a:solidFill>
                <a:schemeClr val="accent2"/>
              </a:solidFill>
              <a:effectLst/>
              <a:latin typeface="Impact" panose="020B0806030902050204" pitchFamily="34" charset="0"/>
            </a:endParaRPr>
          </a:p>
        </p:txBody>
      </p:sp>
      <p:sp>
        <p:nvSpPr>
          <p:cNvPr id="11" name="Rectangle 38">
            <a:extLst>
              <a:ext uri="{FF2B5EF4-FFF2-40B4-BE49-F238E27FC236}">
                <a16:creationId xmlns:a16="http://schemas.microsoft.com/office/drawing/2014/main" id="{49E4AA5F-3EA8-F067-624A-EEF6F427574F}"/>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Impact" panose="020B0806030902050204" pitchFamily="34" charset="0"/>
              </a:rPr>
              <a:t>2022</a:t>
            </a:r>
            <a:endParaRPr kumimoji="0" lang="en-US" altLang="en-US" sz="2400" i="0" u="none" strike="noStrike" cap="none" normalizeH="0" baseline="0">
              <a:ln>
                <a:noFill/>
              </a:ln>
              <a:solidFill>
                <a:schemeClr val="accent1"/>
              </a:solidFill>
              <a:effectLst/>
              <a:latin typeface="Impact" panose="020B0806030902050204" pitchFamily="34" charset="0"/>
            </a:endParaRPr>
          </a:p>
        </p:txBody>
      </p:sp>
      <p:sp>
        <p:nvSpPr>
          <p:cNvPr id="12" name="Freeform 5">
            <a:extLst>
              <a:ext uri="{FF2B5EF4-FFF2-40B4-BE49-F238E27FC236}">
                <a16:creationId xmlns:a16="http://schemas.microsoft.com/office/drawing/2014/main" id="{F601047E-3CDF-2939-4F91-DAA0CE79BC8F}"/>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F2CD4B54-86EF-F7F9-20D3-C8359F387BC0}"/>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01C79209-E4D4-FE7F-8709-A76544746660}"/>
              </a:ext>
            </a:extLst>
          </p:cNvPr>
          <p:cNvSpPr>
            <a:spLocks noChangeArrowheads="1"/>
          </p:cNvSpPr>
          <p:nvPr/>
        </p:nvSpPr>
        <p:spPr bwMode="auto">
          <a:xfrm>
            <a:off x="7656920" y="5192241"/>
            <a:ext cx="2990376" cy="909790"/>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B8E7955F-1AC5-704A-FA05-33DC02D721D0}"/>
              </a:ext>
            </a:extLst>
          </p:cNvPr>
          <p:cNvSpPr>
            <a:spLocks noChangeArrowheads="1"/>
          </p:cNvSpPr>
          <p:nvPr/>
        </p:nvSpPr>
        <p:spPr bwMode="auto">
          <a:xfrm>
            <a:off x="10647296" y="5192241"/>
            <a:ext cx="2990376"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F357A5BE-6651-7165-BA0B-68CCC1DA4659}"/>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91243A8B-0C3A-E592-E3CC-7653981AB793}"/>
              </a:ext>
            </a:extLst>
          </p:cNvPr>
          <p:cNvGrpSpPr/>
          <p:nvPr/>
        </p:nvGrpSpPr>
        <p:grpSpPr>
          <a:xfrm>
            <a:off x="2461747" y="4942422"/>
            <a:ext cx="1375871" cy="1383328"/>
            <a:chOff x="2496472" y="5262462"/>
            <a:chExt cx="1375871" cy="1383328"/>
          </a:xfrm>
        </p:grpSpPr>
        <p:sp>
          <p:nvSpPr>
            <p:cNvPr id="18" name="Oval 11">
              <a:extLst>
                <a:ext uri="{FF2B5EF4-FFF2-40B4-BE49-F238E27FC236}">
                  <a16:creationId xmlns:a16="http://schemas.microsoft.com/office/drawing/2014/main" id="{6D19BA34-CAD1-79D0-AA27-13391F43B301}"/>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E62E2057-D506-A746-5370-85770B823827}"/>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11CF5A41-F0E4-95B4-7750-DFFECBE18454}"/>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4FBF3F0A-1B08-0AB8-0D73-C20B4EDC8351}"/>
              </a:ext>
            </a:extLst>
          </p:cNvPr>
          <p:cNvGrpSpPr/>
          <p:nvPr/>
        </p:nvGrpSpPr>
        <p:grpSpPr>
          <a:xfrm>
            <a:off x="5461444" y="4942422"/>
            <a:ext cx="1375871" cy="1383328"/>
            <a:chOff x="5423460" y="5262462"/>
            <a:chExt cx="1375871" cy="1383328"/>
          </a:xfrm>
        </p:grpSpPr>
        <p:sp>
          <p:nvSpPr>
            <p:cNvPr id="22" name="Oval 18">
              <a:extLst>
                <a:ext uri="{FF2B5EF4-FFF2-40B4-BE49-F238E27FC236}">
                  <a16:creationId xmlns:a16="http://schemas.microsoft.com/office/drawing/2014/main" id="{8C5DF192-37BF-D151-2AFB-39FFF1E10685}"/>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247A94FC-B749-BEB5-81BD-CCFD9E1F8E79}"/>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AFC53EB4-BD36-344D-C883-15E71E5972BE}"/>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4AED0AF7-E401-9935-FA6A-A70F306962C8}"/>
              </a:ext>
            </a:extLst>
          </p:cNvPr>
          <p:cNvGrpSpPr/>
          <p:nvPr/>
        </p:nvGrpSpPr>
        <p:grpSpPr>
          <a:xfrm>
            <a:off x="8461141" y="4942422"/>
            <a:ext cx="1368414" cy="1383328"/>
            <a:chOff x="8458580" y="5262462"/>
            <a:chExt cx="1368414" cy="1383328"/>
          </a:xfrm>
        </p:grpSpPr>
        <p:sp>
          <p:nvSpPr>
            <p:cNvPr id="26" name="Oval 25">
              <a:extLst>
                <a:ext uri="{FF2B5EF4-FFF2-40B4-BE49-F238E27FC236}">
                  <a16:creationId xmlns:a16="http://schemas.microsoft.com/office/drawing/2014/main" id="{33905523-66E5-7035-FADF-19DB8D63D9F6}"/>
                </a:ext>
              </a:extLst>
            </p:cNvPr>
            <p:cNvSpPr>
              <a:spLocks noChangeArrowheads="1"/>
            </p:cNvSpPr>
            <p:nvPr/>
          </p:nvSpPr>
          <p:spPr bwMode="auto">
            <a:xfrm>
              <a:off x="8514509" y="5314663"/>
              <a:ext cx="1260283"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7E1D7EED-2C90-E536-A023-C8F4241482C1}"/>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007DB61D-84B7-2080-C76C-33EED701B9C7}"/>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E3BF0591-6BC6-1AED-BA76-3B716D375B65}"/>
              </a:ext>
            </a:extLst>
          </p:cNvPr>
          <p:cNvGrpSpPr/>
          <p:nvPr/>
        </p:nvGrpSpPr>
        <p:grpSpPr>
          <a:xfrm>
            <a:off x="11453381" y="4942422"/>
            <a:ext cx="1375871" cy="1383328"/>
            <a:chOff x="11486242" y="5262462"/>
            <a:chExt cx="1375871" cy="1383328"/>
          </a:xfrm>
        </p:grpSpPr>
        <p:sp>
          <p:nvSpPr>
            <p:cNvPr id="30" name="Oval 32">
              <a:extLst>
                <a:ext uri="{FF2B5EF4-FFF2-40B4-BE49-F238E27FC236}">
                  <a16:creationId xmlns:a16="http://schemas.microsoft.com/office/drawing/2014/main" id="{010D7E77-AF88-CE90-1323-553373298795}"/>
                </a:ext>
              </a:extLst>
            </p:cNvPr>
            <p:cNvSpPr>
              <a:spLocks noChangeArrowheads="1"/>
            </p:cNvSpPr>
            <p:nvPr/>
          </p:nvSpPr>
          <p:spPr bwMode="auto">
            <a:xfrm>
              <a:off x="11538443"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ECCBA063-7A70-4589-D582-1B568E2B017C}"/>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6E1E7735-95DC-5D9B-9572-D529EFBDECE5}"/>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DB9B6354-F0A6-0F9E-5384-2AD3015078B1}"/>
              </a:ext>
            </a:extLst>
          </p:cNvPr>
          <p:cNvGrpSpPr/>
          <p:nvPr/>
        </p:nvGrpSpPr>
        <p:grpSpPr>
          <a:xfrm>
            <a:off x="14453078" y="4942422"/>
            <a:ext cx="1364685" cy="1383328"/>
            <a:chOff x="14487803" y="5262462"/>
            <a:chExt cx="1364685" cy="1383328"/>
          </a:xfrm>
        </p:grpSpPr>
        <p:sp>
          <p:nvSpPr>
            <p:cNvPr id="34" name="Oval 39">
              <a:extLst>
                <a:ext uri="{FF2B5EF4-FFF2-40B4-BE49-F238E27FC236}">
                  <a16:creationId xmlns:a16="http://schemas.microsoft.com/office/drawing/2014/main" id="{9FFC2D5A-79DD-09AD-9F22-44B7E68DF12D}"/>
                </a:ext>
              </a:extLst>
            </p:cNvPr>
            <p:cNvSpPr>
              <a:spLocks noChangeArrowheads="1"/>
            </p:cNvSpPr>
            <p:nvPr/>
          </p:nvSpPr>
          <p:spPr bwMode="auto">
            <a:xfrm>
              <a:off x="14540004" y="5314663"/>
              <a:ext cx="1260283"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7F6C11B1-D039-BFA6-F617-75AB421AC564}"/>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D7DCEFBD-8F76-AAD4-9867-FD0E40B367B0}"/>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4C30212A-7A21-0275-C656-F0E700E7F563}"/>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9B7F5DDE-52CC-7C59-0924-64DA5CEFD339}"/>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A57B06C1-53D2-F731-1694-993839803AE4}"/>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086D3930-538C-F694-3C18-D37F5E89209E}"/>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61DD5B67-E94C-AFFF-0ABA-E8AE0DCC31EA}"/>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794C5966-28B0-3A9F-4A0A-0F894E1D50FF}"/>
              </a:ext>
            </a:extLst>
          </p:cNvPr>
          <p:cNvGrpSpPr/>
          <p:nvPr/>
        </p:nvGrpSpPr>
        <p:grpSpPr>
          <a:xfrm>
            <a:off x="2908003" y="539628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BBEFA02C-8F4B-85C7-D80B-1CB638440186}"/>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E2D08B1C-695A-DFB7-AFAC-EDAA14722308}"/>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DC67E209-50E4-0D0B-A04F-92C10CB9EE70}"/>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16C5ACD1-E086-3BE6-1214-1AE5D9ECC462}"/>
              </a:ext>
            </a:extLst>
          </p:cNvPr>
          <p:cNvGrpSpPr/>
          <p:nvPr/>
        </p:nvGrpSpPr>
        <p:grpSpPr>
          <a:xfrm>
            <a:off x="8898873" y="5387599"/>
            <a:ext cx="492950" cy="492974"/>
            <a:chOff x="10884230" y="3442838"/>
            <a:chExt cx="1234377" cy="1234439"/>
          </a:xfrm>
          <a:solidFill>
            <a:schemeClr val="accent1"/>
          </a:solidFill>
        </p:grpSpPr>
        <p:sp>
          <p:nvSpPr>
            <p:cNvPr id="47" name="Freeform: Shape 46">
              <a:extLst>
                <a:ext uri="{FF2B5EF4-FFF2-40B4-BE49-F238E27FC236}">
                  <a16:creationId xmlns:a16="http://schemas.microsoft.com/office/drawing/2014/main" id="{3EA01AAD-F017-F402-F1AA-1FB2C613D9BE}"/>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BF65592F-F73D-BA32-B83F-D69F532628E5}"/>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4B960C07-327D-C1C8-3D2F-20C3C47613D7}"/>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B26C65EA-11B5-1048-24D4-41816A02EF97}"/>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30DCDE1F-BB6A-1CC6-F681-B49A2F3AC92B}"/>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2F35B527-CA0F-DFC9-500D-909A2D59F160}"/>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D6FB5924-DD28-C5D8-B6F4-7E8E8FFC0B9B}"/>
              </a:ext>
            </a:extLst>
          </p:cNvPr>
          <p:cNvGrpSpPr/>
          <p:nvPr/>
        </p:nvGrpSpPr>
        <p:grpSpPr>
          <a:xfrm>
            <a:off x="11894822" y="5387628"/>
            <a:ext cx="492988" cy="492916"/>
            <a:chOff x="13194714" y="5688212"/>
            <a:chExt cx="1234475" cy="1234293"/>
          </a:xfrm>
          <a:solidFill>
            <a:schemeClr val="accent2"/>
          </a:solidFill>
        </p:grpSpPr>
        <p:sp>
          <p:nvSpPr>
            <p:cNvPr id="54" name="Freeform: Shape 53">
              <a:extLst>
                <a:ext uri="{FF2B5EF4-FFF2-40B4-BE49-F238E27FC236}">
                  <a16:creationId xmlns:a16="http://schemas.microsoft.com/office/drawing/2014/main" id="{6516542B-EDFA-E733-096D-B6F7B5B76F96}"/>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69F7F70F-6ACB-D6A3-423A-E9ADDB4D73FD}"/>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2400EE9D-0FBF-486A-15C4-95FF188AE197}"/>
              </a:ext>
            </a:extLst>
          </p:cNvPr>
          <p:cNvGrpSpPr/>
          <p:nvPr/>
        </p:nvGrpSpPr>
        <p:grpSpPr>
          <a:xfrm>
            <a:off x="14888966" y="5387633"/>
            <a:ext cx="492908" cy="492906"/>
            <a:chOff x="10884251" y="7930615"/>
            <a:chExt cx="1234272" cy="1234272"/>
          </a:xfrm>
          <a:solidFill>
            <a:schemeClr val="accent1"/>
          </a:solidFill>
        </p:grpSpPr>
        <p:sp>
          <p:nvSpPr>
            <p:cNvPr id="57" name="Freeform: Shape 56">
              <a:extLst>
                <a:ext uri="{FF2B5EF4-FFF2-40B4-BE49-F238E27FC236}">
                  <a16:creationId xmlns:a16="http://schemas.microsoft.com/office/drawing/2014/main" id="{D9FAD3C2-E5F3-2355-88ED-FDE2079FA31A}"/>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7D9667FA-CB8F-2E16-8331-7EFA45A10865}"/>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36D71B51-9FB1-F7CA-1673-C394B8038492}"/>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EB4C1BDC-15C1-DB71-1F58-7D5781857C39}"/>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C6E6811B-BCB3-AF4B-39BF-C0244F68D0F8}"/>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1118E579-DE7D-D0AB-916C-4E5FD4B58131}"/>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4" name="Google Shape;204;p13">
            <a:extLst>
              <a:ext uri="{FF2B5EF4-FFF2-40B4-BE49-F238E27FC236}">
                <a16:creationId xmlns:a16="http://schemas.microsoft.com/office/drawing/2014/main" id="{03EE14F3-6AF1-209B-BABA-32FA0C81DE8B}"/>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Timeline Layout</a:t>
            </a:r>
            <a:endParaRPr lang="en-US" sz="6000">
              <a:latin typeface="Impact" panose="020B0806030902050204" pitchFamily="34" charset="0"/>
            </a:endParaRPr>
          </a:p>
        </p:txBody>
      </p:sp>
    </p:spTree>
    <p:extLst>
      <p:ext uri="{BB962C8B-B14F-4D97-AF65-F5344CB8AC3E}">
        <p14:creationId xmlns:p14="http://schemas.microsoft.com/office/powerpoint/2010/main" val="228151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4"/>
                                        </p:tgtEl>
                                        <p:attrNameLst>
                                          <p:attrName>style.visibility</p:attrName>
                                        </p:attrNameLst>
                                      </p:cBhvr>
                                      <p:to>
                                        <p:strVal val="visible"/>
                                      </p:to>
                                    </p:set>
                                    <p:anim to="" calcmode="lin" valueType="num">
                                      <p:cBhvr>
                                        <p:cTn id="7" dur="750" fill="hold">
                                          <p:stCondLst>
                                            <p:cond delay="0"/>
                                          </p:stCondLst>
                                        </p:cTn>
                                        <p:tgtEl>
                                          <p:spTgt spid="6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4"/>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8E596E26-1C52-CB76-0344-78C393BF153D}"/>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D4218975-FF6F-D492-13DB-C5F49E0FC617}"/>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4E03E577-18C9-33AF-B143-A5A70570FBD5}"/>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DBB1BBCA-12A5-3585-8BC2-E3C3331933FF}"/>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5624E28D-F392-410A-F1BE-347917092362}"/>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A4DB5304-1840-57B0-CBE8-14C6C445516C}"/>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1DDEF6F8-9890-F78B-9673-557E4BF7BC10}"/>
              </a:ext>
            </a:extLst>
          </p:cNvPr>
          <p:cNvSpPr>
            <a:spLocks noChangeArrowheads="1"/>
          </p:cNvSpPr>
          <p:nvPr/>
        </p:nvSpPr>
        <p:spPr bwMode="auto">
          <a:xfrm flipH="1">
            <a:off x="11340619" y="5711239"/>
            <a:ext cx="1371994" cy="1371997"/>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1741C7C5-A001-98E9-F6F4-CE9E1E405623}"/>
              </a:ext>
            </a:extLst>
          </p:cNvPr>
          <p:cNvSpPr>
            <a:spLocks noChangeArrowheads="1"/>
          </p:cNvSpPr>
          <p:nvPr/>
        </p:nvSpPr>
        <p:spPr bwMode="auto">
          <a:xfrm flipH="1">
            <a:off x="8452566" y="4270859"/>
            <a:ext cx="1371994" cy="1364702"/>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892257FE-90E0-3B69-DB0B-E869AB0C24AA}"/>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2C555C88-F89E-1112-533B-34852B1EAA90}"/>
              </a:ext>
            </a:extLst>
          </p:cNvPr>
          <p:cNvSpPr>
            <a:spLocks noChangeArrowheads="1"/>
          </p:cNvSpPr>
          <p:nvPr/>
        </p:nvSpPr>
        <p:spPr bwMode="auto">
          <a:xfrm flipH="1">
            <a:off x="14230808" y="4267204"/>
            <a:ext cx="1371994" cy="137199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63F4585A-867A-E9AB-2470-57CD76D9EF79}"/>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86185F98-D7BE-AB13-D980-43DBFE230B9A}"/>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C44211D5-C1A9-7EDB-D020-714A9F4D8F5B}"/>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509BD601-B38D-BE13-7B97-F651272880F3}"/>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BA1ABE5D-D26A-F86B-6E45-6B45EA69AD13}"/>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A432317B-2897-A83E-A770-44C4B0E44EA0}"/>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D7F95AE2-EBB6-C314-764C-2527F9E8C99D}"/>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14A0AC1C-FBD3-6AAD-068C-121B35E1879E}"/>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047F1815-ED60-CE21-1FE9-FC7B8B7A16A7}"/>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1D86EC91-6289-DC3E-C201-104E663A8D4B}"/>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5D664156-DC4D-92FD-BBFE-5152E42849F2}"/>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FA6BB911-A0CE-4557-42D4-C34E892AF78D}"/>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E6FD9F9F-DD6C-AB22-41D4-A5C9C5E4E32C}"/>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178DB6EF-110D-89DB-C7BE-75AC0D2B1CCF}"/>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6EAD9AC3-1797-3731-142D-49EB6A8CEADA}"/>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EF036782-8275-F9BD-A0F0-8B3F71D11857}"/>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6FF0B007-F210-5E84-EE52-EFF3F838AC44}"/>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F69C5250-E8EF-B7CF-EBBF-7388F00DF025}"/>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098ACDE8-839E-0DE5-58D9-95647E33D4C6}"/>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4D8B52D2-E072-9C9B-934D-40B823B1ACF4}"/>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9822F965-D08C-B32B-BEB5-FCD80EFE176B}"/>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661791E7-B18D-A2CF-BAF1-C6F7803ADCEF}"/>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9FA22C4A-4952-D147-351D-93E7C3023E14}"/>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B8A8E517-535B-676B-4AFE-6A2F9B9A2C7E}"/>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67A9DAE0-4A52-8A39-15B1-2CBFB53D27CB}"/>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43DD97F5-056F-4F14-9885-8C63A1A6FCB7}"/>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F9B4328F-5CFA-8DF0-A6D0-24EA7044BAFB}"/>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40" name="Google Shape;204;p13">
            <a:extLst>
              <a:ext uri="{FF2B5EF4-FFF2-40B4-BE49-F238E27FC236}">
                <a16:creationId xmlns:a16="http://schemas.microsoft.com/office/drawing/2014/main" id="{5376CD4A-B268-9981-B884-049402A62C6F}"/>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Process Layout</a:t>
            </a:r>
            <a:endParaRPr lang="en-US" sz="6000">
              <a:latin typeface="Impact" panose="020B0806030902050204" pitchFamily="34" charset="0"/>
            </a:endParaRPr>
          </a:p>
        </p:txBody>
      </p:sp>
    </p:spTree>
    <p:extLst>
      <p:ext uri="{BB962C8B-B14F-4D97-AF65-F5344CB8AC3E}">
        <p14:creationId xmlns:p14="http://schemas.microsoft.com/office/powerpoint/2010/main" val="1346067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0"/>
                                        </p:tgtEl>
                                        <p:attrNameLst>
                                          <p:attrName>style.visibility</p:attrName>
                                        </p:attrNameLst>
                                      </p:cBhvr>
                                      <p:to>
                                        <p:strVal val="visible"/>
                                      </p:to>
                                    </p:set>
                                    <p:anim to="" calcmode="lin" valueType="num">
                                      <p:cBhvr>
                                        <p:cTn id="7" dur="750" fill="hold">
                                          <p:stCondLst>
                                            <p:cond delay="0"/>
                                          </p:stCondLst>
                                        </p:cTn>
                                        <p:tgtEl>
                                          <p:spTgt spid="4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0"/>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20"/>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2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2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20"/>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20"/>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20"/>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4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5976232-5DF2-1C1E-721C-06D76133DE0F}"/>
              </a:ext>
            </a:extLst>
          </p:cNvPr>
          <p:cNvGraphicFramePr>
            <a:graphicFrameLocks noGrp="1"/>
          </p:cNvGraphicFramePr>
          <p:nvPr>
            <p:extLst>
              <p:ext uri="{D42A27DB-BD31-4B8C-83A1-F6EECF244321}">
                <p14:modId xmlns:p14="http://schemas.microsoft.com/office/powerpoint/2010/main" val="1336561379"/>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2000" b="0">
                          <a:latin typeface="+mj-lt"/>
                          <a:ea typeface="方正硬笔楷书简体" panose="03000509000000000000" pitchFamily="65" charset="-122"/>
                        </a:rPr>
                        <a:t>Basic</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2000" b="0">
                          <a:latin typeface="+mj-lt"/>
                          <a:ea typeface="方正硬笔楷书简体" panose="03000509000000000000" pitchFamily="65" charset="-122"/>
                        </a:rPr>
                        <a:t>Economy</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2000" b="0">
                          <a:latin typeface="+mj-lt"/>
                          <a:ea typeface="方正硬笔楷书简体" panose="03000509000000000000" pitchFamily="65" charset="-122"/>
                        </a:rPr>
                        <a:t>Normal</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2000" b="0">
                          <a:latin typeface="+mj-lt"/>
                          <a:ea typeface="方正硬笔楷书简体" panose="03000509000000000000" pitchFamily="65" charset="-122"/>
                        </a:rPr>
                        <a:t>Professional</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2000" b="0">
                          <a:latin typeface="+mj-lt"/>
                          <a:ea typeface="方正硬笔楷书简体" panose="03000509000000000000" pitchFamily="65" charset="-122"/>
                        </a:rPr>
                        <a:t>Premier</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800" b="0">
                          <a:solidFill>
                            <a:schemeClr val="accent1"/>
                          </a:solidFill>
                          <a:latin typeface="Impact" panose="020B0806030902050204" pitchFamily="34" charset="0"/>
                          <a:ea typeface="Microsoft YaHei Light" panose="020B0502040204020203" pitchFamily="34" charset="-122"/>
                        </a:rPr>
                        <a:t>FREE</a:t>
                      </a:r>
                      <a:endParaRPr lang="zh-CN" altLang="en-US" sz="2800" b="0">
                        <a:solidFill>
                          <a:schemeClr val="accent1"/>
                        </a:solidFill>
                        <a:latin typeface="Impact" panose="020B0806030902050204" pitchFamily="34"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2"/>
                          </a:solidFill>
                          <a:latin typeface="Impact" panose="020B0806030902050204" pitchFamily="34" charset="0"/>
                          <a:ea typeface="Microsoft YaHei Light" panose="020B0502040204020203" pitchFamily="34" charset="-122"/>
                          <a:cs typeface="+mn-cs"/>
                        </a:rPr>
                        <a:t>$199.9</a:t>
                      </a:r>
                      <a:endParaRPr lang="zh-CN" altLang="en-US" sz="2800" b="0" kern="1200">
                        <a:solidFill>
                          <a:schemeClr val="accent2"/>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1"/>
                          </a:solidFill>
                          <a:latin typeface="Impact" panose="020B0806030902050204" pitchFamily="34" charset="0"/>
                          <a:ea typeface="Microsoft YaHei Light" panose="020B0502040204020203" pitchFamily="34" charset="-122"/>
                          <a:cs typeface="+mn-cs"/>
                        </a:rPr>
                        <a:t>$299.9</a:t>
                      </a:r>
                      <a:endParaRPr lang="zh-CN" altLang="en-US" sz="2800" b="0" kern="1200">
                        <a:solidFill>
                          <a:schemeClr val="accent1"/>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2"/>
                          </a:solidFill>
                          <a:latin typeface="Impact" panose="020B0806030902050204" pitchFamily="34" charset="0"/>
                          <a:ea typeface="Microsoft YaHei Light" panose="020B0502040204020203" pitchFamily="34" charset="-122"/>
                          <a:cs typeface="+mn-cs"/>
                        </a:rPr>
                        <a:t>$399.9</a:t>
                      </a:r>
                      <a:endParaRPr lang="zh-CN" altLang="en-US" sz="2800" b="0" kern="1200">
                        <a:solidFill>
                          <a:schemeClr val="accent2"/>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1"/>
                          </a:solidFill>
                          <a:latin typeface="Impact" panose="020B0806030902050204" pitchFamily="34" charset="0"/>
                          <a:ea typeface="Microsoft YaHei Light" panose="020B0502040204020203" pitchFamily="34" charset="-122"/>
                          <a:cs typeface="+mn-cs"/>
                        </a:rPr>
                        <a:t>$499.9</a:t>
                      </a:r>
                      <a:endParaRPr lang="zh-CN" altLang="en-US" sz="2800" b="0" kern="1200">
                        <a:solidFill>
                          <a:schemeClr val="accent1"/>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E40BA7B3-7F16-3B3E-6BA7-ADE447BCB78C}"/>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Price Table</a:t>
            </a:r>
            <a:endParaRPr lang="en-US" sz="6000">
              <a:latin typeface="Impact" panose="020B0806030902050204" pitchFamily="34" charset="0"/>
            </a:endParaRPr>
          </a:p>
        </p:txBody>
      </p:sp>
    </p:spTree>
    <p:extLst>
      <p:ext uri="{BB962C8B-B14F-4D97-AF65-F5344CB8AC3E}">
        <p14:creationId xmlns:p14="http://schemas.microsoft.com/office/powerpoint/2010/main" val="2932303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ame 21">
            <a:extLst>
              <a:ext uri="{FF2B5EF4-FFF2-40B4-BE49-F238E27FC236}">
                <a16:creationId xmlns:a16="http://schemas.microsoft.com/office/drawing/2014/main" id="{851CB507-CE07-9E7A-AE87-BD708B65A262}"/>
              </a:ext>
            </a:extLst>
          </p:cNvPr>
          <p:cNvSpPr/>
          <p:nvPr/>
        </p:nvSpPr>
        <p:spPr>
          <a:xfrm>
            <a:off x="8703732" y="1862556"/>
            <a:ext cx="7717367" cy="6561889"/>
          </a:xfrm>
          <a:prstGeom prst="frame">
            <a:avLst>
              <a:gd name="adj1" fmla="val 42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16E7D9-0DD6-B42D-F579-F445E93B9B27}"/>
              </a:ext>
            </a:extLst>
          </p:cNvPr>
          <p:cNvSpPr txBox="1"/>
          <p:nvPr/>
        </p:nvSpPr>
        <p:spPr>
          <a:xfrm>
            <a:off x="10714854" y="2856440"/>
            <a:ext cx="3695122" cy="1602314"/>
          </a:xfrm>
          <a:prstGeom prst="rect">
            <a:avLst/>
          </a:prstGeom>
        </p:spPr>
        <p:txBody>
          <a:bodyPr spcFirstLastPara="1" wrap="square" lIns="0" tIns="0" rIns="0" bIns="0" anchor="ctr" anchorCtr="0">
            <a:noAutofit/>
          </a:bodyPr>
          <a:lstStyle>
            <a:defPPr>
              <a:defRPr lang="zh-CN"/>
            </a:defPPr>
            <a:lvl1pPr>
              <a:lnSpc>
                <a:spcPct val="90000"/>
              </a:lnSpc>
              <a:spcBef>
                <a:spcPts val="0"/>
              </a:spcBef>
              <a:buNone/>
              <a:defRPr sz="6000">
                <a:latin typeface="Outfit Black" pitchFamily="2" charset="0"/>
                <a:ea typeface="+mj-ea"/>
                <a:cs typeface="+mj-cs"/>
              </a:defRPr>
            </a:lvl1pPr>
          </a:lstStyle>
          <a:p>
            <a:pPr algn="ctr"/>
            <a:r>
              <a:rPr lang="en-US" altLang="zh-CN" sz="6600">
                <a:solidFill>
                  <a:schemeClr val="tx1">
                    <a:lumMod val="85000"/>
                    <a:lumOff val="15000"/>
                  </a:schemeClr>
                </a:solidFill>
                <a:latin typeface="Impact" panose="020B0806030902050204" pitchFamily="34" charset="0"/>
              </a:rPr>
              <a:t>Hello!</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0317B63-559A-8814-3354-901B7BEA2D47}"/>
              </a:ext>
            </a:extLst>
          </p:cNvPr>
          <p:cNvSpPr/>
          <p:nvPr/>
        </p:nvSpPr>
        <p:spPr>
          <a:xfrm>
            <a:off x="9703213" y="4598508"/>
            <a:ext cx="5718404" cy="2636106"/>
          </a:xfrm>
          <a:prstGeom prst="rect">
            <a:avLst/>
          </a:prstGeom>
        </p:spPr>
        <p:txBody>
          <a:bodyPr wrap="square">
            <a:spAutoFit/>
          </a:bodyPr>
          <a:lstStyle/>
          <a:p>
            <a:pPr algn="ct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p>
        </p:txBody>
      </p:sp>
      <p:sp>
        <p:nvSpPr>
          <p:cNvPr id="6" name="Picture Placeholder 5">
            <a:extLst>
              <a:ext uri="{FF2B5EF4-FFF2-40B4-BE49-F238E27FC236}">
                <a16:creationId xmlns:a16="http://schemas.microsoft.com/office/drawing/2014/main" id="{D698C7AE-5A90-FC78-850B-B9294E404685}"/>
              </a:ext>
            </a:extLst>
          </p:cNvPr>
          <p:cNvSpPr>
            <a:spLocks noGrp="1"/>
          </p:cNvSpPr>
          <p:nvPr>
            <p:ph type="pic" sz="quarter" idx="10"/>
          </p:nvPr>
        </p:nvSpPr>
        <p:spPr/>
      </p:sp>
    </p:spTree>
    <p:extLst>
      <p:ext uri="{BB962C8B-B14F-4D97-AF65-F5344CB8AC3E}">
        <p14:creationId xmlns:p14="http://schemas.microsoft.com/office/powerpoint/2010/main" val="1684507557"/>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par>
                          <p:cTn id="14" fill="hold">
                            <p:stCondLst>
                              <p:cond delay="1863"/>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 name="Google Shape;204;p13">
            <a:extLst>
              <a:ext uri="{FF2B5EF4-FFF2-40B4-BE49-F238E27FC236}">
                <a16:creationId xmlns:a16="http://schemas.microsoft.com/office/drawing/2014/main" id="{B9B1A967-033D-2899-6D37-CCA8C7E67A8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United States Map</a:t>
            </a:r>
            <a:endParaRPr lang="en-US" sz="6000">
              <a:latin typeface="Impact" panose="020B0806030902050204" pitchFamily="34" charset="0"/>
            </a:endParaRPr>
          </a:p>
        </p:txBody>
      </p:sp>
      <p:grpSp>
        <p:nvGrpSpPr>
          <p:cNvPr id="487" name="Group 486">
            <a:extLst>
              <a:ext uri="{FF2B5EF4-FFF2-40B4-BE49-F238E27FC236}">
                <a16:creationId xmlns:a16="http://schemas.microsoft.com/office/drawing/2014/main" id="{3C9A18E2-5C3C-99AF-2FC3-518129DDB6F1}"/>
              </a:ext>
            </a:extLst>
          </p:cNvPr>
          <p:cNvGrpSpPr/>
          <p:nvPr/>
        </p:nvGrpSpPr>
        <p:grpSpPr>
          <a:xfrm>
            <a:off x="10275673" y="3583136"/>
            <a:ext cx="1039920" cy="1039918"/>
            <a:chOff x="11293051" y="3753086"/>
            <a:chExt cx="1039920" cy="1039918"/>
          </a:xfrm>
        </p:grpSpPr>
        <p:sp>
          <p:nvSpPr>
            <p:cNvPr id="488" name="Овал 32">
              <a:extLst>
                <a:ext uri="{FF2B5EF4-FFF2-40B4-BE49-F238E27FC236}">
                  <a16:creationId xmlns:a16="http://schemas.microsoft.com/office/drawing/2014/main" id="{264F160B-BD88-5AAF-1D07-58AE10C5C9A0}"/>
                </a:ext>
              </a:extLst>
            </p:cNvPr>
            <p:cNvSpPr/>
            <p:nvPr/>
          </p:nvSpPr>
          <p:spPr>
            <a:xfrm>
              <a:off x="11293051" y="3753086"/>
              <a:ext cx="1039920" cy="103991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latin typeface="Impact" panose="020B0806030902050204" pitchFamily="34" charset="0"/>
                <a:ea typeface="Roboto Medium" charset="0"/>
                <a:cs typeface="Roboto Medium" charset="0"/>
              </a:endParaRPr>
            </a:p>
          </p:txBody>
        </p:sp>
        <p:sp>
          <p:nvSpPr>
            <p:cNvPr id="489" name="TextBox 488">
              <a:extLst>
                <a:ext uri="{FF2B5EF4-FFF2-40B4-BE49-F238E27FC236}">
                  <a16:creationId xmlns:a16="http://schemas.microsoft.com/office/drawing/2014/main" id="{F863ED14-FDA2-8328-12E3-ABBF26477ABD}"/>
                </a:ext>
              </a:extLst>
            </p:cNvPr>
            <p:cNvSpPr txBox="1"/>
            <p:nvPr/>
          </p:nvSpPr>
          <p:spPr>
            <a:xfrm>
              <a:off x="11324596" y="3980658"/>
              <a:ext cx="976829" cy="584775"/>
            </a:xfrm>
            <a:prstGeom prst="rect">
              <a:avLst/>
            </a:prstGeom>
            <a:noFill/>
          </p:spPr>
          <p:txBody>
            <a:bodyPr wrap="square">
              <a:spAutoFit/>
            </a:bodyPr>
            <a:lstStyle/>
            <a:p>
              <a:pPr algn="ctr"/>
              <a:r>
                <a:rPr lang="en-US" sz="3200">
                  <a:solidFill>
                    <a:schemeClr val="bg1"/>
                  </a:solidFill>
                  <a:latin typeface="Impact" panose="020B0806030902050204" pitchFamily="34" charset="0"/>
                  <a:ea typeface="Roboto Medium" charset="0"/>
                  <a:cs typeface="Roboto Medium" charset="0"/>
                </a:rPr>
                <a:t>35%</a:t>
              </a:r>
              <a:endParaRPr lang="en-US" sz="3200" dirty="0">
                <a:solidFill>
                  <a:schemeClr val="bg1"/>
                </a:solidFill>
                <a:latin typeface="Impact" panose="020B0806030902050204" pitchFamily="34" charset="0"/>
                <a:ea typeface="Roboto Medium" charset="0"/>
                <a:cs typeface="Roboto Medium" charset="0"/>
              </a:endParaRPr>
            </a:p>
          </p:txBody>
        </p:sp>
      </p:grpSp>
      <p:sp>
        <p:nvSpPr>
          <p:cNvPr id="490" name="Rectangle 489">
            <a:extLst>
              <a:ext uri="{FF2B5EF4-FFF2-40B4-BE49-F238E27FC236}">
                <a16:creationId xmlns:a16="http://schemas.microsoft.com/office/drawing/2014/main" id="{3774DF15-172B-4484-79F7-4583E1F6A1BD}"/>
              </a:ext>
            </a:extLst>
          </p:cNvPr>
          <p:cNvSpPr/>
          <p:nvPr/>
        </p:nvSpPr>
        <p:spPr>
          <a:xfrm>
            <a:off x="11570304" y="3433874"/>
            <a:ext cx="5170836"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Colorado</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91" name="Group 490">
            <a:extLst>
              <a:ext uri="{FF2B5EF4-FFF2-40B4-BE49-F238E27FC236}">
                <a16:creationId xmlns:a16="http://schemas.microsoft.com/office/drawing/2014/main" id="{BB883EC3-EB45-FDB8-147F-513FA7763743}"/>
              </a:ext>
            </a:extLst>
          </p:cNvPr>
          <p:cNvGrpSpPr/>
          <p:nvPr/>
        </p:nvGrpSpPr>
        <p:grpSpPr>
          <a:xfrm>
            <a:off x="10275673" y="5434196"/>
            <a:ext cx="1039920" cy="1039918"/>
            <a:chOff x="11293051" y="3753086"/>
            <a:chExt cx="1039920" cy="1039918"/>
          </a:xfrm>
        </p:grpSpPr>
        <p:sp>
          <p:nvSpPr>
            <p:cNvPr id="492" name="Овал 32">
              <a:extLst>
                <a:ext uri="{FF2B5EF4-FFF2-40B4-BE49-F238E27FC236}">
                  <a16:creationId xmlns:a16="http://schemas.microsoft.com/office/drawing/2014/main" id="{C2CBC9AF-FAF8-F521-4F6B-270551155728}"/>
                </a:ext>
              </a:extLst>
            </p:cNvPr>
            <p:cNvSpPr/>
            <p:nvPr/>
          </p:nvSpPr>
          <p:spPr>
            <a:xfrm>
              <a:off x="11293051" y="3753086"/>
              <a:ext cx="1039920" cy="103991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latin typeface="Impact" panose="020B0806030902050204" pitchFamily="34" charset="0"/>
                <a:ea typeface="Roboto Medium" charset="0"/>
                <a:cs typeface="Roboto Medium" charset="0"/>
              </a:endParaRPr>
            </a:p>
          </p:txBody>
        </p:sp>
        <p:sp>
          <p:nvSpPr>
            <p:cNvPr id="493" name="TextBox 492">
              <a:extLst>
                <a:ext uri="{FF2B5EF4-FFF2-40B4-BE49-F238E27FC236}">
                  <a16:creationId xmlns:a16="http://schemas.microsoft.com/office/drawing/2014/main" id="{D93EFC5E-2051-EFC3-26E3-9C6985BA4D52}"/>
                </a:ext>
              </a:extLst>
            </p:cNvPr>
            <p:cNvSpPr txBox="1"/>
            <p:nvPr/>
          </p:nvSpPr>
          <p:spPr>
            <a:xfrm>
              <a:off x="11324596" y="3980658"/>
              <a:ext cx="976829" cy="584775"/>
            </a:xfrm>
            <a:prstGeom prst="rect">
              <a:avLst/>
            </a:prstGeom>
            <a:noFill/>
          </p:spPr>
          <p:txBody>
            <a:bodyPr wrap="square">
              <a:spAutoFit/>
            </a:bodyPr>
            <a:lstStyle/>
            <a:p>
              <a:pPr algn="ctr"/>
              <a:r>
                <a:rPr lang="en-US" sz="3200">
                  <a:solidFill>
                    <a:schemeClr val="bg1"/>
                  </a:solidFill>
                  <a:latin typeface="Impact" panose="020B0806030902050204" pitchFamily="34" charset="0"/>
                  <a:ea typeface="Roboto Medium" charset="0"/>
                  <a:cs typeface="Roboto Medium" charset="0"/>
                </a:rPr>
                <a:t>24%</a:t>
              </a:r>
              <a:endParaRPr lang="en-US" sz="3200" dirty="0">
                <a:solidFill>
                  <a:schemeClr val="bg1"/>
                </a:solidFill>
                <a:latin typeface="Impact" panose="020B0806030902050204" pitchFamily="34" charset="0"/>
                <a:ea typeface="Roboto Medium" charset="0"/>
                <a:cs typeface="Roboto Medium" charset="0"/>
              </a:endParaRPr>
            </a:p>
          </p:txBody>
        </p:sp>
      </p:grpSp>
      <p:sp>
        <p:nvSpPr>
          <p:cNvPr id="494" name="Rectangle 493">
            <a:extLst>
              <a:ext uri="{FF2B5EF4-FFF2-40B4-BE49-F238E27FC236}">
                <a16:creationId xmlns:a16="http://schemas.microsoft.com/office/drawing/2014/main" id="{00B4A773-0F57-2E68-39D6-3EAECB6C17B7}"/>
              </a:ext>
            </a:extLst>
          </p:cNvPr>
          <p:cNvSpPr/>
          <p:nvPr/>
        </p:nvSpPr>
        <p:spPr>
          <a:xfrm>
            <a:off x="11570304" y="5284934"/>
            <a:ext cx="5170836"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Texas</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95" name="Group 494">
            <a:extLst>
              <a:ext uri="{FF2B5EF4-FFF2-40B4-BE49-F238E27FC236}">
                <a16:creationId xmlns:a16="http://schemas.microsoft.com/office/drawing/2014/main" id="{A59AD450-132D-FA1B-3A83-9A38BD2763B1}"/>
              </a:ext>
            </a:extLst>
          </p:cNvPr>
          <p:cNvGrpSpPr/>
          <p:nvPr/>
        </p:nvGrpSpPr>
        <p:grpSpPr>
          <a:xfrm>
            <a:off x="10275673" y="7285256"/>
            <a:ext cx="1039920" cy="1039918"/>
            <a:chOff x="11293051" y="3753086"/>
            <a:chExt cx="1039920" cy="1039918"/>
          </a:xfrm>
        </p:grpSpPr>
        <p:sp>
          <p:nvSpPr>
            <p:cNvPr id="496" name="Овал 32">
              <a:extLst>
                <a:ext uri="{FF2B5EF4-FFF2-40B4-BE49-F238E27FC236}">
                  <a16:creationId xmlns:a16="http://schemas.microsoft.com/office/drawing/2014/main" id="{2A85ADF3-408F-3FE8-ADC3-DCF548E66CB0}"/>
                </a:ext>
              </a:extLst>
            </p:cNvPr>
            <p:cNvSpPr/>
            <p:nvPr/>
          </p:nvSpPr>
          <p:spPr>
            <a:xfrm>
              <a:off x="11293051" y="3753086"/>
              <a:ext cx="1039920" cy="103991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latin typeface="Impact" panose="020B0806030902050204" pitchFamily="34" charset="0"/>
                <a:ea typeface="Roboto Medium" charset="0"/>
                <a:cs typeface="Roboto Medium" charset="0"/>
              </a:endParaRPr>
            </a:p>
          </p:txBody>
        </p:sp>
        <p:sp>
          <p:nvSpPr>
            <p:cNvPr id="497" name="TextBox 496">
              <a:extLst>
                <a:ext uri="{FF2B5EF4-FFF2-40B4-BE49-F238E27FC236}">
                  <a16:creationId xmlns:a16="http://schemas.microsoft.com/office/drawing/2014/main" id="{2A396A1C-77D8-CD9C-1C9A-22F97FD4DB18}"/>
                </a:ext>
              </a:extLst>
            </p:cNvPr>
            <p:cNvSpPr txBox="1"/>
            <p:nvPr/>
          </p:nvSpPr>
          <p:spPr>
            <a:xfrm>
              <a:off x="11324596" y="3980658"/>
              <a:ext cx="976829" cy="584775"/>
            </a:xfrm>
            <a:prstGeom prst="rect">
              <a:avLst/>
            </a:prstGeom>
            <a:noFill/>
          </p:spPr>
          <p:txBody>
            <a:bodyPr wrap="square">
              <a:spAutoFit/>
            </a:bodyPr>
            <a:lstStyle/>
            <a:p>
              <a:pPr algn="ctr"/>
              <a:r>
                <a:rPr lang="en-US" sz="3200">
                  <a:solidFill>
                    <a:schemeClr val="bg1"/>
                  </a:solidFill>
                  <a:latin typeface="Impact" panose="020B0806030902050204" pitchFamily="34" charset="0"/>
                  <a:ea typeface="Roboto Medium" charset="0"/>
                  <a:cs typeface="Roboto Medium" charset="0"/>
                </a:rPr>
                <a:t>19%</a:t>
              </a:r>
              <a:endParaRPr lang="en-US" sz="3200" dirty="0">
                <a:solidFill>
                  <a:schemeClr val="bg1"/>
                </a:solidFill>
                <a:latin typeface="Impact" panose="020B0806030902050204" pitchFamily="34" charset="0"/>
                <a:ea typeface="Roboto Medium" charset="0"/>
                <a:cs typeface="Roboto Medium" charset="0"/>
              </a:endParaRPr>
            </a:p>
          </p:txBody>
        </p:sp>
      </p:grpSp>
      <p:sp>
        <p:nvSpPr>
          <p:cNvPr id="498" name="Rectangle 497">
            <a:extLst>
              <a:ext uri="{FF2B5EF4-FFF2-40B4-BE49-F238E27FC236}">
                <a16:creationId xmlns:a16="http://schemas.microsoft.com/office/drawing/2014/main" id="{EA3951E9-E1BB-BFCE-18CA-6D747CCF2208}"/>
              </a:ext>
            </a:extLst>
          </p:cNvPr>
          <p:cNvSpPr/>
          <p:nvPr/>
        </p:nvSpPr>
        <p:spPr>
          <a:xfrm>
            <a:off x="11570304" y="7135994"/>
            <a:ext cx="5170836"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Georgia</a:t>
            </a:r>
            <a:endPar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268" name="Group 267">
            <a:extLst>
              <a:ext uri="{FF2B5EF4-FFF2-40B4-BE49-F238E27FC236}">
                <a16:creationId xmlns:a16="http://schemas.microsoft.com/office/drawing/2014/main" id="{8C9F1531-B16B-D294-D48A-070D0A463374}"/>
              </a:ext>
            </a:extLst>
          </p:cNvPr>
          <p:cNvGrpSpPr/>
          <p:nvPr/>
        </p:nvGrpSpPr>
        <p:grpSpPr>
          <a:xfrm>
            <a:off x="1508827" y="3276598"/>
            <a:ext cx="7776967" cy="5124176"/>
            <a:chOff x="3198518" y="2672480"/>
            <a:chExt cx="11554666" cy="7613268"/>
          </a:xfrm>
          <a:solidFill>
            <a:schemeClr val="bg1">
              <a:lumMod val="85000"/>
            </a:schemeClr>
          </a:solidFill>
        </p:grpSpPr>
        <p:sp>
          <p:nvSpPr>
            <p:cNvPr id="269" name="Freeform: Shape 268">
              <a:extLst>
                <a:ext uri="{FF2B5EF4-FFF2-40B4-BE49-F238E27FC236}">
                  <a16:creationId xmlns:a16="http://schemas.microsoft.com/office/drawing/2014/main" id="{C670F335-A49F-1FD1-80CD-0456042BB313}"/>
                </a:ext>
              </a:extLst>
            </p:cNvPr>
            <p:cNvSpPr/>
            <p:nvPr/>
          </p:nvSpPr>
          <p:spPr>
            <a:xfrm>
              <a:off x="3486969" y="8227986"/>
              <a:ext cx="2221260" cy="2057762"/>
            </a:xfrm>
            <a:custGeom>
              <a:avLst/>
              <a:gdLst>
                <a:gd name="connsiteX0" fmla="*/ 1018489 w 2221260"/>
                <a:gd name="connsiteY0" fmla="*/ 20 h 2057762"/>
                <a:gd name="connsiteX1" fmla="*/ 1010415 w 2221260"/>
                <a:gd name="connsiteY1" fmla="*/ 1503 h 2057762"/>
                <a:gd name="connsiteX2" fmla="*/ 914685 w 2221260"/>
                <a:gd name="connsiteY2" fmla="*/ 20671 h 2057762"/>
                <a:gd name="connsiteX3" fmla="*/ 848558 w 2221260"/>
                <a:gd name="connsiteY3" fmla="*/ 32864 h 2057762"/>
                <a:gd name="connsiteX4" fmla="*/ 848393 w 2221260"/>
                <a:gd name="connsiteY4" fmla="*/ 33029 h 2057762"/>
                <a:gd name="connsiteX5" fmla="*/ 746292 w 2221260"/>
                <a:gd name="connsiteY5" fmla="*/ 58074 h 2057762"/>
                <a:gd name="connsiteX6" fmla="*/ 613929 w 2221260"/>
                <a:gd name="connsiteY6" fmla="*/ 151167 h 2057762"/>
                <a:gd name="connsiteX7" fmla="*/ 532643 w 2221260"/>
                <a:gd name="connsiteY7" fmla="*/ 158967 h 2057762"/>
                <a:gd name="connsiteX8" fmla="*/ 499855 w 2221260"/>
                <a:gd name="connsiteY8" fmla="*/ 211088 h 2057762"/>
                <a:gd name="connsiteX9" fmla="*/ 553843 w 2221260"/>
                <a:gd name="connsiteY9" fmla="*/ 310004 h 2057762"/>
                <a:gd name="connsiteX10" fmla="*/ 539564 w 2221260"/>
                <a:gd name="connsiteY10" fmla="*/ 369430 h 2057762"/>
                <a:gd name="connsiteX11" fmla="*/ 618762 w 2221260"/>
                <a:gd name="connsiteY11" fmla="*/ 410018 h 2057762"/>
                <a:gd name="connsiteX12" fmla="*/ 574824 w 2221260"/>
                <a:gd name="connsiteY12" fmla="*/ 442477 h 2057762"/>
                <a:gd name="connsiteX13" fmla="*/ 645180 w 2221260"/>
                <a:gd name="connsiteY13" fmla="*/ 552926 h 2057762"/>
                <a:gd name="connsiteX14" fmla="*/ 522098 w 2221260"/>
                <a:gd name="connsiteY14" fmla="*/ 487843 h 2057762"/>
                <a:gd name="connsiteX15" fmla="*/ 505127 w 2221260"/>
                <a:gd name="connsiteY15" fmla="*/ 425670 h 2057762"/>
                <a:gd name="connsiteX16" fmla="*/ 254680 w 2221260"/>
                <a:gd name="connsiteY16" fmla="*/ 414027 h 2057762"/>
                <a:gd name="connsiteX17" fmla="*/ 332341 w 2221260"/>
                <a:gd name="connsiteY17" fmla="*/ 500640 h 2057762"/>
                <a:gd name="connsiteX18" fmla="*/ 292687 w 2221260"/>
                <a:gd name="connsiteY18" fmla="*/ 531616 h 2057762"/>
                <a:gd name="connsiteX19" fmla="*/ 319489 w 2221260"/>
                <a:gd name="connsiteY19" fmla="*/ 611528 h 2057762"/>
                <a:gd name="connsiteX20" fmla="*/ 408628 w 2221260"/>
                <a:gd name="connsiteY20" fmla="*/ 626358 h 2057762"/>
                <a:gd name="connsiteX21" fmla="*/ 446744 w 2221260"/>
                <a:gd name="connsiteY21" fmla="*/ 674964 h 2057762"/>
                <a:gd name="connsiteX22" fmla="*/ 555217 w 2221260"/>
                <a:gd name="connsiteY22" fmla="*/ 619932 h 2057762"/>
                <a:gd name="connsiteX23" fmla="*/ 522593 w 2221260"/>
                <a:gd name="connsiteY23" fmla="*/ 692649 h 2057762"/>
                <a:gd name="connsiteX24" fmla="*/ 521769 w 2221260"/>
                <a:gd name="connsiteY24" fmla="*/ 801945 h 2057762"/>
                <a:gd name="connsiteX25" fmla="*/ 392261 w 2221260"/>
                <a:gd name="connsiteY25" fmla="*/ 803483 h 2057762"/>
                <a:gd name="connsiteX26" fmla="*/ 337449 w 2221260"/>
                <a:gd name="connsiteY26" fmla="*/ 915085 h 2057762"/>
                <a:gd name="connsiteX27" fmla="*/ 285766 w 2221260"/>
                <a:gd name="connsiteY27" fmla="*/ 843357 h 2057762"/>
                <a:gd name="connsiteX28" fmla="*/ 228043 w 2221260"/>
                <a:gd name="connsiteY28" fmla="*/ 868072 h 2057762"/>
                <a:gd name="connsiteX29" fmla="*/ 140112 w 2221260"/>
                <a:gd name="connsiteY29" fmla="*/ 895808 h 2057762"/>
                <a:gd name="connsiteX30" fmla="*/ 198989 w 2221260"/>
                <a:gd name="connsiteY30" fmla="*/ 1025590 h 2057762"/>
                <a:gd name="connsiteX31" fmla="*/ 163838 w 2221260"/>
                <a:gd name="connsiteY31" fmla="*/ 1057335 h 2057762"/>
                <a:gd name="connsiteX32" fmla="*/ 199208 w 2221260"/>
                <a:gd name="connsiteY32" fmla="*/ 1098252 h 2057762"/>
                <a:gd name="connsiteX33" fmla="*/ 170099 w 2221260"/>
                <a:gd name="connsiteY33" fmla="*/ 1161359 h 2057762"/>
                <a:gd name="connsiteX34" fmla="*/ 216729 w 2221260"/>
                <a:gd name="connsiteY34" fmla="*/ 1185414 h 2057762"/>
                <a:gd name="connsiteX35" fmla="*/ 291588 w 2221260"/>
                <a:gd name="connsiteY35" fmla="*/ 1192060 h 2057762"/>
                <a:gd name="connsiteX36" fmla="*/ 220573 w 2221260"/>
                <a:gd name="connsiteY36" fmla="*/ 1344690 h 2057762"/>
                <a:gd name="connsiteX37" fmla="*/ 318116 w 2221260"/>
                <a:gd name="connsiteY37" fmla="*/ 1310418 h 2057762"/>
                <a:gd name="connsiteX38" fmla="*/ 380728 w 2221260"/>
                <a:gd name="connsiteY38" fmla="*/ 1370833 h 2057762"/>
                <a:gd name="connsiteX39" fmla="*/ 397918 w 2221260"/>
                <a:gd name="connsiteY39" fmla="*/ 1445857 h 2057762"/>
                <a:gd name="connsiteX40" fmla="*/ 437847 w 2221260"/>
                <a:gd name="connsiteY40" fmla="*/ 1381763 h 2057762"/>
                <a:gd name="connsiteX41" fmla="*/ 447898 w 2221260"/>
                <a:gd name="connsiteY41" fmla="*/ 1422076 h 2057762"/>
                <a:gd name="connsiteX42" fmla="*/ 568837 w 2221260"/>
                <a:gd name="connsiteY42" fmla="*/ 1380060 h 2057762"/>
                <a:gd name="connsiteX43" fmla="*/ 454708 w 2221260"/>
                <a:gd name="connsiteY43" fmla="*/ 1504734 h 2057762"/>
                <a:gd name="connsiteX44" fmla="*/ 426148 w 2221260"/>
                <a:gd name="connsiteY44" fmla="*/ 1555373 h 2057762"/>
                <a:gd name="connsiteX45" fmla="*/ 380453 w 2221260"/>
                <a:gd name="connsiteY45" fmla="*/ 1567566 h 2057762"/>
                <a:gd name="connsiteX46" fmla="*/ 332945 w 2221260"/>
                <a:gd name="connsiteY46" fmla="*/ 1616117 h 2057762"/>
                <a:gd name="connsiteX47" fmla="*/ 271981 w 2221260"/>
                <a:gd name="connsiteY47" fmla="*/ 1617930 h 2057762"/>
                <a:gd name="connsiteX48" fmla="*/ 202174 w 2221260"/>
                <a:gd name="connsiteY48" fmla="*/ 1660825 h 2057762"/>
                <a:gd name="connsiteX49" fmla="*/ 141759 w 2221260"/>
                <a:gd name="connsiteY49" fmla="*/ 1665987 h 2057762"/>
                <a:gd name="connsiteX50" fmla="*/ 118143 w 2221260"/>
                <a:gd name="connsiteY50" fmla="*/ 1714044 h 2057762"/>
                <a:gd name="connsiteX51" fmla="*/ 210962 w 2221260"/>
                <a:gd name="connsiteY51" fmla="*/ 1711353 h 2057762"/>
                <a:gd name="connsiteX52" fmla="*/ 249353 w 2221260"/>
                <a:gd name="connsiteY52" fmla="*/ 1728435 h 2057762"/>
                <a:gd name="connsiteX53" fmla="*/ 271541 w 2221260"/>
                <a:gd name="connsiteY53" fmla="*/ 1711024 h 2057762"/>
                <a:gd name="connsiteX54" fmla="*/ 340689 w 2221260"/>
                <a:gd name="connsiteY54" fmla="*/ 1709651 h 2057762"/>
                <a:gd name="connsiteX55" fmla="*/ 357880 w 2221260"/>
                <a:gd name="connsiteY55" fmla="*/ 1657090 h 2057762"/>
                <a:gd name="connsiteX56" fmla="*/ 538026 w 2221260"/>
                <a:gd name="connsiteY56" fmla="*/ 1604804 h 2057762"/>
                <a:gd name="connsiteX57" fmla="*/ 544177 w 2221260"/>
                <a:gd name="connsiteY57" fmla="*/ 1553945 h 2057762"/>
                <a:gd name="connsiteX58" fmla="*/ 590532 w 2221260"/>
                <a:gd name="connsiteY58" fmla="*/ 1562568 h 2057762"/>
                <a:gd name="connsiteX59" fmla="*/ 731243 w 2221260"/>
                <a:gd name="connsiteY59" fmla="*/ 1473649 h 2057762"/>
                <a:gd name="connsiteX60" fmla="*/ 707572 w 2221260"/>
                <a:gd name="connsiteY60" fmla="*/ 1416309 h 2057762"/>
                <a:gd name="connsiteX61" fmla="*/ 729651 w 2221260"/>
                <a:gd name="connsiteY61" fmla="*/ 1363144 h 2057762"/>
                <a:gd name="connsiteX62" fmla="*/ 805005 w 2221260"/>
                <a:gd name="connsiteY62" fmla="*/ 1352324 h 2057762"/>
                <a:gd name="connsiteX63" fmla="*/ 925505 w 2221260"/>
                <a:gd name="connsiteY63" fmla="*/ 1238196 h 2057762"/>
                <a:gd name="connsiteX64" fmla="*/ 1029473 w 2221260"/>
                <a:gd name="connsiteY64" fmla="*/ 1203869 h 2057762"/>
                <a:gd name="connsiteX65" fmla="*/ 1029638 w 2221260"/>
                <a:gd name="connsiteY65" fmla="*/ 1248411 h 2057762"/>
                <a:gd name="connsiteX66" fmla="*/ 1065338 w 2221260"/>
                <a:gd name="connsiteY66" fmla="*/ 1314098 h 2057762"/>
                <a:gd name="connsiteX67" fmla="*/ 965708 w 2221260"/>
                <a:gd name="connsiteY67" fmla="*/ 1266590 h 2057762"/>
                <a:gd name="connsiteX68" fmla="*/ 860916 w 2221260"/>
                <a:gd name="connsiteY68" fmla="*/ 1388464 h 2057762"/>
                <a:gd name="connsiteX69" fmla="*/ 921825 w 2221260"/>
                <a:gd name="connsiteY69" fmla="*/ 1379346 h 2057762"/>
                <a:gd name="connsiteX70" fmla="*/ 878875 w 2221260"/>
                <a:gd name="connsiteY70" fmla="*/ 1420154 h 2057762"/>
                <a:gd name="connsiteX71" fmla="*/ 844329 w 2221260"/>
                <a:gd name="connsiteY71" fmla="*/ 1458600 h 2057762"/>
                <a:gd name="connsiteX72" fmla="*/ 886674 w 2221260"/>
                <a:gd name="connsiteY72" fmla="*/ 1456622 h 2057762"/>
                <a:gd name="connsiteX73" fmla="*/ 927702 w 2221260"/>
                <a:gd name="connsiteY73" fmla="*/ 1458600 h 2057762"/>
                <a:gd name="connsiteX74" fmla="*/ 938961 w 2221260"/>
                <a:gd name="connsiteY74" fmla="*/ 1400876 h 2057762"/>
                <a:gd name="connsiteX75" fmla="*/ 996794 w 2221260"/>
                <a:gd name="connsiteY75" fmla="*/ 1415046 h 2057762"/>
                <a:gd name="connsiteX76" fmla="*/ 1026617 w 2221260"/>
                <a:gd name="connsiteY76" fmla="*/ 1381213 h 2057762"/>
                <a:gd name="connsiteX77" fmla="*/ 1083901 w 2221260"/>
                <a:gd name="connsiteY77" fmla="*/ 1395384 h 2057762"/>
                <a:gd name="connsiteX78" fmla="*/ 1114713 w 2221260"/>
                <a:gd name="connsiteY78" fmla="*/ 1352434 h 2057762"/>
                <a:gd name="connsiteX79" fmla="*/ 1100763 w 2221260"/>
                <a:gd name="connsiteY79" fmla="*/ 1300203 h 2057762"/>
                <a:gd name="connsiteX80" fmla="*/ 1158267 w 2221260"/>
                <a:gd name="connsiteY80" fmla="*/ 1275817 h 2057762"/>
                <a:gd name="connsiteX81" fmla="*/ 1194790 w 2221260"/>
                <a:gd name="connsiteY81" fmla="*/ 1254947 h 2057762"/>
                <a:gd name="connsiteX82" fmla="*/ 1260917 w 2221260"/>
                <a:gd name="connsiteY82" fmla="*/ 1291525 h 2057762"/>
                <a:gd name="connsiteX83" fmla="*/ 1255754 w 2221260"/>
                <a:gd name="connsiteY83" fmla="*/ 1324589 h 2057762"/>
                <a:gd name="connsiteX84" fmla="*/ 1212200 w 2221260"/>
                <a:gd name="connsiteY84" fmla="*/ 1333321 h 2057762"/>
                <a:gd name="connsiteX85" fmla="*/ 1312324 w 2221260"/>
                <a:gd name="connsiteY85" fmla="*/ 1403842 h 2057762"/>
                <a:gd name="connsiteX86" fmla="*/ 1428046 w 2221260"/>
                <a:gd name="connsiteY86" fmla="*/ 1426360 h 2057762"/>
                <a:gd name="connsiteX87" fmla="*/ 1579138 w 2221260"/>
                <a:gd name="connsiteY87" fmla="*/ 1502153 h 2057762"/>
                <a:gd name="connsiteX88" fmla="*/ 1682283 w 2221260"/>
                <a:gd name="connsiteY88" fmla="*/ 1573552 h 2057762"/>
                <a:gd name="connsiteX89" fmla="*/ 1741050 w 2221260"/>
                <a:gd name="connsiteY89" fmla="*/ 1631386 h 2057762"/>
                <a:gd name="connsiteX90" fmla="*/ 1825027 w 2221260"/>
                <a:gd name="connsiteY90" fmla="*/ 1644952 h 2057762"/>
                <a:gd name="connsiteX91" fmla="*/ 1841064 w 2221260"/>
                <a:gd name="connsiteY91" fmla="*/ 1589480 h 2057762"/>
                <a:gd name="connsiteX92" fmla="*/ 1847655 w 2221260"/>
                <a:gd name="connsiteY92" fmla="*/ 1554385 h 2057762"/>
                <a:gd name="connsiteX93" fmla="*/ 1894669 w 2221260"/>
                <a:gd name="connsiteY93" fmla="*/ 1618864 h 2057762"/>
                <a:gd name="connsiteX94" fmla="*/ 1972823 w 2221260"/>
                <a:gd name="connsiteY94" fmla="*/ 1705806 h 2057762"/>
                <a:gd name="connsiteX95" fmla="*/ 1989355 w 2221260"/>
                <a:gd name="connsiteY95" fmla="*/ 1762651 h 2057762"/>
                <a:gd name="connsiteX96" fmla="*/ 2038621 w 2221260"/>
                <a:gd name="connsiteY96" fmla="*/ 1799394 h 2057762"/>
                <a:gd name="connsiteX97" fmla="*/ 2071464 w 2221260"/>
                <a:gd name="connsiteY97" fmla="*/ 1810434 h 2057762"/>
                <a:gd name="connsiteX98" fmla="*/ 2086074 w 2221260"/>
                <a:gd name="connsiteY98" fmla="*/ 1853548 h 2057762"/>
                <a:gd name="connsiteX99" fmla="*/ 2092170 w 2221260"/>
                <a:gd name="connsiteY99" fmla="*/ 1900727 h 2057762"/>
                <a:gd name="connsiteX100" fmla="*/ 2165766 w 2221260"/>
                <a:gd name="connsiteY100" fmla="*/ 1938349 h 2057762"/>
                <a:gd name="connsiteX101" fmla="*/ 2208441 w 2221260"/>
                <a:gd name="connsiteY101" fmla="*/ 2007386 h 2057762"/>
                <a:gd name="connsiteX102" fmla="*/ 2213988 w 2221260"/>
                <a:gd name="connsiteY102" fmla="*/ 1944610 h 2057762"/>
                <a:gd name="connsiteX103" fmla="*/ 2163624 w 2221260"/>
                <a:gd name="connsiteY103" fmla="*/ 1897212 h 2057762"/>
                <a:gd name="connsiteX104" fmla="*/ 2139239 w 2221260"/>
                <a:gd name="connsiteY104" fmla="*/ 1824658 h 2057762"/>
                <a:gd name="connsiteX105" fmla="*/ 2066027 w 2221260"/>
                <a:gd name="connsiteY105" fmla="*/ 1773965 h 2057762"/>
                <a:gd name="connsiteX106" fmla="*/ 2002536 w 2221260"/>
                <a:gd name="connsiteY106" fmla="*/ 1719811 h 2057762"/>
                <a:gd name="connsiteX107" fmla="*/ 1927677 w 2221260"/>
                <a:gd name="connsiteY107" fmla="*/ 1590963 h 2057762"/>
                <a:gd name="connsiteX108" fmla="*/ 1816294 w 2221260"/>
                <a:gd name="connsiteY108" fmla="*/ 1528296 h 2057762"/>
                <a:gd name="connsiteX109" fmla="*/ 1784878 w 2221260"/>
                <a:gd name="connsiteY109" fmla="*/ 1573662 h 2057762"/>
                <a:gd name="connsiteX110" fmla="*/ 1719520 w 2221260"/>
                <a:gd name="connsiteY110" fmla="*/ 1547354 h 2057762"/>
                <a:gd name="connsiteX111" fmla="*/ 1692663 w 2221260"/>
                <a:gd name="connsiteY111" fmla="*/ 1507371 h 2057762"/>
                <a:gd name="connsiteX112" fmla="*/ 1666795 w 2221260"/>
                <a:gd name="connsiteY112" fmla="*/ 1446297 h 2057762"/>
                <a:gd name="connsiteX113" fmla="*/ 1511584 w 2221260"/>
                <a:gd name="connsiteY113" fmla="*/ 1415101 h 2057762"/>
                <a:gd name="connsiteX114" fmla="*/ 1586443 w 2221260"/>
                <a:gd name="connsiteY114" fmla="*/ 288749 h 2057762"/>
                <a:gd name="connsiteX115" fmla="*/ 1528994 w 2221260"/>
                <a:gd name="connsiteY115" fmla="*/ 247007 h 2057762"/>
                <a:gd name="connsiteX116" fmla="*/ 1454189 w 2221260"/>
                <a:gd name="connsiteY116" fmla="*/ 264418 h 2057762"/>
                <a:gd name="connsiteX117" fmla="*/ 1403715 w 2221260"/>
                <a:gd name="connsiteY117" fmla="*/ 233112 h 2057762"/>
                <a:gd name="connsiteX118" fmla="*/ 1301010 w 2221260"/>
                <a:gd name="connsiteY118" fmla="*/ 219217 h 2057762"/>
                <a:gd name="connsiteX119" fmla="*/ 1236586 w 2221260"/>
                <a:gd name="connsiteY119" fmla="*/ 158253 h 2057762"/>
                <a:gd name="connsiteX120" fmla="*/ 1140856 w 2221260"/>
                <a:gd name="connsiteY120" fmla="*/ 149465 h 2057762"/>
                <a:gd name="connsiteX121" fmla="*/ 1064239 w 2221260"/>
                <a:gd name="connsiteY121" fmla="*/ 123376 h 2057762"/>
                <a:gd name="connsiteX122" fmla="*/ 1038151 w 2221260"/>
                <a:gd name="connsiteY122" fmla="*/ 60710 h 2057762"/>
                <a:gd name="connsiteX123" fmla="*/ 1034691 w 2221260"/>
                <a:gd name="connsiteY123" fmla="*/ 34567 h 2057762"/>
                <a:gd name="connsiteX124" fmla="*/ 1018489 w 2221260"/>
                <a:gd name="connsiteY124" fmla="*/ 20 h 2057762"/>
                <a:gd name="connsiteX125" fmla="*/ 1018489 w 2221260"/>
                <a:gd name="connsiteY125" fmla="*/ 20 h 2057762"/>
                <a:gd name="connsiteX126" fmla="*/ 31420 w 2221260"/>
                <a:gd name="connsiteY126" fmla="*/ 1024931 h 2057762"/>
                <a:gd name="connsiteX127" fmla="*/ 3354 w 2221260"/>
                <a:gd name="connsiteY127" fmla="*/ 1037728 h 2057762"/>
                <a:gd name="connsiteX128" fmla="*/ 20326 w 2221260"/>
                <a:gd name="connsiteY128" fmla="*/ 1079688 h 2057762"/>
                <a:gd name="connsiteX129" fmla="*/ 25983 w 2221260"/>
                <a:gd name="connsiteY129" fmla="*/ 1108523 h 2057762"/>
                <a:gd name="connsiteX130" fmla="*/ 85628 w 2221260"/>
                <a:gd name="connsiteY130" fmla="*/ 1094133 h 2057762"/>
                <a:gd name="connsiteX131" fmla="*/ 100842 w 2221260"/>
                <a:gd name="connsiteY131" fmla="*/ 1078810 h 2057762"/>
                <a:gd name="connsiteX132" fmla="*/ 90846 w 2221260"/>
                <a:gd name="connsiteY132" fmla="*/ 1052996 h 2057762"/>
                <a:gd name="connsiteX133" fmla="*/ 31420 w 2221260"/>
                <a:gd name="connsiteY133" fmla="*/ 1024931 h 2057762"/>
                <a:gd name="connsiteX134" fmla="*/ 31420 w 2221260"/>
                <a:gd name="connsiteY134" fmla="*/ 1024931 h 2057762"/>
                <a:gd name="connsiteX135" fmla="*/ 771612 w 2221260"/>
                <a:gd name="connsiteY135" fmla="*/ 1507371 h 2057762"/>
                <a:gd name="connsiteX136" fmla="*/ 757661 w 2221260"/>
                <a:gd name="connsiteY136" fmla="*/ 1531811 h 2057762"/>
                <a:gd name="connsiteX137" fmla="*/ 748105 w 2221260"/>
                <a:gd name="connsiteY137" fmla="*/ 1542302 h 2057762"/>
                <a:gd name="connsiteX138" fmla="*/ 722840 w 2221260"/>
                <a:gd name="connsiteY138" fmla="*/ 1547574 h 2057762"/>
                <a:gd name="connsiteX139" fmla="*/ 773314 w 2221260"/>
                <a:gd name="connsiteY139" fmla="*/ 1570312 h 2057762"/>
                <a:gd name="connsiteX140" fmla="*/ 809948 w 2221260"/>
                <a:gd name="connsiteY140" fmla="*/ 1563282 h 2057762"/>
                <a:gd name="connsiteX141" fmla="*/ 818680 w 2221260"/>
                <a:gd name="connsiteY141" fmla="*/ 1537084 h 2057762"/>
                <a:gd name="connsiteX142" fmla="*/ 790834 w 2221260"/>
                <a:gd name="connsiteY142" fmla="*/ 1517861 h 2057762"/>
                <a:gd name="connsiteX143" fmla="*/ 771612 w 2221260"/>
                <a:gd name="connsiteY143" fmla="*/ 1507371 h 2057762"/>
                <a:gd name="connsiteX144" fmla="*/ 728278 w 2221260"/>
                <a:gd name="connsiteY144" fmla="*/ 1580363 h 2057762"/>
                <a:gd name="connsiteX145" fmla="*/ 707187 w 2221260"/>
                <a:gd name="connsiteY145" fmla="*/ 1593819 h 2057762"/>
                <a:gd name="connsiteX146" fmla="*/ 683680 w 2221260"/>
                <a:gd name="connsiteY146" fmla="*/ 1632265 h 2057762"/>
                <a:gd name="connsiteX147" fmla="*/ 634909 w 2221260"/>
                <a:gd name="connsiteY147" fmla="*/ 1596455 h 2057762"/>
                <a:gd name="connsiteX148" fmla="*/ 616620 w 2221260"/>
                <a:gd name="connsiteY148" fmla="*/ 1618315 h 2057762"/>
                <a:gd name="connsiteX149" fmla="*/ 635788 w 2221260"/>
                <a:gd name="connsiteY149" fmla="*/ 1658518 h 2057762"/>
                <a:gd name="connsiteX150" fmla="*/ 642818 w 2221260"/>
                <a:gd name="connsiteY150" fmla="*/ 1679498 h 2057762"/>
                <a:gd name="connsiteX151" fmla="*/ 695928 w 2221260"/>
                <a:gd name="connsiteY151" fmla="*/ 1647149 h 2057762"/>
                <a:gd name="connsiteX152" fmla="*/ 725532 w 2221260"/>
                <a:gd name="connsiteY152" fmla="*/ 1635780 h 2057762"/>
                <a:gd name="connsiteX153" fmla="*/ 759529 w 2221260"/>
                <a:gd name="connsiteY153" fmla="*/ 1627981 h 2057762"/>
                <a:gd name="connsiteX154" fmla="*/ 756837 w 2221260"/>
                <a:gd name="connsiteY154" fmla="*/ 1602607 h 2057762"/>
                <a:gd name="connsiteX155" fmla="*/ 728278 w 2221260"/>
                <a:gd name="connsiteY155" fmla="*/ 1580363 h 2057762"/>
                <a:gd name="connsiteX156" fmla="*/ 728278 w 2221260"/>
                <a:gd name="connsiteY156" fmla="*/ 1580363 h 2057762"/>
                <a:gd name="connsiteX157" fmla="*/ 1820578 w 2221260"/>
                <a:gd name="connsiteY157" fmla="*/ 1693503 h 2057762"/>
                <a:gd name="connsiteX158" fmla="*/ 1800476 w 2221260"/>
                <a:gd name="connsiteY158" fmla="*/ 1697842 h 2057762"/>
                <a:gd name="connsiteX159" fmla="*/ 1807506 w 2221260"/>
                <a:gd name="connsiteY159" fmla="*/ 1731126 h 2057762"/>
                <a:gd name="connsiteX160" fmla="*/ 1831013 w 2221260"/>
                <a:gd name="connsiteY160" fmla="*/ 1745076 h 2057762"/>
                <a:gd name="connsiteX161" fmla="*/ 1838043 w 2221260"/>
                <a:gd name="connsiteY161" fmla="*/ 1768693 h 2057762"/>
                <a:gd name="connsiteX162" fmla="*/ 1878137 w 2221260"/>
                <a:gd name="connsiteY162" fmla="*/ 1770395 h 2057762"/>
                <a:gd name="connsiteX163" fmla="*/ 1874732 w 2221260"/>
                <a:gd name="connsiteY163" fmla="*/ 1740627 h 2057762"/>
                <a:gd name="connsiteX164" fmla="*/ 1865944 w 2221260"/>
                <a:gd name="connsiteY164" fmla="*/ 1719646 h 2057762"/>
                <a:gd name="connsiteX165" fmla="*/ 1853751 w 2221260"/>
                <a:gd name="connsiteY165" fmla="*/ 1696908 h 2057762"/>
                <a:gd name="connsiteX166" fmla="*/ 1820578 w 2221260"/>
                <a:gd name="connsiteY166" fmla="*/ 1693503 h 2057762"/>
                <a:gd name="connsiteX167" fmla="*/ 1820578 w 2221260"/>
                <a:gd name="connsiteY167" fmla="*/ 1693503 h 2057762"/>
                <a:gd name="connsiteX168" fmla="*/ 1918450 w 2221260"/>
                <a:gd name="connsiteY168" fmla="*/ 1695920 h 2057762"/>
                <a:gd name="connsiteX169" fmla="*/ 1910322 w 2221260"/>
                <a:gd name="connsiteY169" fmla="*/ 1697897 h 2057762"/>
                <a:gd name="connsiteX170" fmla="*/ 1904115 w 2221260"/>
                <a:gd name="connsiteY170" fmla="*/ 1704928 h 2057762"/>
                <a:gd name="connsiteX171" fmla="*/ 1906806 w 2221260"/>
                <a:gd name="connsiteY171" fmla="*/ 1736398 h 2057762"/>
                <a:gd name="connsiteX172" fmla="*/ 1925096 w 2221260"/>
                <a:gd name="connsiteY172" fmla="*/ 1759136 h 2057762"/>
                <a:gd name="connsiteX173" fmla="*/ 1933828 w 2221260"/>
                <a:gd name="connsiteY173" fmla="*/ 1803733 h 2057762"/>
                <a:gd name="connsiteX174" fmla="*/ 1943385 w 2221260"/>
                <a:gd name="connsiteY174" fmla="*/ 1765287 h 2057762"/>
                <a:gd name="connsiteX175" fmla="*/ 1961674 w 2221260"/>
                <a:gd name="connsiteY175" fmla="*/ 1748701 h 2057762"/>
                <a:gd name="connsiteX176" fmla="*/ 1936410 w 2221260"/>
                <a:gd name="connsiteY176" fmla="*/ 1715472 h 2057762"/>
                <a:gd name="connsiteX177" fmla="*/ 1928611 w 2221260"/>
                <a:gd name="connsiteY177" fmla="*/ 1696249 h 2057762"/>
                <a:gd name="connsiteX178" fmla="*/ 1918450 w 2221260"/>
                <a:gd name="connsiteY178" fmla="*/ 1695920 h 2057762"/>
                <a:gd name="connsiteX179" fmla="*/ 1918450 w 2221260"/>
                <a:gd name="connsiteY179" fmla="*/ 1695920 h 2057762"/>
                <a:gd name="connsiteX180" fmla="*/ 1870612 w 2221260"/>
                <a:gd name="connsiteY180" fmla="*/ 1799229 h 2057762"/>
                <a:gd name="connsiteX181" fmla="*/ 1852763 w 2221260"/>
                <a:gd name="connsiteY181" fmla="*/ 1822901 h 2057762"/>
                <a:gd name="connsiteX182" fmla="*/ 1852818 w 2221260"/>
                <a:gd name="connsiteY182" fmla="*/ 1822901 h 2057762"/>
                <a:gd name="connsiteX183" fmla="*/ 1880663 w 2221260"/>
                <a:gd name="connsiteY183" fmla="*/ 1838609 h 2057762"/>
                <a:gd name="connsiteX184" fmla="*/ 1893735 w 2221260"/>
                <a:gd name="connsiteY184" fmla="*/ 1856075 h 2057762"/>
                <a:gd name="connsiteX185" fmla="*/ 1927732 w 2221260"/>
                <a:gd name="connsiteY185" fmla="*/ 1868322 h 2057762"/>
                <a:gd name="connsiteX186" fmla="*/ 1906806 w 2221260"/>
                <a:gd name="connsiteY186" fmla="*/ 1838609 h 2057762"/>
                <a:gd name="connsiteX187" fmla="*/ 1898074 w 2221260"/>
                <a:gd name="connsiteY187" fmla="*/ 1813070 h 2057762"/>
                <a:gd name="connsiteX188" fmla="*/ 1870612 w 2221260"/>
                <a:gd name="connsiteY188" fmla="*/ 1799229 h 2057762"/>
                <a:gd name="connsiteX189" fmla="*/ 1870612 w 2221260"/>
                <a:gd name="connsiteY189" fmla="*/ 1799229 h 2057762"/>
                <a:gd name="connsiteX190" fmla="*/ 2010555 w 2221260"/>
                <a:gd name="connsiteY190" fmla="*/ 1888039 h 2057762"/>
                <a:gd name="connsiteX191" fmla="*/ 1993529 w 2221260"/>
                <a:gd name="connsiteY191" fmla="*/ 1909624 h 2057762"/>
                <a:gd name="connsiteX192" fmla="*/ 1993584 w 2221260"/>
                <a:gd name="connsiteY192" fmla="*/ 1909624 h 2057762"/>
                <a:gd name="connsiteX193" fmla="*/ 2014839 w 2221260"/>
                <a:gd name="connsiteY193" fmla="*/ 1980145 h 2057762"/>
                <a:gd name="connsiteX194" fmla="*/ 2059272 w 2221260"/>
                <a:gd name="connsiteY194" fmla="*/ 2003707 h 2057762"/>
                <a:gd name="connsiteX195" fmla="*/ 2116336 w 2221260"/>
                <a:gd name="connsiteY195" fmla="*/ 2056597 h 2057762"/>
                <a:gd name="connsiteX196" fmla="*/ 2121993 w 2221260"/>
                <a:gd name="connsiteY196" fmla="*/ 2037374 h 2057762"/>
                <a:gd name="connsiteX197" fmla="*/ 2083602 w 2221260"/>
                <a:gd name="connsiteY197" fmla="*/ 1981408 h 2057762"/>
                <a:gd name="connsiteX198" fmla="*/ 2066631 w 2221260"/>
                <a:gd name="connsiteY198" fmla="*/ 1945104 h 2057762"/>
                <a:gd name="connsiteX199" fmla="*/ 2036588 w 2221260"/>
                <a:gd name="connsiteY199" fmla="*/ 1926760 h 2057762"/>
                <a:gd name="connsiteX200" fmla="*/ 2010555 w 2221260"/>
                <a:gd name="connsiteY200" fmla="*/ 1888039 h 2057762"/>
                <a:gd name="connsiteX201" fmla="*/ 2010555 w 2221260"/>
                <a:gd name="connsiteY201" fmla="*/ 1888039 h 205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2221260" h="2057762">
                  <a:moveTo>
                    <a:pt x="1018489" y="20"/>
                  </a:moveTo>
                  <a:cubicBezTo>
                    <a:pt x="1015907" y="75"/>
                    <a:pt x="1013216" y="569"/>
                    <a:pt x="1010415" y="1503"/>
                  </a:cubicBezTo>
                  <a:cubicBezTo>
                    <a:pt x="989105" y="8589"/>
                    <a:pt x="930722" y="52691"/>
                    <a:pt x="914685" y="20671"/>
                  </a:cubicBezTo>
                  <a:cubicBezTo>
                    <a:pt x="902108" y="-4483"/>
                    <a:pt x="866792" y="20891"/>
                    <a:pt x="848558" y="32864"/>
                  </a:cubicBezTo>
                  <a:lnTo>
                    <a:pt x="848393" y="33029"/>
                  </a:lnTo>
                  <a:cubicBezTo>
                    <a:pt x="851359" y="33029"/>
                    <a:pt x="794130" y="33743"/>
                    <a:pt x="746292" y="58074"/>
                  </a:cubicBezTo>
                  <a:cubicBezTo>
                    <a:pt x="704112" y="79603"/>
                    <a:pt x="675332" y="122937"/>
                    <a:pt x="613929" y="151167"/>
                  </a:cubicBezTo>
                  <a:cubicBezTo>
                    <a:pt x="588170" y="162921"/>
                    <a:pt x="559116" y="144577"/>
                    <a:pt x="532643" y="158967"/>
                  </a:cubicBezTo>
                  <a:cubicBezTo>
                    <a:pt x="524954" y="163195"/>
                    <a:pt x="493868" y="182309"/>
                    <a:pt x="499855" y="211088"/>
                  </a:cubicBezTo>
                  <a:cubicBezTo>
                    <a:pt x="505896" y="239758"/>
                    <a:pt x="548955" y="278038"/>
                    <a:pt x="553843" y="310004"/>
                  </a:cubicBezTo>
                  <a:cubicBezTo>
                    <a:pt x="557578" y="334993"/>
                    <a:pt x="530721" y="350317"/>
                    <a:pt x="539564" y="369430"/>
                  </a:cubicBezTo>
                  <a:cubicBezTo>
                    <a:pt x="556754" y="406283"/>
                    <a:pt x="605800" y="373439"/>
                    <a:pt x="618762" y="410018"/>
                  </a:cubicBezTo>
                  <a:cubicBezTo>
                    <a:pt x="623650" y="423858"/>
                    <a:pt x="569496" y="429515"/>
                    <a:pt x="574824" y="442477"/>
                  </a:cubicBezTo>
                  <a:cubicBezTo>
                    <a:pt x="595969" y="494544"/>
                    <a:pt x="660778" y="539361"/>
                    <a:pt x="645180" y="552926"/>
                  </a:cubicBezTo>
                  <a:cubicBezTo>
                    <a:pt x="624144" y="571270"/>
                    <a:pt x="573451" y="537823"/>
                    <a:pt x="522098" y="487843"/>
                  </a:cubicBezTo>
                  <a:cubicBezTo>
                    <a:pt x="507709" y="473838"/>
                    <a:pt x="526217" y="436765"/>
                    <a:pt x="505127" y="425670"/>
                  </a:cubicBezTo>
                  <a:cubicBezTo>
                    <a:pt x="428016" y="384918"/>
                    <a:pt x="267312" y="389257"/>
                    <a:pt x="254680" y="414027"/>
                  </a:cubicBezTo>
                  <a:cubicBezTo>
                    <a:pt x="247101" y="428801"/>
                    <a:pt x="321191" y="461315"/>
                    <a:pt x="332341" y="500640"/>
                  </a:cubicBezTo>
                  <a:cubicBezTo>
                    <a:pt x="336295" y="514480"/>
                    <a:pt x="299003" y="516952"/>
                    <a:pt x="292687" y="531616"/>
                  </a:cubicBezTo>
                  <a:cubicBezTo>
                    <a:pt x="282251" y="556002"/>
                    <a:pt x="300595" y="592305"/>
                    <a:pt x="319489" y="611528"/>
                  </a:cubicBezTo>
                  <a:cubicBezTo>
                    <a:pt x="337778" y="630147"/>
                    <a:pt x="389460" y="609222"/>
                    <a:pt x="408628" y="626358"/>
                  </a:cubicBezTo>
                  <a:cubicBezTo>
                    <a:pt x="426313" y="642121"/>
                    <a:pt x="428730" y="662662"/>
                    <a:pt x="446744" y="674964"/>
                  </a:cubicBezTo>
                  <a:cubicBezTo>
                    <a:pt x="467286" y="689025"/>
                    <a:pt x="541266" y="603620"/>
                    <a:pt x="555217" y="619932"/>
                  </a:cubicBezTo>
                  <a:cubicBezTo>
                    <a:pt x="571748" y="639319"/>
                    <a:pt x="531325" y="658432"/>
                    <a:pt x="522593" y="692649"/>
                  </a:cubicBezTo>
                  <a:cubicBezTo>
                    <a:pt x="512102" y="734006"/>
                    <a:pt x="530282" y="790247"/>
                    <a:pt x="521769" y="801945"/>
                  </a:cubicBezTo>
                  <a:cubicBezTo>
                    <a:pt x="502052" y="828857"/>
                    <a:pt x="436584" y="799419"/>
                    <a:pt x="392261" y="803483"/>
                  </a:cubicBezTo>
                  <a:cubicBezTo>
                    <a:pt x="366008" y="805954"/>
                    <a:pt x="363482" y="911351"/>
                    <a:pt x="337449" y="915085"/>
                  </a:cubicBezTo>
                  <a:cubicBezTo>
                    <a:pt x="317951" y="917887"/>
                    <a:pt x="306033" y="848629"/>
                    <a:pt x="285766" y="843357"/>
                  </a:cubicBezTo>
                  <a:cubicBezTo>
                    <a:pt x="257262" y="835888"/>
                    <a:pt x="253527" y="859339"/>
                    <a:pt x="228043" y="868072"/>
                  </a:cubicBezTo>
                  <a:cubicBezTo>
                    <a:pt x="199208" y="878068"/>
                    <a:pt x="149778" y="875157"/>
                    <a:pt x="140112" y="895808"/>
                  </a:cubicBezTo>
                  <a:cubicBezTo>
                    <a:pt x="128468" y="920688"/>
                    <a:pt x="209094" y="1000930"/>
                    <a:pt x="198989" y="1025590"/>
                  </a:cubicBezTo>
                  <a:cubicBezTo>
                    <a:pt x="191135" y="1044648"/>
                    <a:pt x="170649" y="1038387"/>
                    <a:pt x="163838" y="1057335"/>
                  </a:cubicBezTo>
                  <a:cubicBezTo>
                    <a:pt x="158785" y="1071396"/>
                    <a:pt x="195583" y="1080787"/>
                    <a:pt x="199208" y="1098252"/>
                  </a:cubicBezTo>
                  <a:cubicBezTo>
                    <a:pt x="203273" y="1117970"/>
                    <a:pt x="174438" y="1145815"/>
                    <a:pt x="170099" y="1161359"/>
                  </a:cubicBezTo>
                  <a:cubicBezTo>
                    <a:pt x="169495" y="1163445"/>
                    <a:pt x="191409" y="1184481"/>
                    <a:pt x="216729" y="1185414"/>
                  </a:cubicBezTo>
                  <a:cubicBezTo>
                    <a:pt x="249353" y="1186513"/>
                    <a:pt x="287689" y="1169157"/>
                    <a:pt x="291588" y="1192060"/>
                  </a:cubicBezTo>
                  <a:cubicBezTo>
                    <a:pt x="297685" y="1228034"/>
                    <a:pt x="192563" y="1318712"/>
                    <a:pt x="220573" y="1344690"/>
                  </a:cubicBezTo>
                  <a:cubicBezTo>
                    <a:pt x="233645" y="1356883"/>
                    <a:pt x="304660" y="1297786"/>
                    <a:pt x="318116" y="1310418"/>
                  </a:cubicBezTo>
                  <a:cubicBezTo>
                    <a:pt x="339700" y="1330740"/>
                    <a:pt x="361230" y="1351281"/>
                    <a:pt x="380728" y="1370833"/>
                  </a:cubicBezTo>
                  <a:cubicBezTo>
                    <a:pt x="401818" y="1392034"/>
                    <a:pt x="377212" y="1431743"/>
                    <a:pt x="397918" y="1445857"/>
                  </a:cubicBezTo>
                  <a:cubicBezTo>
                    <a:pt x="411978" y="1455414"/>
                    <a:pt x="424830" y="1373579"/>
                    <a:pt x="437847" y="1381763"/>
                  </a:cubicBezTo>
                  <a:cubicBezTo>
                    <a:pt x="447294" y="1387695"/>
                    <a:pt x="439055" y="1417462"/>
                    <a:pt x="447898" y="1422076"/>
                  </a:cubicBezTo>
                  <a:cubicBezTo>
                    <a:pt x="485520" y="1441573"/>
                    <a:pt x="570924" y="1373250"/>
                    <a:pt x="568837" y="1380060"/>
                  </a:cubicBezTo>
                  <a:cubicBezTo>
                    <a:pt x="560929" y="1406533"/>
                    <a:pt x="513530" y="1448055"/>
                    <a:pt x="454708" y="1504734"/>
                  </a:cubicBezTo>
                  <a:cubicBezTo>
                    <a:pt x="444438" y="1514621"/>
                    <a:pt x="437243" y="1546146"/>
                    <a:pt x="426148" y="1555373"/>
                  </a:cubicBezTo>
                  <a:cubicBezTo>
                    <a:pt x="415548" y="1564216"/>
                    <a:pt x="390943" y="1559108"/>
                    <a:pt x="380453" y="1567566"/>
                  </a:cubicBezTo>
                  <a:cubicBezTo>
                    <a:pt x="356946" y="1586679"/>
                    <a:pt x="358209" y="1599751"/>
                    <a:pt x="332945" y="1616117"/>
                  </a:cubicBezTo>
                  <a:cubicBezTo>
                    <a:pt x="317621" y="1626004"/>
                    <a:pt x="286755" y="1608593"/>
                    <a:pt x="271981" y="1617930"/>
                  </a:cubicBezTo>
                  <a:cubicBezTo>
                    <a:pt x="247156" y="1633473"/>
                    <a:pt x="223484" y="1648028"/>
                    <a:pt x="202174" y="1660825"/>
                  </a:cubicBezTo>
                  <a:cubicBezTo>
                    <a:pt x="178118" y="1675324"/>
                    <a:pt x="157962" y="1653849"/>
                    <a:pt x="141759" y="1665987"/>
                  </a:cubicBezTo>
                  <a:cubicBezTo>
                    <a:pt x="117868" y="1683892"/>
                    <a:pt x="116879" y="1704488"/>
                    <a:pt x="118143" y="1714044"/>
                  </a:cubicBezTo>
                  <a:cubicBezTo>
                    <a:pt x="118527" y="1717285"/>
                    <a:pt x="167793" y="1709871"/>
                    <a:pt x="210962" y="1711353"/>
                  </a:cubicBezTo>
                  <a:cubicBezTo>
                    <a:pt x="227219" y="1711903"/>
                    <a:pt x="233700" y="1733267"/>
                    <a:pt x="249353" y="1728435"/>
                  </a:cubicBezTo>
                  <a:cubicBezTo>
                    <a:pt x="257097" y="1726073"/>
                    <a:pt x="263413" y="1713770"/>
                    <a:pt x="271541" y="1711024"/>
                  </a:cubicBezTo>
                  <a:cubicBezTo>
                    <a:pt x="289831" y="1704818"/>
                    <a:pt x="320587" y="1717614"/>
                    <a:pt x="340689" y="1709651"/>
                  </a:cubicBezTo>
                  <a:cubicBezTo>
                    <a:pt x="354914" y="1704049"/>
                    <a:pt x="343270" y="1663681"/>
                    <a:pt x="357880" y="1657090"/>
                  </a:cubicBezTo>
                  <a:cubicBezTo>
                    <a:pt x="418954" y="1629409"/>
                    <a:pt x="475908" y="1632759"/>
                    <a:pt x="538026" y="1604804"/>
                  </a:cubicBezTo>
                  <a:cubicBezTo>
                    <a:pt x="557139" y="1596236"/>
                    <a:pt x="525778" y="1564985"/>
                    <a:pt x="544177" y="1553945"/>
                  </a:cubicBezTo>
                  <a:cubicBezTo>
                    <a:pt x="557413" y="1546036"/>
                    <a:pt x="574439" y="1569378"/>
                    <a:pt x="590532" y="1562568"/>
                  </a:cubicBezTo>
                  <a:cubicBezTo>
                    <a:pt x="647871" y="1538402"/>
                    <a:pt x="713503" y="1490015"/>
                    <a:pt x="731243" y="1473649"/>
                  </a:cubicBezTo>
                  <a:cubicBezTo>
                    <a:pt x="737889" y="1467552"/>
                    <a:pt x="711361" y="1442562"/>
                    <a:pt x="707572" y="1416309"/>
                  </a:cubicBezTo>
                  <a:cubicBezTo>
                    <a:pt x="704167" y="1393132"/>
                    <a:pt x="723170" y="1368472"/>
                    <a:pt x="729651" y="1363144"/>
                  </a:cubicBezTo>
                  <a:cubicBezTo>
                    <a:pt x="745084" y="1350237"/>
                    <a:pt x="789461" y="1365286"/>
                    <a:pt x="805005" y="1352324"/>
                  </a:cubicBezTo>
                  <a:cubicBezTo>
                    <a:pt x="847405" y="1317064"/>
                    <a:pt x="887883" y="1262416"/>
                    <a:pt x="925505" y="1238196"/>
                  </a:cubicBezTo>
                  <a:cubicBezTo>
                    <a:pt x="949286" y="1222872"/>
                    <a:pt x="1012832" y="1210898"/>
                    <a:pt x="1029473" y="1203869"/>
                  </a:cubicBezTo>
                  <a:cubicBezTo>
                    <a:pt x="1032054" y="1202770"/>
                    <a:pt x="1019422" y="1226222"/>
                    <a:pt x="1029638" y="1248411"/>
                  </a:cubicBezTo>
                  <a:cubicBezTo>
                    <a:pt x="1041941" y="1275213"/>
                    <a:pt x="1076432" y="1302620"/>
                    <a:pt x="1065338" y="1314098"/>
                  </a:cubicBezTo>
                  <a:cubicBezTo>
                    <a:pt x="1049575" y="1330465"/>
                    <a:pt x="994378" y="1255770"/>
                    <a:pt x="965708" y="1266590"/>
                  </a:cubicBezTo>
                  <a:cubicBezTo>
                    <a:pt x="900130" y="1291305"/>
                    <a:pt x="851359" y="1390331"/>
                    <a:pt x="860916" y="1388464"/>
                  </a:cubicBezTo>
                  <a:cubicBezTo>
                    <a:pt x="880303" y="1384674"/>
                    <a:pt x="905513" y="1375447"/>
                    <a:pt x="921825" y="1379346"/>
                  </a:cubicBezTo>
                  <a:cubicBezTo>
                    <a:pt x="929404" y="1381158"/>
                    <a:pt x="903151" y="1400821"/>
                    <a:pt x="878875" y="1420154"/>
                  </a:cubicBezTo>
                  <a:cubicBezTo>
                    <a:pt x="857510" y="1437235"/>
                    <a:pt x="837738" y="1454206"/>
                    <a:pt x="844329" y="1458600"/>
                  </a:cubicBezTo>
                  <a:cubicBezTo>
                    <a:pt x="853611" y="1464751"/>
                    <a:pt x="870307" y="1457172"/>
                    <a:pt x="886674" y="1456622"/>
                  </a:cubicBezTo>
                  <a:cubicBezTo>
                    <a:pt x="903096" y="1456073"/>
                    <a:pt x="919353" y="1462664"/>
                    <a:pt x="927702" y="1458600"/>
                  </a:cubicBezTo>
                  <a:cubicBezTo>
                    <a:pt x="936434" y="1454426"/>
                    <a:pt x="930503" y="1404830"/>
                    <a:pt x="938961" y="1400876"/>
                  </a:cubicBezTo>
                  <a:cubicBezTo>
                    <a:pt x="951758" y="1394944"/>
                    <a:pt x="985096" y="1420648"/>
                    <a:pt x="996794" y="1415046"/>
                  </a:cubicBezTo>
                  <a:cubicBezTo>
                    <a:pt x="1011788" y="1407906"/>
                    <a:pt x="1013655" y="1387310"/>
                    <a:pt x="1026617" y="1381213"/>
                  </a:cubicBezTo>
                  <a:cubicBezTo>
                    <a:pt x="1041391" y="1374293"/>
                    <a:pt x="1072862" y="1401040"/>
                    <a:pt x="1083901" y="1395384"/>
                  </a:cubicBezTo>
                  <a:cubicBezTo>
                    <a:pt x="1107683" y="1383191"/>
                    <a:pt x="1114164" y="1354027"/>
                    <a:pt x="1114713" y="1352434"/>
                  </a:cubicBezTo>
                  <a:cubicBezTo>
                    <a:pt x="1121029" y="1333541"/>
                    <a:pt x="1100763" y="1325248"/>
                    <a:pt x="1100763" y="1300203"/>
                  </a:cubicBezTo>
                  <a:cubicBezTo>
                    <a:pt x="1100763" y="1270764"/>
                    <a:pt x="1137890" y="1275817"/>
                    <a:pt x="1158267" y="1275817"/>
                  </a:cubicBezTo>
                  <a:cubicBezTo>
                    <a:pt x="1191934" y="1275817"/>
                    <a:pt x="1171613" y="1259341"/>
                    <a:pt x="1194790" y="1254947"/>
                  </a:cubicBezTo>
                  <a:cubicBezTo>
                    <a:pt x="1244110" y="1245720"/>
                    <a:pt x="1219231" y="1291525"/>
                    <a:pt x="1260917" y="1291525"/>
                  </a:cubicBezTo>
                  <a:cubicBezTo>
                    <a:pt x="1272670" y="1291525"/>
                    <a:pt x="1271956" y="1324589"/>
                    <a:pt x="1255754" y="1324589"/>
                  </a:cubicBezTo>
                  <a:cubicBezTo>
                    <a:pt x="1244550" y="1324589"/>
                    <a:pt x="1195669" y="1320305"/>
                    <a:pt x="1212200" y="1333321"/>
                  </a:cubicBezTo>
                  <a:cubicBezTo>
                    <a:pt x="1244110" y="1358475"/>
                    <a:pt x="1286456" y="1371328"/>
                    <a:pt x="1312324" y="1403842"/>
                  </a:cubicBezTo>
                  <a:cubicBezTo>
                    <a:pt x="1338962" y="1437345"/>
                    <a:pt x="1384987" y="1420977"/>
                    <a:pt x="1428046" y="1426360"/>
                  </a:cubicBezTo>
                  <a:cubicBezTo>
                    <a:pt x="1450674" y="1431962"/>
                    <a:pt x="1566067" y="1483369"/>
                    <a:pt x="1579138" y="1502153"/>
                  </a:cubicBezTo>
                  <a:cubicBezTo>
                    <a:pt x="1606215" y="1541093"/>
                    <a:pt x="1673605" y="1539940"/>
                    <a:pt x="1682283" y="1573552"/>
                  </a:cubicBezTo>
                  <a:cubicBezTo>
                    <a:pt x="1686073" y="1588436"/>
                    <a:pt x="1730230" y="1619633"/>
                    <a:pt x="1741050" y="1631386"/>
                  </a:cubicBezTo>
                  <a:cubicBezTo>
                    <a:pt x="1772246" y="1665438"/>
                    <a:pt x="1805474" y="1667470"/>
                    <a:pt x="1825027" y="1644952"/>
                  </a:cubicBezTo>
                  <a:cubicBezTo>
                    <a:pt x="1835297" y="1633143"/>
                    <a:pt x="1850291" y="1619962"/>
                    <a:pt x="1841064" y="1589480"/>
                  </a:cubicBezTo>
                  <a:cubicBezTo>
                    <a:pt x="1836396" y="1574102"/>
                    <a:pt x="1824368" y="1554385"/>
                    <a:pt x="1847655" y="1554385"/>
                  </a:cubicBezTo>
                  <a:cubicBezTo>
                    <a:pt x="1867372" y="1554385"/>
                    <a:pt x="1894669" y="1599257"/>
                    <a:pt x="1894669" y="1618864"/>
                  </a:cubicBezTo>
                  <a:cubicBezTo>
                    <a:pt x="1894669" y="1677026"/>
                    <a:pt x="1921745" y="1675873"/>
                    <a:pt x="1972823" y="1705806"/>
                  </a:cubicBezTo>
                  <a:cubicBezTo>
                    <a:pt x="1978645" y="1723217"/>
                    <a:pt x="1978206" y="1746504"/>
                    <a:pt x="1989355" y="1762651"/>
                  </a:cubicBezTo>
                  <a:cubicBezTo>
                    <a:pt x="2005392" y="1785718"/>
                    <a:pt x="2019013" y="1788410"/>
                    <a:pt x="2038621" y="1799394"/>
                  </a:cubicBezTo>
                  <a:cubicBezTo>
                    <a:pt x="2047134" y="1804117"/>
                    <a:pt x="2065148" y="1802470"/>
                    <a:pt x="2071464" y="1810434"/>
                  </a:cubicBezTo>
                  <a:cubicBezTo>
                    <a:pt x="2080801" y="1821967"/>
                    <a:pt x="2077725" y="1843826"/>
                    <a:pt x="2086074" y="1853548"/>
                  </a:cubicBezTo>
                  <a:cubicBezTo>
                    <a:pt x="2092500" y="1860853"/>
                    <a:pt x="2092170" y="1889906"/>
                    <a:pt x="2092170" y="1900727"/>
                  </a:cubicBezTo>
                  <a:cubicBezTo>
                    <a:pt x="2092170" y="1930769"/>
                    <a:pt x="2145830" y="1911711"/>
                    <a:pt x="2165766" y="1938349"/>
                  </a:cubicBezTo>
                  <a:cubicBezTo>
                    <a:pt x="2181474" y="1959329"/>
                    <a:pt x="2173401" y="2029410"/>
                    <a:pt x="2208441" y="2007386"/>
                  </a:cubicBezTo>
                  <a:cubicBezTo>
                    <a:pt x="2225303" y="1996786"/>
                    <a:pt x="2223765" y="1963833"/>
                    <a:pt x="2213988" y="1944610"/>
                  </a:cubicBezTo>
                  <a:cubicBezTo>
                    <a:pt x="2200642" y="1918192"/>
                    <a:pt x="2172028" y="1903912"/>
                    <a:pt x="2163624" y="1897212"/>
                  </a:cubicBezTo>
                  <a:cubicBezTo>
                    <a:pt x="2150937" y="1887050"/>
                    <a:pt x="2143523" y="1840751"/>
                    <a:pt x="2139239" y="1824658"/>
                  </a:cubicBezTo>
                  <a:cubicBezTo>
                    <a:pt x="2129188" y="1786652"/>
                    <a:pt x="2083218" y="1821473"/>
                    <a:pt x="2066027" y="1773965"/>
                  </a:cubicBezTo>
                  <a:cubicBezTo>
                    <a:pt x="2054878" y="1743208"/>
                    <a:pt x="2034501" y="1738430"/>
                    <a:pt x="2002536" y="1719811"/>
                  </a:cubicBezTo>
                  <a:cubicBezTo>
                    <a:pt x="2002536" y="1677301"/>
                    <a:pt x="1942836" y="1637482"/>
                    <a:pt x="1927677" y="1590963"/>
                  </a:cubicBezTo>
                  <a:cubicBezTo>
                    <a:pt x="1907575" y="1529340"/>
                    <a:pt x="1870777" y="1502208"/>
                    <a:pt x="1816294" y="1528296"/>
                  </a:cubicBezTo>
                  <a:cubicBezTo>
                    <a:pt x="1796192" y="1537963"/>
                    <a:pt x="1807451" y="1559822"/>
                    <a:pt x="1784878" y="1573662"/>
                  </a:cubicBezTo>
                  <a:cubicBezTo>
                    <a:pt x="1759834" y="1588986"/>
                    <a:pt x="1737974" y="1580473"/>
                    <a:pt x="1719520" y="1547354"/>
                  </a:cubicBezTo>
                  <a:cubicBezTo>
                    <a:pt x="1712875" y="1535382"/>
                    <a:pt x="1701616" y="1527857"/>
                    <a:pt x="1692663" y="1507371"/>
                  </a:cubicBezTo>
                  <a:cubicBezTo>
                    <a:pt x="1681130" y="1481063"/>
                    <a:pt x="1684150" y="1455854"/>
                    <a:pt x="1666795" y="1446297"/>
                  </a:cubicBezTo>
                  <a:cubicBezTo>
                    <a:pt x="1629118" y="1425591"/>
                    <a:pt x="1559092" y="1441903"/>
                    <a:pt x="1511584" y="1415101"/>
                  </a:cubicBezTo>
                  <a:lnTo>
                    <a:pt x="1586443" y="288749"/>
                  </a:lnTo>
                  <a:cubicBezTo>
                    <a:pt x="1560080" y="288749"/>
                    <a:pt x="1538111" y="270514"/>
                    <a:pt x="1528994" y="247007"/>
                  </a:cubicBezTo>
                  <a:cubicBezTo>
                    <a:pt x="1514989" y="210538"/>
                    <a:pt x="1467700" y="265956"/>
                    <a:pt x="1454189" y="264418"/>
                  </a:cubicBezTo>
                  <a:cubicBezTo>
                    <a:pt x="1437713" y="262551"/>
                    <a:pt x="1425135" y="241296"/>
                    <a:pt x="1403715" y="233112"/>
                  </a:cubicBezTo>
                  <a:cubicBezTo>
                    <a:pt x="1382460" y="225093"/>
                    <a:pt x="1311720" y="233112"/>
                    <a:pt x="1301010" y="219217"/>
                  </a:cubicBezTo>
                  <a:cubicBezTo>
                    <a:pt x="1270418" y="179398"/>
                    <a:pt x="1316718" y="133208"/>
                    <a:pt x="1236586" y="158253"/>
                  </a:cubicBezTo>
                  <a:cubicBezTo>
                    <a:pt x="1198250" y="170170"/>
                    <a:pt x="1188035" y="172203"/>
                    <a:pt x="1140856" y="149465"/>
                  </a:cubicBezTo>
                  <a:cubicBezTo>
                    <a:pt x="1140856" y="80427"/>
                    <a:pt x="1091206" y="145291"/>
                    <a:pt x="1064239" y="123376"/>
                  </a:cubicBezTo>
                  <a:cubicBezTo>
                    <a:pt x="1043423" y="106460"/>
                    <a:pt x="1096039" y="60710"/>
                    <a:pt x="1038151" y="60710"/>
                  </a:cubicBezTo>
                  <a:cubicBezTo>
                    <a:pt x="1009646" y="60710"/>
                    <a:pt x="1026288" y="45496"/>
                    <a:pt x="1034691" y="34567"/>
                  </a:cubicBezTo>
                  <a:cubicBezTo>
                    <a:pt x="1047927" y="17486"/>
                    <a:pt x="1036393" y="-694"/>
                    <a:pt x="1018489" y="20"/>
                  </a:cubicBezTo>
                  <a:lnTo>
                    <a:pt x="1018489" y="20"/>
                  </a:lnTo>
                  <a:close/>
                  <a:moveTo>
                    <a:pt x="31420" y="1024931"/>
                  </a:moveTo>
                  <a:cubicBezTo>
                    <a:pt x="21424" y="1025096"/>
                    <a:pt x="11703" y="1028721"/>
                    <a:pt x="3354" y="1037728"/>
                  </a:cubicBezTo>
                  <a:cubicBezTo>
                    <a:pt x="-9882" y="1052008"/>
                    <a:pt x="20326" y="1069803"/>
                    <a:pt x="20326" y="1079688"/>
                  </a:cubicBezTo>
                  <a:cubicBezTo>
                    <a:pt x="20326" y="1087817"/>
                    <a:pt x="19392" y="1103140"/>
                    <a:pt x="25983" y="1108523"/>
                  </a:cubicBezTo>
                  <a:cubicBezTo>
                    <a:pt x="48281" y="1127142"/>
                    <a:pt x="66900" y="1100449"/>
                    <a:pt x="85628" y="1094133"/>
                  </a:cubicBezTo>
                  <a:cubicBezTo>
                    <a:pt x="98096" y="1089905"/>
                    <a:pt x="100842" y="1091223"/>
                    <a:pt x="100842" y="1078810"/>
                  </a:cubicBezTo>
                  <a:cubicBezTo>
                    <a:pt x="100842" y="1065079"/>
                    <a:pt x="100512" y="1061399"/>
                    <a:pt x="90846" y="1052996"/>
                  </a:cubicBezTo>
                  <a:cubicBezTo>
                    <a:pt x="77006" y="1041023"/>
                    <a:pt x="53499" y="1024601"/>
                    <a:pt x="31420" y="1024931"/>
                  </a:cubicBezTo>
                  <a:lnTo>
                    <a:pt x="31420" y="1024931"/>
                  </a:lnTo>
                  <a:close/>
                  <a:moveTo>
                    <a:pt x="771612" y="1507371"/>
                  </a:moveTo>
                  <a:cubicBezTo>
                    <a:pt x="757442" y="1507371"/>
                    <a:pt x="759419" y="1519289"/>
                    <a:pt x="757661" y="1531811"/>
                  </a:cubicBezTo>
                  <a:cubicBezTo>
                    <a:pt x="756398" y="1541258"/>
                    <a:pt x="760572" y="1544938"/>
                    <a:pt x="748105" y="1542302"/>
                  </a:cubicBezTo>
                  <a:cubicBezTo>
                    <a:pt x="740800" y="1540764"/>
                    <a:pt x="723499" y="1537688"/>
                    <a:pt x="722840" y="1547574"/>
                  </a:cubicBezTo>
                  <a:cubicBezTo>
                    <a:pt x="721193" y="1573058"/>
                    <a:pt x="753762" y="1570312"/>
                    <a:pt x="773314" y="1570312"/>
                  </a:cubicBezTo>
                  <a:cubicBezTo>
                    <a:pt x="786880" y="1570312"/>
                    <a:pt x="796217" y="1563282"/>
                    <a:pt x="809948" y="1563282"/>
                  </a:cubicBezTo>
                  <a:cubicBezTo>
                    <a:pt x="821371" y="1563282"/>
                    <a:pt x="823019" y="1545926"/>
                    <a:pt x="818680" y="1537084"/>
                  </a:cubicBezTo>
                  <a:cubicBezTo>
                    <a:pt x="816813" y="1533239"/>
                    <a:pt x="795887" y="1519124"/>
                    <a:pt x="790834" y="1517861"/>
                  </a:cubicBezTo>
                  <a:lnTo>
                    <a:pt x="771612" y="1507371"/>
                  </a:lnTo>
                  <a:close/>
                  <a:moveTo>
                    <a:pt x="728278" y="1580363"/>
                  </a:moveTo>
                  <a:cubicBezTo>
                    <a:pt x="719435" y="1579814"/>
                    <a:pt x="711197" y="1583878"/>
                    <a:pt x="707187" y="1593819"/>
                  </a:cubicBezTo>
                  <a:cubicBezTo>
                    <a:pt x="698125" y="1593819"/>
                    <a:pt x="709494" y="1632265"/>
                    <a:pt x="683680" y="1632265"/>
                  </a:cubicBezTo>
                  <a:cubicBezTo>
                    <a:pt x="659075" y="1632265"/>
                    <a:pt x="652869" y="1594588"/>
                    <a:pt x="634909" y="1596455"/>
                  </a:cubicBezTo>
                  <a:cubicBezTo>
                    <a:pt x="623870" y="1597609"/>
                    <a:pt x="615247" y="1605737"/>
                    <a:pt x="616620" y="1618315"/>
                  </a:cubicBezTo>
                  <a:cubicBezTo>
                    <a:pt x="619092" y="1640339"/>
                    <a:pt x="637491" y="1637812"/>
                    <a:pt x="635788" y="1658518"/>
                  </a:cubicBezTo>
                  <a:cubicBezTo>
                    <a:pt x="634964" y="1669612"/>
                    <a:pt x="623815" y="1672248"/>
                    <a:pt x="642818" y="1679498"/>
                  </a:cubicBezTo>
                  <a:cubicBezTo>
                    <a:pt x="704002" y="1702840"/>
                    <a:pt x="661547" y="1647149"/>
                    <a:pt x="695928" y="1647149"/>
                  </a:cubicBezTo>
                  <a:cubicBezTo>
                    <a:pt x="709055" y="1647149"/>
                    <a:pt x="725532" y="1652037"/>
                    <a:pt x="725532" y="1635780"/>
                  </a:cubicBezTo>
                  <a:cubicBezTo>
                    <a:pt x="725532" y="1604913"/>
                    <a:pt x="746677" y="1625290"/>
                    <a:pt x="759529" y="1627981"/>
                  </a:cubicBezTo>
                  <a:cubicBezTo>
                    <a:pt x="803192" y="1637153"/>
                    <a:pt x="762934" y="1618424"/>
                    <a:pt x="756837" y="1602607"/>
                  </a:cubicBezTo>
                  <a:cubicBezTo>
                    <a:pt x="751839" y="1589425"/>
                    <a:pt x="739592" y="1581022"/>
                    <a:pt x="728278" y="1580363"/>
                  </a:cubicBezTo>
                  <a:lnTo>
                    <a:pt x="728278" y="1580363"/>
                  </a:lnTo>
                  <a:close/>
                  <a:moveTo>
                    <a:pt x="1820578" y="1693503"/>
                  </a:moveTo>
                  <a:lnTo>
                    <a:pt x="1800476" y="1697842"/>
                  </a:lnTo>
                  <a:cubicBezTo>
                    <a:pt x="1800476" y="1709651"/>
                    <a:pt x="1793446" y="1724535"/>
                    <a:pt x="1807506" y="1731126"/>
                  </a:cubicBezTo>
                  <a:cubicBezTo>
                    <a:pt x="1814262" y="1734201"/>
                    <a:pt x="1826400" y="1739419"/>
                    <a:pt x="1831013" y="1745076"/>
                  </a:cubicBezTo>
                  <a:cubicBezTo>
                    <a:pt x="1836615" y="1752051"/>
                    <a:pt x="1834913" y="1760674"/>
                    <a:pt x="1838043" y="1768693"/>
                  </a:cubicBezTo>
                  <a:cubicBezTo>
                    <a:pt x="1840570" y="1775283"/>
                    <a:pt x="1873633" y="1779073"/>
                    <a:pt x="1878137" y="1770395"/>
                  </a:cubicBezTo>
                  <a:cubicBezTo>
                    <a:pt x="1884233" y="1758642"/>
                    <a:pt x="1880499" y="1752161"/>
                    <a:pt x="1874732" y="1740627"/>
                  </a:cubicBezTo>
                  <a:cubicBezTo>
                    <a:pt x="1870832" y="1733048"/>
                    <a:pt x="1865944" y="1730027"/>
                    <a:pt x="1865944" y="1719646"/>
                  </a:cubicBezTo>
                  <a:cubicBezTo>
                    <a:pt x="1865944" y="1717450"/>
                    <a:pt x="1855344" y="1696908"/>
                    <a:pt x="1853751" y="1696908"/>
                  </a:cubicBezTo>
                  <a:cubicBezTo>
                    <a:pt x="1841613" y="1696908"/>
                    <a:pt x="1830958" y="1693503"/>
                    <a:pt x="1820578" y="1693503"/>
                  </a:cubicBezTo>
                  <a:lnTo>
                    <a:pt x="1820578" y="1693503"/>
                  </a:lnTo>
                  <a:close/>
                  <a:moveTo>
                    <a:pt x="1918450" y="1695920"/>
                  </a:moveTo>
                  <a:cubicBezTo>
                    <a:pt x="1914441" y="1695975"/>
                    <a:pt x="1910651" y="1696414"/>
                    <a:pt x="1910322" y="1697897"/>
                  </a:cubicBezTo>
                  <a:lnTo>
                    <a:pt x="1904115" y="1704928"/>
                  </a:lnTo>
                  <a:cubicBezTo>
                    <a:pt x="1904115" y="1716296"/>
                    <a:pt x="1905983" y="1726292"/>
                    <a:pt x="1906806" y="1736398"/>
                  </a:cubicBezTo>
                  <a:cubicBezTo>
                    <a:pt x="1907905" y="1750129"/>
                    <a:pt x="1920372" y="1749635"/>
                    <a:pt x="1925096" y="1759136"/>
                  </a:cubicBezTo>
                  <a:cubicBezTo>
                    <a:pt x="1930698" y="1770560"/>
                    <a:pt x="1913782" y="1801426"/>
                    <a:pt x="1933828" y="1803733"/>
                  </a:cubicBezTo>
                  <a:cubicBezTo>
                    <a:pt x="1946351" y="1805106"/>
                    <a:pt x="1936849" y="1771878"/>
                    <a:pt x="1943385" y="1765287"/>
                  </a:cubicBezTo>
                  <a:cubicBezTo>
                    <a:pt x="1954974" y="1753644"/>
                    <a:pt x="1961674" y="1772537"/>
                    <a:pt x="1961674" y="1748701"/>
                  </a:cubicBezTo>
                  <a:cubicBezTo>
                    <a:pt x="1961674" y="1723546"/>
                    <a:pt x="1941517" y="1735959"/>
                    <a:pt x="1936410" y="1715472"/>
                  </a:cubicBezTo>
                  <a:cubicBezTo>
                    <a:pt x="1934432" y="1707674"/>
                    <a:pt x="1938936" y="1696249"/>
                    <a:pt x="1928611" y="1696249"/>
                  </a:cubicBezTo>
                  <a:cubicBezTo>
                    <a:pt x="1926908" y="1696194"/>
                    <a:pt x="1922514" y="1695865"/>
                    <a:pt x="1918450" y="1695920"/>
                  </a:cubicBezTo>
                  <a:lnTo>
                    <a:pt x="1918450" y="1695920"/>
                  </a:lnTo>
                  <a:close/>
                  <a:moveTo>
                    <a:pt x="1870612" y="1799229"/>
                  </a:moveTo>
                  <a:cubicBezTo>
                    <a:pt x="1850016" y="1799394"/>
                    <a:pt x="1833265" y="1817684"/>
                    <a:pt x="1852763" y="1822901"/>
                  </a:cubicBezTo>
                  <a:cubicBezTo>
                    <a:pt x="1852763" y="1822901"/>
                    <a:pt x="1852763" y="1822901"/>
                    <a:pt x="1852818" y="1822901"/>
                  </a:cubicBezTo>
                  <a:cubicBezTo>
                    <a:pt x="1866933" y="1826635"/>
                    <a:pt x="1871491" y="1833007"/>
                    <a:pt x="1880663" y="1838609"/>
                  </a:cubicBezTo>
                  <a:cubicBezTo>
                    <a:pt x="1886979" y="1842508"/>
                    <a:pt x="1884453" y="1851516"/>
                    <a:pt x="1893735" y="1856075"/>
                  </a:cubicBezTo>
                  <a:cubicBezTo>
                    <a:pt x="1898898" y="1858601"/>
                    <a:pt x="1927732" y="1894026"/>
                    <a:pt x="1927732" y="1868322"/>
                  </a:cubicBezTo>
                  <a:cubicBezTo>
                    <a:pt x="1927732" y="1846627"/>
                    <a:pt x="1925425" y="1846902"/>
                    <a:pt x="1906806" y="1838609"/>
                  </a:cubicBezTo>
                  <a:cubicBezTo>
                    <a:pt x="1901644" y="1836247"/>
                    <a:pt x="1902907" y="1819496"/>
                    <a:pt x="1898074" y="1813070"/>
                  </a:cubicBezTo>
                  <a:cubicBezTo>
                    <a:pt x="1890165" y="1802799"/>
                    <a:pt x="1880004" y="1799174"/>
                    <a:pt x="1870612" y="1799229"/>
                  </a:cubicBezTo>
                  <a:lnTo>
                    <a:pt x="1870612" y="1799229"/>
                  </a:lnTo>
                  <a:close/>
                  <a:moveTo>
                    <a:pt x="2010555" y="1888039"/>
                  </a:moveTo>
                  <a:cubicBezTo>
                    <a:pt x="2003196" y="1888259"/>
                    <a:pt x="1996440" y="1894630"/>
                    <a:pt x="1993529" y="1909624"/>
                  </a:cubicBezTo>
                  <a:lnTo>
                    <a:pt x="1993584" y="1909624"/>
                  </a:lnTo>
                  <a:cubicBezTo>
                    <a:pt x="1988861" y="1933790"/>
                    <a:pt x="2000065" y="1971302"/>
                    <a:pt x="2014839" y="1980145"/>
                  </a:cubicBezTo>
                  <a:cubicBezTo>
                    <a:pt x="2031810" y="1990305"/>
                    <a:pt x="2051637" y="1983825"/>
                    <a:pt x="2059272" y="2003707"/>
                  </a:cubicBezTo>
                  <a:cubicBezTo>
                    <a:pt x="2072343" y="2037758"/>
                    <a:pt x="2090413" y="2037758"/>
                    <a:pt x="2116336" y="2056597"/>
                  </a:cubicBezTo>
                  <a:cubicBezTo>
                    <a:pt x="2125234" y="2063077"/>
                    <a:pt x="2122597" y="2040559"/>
                    <a:pt x="2121993" y="2037374"/>
                  </a:cubicBezTo>
                  <a:cubicBezTo>
                    <a:pt x="2118917" y="2020183"/>
                    <a:pt x="2090632" y="1999038"/>
                    <a:pt x="2083602" y="1981408"/>
                  </a:cubicBezTo>
                  <a:cubicBezTo>
                    <a:pt x="2082064" y="1977288"/>
                    <a:pt x="2068389" y="1946257"/>
                    <a:pt x="2066631" y="1945104"/>
                  </a:cubicBezTo>
                  <a:cubicBezTo>
                    <a:pt x="2056196" y="1938513"/>
                    <a:pt x="2036588" y="1941864"/>
                    <a:pt x="2036588" y="1926760"/>
                  </a:cubicBezTo>
                  <a:cubicBezTo>
                    <a:pt x="2036588" y="1904406"/>
                    <a:pt x="2022803" y="1887655"/>
                    <a:pt x="2010555" y="1888039"/>
                  </a:cubicBezTo>
                  <a:lnTo>
                    <a:pt x="2010555" y="1888039"/>
                  </a:lnTo>
                  <a:close/>
                </a:path>
              </a:pathLst>
            </a:custGeom>
            <a:grpFill/>
            <a:ln w="6350"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C663F86D-DA16-9140-52EE-EDA2081DCE5C}"/>
                </a:ext>
              </a:extLst>
            </p:cNvPr>
            <p:cNvSpPr/>
            <p:nvPr/>
          </p:nvSpPr>
          <p:spPr>
            <a:xfrm>
              <a:off x="5798060" y="9155152"/>
              <a:ext cx="1707687" cy="1084184"/>
            </a:xfrm>
            <a:custGeom>
              <a:avLst/>
              <a:gdLst>
                <a:gd name="connsiteX0" fmla="*/ 275876 w 1707687"/>
                <a:gd name="connsiteY0" fmla="*/ 3 h 1084184"/>
                <a:gd name="connsiteX1" fmla="*/ 242044 w 1707687"/>
                <a:gd name="connsiteY1" fmla="*/ 662 h 1084184"/>
                <a:gd name="connsiteX2" fmla="*/ 215955 w 1707687"/>
                <a:gd name="connsiteY2" fmla="*/ 12800 h 1084184"/>
                <a:gd name="connsiteX3" fmla="*/ 203763 w 1707687"/>
                <a:gd name="connsiteY3" fmla="*/ 72006 h 1084184"/>
                <a:gd name="connsiteX4" fmla="*/ 249019 w 1707687"/>
                <a:gd name="connsiteY4" fmla="*/ 119020 h 1084184"/>
                <a:gd name="connsiteX5" fmla="*/ 285543 w 1707687"/>
                <a:gd name="connsiteY5" fmla="*/ 85902 h 1084184"/>
                <a:gd name="connsiteX6" fmla="*/ 329041 w 1707687"/>
                <a:gd name="connsiteY6" fmla="*/ 70249 h 1084184"/>
                <a:gd name="connsiteX7" fmla="*/ 308171 w 1707687"/>
                <a:gd name="connsiteY7" fmla="*/ 4067 h 1084184"/>
                <a:gd name="connsiteX8" fmla="*/ 275876 w 1707687"/>
                <a:gd name="connsiteY8" fmla="*/ 3 h 1084184"/>
                <a:gd name="connsiteX9" fmla="*/ 275876 w 1707687"/>
                <a:gd name="connsiteY9" fmla="*/ 3 h 1084184"/>
                <a:gd name="connsiteX10" fmla="*/ 58383 w 1707687"/>
                <a:gd name="connsiteY10" fmla="*/ 54596 h 1084184"/>
                <a:gd name="connsiteX11" fmla="*/ 48771 w 1707687"/>
                <a:gd name="connsiteY11" fmla="*/ 56354 h 1084184"/>
                <a:gd name="connsiteX12" fmla="*/ 31361 w 1707687"/>
                <a:gd name="connsiteY12" fmla="*/ 77224 h 1084184"/>
                <a:gd name="connsiteX13" fmla="*/ 15653 w 1707687"/>
                <a:gd name="connsiteY13" fmla="*/ 87714 h 1084184"/>
                <a:gd name="connsiteX14" fmla="*/ 0 w 1707687"/>
                <a:gd name="connsiteY14" fmla="*/ 117263 h 1084184"/>
                <a:gd name="connsiteX15" fmla="*/ 34821 w 1707687"/>
                <a:gd name="connsiteY15" fmla="*/ 122425 h 1084184"/>
                <a:gd name="connsiteX16" fmla="*/ 55691 w 1707687"/>
                <a:gd name="connsiteY16" fmla="*/ 98040 h 1084184"/>
                <a:gd name="connsiteX17" fmla="*/ 83537 w 1707687"/>
                <a:gd name="connsiteY17" fmla="*/ 59759 h 1084184"/>
                <a:gd name="connsiteX18" fmla="*/ 58383 w 1707687"/>
                <a:gd name="connsiteY18" fmla="*/ 54596 h 1084184"/>
                <a:gd name="connsiteX19" fmla="*/ 58383 w 1707687"/>
                <a:gd name="connsiteY19" fmla="*/ 54596 h 1084184"/>
                <a:gd name="connsiteX20" fmla="*/ 721463 w 1707687"/>
                <a:gd name="connsiteY20" fmla="*/ 163837 h 1084184"/>
                <a:gd name="connsiteX21" fmla="*/ 690651 w 1707687"/>
                <a:gd name="connsiteY21" fmla="*/ 187399 h 1084184"/>
                <a:gd name="connsiteX22" fmla="*/ 682797 w 1707687"/>
                <a:gd name="connsiteY22" fmla="*/ 194374 h 1084184"/>
                <a:gd name="connsiteX23" fmla="*/ 637486 w 1707687"/>
                <a:gd name="connsiteY23" fmla="*/ 217990 h 1084184"/>
                <a:gd name="connsiteX24" fmla="*/ 665387 w 1707687"/>
                <a:gd name="connsiteY24" fmla="*/ 284392 h 1084184"/>
                <a:gd name="connsiteX25" fmla="*/ 707183 w 1707687"/>
                <a:gd name="connsiteY25" fmla="*/ 302736 h 1084184"/>
                <a:gd name="connsiteX26" fmla="*/ 717673 w 1707687"/>
                <a:gd name="connsiteY26" fmla="*/ 281755 h 1084184"/>
                <a:gd name="connsiteX27" fmla="*/ 776056 w 1707687"/>
                <a:gd name="connsiteY27" fmla="*/ 315808 h 1084184"/>
                <a:gd name="connsiteX28" fmla="*/ 818731 w 1707687"/>
                <a:gd name="connsiteY28" fmla="*/ 293070 h 1084184"/>
                <a:gd name="connsiteX29" fmla="*/ 776935 w 1707687"/>
                <a:gd name="connsiteY29" fmla="*/ 242376 h 1084184"/>
                <a:gd name="connsiteX30" fmla="*/ 746453 w 1707687"/>
                <a:gd name="connsiteY30" fmla="*/ 180259 h 1084184"/>
                <a:gd name="connsiteX31" fmla="*/ 721463 w 1707687"/>
                <a:gd name="connsiteY31" fmla="*/ 163837 h 1084184"/>
                <a:gd name="connsiteX32" fmla="*/ 721463 w 1707687"/>
                <a:gd name="connsiteY32" fmla="*/ 163837 h 1084184"/>
                <a:gd name="connsiteX33" fmla="*/ 916218 w 1707687"/>
                <a:gd name="connsiteY33" fmla="*/ 321629 h 1084184"/>
                <a:gd name="connsiteX34" fmla="*/ 904026 w 1707687"/>
                <a:gd name="connsiteY34" fmla="*/ 351727 h 1084184"/>
                <a:gd name="connsiteX35" fmla="*/ 958893 w 1707687"/>
                <a:gd name="connsiteY35" fmla="*/ 354418 h 1084184"/>
                <a:gd name="connsiteX36" fmla="*/ 1022494 w 1707687"/>
                <a:gd name="connsiteY36" fmla="*/ 360515 h 1084184"/>
                <a:gd name="connsiteX37" fmla="*/ 1053854 w 1707687"/>
                <a:gd name="connsiteY37" fmla="*/ 358812 h 1084184"/>
                <a:gd name="connsiteX38" fmla="*/ 1122673 w 1707687"/>
                <a:gd name="connsiteY38" fmla="*/ 366666 h 1084184"/>
                <a:gd name="connsiteX39" fmla="*/ 1052152 w 1707687"/>
                <a:gd name="connsiteY39" fmla="*/ 328165 h 1084184"/>
                <a:gd name="connsiteX40" fmla="*/ 953676 w 1707687"/>
                <a:gd name="connsiteY40" fmla="*/ 322892 h 1084184"/>
                <a:gd name="connsiteX41" fmla="*/ 925775 w 1707687"/>
                <a:gd name="connsiteY41" fmla="*/ 323771 h 1084184"/>
                <a:gd name="connsiteX42" fmla="*/ 916218 w 1707687"/>
                <a:gd name="connsiteY42" fmla="*/ 321629 h 1084184"/>
                <a:gd name="connsiteX43" fmla="*/ 916218 w 1707687"/>
                <a:gd name="connsiteY43" fmla="*/ 321629 h 1084184"/>
                <a:gd name="connsiteX44" fmla="*/ 1161832 w 1707687"/>
                <a:gd name="connsiteY44" fmla="*/ 364853 h 1084184"/>
                <a:gd name="connsiteX45" fmla="*/ 1132229 w 1707687"/>
                <a:gd name="connsiteY45" fmla="*/ 413845 h 1084184"/>
                <a:gd name="connsiteX46" fmla="*/ 1203683 w 1707687"/>
                <a:gd name="connsiteY46" fmla="*/ 507378 h 1084184"/>
                <a:gd name="connsiteX47" fmla="*/ 1322151 w 1707687"/>
                <a:gd name="connsiteY47" fmla="*/ 454048 h 1084184"/>
                <a:gd name="connsiteX48" fmla="*/ 1214118 w 1707687"/>
                <a:gd name="connsiteY48" fmla="*/ 407748 h 1084184"/>
                <a:gd name="connsiteX49" fmla="*/ 1170565 w 1707687"/>
                <a:gd name="connsiteY49" fmla="*/ 373641 h 1084184"/>
                <a:gd name="connsiteX50" fmla="*/ 1161832 w 1707687"/>
                <a:gd name="connsiteY50" fmla="*/ 364853 h 1084184"/>
                <a:gd name="connsiteX51" fmla="*/ 1046934 w 1707687"/>
                <a:gd name="connsiteY51" fmla="*/ 403299 h 1084184"/>
                <a:gd name="connsiteX52" fmla="*/ 1010356 w 1707687"/>
                <a:gd name="connsiteY52" fmla="*/ 415547 h 1084184"/>
                <a:gd name="connsiteX53" fmla="*/ 1025185 w 1707687"/>
                <a:gd name="connsiteY53" fmla="*/ 420820 h 1084184"/>
                <a:gd name="connsiteX54" fmla="*/ 1034741 w 1707687"/>
                <a:gd name="connsiteY54" fmla="*/ 447018 h 1084184"/>
                <a:gd name="connsiteX55" fmla="*/ 1060006 w 1707687"/>
                <a:gd name="connsiteY55" fmla="*/ 471513 h 1084184"/>
                <a:gd name="connsiteX56" fmla="*/ 1096639 w 1707687"/>
                <a:gd name="connsiteY56" fmla="*/ 457563 h 1084184"/>
                <a:gd name="connsiteX57" fmla="*/ 1066981 w 1707687"/>
                <a:gd name="connsiteY57" fmla="*/ 410329 h 1084184"/>
                <a:gd name="connsiteX58" fmla="*/ 1046934 w 1707687"/>
                <a:gd name="connsiteY58" fmla="*/ 403299 h 1084184"/>
                <a:gd name="connsiteX59" fmla="*/ 1384433 w 1707687"/>
                <a:gd name="connsiteY59" fmla="*/ 648529 h 1084184"/>
                <a:gd name="connsiteX60" fmla="*/ 1378172 w 1707687"/>
                <a:gd name="connsiteY60" fmla="*/ 650726 h 1084184"/>
                <a:gd name="connsiteX61" fmla="*/ 1364826 w 1707687"/>
                <a:gd name="connsiteY61" fmla="*/ 742281 h 1084184"/>
                <a:gd name="connsiteX62" fmla="*/ 1330060 w 1707687"/>
                <a:gd name="connsiteY62" fmla="*/ 857125 h 1084184"/>
                <a:gd name="connsiteX63" fmla="*/ 1380479 w 1707687"/>
                <a:gd name="connsiteY63" fmla="*/ 960763 h 1084184"/>
                <a:gd name="connsiteX64" fmla="*/ 1357906 w 1707687"/>
                <a:gd name="connsiteY64" fmla="*/ 1011128 h 1084184"/>
                <a:gd name="connsiteX65" fmla="*/ 1400361 w 1707687"/>
                <a:gd name="connsiteY65" fmla="*/ 1050452 h 1084184"/>
                <a:gd name="connsiteX66" fmla="*/ 1462314 w 1707687"/>
                <a:gd name="connsiteY66" fmla="*/ 1060832 h 1084184"/>
                <a:gd name="connsiteX67" fmla="*/ 1568534 w 1707687"/>
                <a:gd name="connsiteY67" fmla="*/ 944781 h 1084184"/>
                <a:gd name="connsiteX68" fmla="*/ 1650863 w 1707687"/>
                <a:gd name="connsiteY68" fmla="*/ 937092 h 1084184"/>
                <a:gd name="connsiteX69" fmla="*/ 1659046 w 1707687"/>
                <a:gd name="connsiteY69" fmla="*/ 878050 h 1084184"/>
                <a:gd name="connsiteX70" fmla="*/ 1521520 w 1707687"/>
                <a:gd name="connsiteY70" fmla="*/ 707406 h 1084184"/>
                <a:gd name="connsiteX71" fmla="*/ 1445892 w 1707687"/>
                <a:gd name="connsiteY71" fmla="*/ 682745 h 1084184"/>
                <a:gd name="connsiteX72" fmla="*/ 1384433 w 1707687"/>
                <a:gd name="connsiteY72" fmla="*/ 648529 h 1084184"/>
                <a:gd name="connsiteX73" fmla="*/ 1384433 w 1707687"/>
                <a:gd name="connsiteY73" fmla="*/ 648529 h 108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07687" h="1084184">
                  <a:moveTo>
                    <a:pt x="275876" y="3"/>
                  </a:moveTo>
                  <a:cubicBezTo>
                    <a:pt x="264342" y="-52"/>
                    <a:pt x="252534" y="662"/>
                    <a:pt x="242044" y="662"/>
                  </a:cubicBezTo>
                  <a:lnTo>
                    <a:pt x="215955" y="12800"/>
                  </a:lnTo>
                  <a:cubicBezTo>
                    <a:pt x="176466" y="12800"/>
                    <a:pt x="154223" y="72006"/>
                    <a:pt x="203763" y="72006"/>
                  </a:cubicBezTo>
                  <a:cubicBezTo>
                    <a:pt x="251820" y="72006"/>
                    <a:pt x="213649" y="112924"/>
                    <a:pt x="249019" y="119020"/>
                  </a:cubicBezTo>
                  <a:cubicBezTo>
                    <a:pt x="291639" y="126270"/>
                    <a:pt x="272801" y="111386"/>
                    <a:pt x="285543" y="85902"/>
                  </a:cubicBezTo>
                  <a:cubicBezTo>
                    <a:pt x="293506" y="70084"/>
                    <a:pt x="326570" y="75192"/>
                    <a:pt x="329041" y="70249"/>
                  </a:cubicBezTo>
                  <a:cubicBezTo>
                    <a:pt x="338378" y="51685"/>
                    <a:pt x="323055" y="9010"/>
                    <a:pt x="308171" y="4067"/>
                  </a:cubicBezTo>
                  <a:cubicBezTo>
                    <a:pt x="298724" y="936"/>
                    <a:pt x="287410" y="112"/>
                    <a:pt x="275876" y="3"/>
                  </a:cubicBezTo>
                  <a:lnTo>
                    <a:pt x="275876" y="3"/>
                  </a:lnTo>
                  <a:close/>
                  <a:moveTo>
                    <a:pt x="58383" y="54596"/>
                  </a:moveTo>
                  <a:cubicBezTo>
                    <a:pt x="55527" y="54541"/>
                    <a:pt x="52451" y="54981"/>
                    <a:pt x="48771" y="56354"/>
                  </a:cubicBezTo>
                  <a:cubicBezTo>
                    <a:pt x="33338" y="61846"/>
                    <a:pt x="33173" y="59045"/>
                    <a:pt x="31361" y="77224"/>
                  </a:cubicBezTo>
                  <a:cubicBezTo>
                    <a:pt x="30262" y="88043"/>
                    <a:pt x="21585" y="83650"/>
                    <a:pt x="15653" y="87714"/>
                  </a:cubicBezTo>
                  <a:cubicBezTo>
                    <a:pt x="2417" y="96887"/>
                    <a:pt x="0" y="100346"/>
                    <a:pt x="0" y="117263"/>
                  </a:cubicBezTo>
                  <a:cubicBezTo>
                    <a:pt x="0" y="129235"/>
                    <a:pt x="34107" y="129016"/>
                    <a:pt x="34821" y="122425"/>
                  </a:cubicBezTo>
                  <a:cubicBezTo>
                    <a:pt x="35754" y="113143"/>
                    <a:pt x="48442" y="103477"/>
                    <a:pt x="55691" y="98040"/>
                  </a:cubicBezTo>
                  <a:cubicBezTo>
                    <a:pt x="78429" y="81014"/>
                    <a:pt x="129013" y="73709"/>
                    <a:pt x="83537" y="59759"/>
                  </a:cubicBezTo>
                  <a:cubicBezTo>
                    <a:pt x="72388" y="59759"/>
                    <a:pt x="66786" y="54871"/>
                    <a:pt x="58383" y="54596"/>
                  </a:cubicBezTo>
                  <a:lnTo>
                    <a:pt x="58383" y="54596"/>
                  </a:lnTo>
                  <a:close/>
                  <a:moveTo>
                    <a:pt x="721463" y="163837"/>
                  </a:moveTo>
                  <a:cubicBezTo>
                    <a:pt x="707018" y="163782"/>
                    <a:pt x="691750" y="172295"/>
                    <a:pt x="690651" y="187399"/>
                  </a:cubicBezTo>
                  <a:lnTo>
                    <a:pt x="682797" y="194374"/>
                  </a:lnTo>
                  <a:cubicBezTo>
                    <a:pt x="682797" y="205523"/>
                    <a:pt x="635125" y="180259"/>
                    <a:pt x="637486" y="217990"/>
                  </a:cubicBezTo>
                  <a:cubicBezTo>
                    <a:pt x="639903" y="254514"/>
                    <a:pt x="665387" y="251493"/>
                    <a:pt x="665387" y="284392"/>
                  </a:cubicBezTo>
                  <a:cubicBezTo>
                    <a:pt x="665387" y="316247"/>
                    <a:pt x="707183" y="310975"/>
                    <a:pt x="707183" y="302736"/>
                  </a:cubicBezTo>
                  <a:cubicBezTo>
                    <a:pt x="707183" y="295541"/>
                    <a:pt x="708556" y="281755"/>
                    <a:pt x="717673" y="281755"/>
                  </a:cubicBezTo>
                  <a:cubicBezTo>
                    <a:pt x="754581" y="281755"/>
                    <a:pt x="740302" y="315808"/>
                    <a:pt x="776056" y="315808"/>
                  </a:cubicBezTo>
                  <a:cubicBezTo>
                    <a:pt x="788194" y="315808"/>
                    <a:pt x="831418" y="315972"/>
                    <a:pt x="818731" y="293070"/>
                  </a:cubicBezTo>
                  <a:cubicBezTo>
                    <a:pt x="805275" y="268684"/>
                    <a:pt x="800716" y="258523"/>
                    <a:pt x="776935" y="242376"/>
                  </a:cubicBezTo>
                  <a:cubicBezTo>
                    <a:pt x="743103" y="219364"/>
                    <a:pt x="756009" y="215903"/>
                    <a:pt x="746453" y="180259"/>
                  </a:cubicBezTo>
                  <a:cubicBezTo>
                    <a:pt x="743322" y="169109"/>
                    <a:pt x="732667" y="163892"/>
                    <a:pt x="721463" y="163837"/>
                  </a:cubicBezTo>
                  <a:lnTo>
                    <a:pt x="721463" y="163837"/>
                  </a:lnTo>
                  <a:close/>
                  <a:moveTo>
                    <a:pt x="916218" y="321629"/>
                  </a:moveTo>
                  <a:cubicBezTo>
                    <a:pt x="895732" y="320860"/>
                    <a:pt x="888757" y="347608"/>
                    <a:pt x="904026" y="351727"/>
                  </a:cubicBezTo>
                  <a:cubicBezTo>
                    <a:pt x="921107" y="356341"/>
                    <a:pt x="940659" y="354418"/>
                    <a:pt x="958893" y="354418"/>
                  </a:cubicBezTo>
                  <a:cubicBezTo>
                    <a:pt x="979983" y="354418"/>
                    <a:pt x="1001678" y="360515"/>
                    <a:pt x="1022494" y="360515"/>
                  </a:cubicBezTo>
                  <a:cubicBezTo>
                    <a:pt x="1033313" y="360515"/>
                    <a:pt x="1044572" y="358153"/>
                    <a:pt x="1053854" y="358812"/>
                  </a:cubicBezTo>
                  <a:cubicBezTo>
                    <a:pt x="1066487" y="359801"/>
                    <a:pt x="1118608" y="380726"/>
                    <a:pt x="1122673" y="366666"/>
                  </a:cubicBezTo>
                  <a:cubicBezTo>
                    <a:pt x="1136952" y="317181"/>
                    <a:pt x="1090543" y="316357"/>
                    <a:pt x="1052152" y="328165"/>
                  </a:cubicBezTo>
                  <a:cubicBezTo>
                    <a:pt x="1016562" y="339095"/>
                    <a:pt x="991298" y="322892"/>
                    <a:pt x="953676" y="322892"/>
                  </a:cubicBezTo>
                  <a:lnTo>
                    <a:pt x="925775" y="323771"/>
                  </a:lnTo>
                  <a:cubicBezTo>
                    <a:pt x="922315" y="322398"/>
                    <a:pt x="919074" y="321739"/>
                    <a:pt x="916218" y="321629"/>
                  </a:cubicBezTo>
                  <a:lnTo>
                    <a:pt x="916218" y="321629"/>
                  </a:lnTo>
                  <a:close/>
                  <a:moveTo>
                    <a:pt x="1161832" y="364853"/>
                  </a:moveTo>
                  <a:cubicBezTo>
                    <a:pt x="1142005" y="364853"/>
                    <a:pt x="1120805" y="395501"/>
                    <a:pt x="1132229" y="413845"/>
                  </a:cubicBezTo>
                  <a:cubicBezTo>
                    <a:pt x="1156779" y="453114"/>
                    <a:pt x="1203683" y="447018"/>
                    <a:pt x="1203683" y="507378"/>
                  </a:cubicBezTo>
                  <a:cubicBezTo>
                    <a:pt x="1203683" y="564388"/>
                    <a:pt x="1364057" y="510124"/>
                    <a:pt x="1322151" y="454048"/>
                  </a:cubicBezTo>
                  <a:cubicBezTo>
                    <a:pt x="1308366" y="435594"/>
                    <a:pt x="1238724" y="407748"/>
                    <a:pt x="1214118" y="407748"/>
                  </a:cubicBezTo>
                  <a:cubicBezTo>
                    <a:pt x="1183197" y="407748"/>
                    <a:pt x="1170565" y="413295"/>
                    <a:pt x="1170565" y="373641"/>
                  </a:cubicBezTo>
                  <a:lnTo>
                    <a:pt x="1161832" y="364853"/>
                  </a:lnTo>
                  <a:close/>
                  <a:moveTo>
                    <a:pt x="1046934" y="403299"/>
                  </a:moveTo>
                  <a:cubicBezTo>
                    <a:pt x="1037817" y="403299"/>
                    <a:pt x="1003710" y="414449"/>
                    <a:pt x="1010356" y="415547"/>
                  </a:cubicBezTo>
                  <a:cubicBezTo>
                    <a:pt x="1014695" y="416371"/>
                    <a:pt x="1022603" y="418293"/>
                    <a:pt x="1025185" y="420820"/>
                  </a:cubicBezTo>
                  <a:cubicBezTo>
                    <a:pt x="1029908" y="425598"/>
                    <a:pt x="1029414" y="439439"/>
                    <a:pt x="1034741" y="447018"/>
                  </a:cubicBezTo>
                  <a:cubicBezTo>
                    <a:pt x="1042266" y="457948"/>
                    <a:pt x="1048582" y="462726"/>
                    <a:pt x="1060006" y="471513"/>
                  </a:cubicBezTo>
                  <a:cubicBezTo>
                    <a:pt x="1067805" y="477500"/>
                    <a:pt x="1096639" y="465966"/>
                    <a:pt x="1096639" y="457563"/>
                  </a:cubicBezTo>
                  <a:cubicBezTo>
                    <a:pt x="1096639" y="433177"/>
                    <a:pt x="1082689" y="426147"/>
                    <a:pt x="1066981" y="410329"/>
                  </a:cubicBezTo>
                  <a:lnTo>
                    <a:pt x="1046934" y="403299"/>
                  </a:lnTo>
                  <a:close/>
                  <a:moveTo>
                    <a:pt x="1384433" y="648529"/>
                  </a:moveTo>
                  <a:cubicBezTo>
                    <a:pt x="1382237" y="648694"/>
                    <a:pt x="1380205" y="649408"/>
                    <a:pt x="1378172" y="650726"/>
                  </a:cubicBezTo>
                  <a:cubicBezTo>
                    <a:pt x="1360487" y="662479"/>
                    <a:pt x="1379545" y="721081"/>
                    <a:pt x="1364826" y="742281"/>
                  </a:cubicBezTo>
                  <a:cubicBezTo>
                    <a:pt x="1365485" y="774302"/>
                    <a:pt x="1295349" y="822524"/>
                    <a:pt x="1330060" y="857125"/>
                  </a:cubicBezTo>
                  <a:cubicBezTo>
                    <a:pt x="1371417" y="898481"/>
                    <a:pt x="1385862" y="933412"/>
                    <a:pt x="1380479" y="960763"/>
                  </a:cubicBezTo>
                  <a:cubicBezTo>
                    <a:pt x="1377239" y="977130"/>
                    <a:pt x="1357906" y="979162"/>
                    <a:pt x="1357906" y="1011128"/>
                  </a:cubicBezTo>
                  <a:cubicBezTo>
                    <a:pt x="1357906" y="1031834"/>
                    <a:pt x="1389157" y="1038589"/>
                    <a:pt x="1400361" y="1050452"/>
                  </a:cubicBezTo>
                  <a:cubicBezTo>
                    <a:pt x="1425076" y="1076595"/>
                    <a:pt x="1448528" y="1105759"/>
                    <a:pt x="1462314" y="1060832"/>
                  </a:cubicBezTo>
                  <a:cubicBezTo>
                    <a:pt x="1462589" y="1059954"/>
                    <a:pt x="1508723" y="971913"/>
                    <a:pt x="1568534" y="944781"/>
                  </a:cubicBezTo>
                  <a:cubicBezTo>
                    <a:pt x="1596215" y="932259"/>
                    <a:pt x="1626422" y="945550"/>
                    <a:pt x="1650863" y="937092"/>
                  </a:cubicBezTo>
                  <a:cubicBezTo>
                    <a:pt x="1708861" y="916990"/>
                    <a:pt x="1739069" y="883543"/>
                    <a:pt x="1659046" y="878050"/>
                  </a:cubicBezTo>
                  <a:cubicBezTo>
                    <a:pt x="1597753" y="873931"/>
                    <a:pt x="1570951" y="748927"/>
                    <a:pt x="1521520" y="707406"/>
                  </a:cubicBezTo>
                  <a:cubicBezTo>
                    <a:pt x="1500814" y="690050"/>
                    <a:pt x="1470992" y="694829"/>
                    <a:pt x="1445892" y="682745"/>
                  </a:cubicBezTo>
                  <a:cubicBezTo>
                    <a:pt x="1421012" y="670882"/>
                    <a:pt x="1399812" y="647321"/>
                    <a:pt x="1384433" y="648529"/>
                  </a:cubicBezTo>
                  <a:lnTo>
                    <a:pt x="1384433" y="648529"/>
                  </a:lnTo>
                  <a:close/>
                </a:path>
              </a:pathLst>
            </a:custGeom>
            <a:grpFill/>
            <a:ln w="6350"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40BA9E34-E8D5-9C21-B182-9AF19AB8F22A}"/>
                </a:ext>
              </a:extLst>
            </p:cNvPr>
            <p:cNvSpPr/>
            <p:nvPr/>
          </p:nvSpPr>
          <p:spPr>
            <a:xfrm>
              <a:off x="6244746" y="5423770"/>
              <a:ext cx="1599839" cy="1239657"/>
            </a:xfrm>
            <a:custGeom>
              <a:avLst/>
              <a:gdLst>
                <a:gd name="connsiteX0" fmla="*/ 1532450 w 1599839"/>
                <a:gd name="connsiteY0" fmla="*/ 1230376 h 1239657"/>
                <a:gd name="connsiteX1" fmla="*/ 1599840 w 1599839"/>
                <a:gd name="connsiteY1" fmla="*/ 154222 h 1239657"/>
                <a:gd name="connsiteX2" fmla="*/ 1204233 w 1599839"/>
                <a:gd name="connsiteY2" fmla="*/ 117809 h 1239657"/>
                <a:gd name="connsiteX3" fmla="*/ 1204233 w 1599839"/>
                <a:gd name="connsiteY3" fmla="*/ 118029 h 1239657"/>
                <a:gd name="connsiteX4" fmla="*/ 1192699 w 1599839"/>
                <a:gd name="connsiteY4" fmla="*/ 116656 h 1239657"/>
                <a:gd name="connsiteX5" fmla="*/ 1181769 w 1599839"/>
                <a:gd name="connsiteY5" fmla="*/ 115722 h 1239657"/>
                <a:gd name="connsiteX6" fmla="*/ 1181769 w 1599839"/>
                <a:gd name="connsiteY6" fmla="*/ 115502 h 1239657"/>
                <a:gd name="connsiteX7" fmla="*/ 153838 w 1599839"/>
                <a:gd name="connsiteY7" fmla="*/ 0 h 1239657"/>
                <a:gd name="connsiteX8" fmla="*/ 0 w 1599839"/>
                <a:gd name="connsiteY8" fmla="*/ 1086863 h 1239657"/>
                <a:gd name="connsiteX9" fmla="*/ 5877 w 1599839"/>
                <a:gd name="connsiteY9" fmla="*/ 1094607 h 1239657"/>
                <a:gd name="connsiteX10" fmla="*/ 1297986 w 1599839"/>
                <a:gd name="connsiteY10" fmla="*/ 1239657 h 1239657"/>
                <a:gd name="connsiteX11" fmla="*/ 1299359 w 1599839"/>
                <a:gd name="connsiteY11" fmla="*/ 1225488 h 1239657"/>
                <a:gd name="connsiteX12" fmla="*/ 1532450 w 1599839"/>
                <a:gd name="connsiteY12" fmla="*/ 1230376 h 123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9839" h="1239657">
                  <a:moveTo>
                    <a:pt x="1532450" y="1230376"/>
                  </a:moveTo>
                  <a:lnTo>
                    <a:pt x="1599840" y="154222"/>
                  </a:lnTo>
                  <a:lnTo>
                    <a:pt x="1204233" y="117809"/>
                  </a:lnTo>
                  <a:lnTo>
                    <a:pt x="1204233" y="118029"/>
                  </a:lnTo>
                  <a:lnTo>
                    <a:pt x="1192699" y="116656"/>
                  </a:lnTo>
                  <a:lnTo>
                    <a:pt x="1181769" y="115722"/>
                  </a:lnTo>
                  <a:lnTo>
                    <a:pt x="1181769" y="115502"/>
                  </a:lnTo>
                  <a:lnTo>
                    <a:pt x="153838" y="0"/>
                  </a:lnTo>
                  <a:lnTo>
                    <a:pt x="0" y="1086863"/>
                  </a:lnTo>
                  <a:lnTo>
                    <a:pt x="5877" y="1094607"/>
                  </a:lnTo>
                  <a:lnTo>
                    <a:pt x="1297986" y="1239657"/>
                  </a:lnTo>
                  <a:lnTo>
                    <a:pt x="1299359" y="1225488"/>
                  </a:lnTo>
                  <a:lnTo>
                    <a:pt x="1532450" y="1230376"/>
                  </a:lnTo>
                  <a:close/>
                </a:path>
              </a:pathLst>
            </a:custGeom>
            <a:solidFill>
              <a:schemeClr val="accent1"/>
            </a:solidFill>
            <a:ln w="6350"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83915C05-327E-1AD8-5116-411E85F2A7E3}"/>
                </a:ext>
              </a:extLst>
            </p:cNvPr>
            <p:cNvSpPr/>
            <p:nvPr/>
          </p:nvSpPr>
          <p:spPr>
            <a:xfrm>
              <a:off x="5147502" y="4986366"/>
              <a:ext cx="1228343" cy="1514215"/>
            </a:xfrm>
            <a:custGeom>
              <a:avLst/>
              <a:gdLst>
                <a:gd name="connsiteX0" fmla="*/ 1075494 w 1228343"/>
                <a:gd name="connsiteY0" fmla="*/ 1514215 h 1514215"/>
                <a:gd name="connsiteX1" fmla="*/ 1228344 w 1228343"/>
                <a:gd name="connsiteY1" fmla="*/ 434383 h 1514215"/>
                <a:gd name="connsiteX2" fmla="*/ 814777 w 1228343"/>
                <a:gd name="connsiteY2" fmla="*/ 371167 h 1514215"/>
                <a:gd name="connsiteX3" fmla="*/ 857506 w 1228343"/>
                <a:gd name="connsiteY3" fmla="*/ 97982 h 1514215"/>
                <a:gd name="connsiteX4" fmla="*/ 269285 w 1228343"/>
                <a:gd name="connsiteY4" fmla="*/ 0 h 1514215"/>
                <a:gd name="connsiteX5" fmla="*/ 0 w 1228343"/>
                <a:gd name="connsiteY5" fmla="*/ 1352908 h 1514215"/>
                <a:gd name="connsiteX6" fmla="*/ 1075494 w 1228343"/>
                <a:gd name="connsiteY6" fmla="*/ 1514215 h 15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343" h="1514215">
                  <a:moveTo>
                    <a:pt x="1075494" y="1514215"/>
                  </a:moveTo>
                  <a:lnTo>
                    <a:pt x="1228344" y="434383"/>
                  </a:lnTo>
                  <a:lnTo>
                    <a:pt x="814777" y="371167"/>
                  </a:lnTo>
                  <a:lnTo>
                    <a:pt x="857506" y="97982"/>
                  </a:lnTo>
                  <a:lnTo>
                    <a:pt x="269285" y="0"/>
                  </a:lnTo>
                  <a:lnTo>
                    <a:pt x="0" y="1352908"/>
                  </a:lnTo>
                  <a:lnTo>
                    <a:pt x="1075494" y="1514215"/>
                  </a:lnTo>
                  <a:close/>
                </a:path>
              </a:pathLst>
            </a:custGeom>
            <a:grpFill/>
            <a:ln w="6350"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E3EB06C1-53F0-CE1D-8560-85988D29FCB4}"/>
                </a:ext>
              </a:extLst>
            </p:cNvPr>
            <p:cNvSpPr/>
            <p:nvPr/>
          </p:nvSpPr>
          <p:spPr>
            <a:xfrm>
              <a:off x="10626854" y="5976730"/>
              <a:ext cx="1525419" cy="802858"/>
            </a:xfrm>
            <a:custGeom>
              <a:avLst/>
              <a:gdLst>
                <a:gd name="connsiteX0" fmla="*/ 110 w 1525419"/>
                <a:gd name="connsiteY0" fmla="*/ 680271 h 802858"/>
                <a:gd name="connsiteX1" fmla="*/ 33228 w 1525419"/>
                <a:gd name="connsiteY1" fmla="*/ 707018 h 802858"/>
                <a:gd name="connsiteX2" fmla="*/ 35755 w 1525419"/>
                <a:gd name="connsiteY2" fmla="*/ 715422 h 802858"/>
                <a:gd name="connsiteX3" fmla="*/ 13456 w 1525419"/>
                <a:gd name="connsiteY3" fmla="*/ 802859 h 802858"/>
                <a:gd name="connsiteX4" fmla="*/ 226556 w 1525419"/>
                <a:gd name="connsiteY4" fmla="*/ 787590 h 802858"/>
                <a:gd name="connsiteX5" fmla="*/ 215516 w 1525419"/>
                <a:gd name="connsiteY5" fmla="*/ 751121 h 802858"/>
                <a:gd name="connsiteX6" fmla="*/ 286476 w 1525419"/>
                <a:gd name="connsiteY6" fmla="*/ 752659 h 802858"/>
                <a:gd name="connsiteX7" fmla="*/ 1192589 w 1525419"/>
                <a:gd name="connsiteY7" fmla="*/ 669122 h 802858"/>
                <a:gd name="connsiteX8" fmla="*/ 1204343 w 1525419"/>
                <a:gd name="connsiteY8" fmla="*/ 661048 h 802858"/>
                <a:gd name="connsiteX9" fmla="*/ 1341978 w 1525419"/>
                <a:gd name="connsiteY9" fmla="*/ 563890 h 802858"/>
                <a:gd name="connsiteX10" fmla="*/ 1349887 w 1525419"/>
                <a:gd name="connsiteY10" fmla="*/ 532145 h 802858"/>
                <a:gd name="connsiteX11" fmla="*/ 1371582 w 1525419"/>
                <a:gd name="connsiteY11" fmla="*/ 520886 h 802858"/>
                <a:gd name="connsiteX12" fmla="*/ 1374438 w 1525419"/>
                <a:gd name="connsiteY12" fmla="*/ 489635 h 802858"/>
                <a:gd name="connsiteX13" fmla="*/ 1525420 w 1525419"/>
                <a:gd name="connsiteY13" fmla="*/ 363313 h 802858"/>
                <a:gd name="connsiteX14" fmla="*/ 1500705 w 1525419"/>
                <a:gd name="connsiteY14" fmla="*/ 348703 h 802858"/>
                <a:gd name="connsiteX15" fmla="*/ 1455174 w 1525419"/>
                <a:gd name="connsiteY15" fmla="*/ 334644 h 802858"/>
                <a:gd name="connsiteX16" fmla="*/ 1423978 w 1525419"/>
                <a:gd name="connsiteY16" fmla="*/ 284334 h 802858"/>
                <a:gd name="connsiteX17" fmla="*/ 1395034 w 1525419"/>
                <a:gd name="connsiteY17" fmla="*/ 239847 h 802858"/>
                <a:gd name="connsiteX18" fmla="*/ 1383665 w 1525419"/>
                <a:gd name="connsiteY18" fmla="*/ 182014 h 802858"/>
                <a:gd name="connsiteX19" fmla="*/ 1378228 w 1525419"/>
                <a:gd name="connsiteY19" fmla="*/ 130441 h 802858"/>
                <a:gd name="connsiteX20" fmla="*/ 1320284 w 1525419"/>
                <a:gd name="connsiteY20" fmla="*/ 80407 h 802858"/>
                <a:gd name="connsiteX21" fmla="*/ 1307267 w 1525419"/>
                <a:gd name="connsiteY21" fmla="*/ 62008 h 802858"/>
                <a:gd name="connsiteX22" fmla="*/ 1306553 w 1525419"/>
                <a:gd name="connsiteY22" fmla="*/ 60800 h 802858"/>
                <a:gd name="connsiteX23" fmla="*/ 1299798 w 1525419"/>
                <a:gd name="connsiteY23" fmla="*/ 48387 h 802858"/>
                <a:gd name="connsiteX24" fmla="*/ 1293152 w 1525419"/>
                <a:gd name="connsiteY24" fmla="*/ 60855 h 802858"/>
                <a:gd name="connsiteX25" fmla="*/ 1287605 w 1525419"/>
                <a:gd name="connsiteY25" fmla="*/ 71564 h 802858"/>
                <a:gd name="connsiteX26" fmla="*/ 1262066 w 1525419"/>
                <a:gd name="connsiteY26" fmla="*/ 101992 h 802858"/>
                <a:gd name="connsiteX27" fmla="*/ 1182319 w 1525419"/>
                <a:gd name="connsiteY27" fmla="*/ 92105 h 802858"/>
                <a:gd name="connsiteX28" fmla="*/ 1179243 w 1525419"/>
                <a:gd name="connsiteY28" fmla="*/ 91831 h 802858"/>
                <a:gd name="connsiteX29" fmla="*/ 1176826 w 1525419"/>
                <a:gd name="connsiteY29" fmla="*/ 93808 h 802858"/>
                <a:gd name="connsiteX30" fmla="*/ 1169686 w 1525419"/>
                <a:gd name="connsiteY30" fmla="*/ 101058 h 802858"/>
                <a:gd name="connsiteX31" fmla="*/ 1151232 w 1525419"/>
                <a:gd name="connsiteY31" fmla="*/ 116216 h 802858"/>
                <a:gd name="connsiteX32" fmla="*/ 1116082 w 1525419"/>
                <a:gd name="connsiteY32" fmla="*/ 98806 h 802858"/>
                <a:gd name="connsiteX33" fmla="*/ 1104658 w 1525419"/>
                <a:gd name="connsiteY33" fmla="*/ 87986 h 802858"/>
                <a:gd name="connsiteX34" fmla="*/ 1102626 w 1525419"/>
                <a:gd name="connsiteY34" fmla="*/ 86448 h 802858"/>
                <a:gd name="connsiteX35" fmla="*/ 1099935 w 1525419"/>
                <a:gd name="connsiteY35" fmla="*/ 86503 h 802858"/>
                <a:gd name="connsiteX36" fmla="*/ 1030677 w 1525419"/>
                <a:gd name="connsiteY36" fmla="*/ 80572 h 802858"/>
                <a:gd name="connsiteX37" fmla="*/ 990254 w 1525419"/>
                <a:gd name="connsiteY37" fmla="*/ 36524 h 802858"/>
                <a:gd name="connsiteX38" fmla="*/ 962134 w 1525419"/>
                <a:gd name="connsiteY38" fmla="*/ 2691 h 802858"/>
                <a:gd name="connsiteX39" fmla="*/ 958454 w 1525419"/>
                <a:gd name="connsiteY39" fmla="*/ 0 h 802858"/>
                <a:gd name="connsiteX40" fmla="*/ 954335 w 1525419"/>
                <a:gd name="connsiteY40" fmla="*/ 2032 h 802858"/>
                <a:gd name="connsiteX41" fmla="*/ 947305 w 1525419"/>
                <a:gd name="connsiteY41" fmla="*/ 6151 h 802858"/>
                <a:gd name="connsiteX42" fmla="*/ 928851 w 1525419"/>
                <a:gd name="connsiteY42" fmla="*/ 13841 h 802858"/>
                <a:gd name="connsiteX43" fmla="*/ 896611 w 1525419"/>
                <a:gd name="connsiteY43" fmla="*/ 12523 h 802858"/>
                <a:gd name="connsiteX44" fmla="*/ 886616 w 1525419"/>
                <a:gd name="connsiteY44" fmla="*/ 12193 h 802858"/>
                <a:gd name="connsiteX45" fmla="*/ 888977 w 1525419"/>
                <a:gd name="connsiteY45" fmla="*/ 21969 h 802858"/>
                <a:gd name="connsiteX46" fmla="*/ 895183 w 1525419"/>
                <a:gd name="connsiteY46" fmla="*/ 43334 h 802858"/>
                <a:gd name="connsiteX47" fmla="*/ 902213 w 1525419"/>
                <a:gd name="connsiteY47" fmla="*/ 86448 h 802858"/>
                <a:gd name="connsiteX48" fmla="*/ 858769 w 1525419"/>
                <a:gd name="connsiteY48" fmla="*/ 117370 h 802858"/>
                <a:gd name="connsiteX49" fmla="*/ 857781 w 1525419"/>
                <a:gd name="connsiteY49" fmla="*/ 118139 h 802858"/>
                <a:gd name="connsiteX50" fmla="*/ 851575 w 1525419"/>
                <a:gd name="connsiteY50" fmla="*/ 125828 h 802858"/>
                <a:gd name="connsiteX51" fmla="*/ 824443 w 1525419"/>
                <a:gd name="connsiteY51" fmla="*/ 148950 h 802858"/>
                <a:gd name="connsiteX52" fmla="*/ 801266 w 1525419"/>
                <a:gd name="connsiteY52" fmla="*/ 147358 h 802858"/>
                <a:gd name="connsiteX53" fmla="*/ 792972 w 1525419"/>
                <a:gd name="connsiteY53" fmla="*/ 144996 h 802858"/>
                <a:gd name="connsiteX54" fmla="*/ 781109 w 1525419"/>
                <a:gd name="connsiteY54" fmla="*/ 141536 h 802858"/>
                <a:gd name="connsiteX55" fmla="*/ 783141 w 1525419"/>
                <a:gd name="connsiteY55" fmla="*/ 153673 h 802858"/>
                <a:gd name="connsiteX56" fmla="*/ 783526 w 1525419"/>
                <a:gd name="connsiteY56" fmla="*/ 156035 h 802858"/>
                <a:gd name="connsiteX57" fmla="*/ 782757 w 1525419"/>
                <a:gd name="connsiteY57" fmla="*/ 186188 h 802858"/>
                <a:gd name="connsiteX58" fmla="*/ 759195 w 1525419"/>
                <a:gd name="connsiteY58" fmla="*/ 216560 h 802858"/>
                <a:gd name="connsiteX59" fmla="*/ 738270 w 1525419"/>
                <a:gd name="connsiteY59" fmla="*/ 242263 h 802858"/>
                <a:gd name="connsiteX60" fmla="*/ 714708 w 1525419"/>
                <a:gd name="connsiteY60" fmla="*/ 276151 h 802858"/>
                <a:gd name="connsiteX61" fmla="*/ 696089 w 1525419"/>
                <a:gd name="connsiteY61" fmla="*/ 299438 h 802858"/>
                <a:gd name="connsiteX62" fmla="*/ 688180 w 1525419"/>
                <a:gd name="connsiteY62" fmla="*/ 328876 h 802858"/>
                <a:gd name="connsiteX63" fmla="*/ 667419 w 1525419"/>
                <a:gd name="connsiteY63" fmla="*/ 351834 h 802858"/>
                <a:gd name="connsiteX64" fmla="*/ 608927 w 1525419"/>
                <a:gd name="connsiteY64" fmla="*/ 356119 h 802858"/>
                <a:gd name="connsiteX65" fmla="*/ 597283 w 1525419"/>
                <a:gd name="connsiteY65" fmla="*/ 347495 h 802858"/>
                <a:gd name="connsiteX66" fmla="*/ 590363 w 1525419"/>
                <a:gd name="connsiteY66" fmla="*/ 335797 h 802858"/>
                <a:gd name="connsiteX67" fmla="*/ 587342 w 1525419"/>
                <a:gd name="connsiteY67" fmla="*/ 328437 h 802858"/>
                <a:gd name="connsiteX68" fmla="*/ 581355 w 1525419"/>
                <a:gd name="connsiteY68" fmla="*/ 315091 h 802858"/>
                <a:gd name="connsiteX69" fmla="*/ 573776 w 1525419"/>
                <a:gd name="connsiteY69" fmla="*/ 327613 h 802858"/>
                <a:gd name="connsiteX70" fmla="*/ 564549 w 1525419"/>
                <a:gd name="connsiteY70" fmla="*/ 358370 h 802858"/>
                <a:gd name="connsiteX71" fmla="*/ 541482 w 1525419"/>
                <a:gd name="connsiteY71" fmla="*/ 407800 h 802858"/>
                <a:gd name="connsiteX72" fmla="*/ 497818 w 1525419"/>
                <a:gd name="connsiteY72" fmla="*/ 394729 h 802858"/>
                <a:gd name="connsiteX73" fmla="*/ 482111 w 1525419"/>
                <a:gd name="connsiteY73" fmla="*/ 386326 h 802858"/>
                <a:gd name="connsiteX74" fmla="*/ 477003 w 1525419"/>
                <a:gd name="connsiteY74" fmla="*/ 384788 h 802858"/>
                <a:gd name="connsiteX75" fmla="*/ 473817 w 1525419"/>
                <a:gd name="connsiteY75" fmla="*/ 388907 h 802858"/>
                <a:gd name="connsiteX76" fmla="*/ 463327 w 1525419"/>
                <a:gd name="connsiteY76" fmla="*/ 408734 h 802858"/>
                <a:gd name="connsiteX77" fmla="*/ 429714 w 1525419"/>
                <a:gd name="connsiteY77" fmla="*/ 445752 h 802858"/>
                <a:gd name="connsiteX78" fmla="*/ 354361 w 1525419"/>
                <a:gd name="connsiteY78" fmla="*/ 413787 h 802858"/>
                <a:gd name="connsiteX79" fmla="*/ 352988 w 1525419"/>
                <a:gd name="connsiteY79" fmla="*/ 413622 h 802858"/>
                <a:gd name="connsiteX80" fmla="*/ 351614 w 1525419"/>
                <a:gd name="connsiteY80" fmla="*/ 413952 h 802858"/>
                <a:gd name="connsiteX81" fmla="*/ 339971 w 1525419"/>
                <a:gd name="connsiteY81" fmla="*/ 421806 h 802858"/>
                <a:gd name="connsiteX82" fmla="*/ 317068 w 1525419"/>
                <a:gd name="connsiteY82" fmla="*/ 434767 h 802858"/>
                <a:gd name="connsiteX83" fmla="*/ 282412 w 1525419"/>
                <a:gd name="connsiteY83" fmla="*/ 426968 h 802858"/>
                <a:gd name="connsiteX84" fmla="*/ 271373 w 1525419"/>
                <a:gd name="connsiteY84" fmla="*/ 421861 h 802858"/>
                <a:gd name="connsiteX85" fmla="*/ 271538 w 1525419"/>
                <a:gd name="connsiteY85" fmla="*/ 433998 h 802858"/>
                <a:gd name="connsiteX86" fmla="*/ 267803 w 1525419"/>
                <a:gd name="connsiteY86" fmla="*/ 445752 h 802858"/>
                <a:gd name="connsiteX87" fmla="*/ 264946 w 1525419"/>
                <a:gd name="connsiteY87" fmla="*/ 448992 h 802858"/>
                <a:gd name="connsiteX88" fmla="*/ 248800 w 1525419"/>
                <a:gd name="connsiteY88" fmla="*/ 454155 h 802858"/>
                <a:gd name="connsiteX89" fmla="*/ 240725 w 1525419"/>
                <a:gd name="connsiteY89" fmla="*/ 453825 h 802858"/>
                <a:gd name="connsiteX90" fmla="*/ 240725 w 1525419"/>
                <a:gd name="connsiteY90" fmla="*/ 454979 h 802858"/>
                <a:gd name="connsiteX91" fmla="*/ 233586 w 1525419"/>
                <a:gd name="connsiteY91" fmla="*/ 454979 h 802858"/>
                <a:gd name="connsiteX92" fmla="*/ 231224 w 1525419"/>
                <a:gd name="connsiteY92" fmla="*/ 457725 h 802858"/>
                <a:gd name="connsiteX93" fmla="*/ 218976 w 1525419"/>
                <a:gd name="connsiteY93" fmla="*/ 486120 h 802858"/>
                <a:gd name="connsiteX94" fmla="*/ 218976 w 1525419"/>
                <a:gd name="connsiteY94" fmla="*/ 488811 h 802858"/>
                <a:gd name="connsiteX95" fmla="*/ 220514 w 1525419"/>
                <a:gd name="connsiteY95" fmla="*/ 490843 h 802858"/>
                <a:gd name="connsiteX96" fmla="*/ 228259 w 1525419"/>
                <a:gd name="connsiteY96" fmla="*/ 498697 h 802858"/>
                <a:gd name="connsiteX97" fmla="*/ 240341 w 1525419"/>
                <a:gd name="connsiteY97" fmla="*/ 537033 h 802858"/>
                <a:gd name="connsiteX98" fmla="*/ 150817 w 1525419"/>
                <a:gd name="connsiteY98" fmla="*/ 558618 h 802858"/>
                <a:gd name="connsiteX99" fmla="*/ 145435 w 1525419"/>
                <a:gd name="connsiteY99" fmla="*/ 561309 h 802858"/>
                <a:gd name="connsiteX100" fmla="*/ 146643 w 1525419"/>
                <a:gd name="connsiteY100" fmla="*/ 567186 h 802858"/>
                <a:gd name="connsiteX101" fmla="*/ 157353 w 1525419"/>
                <a:gd name="connsiteY101" fmla="*/ 600304 h 802858"/>
                <a:gd name="connsiteX102" fmla="*/ 163834 w 1525419"/>
                <a:gd name="connsiteY102" fmla="*/ 643418 h 802858"/>
                <a:gd name="connsiteX103" fmla="*/ 129782 w 1525419"/>
                <a:gd name="connsiteY103" fmla="*/ 671154 h 802858"/>
                <a:gd name="connsiteX104" fmla="*/ 80901 w 1525419"/>
                <a:gd name="connsiteY104" fmla="*/ 645780 h 802858"/>
                <a:gd name="connsiteX105" fmla="*/ 38776 w 1525419"/>
                <a:gd name="connsiteY105" fmla="*/ 625294 h 802858"/>
                <a:gd name="connsiteX106" fmla="*/ 35920 w 1525419"/>
                <a:gd name="connsiteY106" fmla="*/ 624689 h 802858"/>
                <a:gd name="connsiteX107" fmla="*/ 33393 w 1525419"/>
                <a:gd name="connsiteY107" fmla="*/ 626063 h 802858"/>
                <a:gd name="connsiteX108" fmla="*/ 0 w 1525419"/>
                <a:gd name="connsiteY108" fmla="*/ 680711 h 802858"/>
                <a:gd name="connsiteX109" fmla="*/ 110 w 1525419"/>
                <a:gd name="connsiteY109" fmla="*/ 680711 h 80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525419" h="802858">
                  <a:moveTo>
                    <a:pt x="110" y="680271"/>
                  </a:moveTo>
                  <a:cubicBezTo>
                    <a:pt x="12962" y="686258"/>
                    <a:pt x="28230" y="694771"/>
                    <a:pt x="33228" y="707018"/>
                  </a:cubicBezTo>
                  <a:cubicBezTo>
                    <a:pt x="34327" y="709764"/>
                    <a:pt x="35206" y="712566"/>
                    <a:pt x="35755" y="715422"/>
                  </a:cubicBezTo>
                  <a:cubicBezTo>
                    <a:pt x="42181" y="746398"/>
                    <a:pt x="18235" y="782867"/>
                    <a:pt x="13456" y="802859"/>
                  </a:cubicBezTo>
                  <a:lnTo>
                    <a:pt x="226556" y="787590"/>
                  </a:lnTo>
                  <a:cubicBezTo>
                    <a:pt x="220953" y="776660"/>
                    <a:pt x="207388" y="761722"/>
                    <a:pt x="215516" y="751121"/>
                  </a:cubicBezTo>
                  <a:cubicBezTo>
                    <a:pt x="226117" y="737391"/>
                    <a:pt x="267693" y="754362"/>
                    <a:pt x="286476" y="752659"/>
                  </a:cubicBezTo>
                  <a:lnTo>
                    <a:pt x="1192589" y="669122"/>
                  </a:lnTo>
                  <a:lnTo>
                    <a:pt x="1204343" y="661048"/>
                  </a:lnTo>
                  <a:lnTo>
                    <a:pt x="1341978" y="563890"/>
                  </a:lnTo>
                  <a:lnTo>
                    <a:pt x="1349887" y="532145"/>
                  </a:lnTo>
                  <a:lnTo>
                    <a:pt x="1371582" y="520886"/>
                  </a:lnTo>
                  <a:lnTo>
                    <a:pt x="1374438" y="489635"/>
                  </a:lnTo>
                  <a:lnTo>
                    <a:pt x="1525420" y="363313"/>
                  </a:lnTo>
                  <a:cubicBezTo>
                    <a:pt x="1519159" y="356448"/>
                    <a:pt x="1507296" y="351560"/>
                    <a:pt x="1500705" y="348703"/>
                  </a:cubicBezTo>
                  <a:cubicBezTo>
                    <a:pt x="1488073" y="343266"/>
                    <a:pt x="1463742" y="353152"/>
                    <a:pt x="1455174" y="334644"/>
                  </a:cubicBezTo>
                  <a:cubicBezTo>
                    <a:pt x="1446881" y="316629"/>
                    <a:pt x="1435567" y="300317"/>
                    <a:pt x="1423978" y="284334"/>
                  </a:cubicBezTo>
                  <a:cubicBezTo>
                    <a:pt x="1413982" y="270439"/>
                    <a:pt x="1402229" y="255335"/>
                    <a:pt x="1395034" y="239847"/>
                  </a:cubicBezTo>
                  <a:cubicBezTo>
                    <a:pt x="1384434" y="217109"/>
                    <a:pt x="1382017" y="207169"/>
                    <a:pt x="1383665" y="182014"/>
                  </a:cubicBezTo>
                  <a:cubicBezTo>
                    <a:pt x="1384653" y="167350"/>
                    <a:pt x="1374108" y="147028"/>
                    <a:pt x="1378228" y="130441"/>
                  </a:cubicBezTo>
                  <a:cubicBezTo>
                    <a:pt x="1360927" y="109900"/>
                    <a:pt x="1338024" y="99410"/>
                    <a:pt x="1320284" y="80407"/>
                  </a:cubicBezTo>
                  <a:cubicBezTo>
                    <a:pt x="1315121" y="74860"/>
                    <a:pt x="1311057" y="68598"/>
                    <a:pt x="1307267" y="62008"/>
                  </a:cubicBezTo>
                  <a:cubicBezTo>
                    <a:pt x="1307048" y="61624"/>
                    <a:pt x="1306773" y="61184"/>
                    <a:pt x="1306553" y="60800"/>
                  </a:cubicBezTo>
                  <a:lnTo>
                    <a:pt x="1299798" y="48387"/>
                  </a:lnTo>
                  <a:lnTo>
                    <a:pt x="1293152" y="60855"/>
                  </a:lnTo>
                  <a:cubicBezTo>
                    <a:pt x="1291175" y="64370"/>
                    <a:pt x="1289583" y="68049"/>
                    <a:pt x="1287605" y="71564"/>
                  </a:cubicBezTo>
                  <a:cubicBezTo>
                    <a:pt x="1281014" y="83647"/>
                    <a:pt x="1273490" y="94082"/>
                    <a:pt x="1262066" y="101992"/>
                  </a:cubicBezTo>
                  <a:cubicBezTo>
                    <a:pt x="1242459" y="115447"/>
                    <a:pt x="1205112" y="94247"/>
                    <a:pt x="1182319" y="92105"/>
                  </a:cubicBezTo>
                  <a:lnTo>
                    <a:pt x="1179243" y="91831"/>
                  </a:lnTo>
                  <a:lnTo>
                    <a:pt x="1176826" y="93808"/>
                  </a:lnTo>
                  <a:cubicBezTo>
                    <a:pt x="1170181" y="99081"/>
                    <a:pt x="1173421" y="97048"/>
                    <a:pt x="1169686" y="101058"/>
                  </a:cubicBezTo>
                  <a:cubicBezTo>
                    <a:pt x="1164414" y="106989"/>
                    <a:pt x="1158757" y="113195"/>
                    <a:pt x="1151232" y="116216"/>
                  </a:cubicBezTo>
                  <a:cubicBezTo>
                    <a:pt x="1137831" y="121654"/>
                    <a:pt x="1124540" y="107264"/>
                    <a:pt x="1116082" y="98806"/>
                  </a:cubicBezTo>
                  <a:cubicBezTo>
                    <a:pt x="1112347" y="95126"/>
                    <a:pt x="1108722" y="91117"/>
                    <a:pt x="1104658" y="87986"/>
                  </a:cubicBezTo>
                  <a:lnTo>
                    <a:pt x="1102626" y="86448"/>
                  </a:lnTo>
                  <a:lnTo>
                    <a:pt x="1099935" y="86503"/>
                  </a:lnTo>
                  <a:cubicBezTo>
                    <a:pt x="1074396" y="86943"/>
                    <a:pt x="1055228" y="91556"/>
                    <a:pt x="1030677" y="80572"/>
                  </a:cubicBezTo>
                  <a:cubicBezTo>
                    <a:pt x="1015629" y="73761"/>
                    <a:pt x="999756" y="49870"/>
                    <a:pt x="990254" y="36524"/>
                  </a:cubicBezTo>
                  <a:cubicBezTo>
                    <a:pt x="983334" y="26967"/>
                    <a:pt x="971361" y="9282"/>
                    <a:pt x="962134" y="2691"/>
                  </a:cubicBezTo>
                  <a:lnTo>
                    <a:pt x="958454" y="0"/>
                  </a:lnTo>
                  <a:lnTo>
                    <a:pt x="954335" y="2032"/>
                  </a:lnTo>
                  <a:cubicBezTo>
                    <a:pt x="951919" y="3186"/>
                    <a:pt x="949612" y="4669"/>
                    <a:pt x="947305" y="6151"/>
                  </a:cubicBezTo>
                  <a:cubicBezTo>
                    <a:pt x="941593" y="9721"/>
                    <a:pt x="935716" y="12962"/>
                    <a:pt x="928851" y="13841"/>
                  </a:cubicBezTo>
                  <a:cubicBezTo>
                    <a:pt x="918965" y="15104"/>
                    <a:pt x="906772" y="12852"/>
                    <a:pt x="896611" y="12523"/>
                  </a:cubicBezTo>
                  <a:lnTo>
                    <a:pt x="886616" y="12193"/>
                  </a:lnTo>
                  <a:lnTo>
                    <a:pt x="888977" y="21969"/>
                  </a:lnTo>
                  <a:cubicBezTo>
                    <a:pt x="890680" y="29219"/>
                    <a:pt x="893041" y="36249"/>
                    <a:pt x="895183" y="43334"/>
                  </a:cubicBezTo>
                  <a:cubicBezTo>
                    <a:pt x="898918" y="55582"/>
                    <a:pt x="904850" y="73706"/>
                    <a:pt x="902213" y="86448"/>
                  </a:cubicBezTo>
                  <a:cubicBezTo>
                    <a:pt x="897819" y="107484"/>
                    <a:pt x="874038" y="106550"/>
                    <a:pt x="858769" y="117370"/>
                  </a:cubicBezTo>
                  <a:cubicBezTo>
                    <a:pt x="858165" y="117864"/>
                    <a:pt x="858385" y="117644"/>
                    <a:pt x="857781" y="118139"/>
                  </a:cubicBezTo>
                  <a:cubicBezTo>
                    <a:pt x="855254" y="120336"/>
                    <a:pt x="853387" y="123082"/>
                    <a:pt x="851575" y="125828"/>
                  </a:cubicBezTo>
                  <a:cubicBezTo>
                    <a:pt x="844435" y="136647"/>
                    <a:pt x="838118" y="146424"/>
                    <a:pt x="824443" y="148950"/>
                  </a:cubicBezTo>
                  <a:cubicBezTo>
                    <a:pt x="816754" y="150268"/>
                    <a:pt x="808790" y="149170"/>
                    <a:pt x="801266" y="147358"/>
                  </a:cubicBezTo>
                  <a:cubicBezTo>
                    <a:pt x="798575" y="146699"/>
                    <a:pt x="795663" y="145765"/>
                    <a:pt x="792972" y="144996"/>
                  </a:cubicBezTo>
                  <a:lnTo>
                    <a:pt x="781109" y="141536"/>
                  </a:lnTo>
                  <a:lnTo>
                    <a:pt x="783141" y="153673"/>
                  </a:lnTo>
                  <a:cubicBezTo>
                    <a:pt x="783306" y="154497"/>
                    <a:pt x="783416" y="155211"/>
                    <a:pt x="783526" y="156035"/>
                  </a:cubicBezTo>
                  <a:cubicBezTo>
                    <a:pt x="785118" y="165702"/>
                    <a:pt x="787315" y="177015"/>
                    <a:pt x="782757" y="186188"/>
                  </a:cubicBezTo>
                  <a:cubicBezTo>
                    <a:pt x="777594" y="196623"/>
                    <a:pt x="766994" y="207828"/>
                    <a:pt x="759195" y="216560"/>
                  </a:cubicBezTo>
                  <a:cubicBezTo>
                    <a:pt x="752604" y="223919"/>
                    <a:pt x="742718" y="233696"/>
                    <a:pt x="738270" y="242263"/>
                  </a:cubicBezTo>
                  <a:cubicBezTo>
                    <a:pt x="731843" y="254567"/>
                    <a:pt x="723715" y="265551"/>
                    <a:pt x="714708" y="276151"/>
                  </a:cubicBezTo>
                  <a:cubicBezTo>
                    <a:pt x="708281" y="283730"/>
                    <a:pt x="701361" y="290980"/>
                    <a:pt x="696089" y="299438"/>
                  </a:cubicBezTo>
                  <a:cubicBezTo>
                    <a:pt x="691036" y="307621"/>
                    <a:pt x="691256" y="319869"/>
                    <a:pt x="688180" y="328876"/>
                  </a:cubicBezTo>
                  <a:cubicBezTo>
                    <a:pt x="684445" y="339477"/>
                    <a:pt x="677470" y="346836"/>
                    <a:pt x="667419" y="351834"/>
                  </a:cubicBezTo>
                  <a:cubicBezTo>
                    <a:pt x="650393" y="360347"/>
                    <a:pt x="626831" y="363533"/>
                    <a:pt x="608927" y="356119"/>
                  </a:cubicBezTo>
                  <a:cubicBezTo>
                    <a:pt x="604313" y="354251"/>
                    <a:pt x="600414" y="351340"/>
                    <a:pt x="597283" y="347495"/>
                  </a:cubicBezTo>
                  <a:cubicBezTo>
                    <a:pt x="594262" y="344035"/>
                    <a:pt x="592230" y="340026"/>
                    <a:pt x="590363" y="335797"/>
                  </a:cubicBezTo>
                  <a:cubicBezTo>
                    <a:pt x="589265" y="333435"/>
                    <a:pt x="588386" y="330909"/>
                    <a:pt x="587342" y="328437"/>
                  </a:cubicBezTo>
                  <a:lnTo>
                    <a:pt x="581355" y="315091"/>
                  </a:lnTo>
                  <a:lnTo>
                    <a:pt x="573776" y="327613"/>
                  </a:lnTo>
                  <a:cubicBezTo>
                    <a:pt x="569383" y="334754"/>
                    <a:pt x="566417" y="349912"/>
                    <a:pt x="564549" y="358370"/>
                  </a:cubicBezTo>
                  <a:cubicBezTo>
                    <a:pt x="561144" y="374078"/>
                    <a:pt x="556750" y="399068"/>
                    <a:pt x="541482" y="407800"/>
                  </a:cubicBezTo>
                  <a:cubicBezTo>
                    <a:pt x="527092" y="416094"/>
                    <a:pt x="509517" y="402253"/>
                    <a:pt x="497818" y="394729"/>
                  </a:cubicBezTo>
                  <a:cubicBezTo>
                    <a:pt x="493369" y="391873"/>
                    <a:pt x="487109" y="387973"/>
                    <a:pt x="482111" y="386326"/>
                  </a:cubicBezTo>
                  <a:lnTo>
                    <a:pt x="477003" y="384788"/>
                  </a:lnTo>
                  <a:lnTo>
                    <a:pt x="473817" y="388907"/>
                  </a:lnTo>
                  <a:cubicBezTo>
                    <a:pt x="469753" y="394070"/>
                    <a:pt x="466128" y="402638"/>
                    <a:pt x="463327" y="408734"/>
                  </a:cubicBezTo>
                  <a:cubicBezTo>
                    <a:pt x="457011" y="422685"/>
                    <a:pt x="448113" y="445697"/>
                    <a:pt x="429714" y="445752"/>
                  </a:cubicBezTo>
                  <a:cubicBezTo>
                    <a:pt x="394784" y="445807"/>
                    <a:pt x="382151" y="416973"/>
                    <a:pt x="354361" y="413787"/>
                  </a:cubicBezTo>
                  <a:lnTo>
                    <a:pt x="352988" y="413622"/>
                  </a:lnTo>
                  <a:lnTo>
                    <a:pt x="351614" y="413952"/>
                  </a:lnTo>
                  <a:cubicBezTo>
                    <a:pt x="347824" y="414885"/>
                    <a:pt x="343101" y="419225"/>
                    <a:pt x="339971" y="421806"/>
                  </a:cubicBezTo>
                  <a:cubicBezTo>
                    <a:pt x="332941" y="427573"/>
                    <a:pt x="326020" y="432515"/>
                    <a:pt x="317068" y="434767"/>
                  </a:cubicBezTo>
                  <a:cubicBezTo>
                    <a:pt x="305479" y="437788"/>
                    <a:pt x="292793" y="431692"/>
                    <a:pt x="282412" y="426968"/>
                  </a:cubicBezTo>
                  <a:lnTo>
                    <a:pt x="271373" y="421861"/>
                  </a:lnTo>
                  <a:lnTo>
                    <a:pt x="271538" y="433998"/>
                  </a:lnTo>
                  <a:cubicBezTo>
                    <a:pt x="271592" y="438612"/>
                    <a:pt x="270494" y="441908"/>
                    <a:pt x="267803" y="445752"/>
                  </a:cubicBezTo>
                  <a:cubicBezTo>
                    <a:pt x="266594" y="447619"/>
                    <a:pt x="266594" y="447509"/>
                    <a:pt x="264946" y="448992"/>
                  </a:cubicBezTo>
                  <a:cubicBezTo>
                    <a:pt x="259674" y="453606"/>
                    <a:pt x="255500" y="454429"/>
                    <a:pt x="248800" y="454155"/>
                  </a:cubicBezTo>
                  <a:lnTo>
                    <a:pt x="240725" y="453825"/>
                  </a:lnTo>
                  <a:lnTo>
                    <a:pt x="240725" y="454979"/>
                  </a:lnTo>
                  <a:lnTo>
                    <a:pt x="233586" y="454979"/>
                  </a:lnTo>
                  <a:lnTo>
                    <a:pt x="231224" y="457725"/>
                  </a:lnTo>
                  <a:cubicBezTo>
                    <a:pt x="224908" y="465195"/>
                    <a:pt x="219031" y="476179"/>
                    <a:pt x="218976" y="486120"/>
                  </a:cubicBezTo>
                  <a:lnTo>
                    <a:pt x="218976" y="488811"/>
                  </a:lnTo>
                  <a:lnTo>
                    <a:pt x="220514" y="490843"/>
                  </a:lnTo>
                  <a:cubicBezTo>
                    <a:pt x="226281" y="498093"/>
                    <a:pt x="223590" y="494248"/>
                    <a:pt x="228259" y="498697"/>
                  </a:cubicBezTo>
                  <a:cubicBezTo>
                    <a:pt x="239188" y="509078"/>
                    <a:pt x="250228" y="522039"/>
                    <a:pt x="240341" y="537033"/>
                  </a:cubicBezTo>
                  <a:cubicBezTo>
                    <a:pt x="222986" y="563341"/>
                    <a:pt x="173061" y="547634"/>
                    <a:pt x="150817" y="558618"/>
                  </a:cubicBezTo>
                  <a:lnTo>
                    <a:pt x="145435" y="561309"/>
                  </a:lnTo>
                  <a:lnTo>
                    <a:pt x="146643" y="567186"/>
                  </a:lnTo>
                  <a:cubicBezTo>
                    <a:pt x="149170" y="578335"/>
                    <a:pt x="153893" y="589320"/>
                    <a:pt x="157353" y="600304"/>
                  </a:cubicBezTo>
                  <a:cubicBezTo>
                    <a:pt x="161473" y="613376"/>
                    <a:pt x="165866" y="629633"/>
                    <a:pt x="163834" y="643418"/>
                  </a:cubicBezTo>
                  <a:cubicBezTo>
                    <a:pt x="161637" y="657369"/>
                    <a:pt x="140877" y="665607"/>
                    <a:pt x="129782" y="671154"/>
                  </a:cubicBezTo>
                  <a:cubicBezTo>
                    <a:pt x="109625" y="681260"/>
                    <a:pt x="95565" y="656490"/>
                    <a:pt x="80901" y="645780"/>
                  </a:cubicBezTo>
                  <a:cubicBezTo>
                    <a:pt x="71015" y="638530"/>
                    <a:pt x="50748" y="627875"/>
                    <a:pt x="38776" y="625294"/>
                  </a:cubicBezTo>
                  <a:lnTo>
                    <a:pt x="35920" y="624689"/>
                  </a:lnTo>
                  <a:lnTo>
                    <a:pt x="33393" y="626063"/>
                  </a:lnTo>
                  <a:cubicBezTo>
                    <a:pt x="4504" y="642320"/>
                    <a:pt x="4284" y="653689"/>
                    <a:pt x="0" y="680711"/>
                  </a:cubicBezTo>
                  <a:lnTo>
                    <a:pt x="110" y="680711"/>
                  </a:lnTo>
                  <a:close/>
                </a:path>
              </a:pathLst>
            </a:custGeom>
            <a:grpFill/>
            <a:ln w="6350"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7D463C3D-31E0-413B-845E-BB7FBC8AC58D}"/>
                </a:ext>
              </a:extLst>
            </p:cNvPr>
            <p:cNvSpPr/>
            <p:nvPr/>
          </p:nvSpPr>
          <p:spPr>
            <a:xfrm>
              <a:off x="9175415" y="5685530"/>
              <a:ext cx="1467416" cy="1258531"/>
            </a:xfrm>
            <a:custGeom>
              <a:avLst/>
              <a:gdLst>
                <a:gd name="connsiteX0" fmla="*/ 241000 w 1467416"/>
                <a:gd name="connsiteY0" fmla="*/ 1013047 h 1258531"/>
                <a:gd name="connsiteX1" fmla="*/ 273515 w 1467416"/>
                <a:gd name="connsiteY1" fmla="*/ 1013926 h 1258531"/>
                <a:gd name="connsiteX2" fmla="*/ 279446 w 1467416"/>
                <a:gd name="connsiteY2" fmla="*/ 1149585 h 1258531"/>
                <a:gd name="connsiteX3" fmla="*/ 1242678 w 1467416"/>
                <a:gd name="connsiteY3" fmla="*/ 1116906 h 1258531"/>
                <a:gd name="connsiteX4" fmla="*/ 1245535 w 1467416"/>
                <a:gd name="connsiteY4" fmla="*/ 1118444 h 1258531"/>
                <a:gd name="connsiteX5" fmla="*/ 1270415 w 1467416"/>
                <a:gd name="connsiteY5" fmla="*/ 1204013 h 1258531"/>
                <a:gd name="connsiteX6" fmla="*/ 1244052 w 1467416"/>
                <a:gd name="connsiteY6" fmla="*/ 1235923 h 1258531"/>
                <a:gd name="connsiteX7" fmla="*/ 1221478 w 1467416"/>
                <a:gd name="connsiteY7" fmla="*/ 1257947 h 1258531"/>
                <a:gd name="connsiteX8" fmla="*/ 1259979 w 1467416"/>
                <a:gd name="connsiteY8" fmla="*/ 1258112 h 1258531"/>
                <a:gd name="connsiteX9" fmla="*/ 1339452 w 1467416"/>
                <a:gd name="connsiteY9" fmla="*/ 1253883 h 1258531"/>
                <a:gd name="connsiteX10" fmla="*/ 1378832 w 1467416"/>
                <a:gd name="connsiteY10" fmla="*/ 1139919 h 1258531"/>
                <a:gd name="connsiteX11" fmla="*/ 1443695 w 1467416"/>
                <a:gd name="connsiteY11" fmla="*/ 1093893 h 1258531"/>
                <a:gd name="connsiteX12" fmla="*/ 1465170 w 1467416"/>
                <a:gd name="connsiteY12" fmla="*/ 1006127 h 1258531"/>
                <a:gd name="connsiteX13" fmla="*/ 1389212 w 1467416"/>
                <a:gd name="connsiteY13" fmla="*/ 956313 h 1258531"/>
                <a:gd name="connsiteX14" fmla="*/ 1370099 w 1467416"/>
                <a:gd name="connsiteY14" fmla="*/ 926489 h 1258531"/>
                <a:gd name="connsiteX15" fmla="*/ 1385917 w 1467416"/>
                <a:gd name="connsiteY15" fmla="*/ 877114 h 1258531"/>
                <a:gd name="connsiteX16" fmla="*/ 1359060 w 1467416"/>
                <a:gd name="connsiteY16" fmla="*/ 833231 h 1258531"/>
                <a:gd name="connsiteX17" fmla="*/ 1352030 w 1467416"/>
                <a:gd name="connsiteY17" fmla="*/ 788744 h 1258531"/>
                <a:gd name="connsiteX18" fmla="*/ 1318527 w 1467416"/>
                <a:gd name="connsiteY18" fmla="*/ 764084 h 1258531"/>
                <a:gd name="connsiteX19" fmla="*/ 1219171 w 1467416"/>
                <a:gd name="connsiteY19" fmla="*/ 710094 h 1258531"/>
                <a:gd name="connsiteX20" fmla="*/ 1148926 w 1467416"/>
                <a:gd name="connsiteY20" fmla="*/ 646329 h 1258531"/>
                <a:gd name="connsiteX21" fmla="*/ 1144807 w 1467416"/>
                <a:gd name="connsiteY21" fmla="*/ 632764 h 1258531"/>
                <a:gd name="connsiteX22" fmla="*/ 1189843 w 1467416"/>
                <a:gd name="connsiteY22" fmla="*/ 556037 h 1258531"/>
                <a:gd name="connsiteX23" fmla="*/ 1196434 w 1467416"/>
                <a:gd name="connsiteY23" fmla="*/ 492766 h 1258531"/>
                <a:gd name="connsiteX24" fmla="*/ 1142171 w 1467416"/>
                <a:gd name="connsiteY24" fmla="*/ 449377 h 1258531"/>
                <a:gd name="connsiteX25" fmla="*/ 1141951 w 1467416"/>
                <a:gd name="connsiteY25" fmla="*/ 449212 h 1258531"/>
                <a:gd name="connsiteX26" fmla="*/ 1131460 w 1467416"/>
                <a:gd name="connsiteY26" fmla="*/ 457835 h 1258531"/>
                <a:gd name="connsiteX27" fmla="*/ 1088126 w 1467416"/>
                <a:gd name="connsiteY27" fmla="*/ 465689 h 1258531"/>
                <a:gd name="connsiteX28" fmla="*/ 1043145 w 1467416"/>
                <a:gd name="connsiteY28" fmla="*/ 355514 h 1258531"/>
                <a:gd name="connsiteX29" fmla="*/ 878377 w 1467416"/>
                <a:gd name="connsiteY29" fmla="*/ 135110 h 1258531"/>
                <a:gd name="connsiteX30" fmla="*/ 897380 w 1467416"/>
                <a:gd name="connsiteY30" fmla="*/ 58713 h 1258531"/>
                <a:gd name="connsiteX31" fmla="*/ 830704 w 1467416"/>
                <a:gd name="connsiteY31" fmla="*/ 0 h 1258531"/>
                <a:gd name="connsiteX32" fmla="*/ 0 w 1467416"/>
                <a:gd name="connsiteY32" fmla="*/ 24880 h 1258531"/>
                <a:gd name="connsiteX33" fmla="*/ 16093 w 1467416"/>
                <a:gd name="connsiteY33" fmla="*/ 37952 h 1258531"/>
                <a:gd name="connsiteX34" fmla="*/ 33009 w 1467416"/>
                <a:gd name="connsiteY34" fmla="*/ 55362 h 1258531"/>
                <a:gd name="connsiteX35" fmla="*/ 44982 w 1467416"/>
                <a:gd name="connsiteY35" fmla="*/ 106825 h 1258531"/>
                <a:gd name="connsiteX36" fmla="*/ 45092 w 1467416"/>
                <a:gd name="connsiteY36" fmla="*/ 107045 h 1258531"/>
                <a:gd name="connsiteX37" fmla="*/ 45201 w 1467416"/>
                <a:gd name="connsiteY37" fmla="*/ 107209 h 1258531"/>
                <a:gd name="connsiteX38" fmla="*/ 64315 w 1467416"/>
                <a:gd name="connsiteY38" fmla="*/ 123686 h 1258531"/>
                <a:gd name="connsiteX39" fmla="*/ 85625 w 1467416"/>
                <a:gd name="connsiteY39" fmla="*/ 147193 h 1258531"/>
                <a:gd name="connsiteX40" fmla="*/ 87492 w 1467416"/>
                <a:gd name="connsiteY40" fmla="*/ 150983 h 1258531"/>
                <a:gd name="connsiteX41" fmla="*/ 88096 w 1467416"/>
                <a:gd name="connsiteY41" fmla="*/ 155047 h 1258531"/>
                <a:gd name="connsiteX42" fmla="*/ 87876 w 1467416"/>
                <a:gd name="connsiteY42" fmla="*/ 169821 h 1258531"/>
                <a:gd name="connsiteX43" fmla="*/ 87492 w 1467416"/>
                <a:gd name="connsiteY43" fmla="*/ 171908 h 1258531"/>
                <a:gd name="connsiteX44" fmla="*/ 85515 w 1467416"/>
                <a:gd name="connsiteY44" fmla="*/ 180970 h 1258531"/>
                <a:gd name="connsiteX45" fmla="*/ 87711 w 1467416"/>
                <a:gd name="connsiteY45" fmla="*/ 181025 h 1258531"/>
                <a:gd name="connsiteX46" fmla="*/ 87602 w 1467416"/>
                <a:gd name="connsiteY46" fmla="*/ 188056 h 1258531"/>
                <a:gd name="connsiteX47" fmla="*/ 90128 w 1467416"/>
                <a:gd name="connsiteY47" fmla="*/ 190417 h 1258531"/>
                <a:gd name="connsiteX48" fmla="*/ 125114 w 1467416"/>
                <a:gd name="connsiteY48" fmla="*/ 214144 h 1258531"/>
                <a:gd name="connsiteX49" fmla="*/ 163395 w 1467416"/>
                <a:gd name="connsiteY49" fmla="*/ 248470 h 1258531"/>
                <a:gd name="connsiteX50" fmla="*/ 138899 w 1467416"/>
                <a:gd name="connsiteY50" fmla="*/ 322231 h 1258531"/>
                <a:gd name="connsiteX51" fmla="*/ 139339 w 1467416"/>
                <a:gd name="connsiteY51" fmla="*/ 323439 h 1258531"/>
                <a:gd name="connsiteX52" fmla="*/ 140163 w 1467416"/>
                <a:gd name="connsiteY52" fmla="*/ 324428 h 1258531"/>
                <a:gd name="connsiteX53" fmla="*/ 150982 w 1467416"/>
                <a:gd name="connsiteY53" fmla="*/ 333435 h 1258531"/>
                <a:gd name="connsiteX54" fmla="*/ 171688 w 1467416"/>
                <a:gd name="connsiteY54" fmla="*/ 354196 h 1258531"/>
                <a:gd name="connsiteX55" fmla="*/ 194481 w 1467416"/>
                <a:gd name="connsiteY55" fmla="*/ 400716 h 1258531"/>
                <a:gd name="connsiteX56" fmla="*/ 194701 w 1467416"/>
                <a:gd name="connsiteY56" fmla="*/ 400935 h 1258531"/>
                <a:gd name="connsiteX57" fmla="*/ 194975 w 1467416"/>
                <a:gd name="connsiteY57" fmla="*/ 401155 h 1258531"/>
                <a:gd name="connsiteX58" fmla="*/ 243252 w 1467416"/>
                <a:gd name="connsiteY58" fmla="*/ 428946 h 1258531"/>
                <a:gd name="connsiteX59" fmla="*/ 243856 w 1467416"/>
                <a:gd name="connsiteY59" fmla="*/ 430758 h 1258531"/>
                <a:gd name="connsiteX60" fmla="*/ 241000 w 1467416"/>
                <a:gd name="connsiteY60" fmla="*/ 1013047 h 125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7416" h="1258531">
                  <a:moveTo>
                    <a:pt x="241000" y="1013047"/>
                  </a:moveTo>
                  <a:lnTo>
                    <a:pt x="273515" y="1013926"/>
                  </a:lnTo>
                  <a:lnTo>
                    <a:pt x="279446" y="1149585"/>
                  </a:lnTo>
                  <a:lnTo>
                    <a:pt x="1242678" y="1116906"/>
                  </a:lnTo>
                  <a:lnTo>
                    <a:pt x="1245535" y="1118444"/>
                  </a:lnTo>
                  <a:cubicBezTo>
                    <a:pt x="1276731" y="1136239"/>
                    <a:pt x="1287386" y="1172158"/>
                    <a:pt x="1270415" y="1204013"/>
                  </a:cubicBezTo>
                  <a:cubicBezTo>
                    <a:pt x="1264318" y="1215437"/>
                    <a:pt x="1253224" y="1226806"/>
                    <a:pt x="1244052" y="1235923"/>
                  </a:cubicBezTo>
                  <a:cubicBezTo>
                    <a:pt x="1240481" y="1239438"/>
                    <a:pt x="1229168" y="1249874"/>
                    <a:pt x="1221478" y="1257947"/>
                  </a:cubicBezTo>
                  <a:cubicBezTo>
                    <a:pt x="1234275" y="1258936"/>
                    <a:pt x="1249215" y="1258441"/>
                    <a:pt x="1259979" y="1258112"/>
                  </a:cubicBezTo>
                  <a:cubicBezTo>
                    <a:pt x="1286452" y="1257288"/>
                    <a:pt x="1312980" y="1255421"/>
                    <a:pt x="1339452" y="1253883"/>
                  </a:cubicBezTo>
                  <a:cubicBezTo>
                    <a:pt x="1357687" y="1220600"/>
                    <a:pt x="1356533" y="1174300"/>
                    <a:pt x="1378832" y="1139919"/>
                  </a:cubicBezTo>
                  <a:cubicBezTo>
                    <a:pt x="1395913" y="1113610"/>
                    <a:pt x="1413652" y="1098178"/>
                    <a:pt x="1443695" y="1093893"/>
                  </a:cubicBezTo>
                  <a:cubicBezTo>
                    <a:pt x="1447979" y="1066542"/>
                    <a:pt x="1475330" y="1031227"/>
                    <a:pt x="1465170" y="1006127"/>
                  </a:cubicBezTo>
                  <a:cubicBezTo>
                    <a:pt x="1458250" y="989266"/>
                    <a:pt x="1393990" y="979655"/>
                    <a:pt x="1389212" y="956313"/>
                  </a:cubicBezTo>
                  <a:cubicBezTo>
                    <a:pt x="1386795" y="944559"/>
                    <a:pt x="1376580" y="936925"/>
                    <a:pt x="1370099" y="926489"/>
                  </a:cubicBezTo>
                  <a:cubicBezTo>
                    <a:pt x="1359060" y="908585"/>
                    <a:pt x="1383939" y="888538"/>
                    <a:pt x="1385917" y="877114"/>
                  </a:cubicBezTo>
                  <a:cubicBezTo>
                    <a:pt x="1374218" y="862614"/>
                    <a:pt x="1364332" y="852564"/>
                    <a:pt x="1359060" y="833231"/>
                  </a:cubicBezTo>
                  <a:cubicBezTo>
                    <a:pt x="1357028" y="825652"/>
                    <a:pt x="1354611" y="791380"/>
                    <a:pt x="1352030" y="788744"/>
                  </a:cubicBezTo>
                  <a:cubicBezTo>
                    <a:pt x="1341539" y="779627"/>
                    <a:pt x="1330225" y="771553"/>
                    <a:pt x="1318527" y="764084"/>
                  </a:cubicBezTo>
                  <a:cubicBezTo>
                    <a:pt x="1286617" y="743652"/>
                    <a:pt x="1252180" y="728384"/>
                    <a:pt x="1219171" y="710094"/>
                  </a:cubicBezTo>
                  <a:cubicBezTo>
                    <a:pt x="1192424" y="695320"/>
                    <a:pt x="1161283" y="675713"/>
                    <a:pt x="1148926" y="646329"/>
                  </a:cubicBezTo>
                  <a:cubicBezTo>
                    <a:pt x="1147058" y="641935"/>
                    <a:pt x="1145685" y="637487"/>
                    <a:pt x="1144807" y="632764"/>
                  </a:cubicBezTo>
                  <a:cubicBezTo>
                    <a:pt x="1140358" y="610410"/>
                    <a:pt x="1174904" y="572074"/>
                    <a:pt x="1189843" y="556037"/>
                  </a:cubicBezTo>
                  <a:cubicBezTo>
                    <a:pt x="1200992" y="544118"/>
                    <a:pt x="1196269" y="508529"/>
                    <a:pt x="1196434" y="492766"/>
                  </a:cubicBezTo>
                  <a:cubicBezTo>
                    <a:pt x="1196543" y="472334"/>
                    <a:pt x="1155351" y="460197"/>
                    <a:pt x="1142171" y="449377"/>
                  </a:cubicBezTo>
                  <a:cubicBezTo>
                    <a:pt x="1142116" y="449322"/>
                    <a:pt x="1142006" y="449267"/>
                    <a:pt x="1141951" y="449212"/>
                  </a:cubicBezTo>
                  <a:cubicBezTo>
                    <a:pt x="1139259" y="449981"/>
                    <a:pt x="1133218" y="456132"/>
                    <a:pt x="1131460" y="457835"/>
                  </a:cubicBezTo>
                  <a:cubicBezTo>
                    <a:pt x="1119707" y="469753"/>
                    <a:pt x="1102132" y="486450"/>
                    <a:pt x="1088126" y="465689"/>
                  </a:cubicBezTo>
                  <a:cubicBezTo>
                    <a:pt x="1065553" y="432131"/>
                    <a:pt x="1067256" y="383799"/>
                    <a:pt x="1043145" y="355514"/>
                  </a:cubicBezTo>
                  <a:cubicBezTo>
                    <a:pt x="984268" y="286366"/>
                    <a:pt x="893261" y="231994"/>
                    <a:pt x="878377" y="135110"/>
                  </a:cubicBezTo>
                  <a:cubicBezTo>
                    <a:pt x="873928" y="105836"/>
                    <a:pt x="889527" y="84581"/>
                    <a:pt x="897380" y="58713"/>
                  </a:cubicBezTo>
                  <a:lnTo>
                    <a:pt x="830704" y="0"/>
                  </a:lnTo>
                  <a:lnTo>
                    <a:pt x="0" y="24880"/>
                  </a:lnTo>
                  <a:lnTo>
                    <a:pt x="16093" y="37952"/>
                  </a:lnTo>
                  <a:cubicBezTo>
                    <a:pt x="22354" y="43005"/>
                    <a:pt x="28724" y="48552"/>
                    <a:pt x="33009" y="55362"/>
                  </a:cubicBezTo>
                  <a:cubicBezTo>
                    <a:pt x="43609" y="72113"/>
                    <a:pt x="36524" y="91391"/>
                    <a:pt x="44982" y="106825"/>
                  </a:cubicBezTo>
                  <a:lnTo>
                    <a:pt x="45092" y="107045"/>
                  </a:lnTo>
                  <a:lnTo>
                    <a:pt x="45201" y="107209"/>
                  </a:lnTo>
                  <a:cubicBezTo>
                    <a:pt x="48606" y="112482"/>
                    <a:pt x="59042" y="119512"/>
                    <a:pt x="64315" y="123686"/>
                  </a:cubicBezTo>
                  <a:cubicBezTo>
                    <a:pt x="72498" y="130167"/>
                    <a:pt x="81231" y="137636"/>
                    <a:pt x="85625" y="147193"/>
                  </a:cubicBezTo>
                  <a:cubicBezTo>
                    <a:pt x="86229" y="148401"/>
                    <a:pt x="86888" y="149719"/>
                    <a:pt x="87492" y="150983"/>
                  </a:cubicBezTo>
                  <a:cubicBezTo>
                    <a:pt x="87766" y="152356"/>
                    <a:pt x="87876" y="153674"/>
                    <a:pt x="88096" y="155047"/>
                  </a:cubicBezTo>
                  <a:cubicBezTo>
                    <a:pt x="88920" y="159990"/>
                    <a:pt x="88645" y="164933"/>
                    <a:pt x="87876" y="169821"/>
                  </a:cubicBezTo>
                  <a:cubicBezTo>
                    <a:pt x="87766" y="170535"/>
                    <a:pt x="87602" y="171194"/>
                    <a:pt x="87492" y="171908"/>
                  </a:cubicBezTo>
                  <a:lnTo>
                    <a:pt x="85515" y="180970"/>
                  </a:lnTo>
                  <a:lnTo>
                    <a:pt x="87711" y="181025"/>
                  </a:lnTo>
                  <a:lnTo>
                    <a:pt x="87602" y="188056"/>
                  </a:lnTo>
                  <a:lnTo>
                    <a:pt x="90128" y="190417"/>
                  </a:lnTo>
                  <a:cubicBezTo>
                    <a:pt x="100509" y="199973"/>
                    <a:pt x="113250" y="206729"/>
                    <a:pt x="125114" y="214144"/>
                  </a:cubicBezTo>
                  <a:cubicBezTo>
                    <a:pt x="140108" y="223480"/>
                    <a:pt x="153564" y="233531"/>
                    <a:pt x="163395" y="248470"/>
                  </a:cubicBezTo>
                  <a:cubicBezTo>
                    <a:pt x="184595" y="280600"/>
                    <a:pt x="130881" y="299823"/>
                    <a:pt x="138899" y="322231"/>
                  </a:cubicBezTo>
                  <a:lnTo>
                    <a:pt x="139339" y="323439"/>
                  </a:lnTo>
                  <a:lnTo>
                    <a:pt x="140163" y="324428"/>
                  </a:lnTo>
                  <a:cubicBezTo>
                    <a:pt x="142854" y="327833"/>
                    <a:pt x="147632" y="330744"/>
                    <a:pt x="150982" y="333435"/>
                  </a:cubicBezTo>
                  <a:cubicBezTo>
                    <a:pt x="158891" y="339532"/>
                    <a:pt x="165812" y="346122"/>
                    <a:pt x="171688" y="354196"/>
                  </a:cubicBezTo>
                  <a:cubicBezTo>
                    <a:pt x="180311" y="365949"/>
                    <a:pt x="185749" y="391928"/>
                    <a:pt x="194481" y="400716"/>
                  </a:cubicBezTo>
                  <a:lnTo>
                    <a:pt x="194701" y="400935"/>
                  </a:lnTo>
                  <a:lnTo>
                    <a:pt x="194975" y="401155"/>
                  </a:lnTo>
                  <a:cubicBezTo>
                    <a:pt x="210738" y="414391"/>
                    <a:pt x="236002" y="407581"/>
                    <a:pt x="243252" y="428946"/>
                  </a:cubicBezTo>
                  <a:lnTo>
                    <a:pt x="243856" y="430758"/>
                  </a:lnTo>
                  <a:lnTo>
                    <a:pt x="241000" y="1013047"/>
                  </a:lnTo>
                  <a:close/>
                </a:path>
              </a:pathLst>
            </a:custGeom>
            <a:grpFill/>
            <a:ln w="6350"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7D0C8DD8-D728-1D97-42BA-8C034FE3AAD0}"/>
                </a:ext>
              </a:extLst>
            </p:cNvPr>
            <p:cNvSpPr/>
            <p:nvPr/>
          </p:nvSpPr>
          <p:spPr>
            <a:xfrm>
              <a:off x="7800153" y="5866391"/>
              <a:ext cx="1595830" cy="831583"/>
            </a:xfrm>
            <a:custGeom>
              <a:avLst/>
              <a:gdLst>
                <a:gd name="connsiteX0" fmla="*/ 49375 w 1595830"/>
                <a:gd name="connsiteY0" fmla="*/ 110 h 831583"/>
                <a:gd name="connsiteX1" fmla="*/ 0 w 1595830"/>
                <a:gd name="connsiteY1" fmla="*/ 788249 h 831583"/>
                <a:gd name="connsiteX2" fmla="*/ 1593139 w 1595830"/>
                <a:gd name="connsiteY2" fmla="*/ 831583 h 831583"/>
                <a:gd name="connsiteX3" fmla="*/ 1595831 w 1595830"/>
                <a:gd name="connsiteY3" fmla="*/ 254292 h 831583"/>
                <a:gd name="connsiteX4" fmla="*/ 1590228 w 1595830"/>
                <a:gd name="connsiteY4" fmla="*/ 252699 h 831583"/>
                <a:gd name="connsiteX5" fmla="*/ 1580562 w 1595830"/>
                <a:gd name="connsiteY5" fmla="*/ 250282 h 831583"/>
                <a:gd name="connsiteX6" fmla="*/ 1555188 w 1595830"/>
                <a:gd name="connsiteY6" fmla="*/ 237760 h 831583"/>
                <a:gd name="connsiteX7" fmla="*/ 1537723 w 1595830"/>
                <a:gd name="connsiteY7" fmla="*/ 207388 h 831583"/>
                <a:gd name="connsiteX8" fmla="*/ 1528166 w 1595830"/>
                <a:gd name="connsiteY8" fmla="*/ 186737 h 831583"/>
                <a:gd name="connsiteX9" fmla="*/ 1492961 w 1595830"/>
                <a:gd name="connsiteY9" fmla="*/ 150817 h 831583"/>
                <a:gd name="connsiteX10" fmla="*/ 1491094 w 1595830"/>
                <a:gd name="connsiteY10" fmla="*/ 126432 h 831583"/>
                <a:gd name="connsiteX11" fmla="*/ 1504988 w 1595830"/>
                <a:gd name="connsiteY11" fmla="*/ 102870 h 831583"/>
                <a:gd name="connsiteX12" fmla="*/ 1518390 w 1595830"/>
                <a:gd name="connsiteY12" fmla="*/ 86942 h 831583"/>
                <a:gd name="connsiteX13" fmla="*/ 1521026 w 1595830"/>
                <a:gd name="connsiteY13" fmla="*/ 82549 h 831583"/>
                <a:gd name="connsiteX14" fmla="*/ 1518005 w 1595830"/>
                <a:gd name="connsiteY14" fmla="*/ 78430 h 831583"/>
                <a:gd name="connsiteX15" fmla="*/ 1447869 w 1595830"/>
                <a:gd name="connsiteY15" fmla="*/ 24660 h 831583"/>
                <a:gd name="connsiteX16" fmla="*/ 1445672 w 1595830"/>
                <a:gd name="connsiteY16" fmla="*/ 22573 h 831583"/>
                <a:gd name="connsiteX17" fmla="*/ 49211 w 1595830"/>
                <a:gd name="connsiteY17" fmla="*/ 0 h 831583"/>
                <a:gd name="connsiteX18" fmla="*/ 49375 w 1595830"/>
                <a:gd name="connsiteY18" fmla="*/ 0 h 8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5830" h="831583">
                  <a:moveTo>
                    <a:pt x="49375" y="110"/>
                  </a:moveTo>
                  <a:lnTo>
                    <a:pt x="0" y="788249"/>
                  </a:lnTo>
                  <a:lnTo>
                    <a:pt x="1593139" y="831583"/>
                  </a:lnTo>
                  <a:lnTo>
                    <a:pt x="1595831" y="254292"/>
                  </a:lnTo>
                  <a:lnTo>
                    <a:pt x="1590228" y="252699"/>
                  </a:lnTo>
                  <a:cubicBezTo>
                    <a:pt x="1587043" y="251820"/>
                    <a:pt x="1583802" y="251161"/>
                    <a:pt x="1580562" y="250282"/>
                  </a:cubicBezTo>
                  <a:cubicBezTo>
                    <a:pt x="1571115" y="247591"/>
                    <a:pt x="1562767" y="244076"/>
                    <a:pt x="1555188" y="237760"/>
                  </a:cubicBezTo>
                  <a:cubicBezTo>
                    <a:pt x="1546784" y="230785"/>
                    <a:pt x="1541732" y="217383"/>
                    <a:pt x="1537723" y="207388"/>
                  </a:cubicBezTo>
                  <a:cubicBezTo>
                    <a:pt x="1535032" y="200797"/>
                    <a:pt x="1532340" y="192394"/>
                    <a:pt x="1528166" y="186737"/>
                  </a:cubicBezTo>
                  <a:cubicBezTo>
                    <a:pt x="1518609" y="173720"/>
                    <a:pt x="1498508" y="163889"/>
                    <a:pt x="1492961" y="150817"/>
                  </a:cubicBezTo>
                  <a:cubicBezTo>
                    <a:pt x="1489556" y="142964"/>
                    <a:pt x="1488896" y="134725"/>
                    <a:pt x="1491094" y="126432"/>
                  </a:cubicBezTo>
                  <a:cubicBezTo>
                    <a:pt x="1493455" y="117425"/>
                    <a:pt x="1499002" y="109845"/>
                    <a:pt x="1504988" y="102870"/>
                  </a:cubicBezTo>
                  <a:cubicBezTo>
                    <a:pt x="1509383" y="97817"/>
                    <a:pt x="1514875" y="92544"/>
                    <a:pt x="1518390" y="86942"/>
                  </a:cubicBezTo>
                  <a:lnTo>
                    <a:pt x="1521026" y="82549"/>
                  </a:lnTo>
                  <a:lnTo>
                    <a:pt x="1518005" y="78430"/>
                  </a:lnTo>
                  <a:cubicBezTo>
                    <a:pt x="1501364" y="54868"/>
                    <a:pt x="1468850" y="44432"/>
                    <a:pt x="1447869" y="24660"/>
                  </a:cubicBezTo>
                  <a:lnTo>
                    <a:pt x="1445672" y="22573"/>
                  </a:lnTo>
                  <a:lnTo>
                    <a:pt x="49211" y="0"/>
                  </a:lnTo>
                  <a:lnTo>
                    <a:pt x="49375" y="0"/>
                  </a:lnTo>
                  <a:close/>
                </a:path>
              </a:pathLst>
            </a:custGeom>
            <a:grpFill/>
            <a:ln w="6350"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29E50888-3287-2DE4-A933-E67CB280DA16}"/>
                </a:ext>
              </a:extLst>
            </p:cNvPr>
            <p:cNvSpPr/>
            <p:nvPr/>
          </p:nvSpPr>
          <p:spPr>
            <a:xfrm>
              <a:off x="7451175" y="4973404"/>
              <a:ext cx="1789741" cy="892491"/>
            </a:xfrm>
            <a:custGeom>
              <a:avLst/>
              <a:gdLst>
                <a:gd name="connsiteX0" fmla="*/ 38446 w 1789741"/>
                <a:gd name="connsiteY0" fmla="*/ 55 h 892491"/>
                <a:gd name="connsiteX1" fmla="*/ 40807 w 1789741"/>
                <a:gd name="connsiteY1" fmla="*/ 12412 h 892491"/>
                <a:gd name="connsiteX2" fmla="*/ 0 w 1789741"/>
                <a:gd name="connsiteY2" fmla="*/ 545161 h 892491"/>
                <a:gd name="connsiteX3" fmla="*/ 417741 w 1789741"/>
                <a:gd name="connsiteY3" fmla="*/ 583662 h 892491"/>
                <a:gd name="connsiteX4" fmla="*/ 399836 w 1789741"/>
                <a:gd name="connsiteY4" fmla="*/ 870083 h 892491"/>
                <a:gd name="connsiteX5" fmla="*/ 1786357 w 1789741"/>
                <a:gd name="connsiteY5" fmla="*/ 892492 h 892491"/>
                <a:gd name="connsiteX6" fmla="*/ 1787675 w 1789741"/>
                <a:gd name="connsiteY6" fmla="*/ 886505 h 892491"/>
                <a:gd name="connsiteX7" fmla="*/ 1789048 w 1789741"/>
                <a:gd name="connsiteY7" fmla="*/ 869754 h 892491"/>
                <a:gd name="connsiteX8" fmla="*/ 1788883 w 1789741"/>
                <a:gd name="connsiteY8" fmla="*/ 869260 h 892491"/>
                <a:gd name="connsiteX9" fmla="*/ 1788718 w 1789741"/>
                <a:gd name="connsiteY9" fmla="*/ 868820 h 892491"/>
                <a:gd name="connsiteX10" fmla="*/ 1748735 w 1789741"/>
                <a:gd name="connsiteY10" fmla="*/ 829770 h 892491"/>
                <a:gd name="connsiteX11" fmla="*/ 1744341 w 1789741"/>
                <a:gd name="connsiteY11" fmla="*/ 818731 h 892491"/>
                <a:gd name="connsiteX12" fmla="*/ 1737311 w 1789741"/>
                <a:gd name="connsiteY12" fmla="*/ 779461 h 892491"/>
                <a:gd name="connsiteX13" fmla="*/ 1717484 w 1789741"/>
                <a:gd name="connsiteY13" fmla="*/ 761117 h 892491"/>
                <a:gd name="connsiteX14" fmla="*/ 1696833 w 1789741"/>
                <a:gd name="connsiteY14" fmla="*/ 740851 h 892491"/>
                <a:gd name="connsiteX15" fmla="*/ 1694472 w 1789741"/>
                <a:gd name="connsiteY15" fmla="*/ 737610 h 892491"/>
                <a:gd name="connsiteX16" fmla="*/ 1689858 w 1789741"/>
                <a:gd name="connsiteY16" fmla="*/ 737775 h 892491"/>
                <a:gd name="connsiteX17" fmla="*/ 1689583 w 1789741"/>
                <a:gd name="connsiteY17" fmla="*/ 728713 h 892491"/>
                <a:gd name="connsiteX18" fmla="*/ 1689199 w 1789741"/>
                <a:gd name="connsiteY18" fmla="*/ 727504 h 892491"/>
                <a:gd name="connsiteX19" fmla="*/ 1689693 w 1789741"/>
                <a:gd name="connsiteY19" fmla="*/ 692849 h 892491"/>
                <a:gd name="connsiteX20" fmla="*/ 1689748 w 1789741"/>
                <a:gd name="connsiteY20" fmla="*/ 678898 h 892491"/>
                <a:gd name="connsiteX21" fmla="*/ 1677390 w 1789741"/>
                <a:gd name="connsiteY21" fmla="*/ 658741 h 892491"/>
                <a:gd name="connsiteX22" fmla="*/ 1666351 w 1789741"/>
                <a:gd name="connsiteY22" fmla="*/ 634520 h 892491"/>
                <a:gd name="connsiteX23" fmla="*/ 1666351 w 1789741"/>
                <a:gd name="connsiteY23" fmla="*/ 628534 h 892491"/>
                <a:gd name="connsiteX24" fmla="*/ 1680246 w 1789741"/>
                <a:gd name="connsiteY24" fmla="*/ 608432 h 892491"/>
                <a:gd name="connsiteX25" fmla="*/ 1681070 w 1789741"/>
                <a:gd name="connsiteY25" fmla="*/ 607663 h 892491"/>
                <a:gd name="connsiteX26" fmla="*/ 1687057 w 1789741"/>
                <a:gd name="connsiteY26" fmla="*/ 602501 h 892491"/>
                <a:gd name="connsiteX27" fmla="*/ 1681619 w 1789741"/>
                <a:gd name="connsiteY27" fmla="*/ 596734 h 892491"/>
                <a:gd name="connsiteX28" fmla="*/ 1672173 w 1789741"/>
                <a:gd name="connsiteY28" fmla="*/ 587672 h 892491"/>
                <a:gd name="connsiteX29" fmla="*/ 1651797 w 1789741"/>
                <a:gd name="connsiteY29" fmla="*/ 561309 h 892491"/>
                <a:gd name="connsiteX30" fmla="*/ 1660309 w 1789741"/>
                <a:gd name="connsiteY30" fmla="*/ 495511 h 892491"/>
                <a:gd name="connsiteX31" fmla="*/ 1652126 w 1789741"/>
                <a:gd name="connsiteY31" fmla="*/ 483483 h 892491"/>
                <a:gd name="connsiteX32" fmla="*/ 1626368 w 1789741"/>
                <a:gd name="connsiteY32" fmla="*/ 456846 h 892491"/>
                <a:gd name="connsiteX33" fmla="*/ 1618898 w 1789741"/>
                <a:gd name="connsiteY33" fmla="*/ 410326 h 892491"/>
                <a:gd name="connsiteX34" fmla="*/ 1614998 w 1789741"/>
                <a:gd name="connsiteY34" fmla="*/ 405603 h 892491"/>
                <a:gd name="connsiteX35" fmla="*/ 1600444 w 1789741"/>
                <a:gd name="connsiteY35" fmla="*/ 391543 h 892491"/>
                <a:gd name="connsiteX36" fmla="*/ 1593469 w 1789741"/>
                <a:gd name="connsiteY36" fmla="*/ 367267 h 892491"/>
                <a:gd name="connsiteX37" fmla="*/ 1590448 w 1789741"/>
                <a:gd name="connsiteY37" fmla="*/ 354031 h 892491"/>
                <a:gd name="connsiteX38" fmla="*/ 1568534 w 1789741"/>
                <a:gd name="connsiteY38" fmla="*/ 326789 h 892491"/>
                <a:gd name="connsiteX39" fmla="*/ 1572598 w 1789741"/>
                <a:gd name="connsiteY39" fmla="*/ 290870 h 892491"/>
                <a:gd name="connsiteX40" fmla="*/ 1575674 w 1789741"/>
                <a:gd name="connsiteY40" fmla="*/ 277908 h 892491"/>
                <a:gd name="connsiteX41" fmla="*/ 1576772 w 1789741"/>
                <a:gd name="connsiteY41" fmla="*/ 271153 h 892491"/>
                <a:gd name="connsiteX42" fmla="*/ 1570182 w 1789741"/>
                <a:gd name="connsiteY42" fmla="*/ 269285 h 892491"/>
                <a:gd name="connsiteX43" fmla="*/ 1569413 w 1789741"/>
                <a:gd name="connsiteY43" fmla="*/ 269066 h 892491"/>
                <a:gd name="connsiteX44" fmla="*/ 1546785 w 1789741"/>
                <a:gd name="connsiteY44" fmla="*/ 253358 h 892491"/>
                <a:gd name="connsiteX45" fmla="*/ 1542171 w 1789741"/>
                <a:gd name="connsiteY45" fmla="*/ 218701 h 892491"/>
                <a:gd name="connsiteX46" fmla="*/ 1542062 w 1789741"/>
                <a:gd name="connsiteY46" fmla="*/ 215846 h 892491"/>
                <a:gd name="connsiteX47" fmla="*/ 1540084 w 1789741"/>
                <a:gd name="connsiteY47" fmla="*/ 213759 h 892491"/>
                <a:gd name="connsiteX48" fmla="*/ 1441608 w 1789741"/>
                <a:gd name="connsiteY48" fmla="*/ 138240 h 892491"/>
                <a:gd name="connsiteX49" fmla="*/ 1416289 w 1789741"/>
                <a:gd name="connsiteY49" fmla="*/ 125223 h 892491"/>
                <a:gd name="connsiteX50" fmla="*/ 1386465 w 1789741"/>
                <a:gd name="connsiteY50" fmla="*/ 133626 h 892491"/>
                <a:gd name="connsiteX51" fmla="*/ 1342582 w 1789741"/>
                <a:gd name="connsiteY51" fmla="*/ 148236 h 892491"/>
                <a:gd name="connsiteX52" fmla="*/ 1342143 w 1789741"/>
                <a:gd name="connsiteY52" fmla="*/ 148346 h 892491"/>
                <a:gd name="connsiteX53" fmla="*/ 1341759 w 1789741"/>
                <a:gd name="connsiteY53" fmla="*/ 148456 h 892491"/>
                <a:gd name="connsiteX54" fmla="*/ 1249543 w 1789741"/>
                <a:gd name="connsiteY54" fmla="*/ 97103 h 892491"/>
                <a:gd name="connsiteX55" fmla="*/ 1221039 w 1789741"/>
                <a:gd name="connsiteY55" fmla="*/ 109021 h 892491"/>
                <a:gd name="connsiteX56" fmla="*/ 1186382 w 1789741"/>
                <a:gd name="connsiteY56" fmla="*/ 110394 h 892491"/>
                <a:gd name="connsiteX57" fmla="*/ 1157329 w 1789741"/>
                <a:gd name="connsiteY57" fmla="*/ 58547 h 892491"/>
                <a:gd name="connsiteX58" fmla="*/ 1156120 w 1789741"/>
                <a:gd name="connsiteY58" fmla="*/ 57504 h 892491"/>
                <a:gd name="connsiteX59" fmla="*/ 1154582 w 1789741"/>
                <a:gd name="connsiteY59" fmla="*/ 57119 h 892491"/>
                <a:gd name="connsiteX60" fmla="*/ 1102955 w 1789741"/>
                <a:gd name="connsiteY60" fmla="*/ 57229 h 892491"/>
                <a:gd name="connsiteX61" fmla="*/ 38446 w 1789741"/>
                <a:gd name="connsiteY61" fmla="*/ 0 h 892491"/>
                <a:gd name="connsiteX62" fmla="*/ 38446 w 1789741"/>
                <a:gd name="connsiteY62" fmla="*/ 55 h 89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89741" h="892491">
                  <a:moveTo>
                    <a:pt x="38446" y="55"/>
                  </a:moveTo>
                  <a:lnTo>
                    <a:pt x="40807" y="12412"/>
                  </a:lnTo>
                  <a:lnTo>
                    <a:pt x="0" y="545161"/>
                  </a:lnTo>
                  <a:lnTo>
                    <a:pt x="417741" y="583662"/>
                  </a:lnTo>
                  <a:lnTo>
                    <a:pt x="399836" y="870083"/>
                  </a:lnTo>
                  <a:lnTo>
                    <a:pt x="1786357" y="892492"/>
                  </a:lnTo>
                  <a:lnTo>
                    <a:pt x="1787675" y="886505"/>
                  </a:lnTo>
                  <a:cubicBezTo>
                    <a:pt x="1788938" y="881233"/>
                    <a:pt x="1790750" y="875081"/>
                    <a:pt x="1789048" y="869754"/>
                  </a:cubicBezTo>
                  <a:lnTo>
                    <a:pt x="1788883" y="869260"/>
                  </a:lnTo>
                  <a:lnTo>
                    <a:pt x="1788718" y="868820"/>
                  </a:lnTo>
                  <a:cubicBezTo>
                    <a:pt x="1782238" y="854979"/>
                    <a:pt x="1756974" y="844929"/>
                    <a:pt x="1748735" y="829770"/>
                  </a:cubicBezTo>
                  <a:cubicBezTo>
                    <a:pt x="1746867" y="826365"/>
                    <a:pt x="1745330" y="822521"/>
                    <a:pt x="1744341" y="818731"/>
                  </a:cubicBezTo>
                  <a:cubicBezTo>
                    <a:pt x="1741595" y="808735"/>
                    <a:pt x="1742254" y="787205"/>
                    <a:pt x="1737311" y="779461"/>
                  </a:cubicBezTo>
                  <a:cubicBezTo>
                    <a:pt x="1732917" y="772541"/>
                    <a:pt x="1723855" y="766280"/>
                    <a:pt x="1717484" y="761117"/>
                  </a:cubicBezTo>
                  <a:cubicBezTo>
                    <a:pt x="1709905" y="755131"/>
                    <a:pt x="1702600" y="748649"/>
                    <a:pt x="1696833" y="740851"/>
                  </a:cubicBezTo>
                  <a:lnTo>
                    <a:pt x="1694472" y="737610"/>
                  </a:lnTo>
                  <a:lnTo>
                    <a:pt x="1689858" y="737775"/>
                  </a:lnTo>
                  <a:lnTo>
                    <a:pt x="1689583" y="728713"/>
                  </a:lnTo>
                  <a:lnTo>
                    <a:pt x="1689199" y="727504"/>
                  </a:lnTo>
                  <a:cubicBezTo>
                    <a:pt x="1685244" y="716575"/>
                    <a:pt x="1688210" y="703997"/>
                    <a:pt x="1689693" y="692849"/>
                  </a:cubicBezTo>
                  <a:cubicBezTo>
                    <a:pt x="1690243" y="688400"/>
                    <a:pt x="1690682" y="683456"/>
                    <a:pt x="1689748" y="678898"/>
                  </a:cubicBezTo>
                  <a:cubicBezTo>
                    <a:pt x="1688375" y="672582"/>
                    <a:pt x="1681235" y="664233"/>
                    <a:pt x="1677390" y="658741"/>
                  </a:cubicBezTo>
                  <a:cubicBezTo>
                    <a:pt x="1672228" y="651382"/>
                    <a:pt x="1667834" y="643637"/>
                    <a:pt x="1666351" y="634520"/>
                  </a:cubicBezTo>
                  <a:cubicBezTo>
                    <a:pt x="1665802" y="631060"/>
                    <a:pt x="1665802" y="631994"/>
                    <a:pt x="1666351" y="628534"/>
                  </a:cubicBezTo>
                  <a:cubicBezTo>
                    <a:pt x="1667559" y="619801"/>
                    <a:pt x="1674040" y="614034"/>
                    <a:pt x="1680246" y="608432"/>
                  </a:cubicBezTo>
                  <a:cubicBezTo>
                    <a:pt x="1680521" y="608213"/>
                    <a:pt x="1680796" y="607938"/>
                    <a:pt x="1681070" y="607663"/>
                  </a:cubicBezTo>
                  <a:lnTo>
                    <a:pt x="1687057" y="602501"/>
                  </a:lnTo>
                  <a:lnTo>
                    <a:pt x="1681619" y="596734"/>
                  </a:lnTo>
                  <a:cubicBezTo>
                    <a:pt x="1678599" y="593493"/>
                    <a:pt x="1675358" y="590637"/>
                    <a:pt x="1672173" y="587672"/>
                  </a:cubicBezTo>
                  <a:cubicBezTo>
                    <a:pt x="1664813" y="580751"/>
                    <a:pt x="1654488" y="571414"/>
                    <a:pt x="1651797" y="561309"/>
                  </a:cubicBezTo>
                  <a:cubicBezTo>
                    <a:pt x="1645865" y="538680"/>
                    <a:pt x="1665527" y="511055"/>
                    <a:pt x="1660309" y="495511"/>
                  </a:cubicBezTo>
                  <a:cubicBezTo>
                    <a:pt x="1658607" y="490459"/>
                    <a:pt x="1655916" y="486998"/>
                    <a:pt x="1652126" y="483483"/>
                  </a:cubicBezTo>
                  <a:cubicBezTo>
                    <a:pt x="1642130" y="474146"/>
                    <a:pt x="1633452" y="469149"/>
                    <a:pt x="1626368" y="456846"/>
                  </a:cubicBezTo>
                  <a:cubicBezTo>
                    <a:pt x="1616262" y="439326"/>
                    <a:pt x="1625544" y="424991"/>
                    <a:pt x="1618898" y="410326"/>
                  </a:cubicBezTo>
                  <a:cubicBezTo>
                    <a:pt x="1616921" y="405933"/>
                    <a:pt x="1617744" y="407635"/>
                    <a:pt x="1614998" y="405603"/>
                  </a:cubicBezTo>
                  <a:cubicBezTo>
                    <a:pt x="1609012" y="401044"/>
                    <a:pt x="1604783" y="398024"/>
                    <a:pt x="1600444" y="391543"/>
                  </a:cubicBezTo>
                  <a:cubicBezTo>
                    <a:pt x="1595885" y="384513"/>
                    <a:pt x="1594677" y="375396"/>
                    <a:pt x="1593469" y="367267"/>
                  </a:cubicBezTo>
                  <a:cubicBezTo>
                    <a:pt x="1592865" y="363203"/>
                    <a:pt x="1592260" y="357710"/>
                    <a:pt x="1590448" y="354031"/>
                  </a:cubicBezTo>
                  <a:cubicBezTo>
                    <a:pt x="1584846" y="342717"/>
                    <a:pt x="1572653" y="337774"/>
                    <a:pt x="1568534" y="326789"/>
                  </a:cubicBezTo>
                  <a:cubicBezTo>
                    <a:pt x="1564635" y="316189"/>
                    <a:pt x="1569742" y="301305"/>
                    <a:pt x="1572598" y="290870"/>
                  </a:cubicBezTo>
                  <a:cubicBezTo>
                    <a:pt x="1573751" y="286641"/>
                    <a:pt x="1575015" y="282247"/>
                    <a:pt x="1575674" y="277908"/>
                  </a:cubicBezTo>
                  <a:lnTo>
                    <a:pt x="1576772" y="271153"/>
                  </a:lnTo>
                  <a:lnTo>
                    <a:pt x="1570182" y="269285"/>
                  </a:lnTo>
                  <a:cubicBezTo>
                    <a:pt x="1569193" y="269011"/>
                    <a:pt x="1570127" y="269285"/>
                    <a:pt x="1569413" y="269066"/>
                  </a:cubicBezTo>
                  <a:cubicBezTo>
                    <a:pt x="1560076" y="266320"/>
                    <a:pt x="1550190" y="263518"/>
                    <a:pt x="1546785" y="253358"/>
                  </a:cubicBezTo>
                  <a:cubicBezTo>
                    <a:pt x="1543105" y="242428"/>
                    <a:pt x="1542556" y="230235"/>
                    <a:pt x="1542171" y="218701"/>
                  </a:cubicBezTo>
                  <a:lnTo>
                    <a:pt x="1542062" y="215846"/>
                  </a:lnTo>
                  <a:lnTo>
                    <a:pt x="1540084" y="213759"/>
                  </a:lnTo>
                  <a:cubicBezTo>
                    <a:pt x="1511414" y="183277"/>
                    <a:pt x="1470826" y="167459"/>
                    <a:pt x="1441608" y="138240"/>
                  </a:cubicBezTo>
                  <a:cubicBezTo>
                    <a:pt x="1434743" y="131320"/>
                    <a:pt x="1426559" y="125333"/>
                    <a:pt x="1416289" y="125223"/>
                  </a:cubicBezTo>
                  <a:cubicBezTo>
                    <a:pt x="1406512" y="125168"/>
                    <a:pt x="1395418" y="129947"/>
                    <a:pt x="1386465" y="133626"/>
                  </a:cubicBezTo>
                  <a:cubicBezTo>
                    <a:pt x="1372076" y="139613"/>
                    <a:pt x="1357906" y="145215"/>
                    <a:pt x="1342582" y="148236"/>
                  </a:cubicBezTo>
                  <a:lnTo>
                    <a:pt x="1342143" y="148346"/>
                  </a:lnTo>
                  <a:lnTo>
                    <a:pt x="1341759" y="148456"/>
                  </a:lnTo>
                  <a:cubicBezTo>
                    <a:pt x="1274863" y="169930"/>
                    <a:pt x="1275028" y="97103"/>
                    <a:pt x="1249543" y="97103"/>
                  </a:cubicBezTo>
                  <a:cubicBezTo>
                    <a:pt x="1242898" y="97103"/>
                    <a:pt x="1228014" y="106220"/>
                    <a:pt x="1221039" y="109021"/>
                  </a:cubicBezTo>
                  <a:cubicBezTo>
                    <a:pt x="1209505" y="113470"/>
                    <a:pt x="1198136" y="114623"/>
                    <a:pt x="1186382" y="110394"/>
                  </a:cubicBezTo>
                  <a:cubicBezTo>
                    <a:pt x="1161503" y="101277"/>
                    <a:pt x="1167984" y="67060"/>
                    <a:pt x="1157329" y="58547"/>
                  </a:cubicBezTo>
                  <a:lnTo>
                    <a:pt x="1156120" y="57504"/>
                  </a:lnTo>
                  <a:lnTo>
                    <a:pt x="1154582" y="57119"/>
                  </a:lnTo>
                  <a:cubicBezTo>
                    <a:pt x="1139863" y="53440"/>
                    <a:pt x="1118608" y="58163"/>
                    <a:pt x="1102955" y="57229"/>
                  </a:cubicBezTo>
                  <a:lnTo>
                    <a:pt x="38446" y="0"/>
                  </a:lnTo>
                  <a:lnTo>
                    <a:pt x="38446" y="55"/>
                  </a:lnTo>
                  <a:close/>
                </a:path>
              </a:pathLst>
            </a:custGeom>
            <a:grpFill/>
            <a:ln w="6350"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02BE667E-6399-C51B-CCD2-4072F557C6E8}"/>
                </a:ext>
              </a:extLst>
            </p:cNvPr>
            <p:cNvSpPr/>
            <p:nvPr/>
          </p:nvSpPr>
          <p:spPr>
            <a:xfrm>
              <a:off x="7553880" y="6672764"/>
              <a:ext cx="1904989" cy="983059"/>
            </a:xfrm>
            <a:custGeom>
              <a:avLst/>
              <a:gdLst>
                <a:gd name="connsiteX0" fmla="*/ 1864238 w 1904989"/>
                <a:gd name="connsiteY0" fmla="*/ 48936 h 983059"/>
                <a:gd name="connsiteX1" fmla="*/ 233860 w 1904989"/>
                <a:gd name="connsiteY1" fmla="*/ 4614 h 983059"/>
                <a:gd name="connsiteX2" fmla="*/ 11149 w 1904989"/>
                <a:gd name="connsiteY2" fmla="*/ 0 h 983059"/>
                <a:gd name="connsiteX3" fmla="*/ 0 w 1904989"/>
                <a:gd name="connsiteY3" fmla="*/ 116546 h 983059"/>
                <a:gd name="connsiteX4" fmla="*/ 689223 w 1904989"/>
                <a:gd name="connsiteY4" fmla="*/ 165318 h 983059"/>
                <a:gd name="connsiteX5" fmla="*/ 659565 w 1904989"/>
                <a:gd name="connsiteY5" fmla="*/ 695980 h 983059"/>
                <a:gd name="connsiteX6" fmla="*/ 663026 w 1904989"/>
                <a:gd name="connsiteY6" fmla="*/ 698396 h 983059"/>
                <a:gd name="connsiteX7" fmla="*/ 704767 w 1904989"/>
                <a:gd name="connsiteY7" fmla="*/ 721848 h 983059"/>
                <a:gd name="connsiteX8" fmla="*/ 748705 w 1904989"/>
                <a:gd name="connsiteY8" fmla="*/ 759031 h 983059"/>
                <a:gd name="connsiteX9" fmla="*/ 779626 w 1904989"/>
                <a:gd name="connsiteY9" fmla="*/ 754087 h 983059"/>
                <a:gd name="connsiteX10" fmla="*/ 821148 w 1904989"/>
                <a:gd name="connsiteY10" fmla="*/ 752934 h 983059"/>
                <a:gd name="connsiteX11" fmla="*/ 845643 w 1904989"/>
                <a:gd name="connsiteY11" fmla="*/ 785943 h 983059"/>
                <a:gd name="connsiteX12" fmla="*/ 856792 w 1904989"/>
                <a:gd name="connsiteY12" fmla="*/ 805935 h 983059"/>
                <a:gd name="connsiteX13" fmla="*/ 858330 w 1904989"/>
                <a:gd name="connsiteY13" fmla="*/ 807967 h 983059"/>
                <a:gd name="connsiteX14" fmla="*/ 860692 w 1904989"/>
                <a:gd name="connsiteY14" fmla="*/ 808735 h 983059"/>
                <a:gd name="connsiteX15" fmla="*/ 907596 w 1904989"/>
                <a:gd name="connsiteY15" fmla="*/ 822082 h 983059"/>
                <a:gd name="connsiteX16" fmla="*/ 912758 w 1904989"/>
                <a:gd name="connsiteY16" fmla="*/ 822906 h 983059"/>
                <a:gd name="connsiteX17" fmla="*/ 967077 w 1904989"/>
                <a:gd name="connsiteY17" fmla="*/ 821862 h 983059"/>
                <a:gd name="connsiteX18" fmla="*/ 990364 w 1904989"/>
                <a:gd name="connsiteY18" fmla="*/ 840206 h 983059"/>
                <a:gd name="connsiteX19" fmla="*/ 998163 w 1904989"/>
                <a:gd name="connsiteY19" fmla="*/ 848719 h 983059"/>
                <a:gd name="connsiteX20" fmla="*/ 1001953 w 1904989"/>
                <a:gd name="connsiteY20" fmla="*/ 851960 h 983059"/>
                <a:gd name="connsiteX21" fmla="*/ 1006401 w 1904989"/>
                <a:gd name="connsiteY21" fmla="*/ 849873 h 983059"/>
                <a:gd name="connsiteX22" fmla="*/ 1028700 w 1904989"/>
                <a:gd name="connsiteY22" fmla="*/ 837240 h 983059"/>
                <a:gd name="connsiteX23" fmla="*/ 1069398 w 1904989"/>
                <a:gd name="connsiteY23" fmla="*/ 839931 h 983059"/>
                <a:gd name="connsiteX24" fmla="*/ 1119872 w 1904989"/>
                <a:gd name="connsiteY24" fmla="*/ 882277 h 983059"/>
                <a:gd name="connsiteX25" fmla="*/ 1125034 w 1904989"/>
                <a:gd name="connsiteY25" fmla="*/ 902598 h 983059"/>
                <a:gd name="connsiteX26" fmla="*/ 1126023 w 1904989"/>
                <a:gd name="connsiteY26" fmla="*/ 906333 h 983059"/>
                <a:gd name="connsiteX27" fmla="*/ 1129758 w 1904989"/>
                <a:gd name="connsiteY27" fmla="*/ 907706 h 983059"/>
                <a:gd name="connsiteX28" fmla="*/ 1149585 w 1904989"/>
                <a:gd name="connsiteY28" fmla="*/ 916329 h 983059"/>
                <a:gd name="connsiteX29" fmla="*/ 1154967 w 1904989"/>
                <a:gd name="connsiteY29" fmla="*/ 918361 h 983059"/>
                <a:gd name="connsiteX30" fmla="*/ 1158427 w 1904989"/>
                <a:gd name="connsiteY30" fmla="*/ 913638 h 983059"/>
                <a:gd name="connsiteX31" fmla="*/ 1162327 w 1904989"/>
                <a:gd name="connsiteY31" fmla="*/ 907651 h 983059"/>
                <a:gd name="connsiteX32" fmla="*/ 1187152 w 1904989"/>
                <a:gd name="connsiteY32" fmla="*/ 883760 h 983059"/>
                <a:gd name="connsiteX33" fmla="*/ 1232243 w 1904989"/>
                <a:gd name="connsiteY33" fmla="*/ 925061 h 983059"/>
                <a:gd name="connsiteX34" fmla="*/ 1236308 w 1904989"/>
                <a:gd name="connsiteY34" fmla="*/ 928137 h 983059"/>
                <a:gd name="connsiteX35" fmla="*/ 1240756 w 1904989"/>
                <a:gd name="connsiteY35" fmla="*/ 925611 h 983059"/>
                <a:gd name="connsiteX36" fmla="*/ 1253443 w 1904989"/>
                <a:gd name="connsiteY36" fmla="*/ 917921 h 983059"/>
                <a:gd name="connsiteX37" fmla="*/ 1291944 w 1904989"/>
                <a:gd name="connsiteY37" fmla="*/ 911825 h 983059"/>
                <a:gd name="connsiteX38" fmla="*/ 1302873 w 1904989"/>
                <a:gd name="connsiteY38" fmla="*/ 932476 h 983059"/>
                <a:gd name="connsiteX39" fmla="*/ 1307707 w 1904989"/>
                <a:gd name="connsiteY39" fmla="*/ 958894 h 983059"/>
                <a:gd name="connsiteX40" fmla="*/ 1317483 w 1904989"/>
                <a:gd name="connsiteY40" fmla="*/ 933904 h 983059"/>
                <a:gd name="connsiteX41" fmla="*/ 1340331 w 1904989"/>
                <a:gd name="connsiteY41" fmla="*/ 893481 h 983059"/>
                <a:gd name="connsiteX42" fmla="*/ 1347471 w 1904989"/>
                <a:gd name="connsiteY42" fmla="*/ 890406 h 983059"/>
                <a:gd name="connsiteX43" fmla="*/ 1375207 w 1904989"/>
                <a:gd name="connsiteY43" fmla="*/ 911606 h 983059"/>
                <a:gd name="connsiteX44" fmla="*/ 1380809 w 1904989"/>
                <a:gd name="connsiteY44" fmla="*/ 918855 h 983059"/>
                <a:gd name="connsiteX45" fmla="*/ 1383720 w 1904989"/>
                <a:gd name="connsiteY45" fmla="*/ 922095 h 983059"/>
                <a:gd name="connsiteX46" fmla="*/ 1387948 w 1904989"/>
                <a:gd name="connsiteY46" fmla="*/ 921326 h 983059"/>
                <a:gd name="connsiteX47" fmla="*/ 1442542 w 1904989"/>
                <a:gd name="connsiteY47" fmla="*/ 921052 h 983059"/>
                <a:gd name="connsiteX48" fmla="*/ 1464511 w 1904989"/>
                <a:gd name="connsiteY48" fmla="*/ 934069 h 983059"/>
                <a:gd name="connsiteX49" fmla="*/ 1486755 w 1904989"/>
                <a:gd name="connsiteY49" fmla="*/ 950051 h 983059"/>
                <a:gd name="connsiteX50" fmla="*/ 1491697 w 1904989"/>
                <a:gd name="connsiteY50" fmla="*/ 952578 h 983059"/>
                <a:gd name="connsiteX51" fmla="*/ 1495597 w 1904989"/>
                <a:gd name="connsiteY51" fmla="*/ 948678 h 983059"/>
                <a:gd name="connsiteX52" fmla="*/ 1501858 w 1904989"/>
                <a:gd name="connsiteY52" fmla="*/ 940824 h 983059"/>
                <a:gd name="connsiteX53" fmla="*/ 1521411 w 1904989"/>
                <a:gd name="connsiteY53" fmla="*/ 921766 h 983059"/>
                <a:gd name="connsiteX54" fmla="*/ 1579079 w 1904989"/>
                <a:gd name="connsiteY54" fmla="*/ 922205 h 983059"/>
                <a:gd name="connsiteX55" fmla="*/ 1638176 w 1904989"/>
                <a:gd name="connsiteY55" fmla="*/ 905015 h 983059"/>
                <a:gd name="connsiteX56" fmla="*/ 1681235 w 1904989"/>
                <a:gd name="connsiteY56" fmla="*/ 906388 h 983059"/>
                <a:gd name="connsiteX57" fmla="*/ 1757523 w 1904989"/>
                <a:gd name="connsiteY57" fmla="*/ 887275 h 983059"/>
                <a:gd name="connsiteX58" fmla="*/ 1888623 w 1904989"/>
                <a:gd name="connsiteY58" fmla="*/ 973394 h 983059"/>
                <a:gd name="connsiteX59" fmla="*/ 1900925 w 1904989"/>
                <a:gd name="connsiteY59" fmla="*/ 983060 h 983059"/>
                <a:gd name="connsiteX60" fmla="*/ 1904990 w 1904989"/>
                <a:gd name="connsiteY60" fmla="*/ 470632 h 983059"/>
                <a:gd name="connsiteX61" fmla="*/ 1883735 w 1904989"/>
                <a:gd name="connsiteY61" fmla="*/ 234300 h 983059"/>
                <a:gd name="connsiteX62" fmla="*/ 1864128 w 1904989"/>
                <a:gd name="connsiteY62" fmla="*/ 48771 h 983059"/>
                <a:gd name="connsiteX63" fmla="*/ 1864238 w 1904989"/>
                <a:gd name="connsiteY63" fmla="*/ 48936 h 9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04989" h="983059">
                  <a:moveTo>
                    <a:pt x="1864238" y="48936"/>
                  </a:moveTo>
                  <a:lnTo>
                    <a:pt x="233860" y="4614"/>
                  </a:lnTo>
                  <a:lnTo>
                    <a:pt x="11149" y="0"/>
                  </a:lnTo>
                  <a:lnTo>
                    <a:pt x="0" y="116546"/>
                  </a:lnTo>
                  <a:lnTo>
                    <a:pt x="689223" y="165318"/>
                  </a:lnTo>
                  <a:lnTo>
                    <a:pt x="659565" y="695980"/>
                  </a:lnTo>
                  <a:lnTo>
                    <a:pt x="663026" y="698396"/>
                  </a:lnTo>
                  <a:cubicBezTo>
                    <a:pt x="675932" y="707623"/>
                    <a:pt x="692684" y="711962"/>
                    <a:pt x="704767" y="721848"/>
                  </a:cubicBezTo>
                  <a:cubicBezTo>
                    <a:pt x="718003" y="732667"/>
                    <a:pt x="731459" y="755350"/>
                    <a:pt x="748705" y="759031"/>
                  </a:cubicBezTo>
                  <a:cubicBezTo>
                    <a:pt x="755955" y="760569"/>
                    <a:pt x="771937" y="755845"/>
                    <a:pt x="779626" y="754087"/>
                  </a:cubicBezTo>
                  <a:cubicBezTo>
                    <a:pt x="792808" y="751012"/>
                    <a:pt x="807966" y="747991"/>
                    <a:pt x="821148" y="752934"/>
                  </a:cubicBezTo>
                  <a:cubicBezTo>
                    <a:pt x="832077" y="756998"/>
                    <a:pt x="840645" y="776166"/>
                    <a:pt x="845643" y="785943"/>
                  </a:cubicBezTo>
                  <a:cubicBezTo>
                    <a:pt x="848829" y="792258"/>
                    <a:pt x="852563" y="800277"/>
                    <a:pt x="856792" y="805935"/>
                  </a:cubicBezTo>
                  <a:lnTo>
                    <a:pt x="858330" y="807967"/>
                  </a:lnTo>
                  <a:lnTo>
                    <a:pt x="860692" y="808735"/>
                  </a:lnTo>
                  <a:cubicBezTo>
                    <a:pt x="876180" y="813678"/>
                    <a:pt x="891833" y="818072"/>
                    <a:pt x="907596" y="822082"/>
                  </a:cubicBezTo>
                  <a:cubicBezTo>
                    <a:pt x="909298" y="822466"/>
                    <a:pt x="911056" y="822741"/>
                    <a:pt x="912758" y="822906"/>
                  </a:cubicBezTo>
                  <a:cubicBezTo>
                    <a:pt x="931707" y="824608"/>
                    <a:pt x="947909" y="816973"/>
                    <a:pt x="967077" y="821862"/>
                  </a:cubicBezTo>
                  <a:cubicBezTo>
                    <a:pt x="976963" y="824389"/>
                    <a:pt x="984048" y="832791"/>
                    <a:pt x="990364" y="840206"/>
                  </a:cubicBezTo>
                  <a:cubicBezTo>
                    <a:pt x="994428" y="844930"/>
                    <a:pt x="990639" y="842238"/>
                    <a:pt x="998163" y="848719"/>
                  </a:cubicBezTo>
                  <a:lnTo>
                    <a:pt x="1001953" y="851960"/>
                  </a:lnTo>
                  <a:lnTo>
                    <a:pt x="1006401" y="849873"/>
                  </a:lnTo>
                  <a:cubicBezTo>
                    <a:pt x="1013761" y="846522"/>
                    <a:pt x="1021395" y="839876"/>
                    <a:pt x="1028700" y="837240"/>
                  </a:cubicBezTo>
                  <a:cubicBezTo>
                    <a:pt x="1042321" y="832297"/>
                    <a:pt x="1056052" y="836361"/>
                    <a:pt x="1069398" y="839931"/>
                  </a:cubicBezTo>
                  <a:cubicBezTo>
                    <a:pt x="1088511" y="845094"/>
                    <a:pt x="1111359" y="864537"/>
                    <a:pt x="1119872" y="882277"/>
                  </a:cubicBezTo>
                  <a:cubicBezTo>
                    <a:pt x="1122947" y="888703"/>
                    <a:pt x="1123277" y="895788"/>
                    <a:pt x="1125034" y="902598"/>
                  </a:cubicBezTo>
                  <a:lnTo>
                    <a:pt x="1126023" y="906333"/>
                  </a:lnTo>
                  <a:lnTo>
                    <a:pt x="1129758" y="907706"/>
                  </a:lnTo>
                  <a:cubicBezTo>
                    <a:pt x="1136513" y="910288"/>
                    <a:pt x="1142774" y="913802"/>
                    <a:pt x="1149585" y="916329"/>
                  </a:cubicBezTo>
                  <a:lnTo>
                    <a:pt x="1154967" y="918361"/>
                  </a:lnTo>
                  <a:lnTo>
                    <a:pt x="1158427" y="913638"/>
                  </a:lnTo>
                  <a:cubicBezTo>
                    <a:pt x="1159745" y="911606"/>
                    <a:pt x="1161064" y="909574"/>
                    <a:pt x="1162327" y="907651"/>
                  </a:cubicBezTo>
                  <a:cubicBezTo>
                    <a:pt x="1167874" y="898589"/>
                    <a:pt x="1174739" y="883595"/>
                    <a:pt x="1187152" y="883760"/>
                  </a:cubicBezTo>
                  <a:cubicBezTo>
                    <a:pt x="1208077" y="884034"/>
                    <a:pt x="1217744" y="913748"/>
                    <a:pt x="1232243" y="925061"/>
                  </a:cubicBezTo>
                  <a:lnTo>
                    <a:pt x="1236308" y="928137"/>
                  </a:lnTo>
                  <a:lnTo>
                    <a:pt x="1240756" y="925611"/>
                  </a:lnTo>
                  <a:cubicBezTo>
                    <a:pt x="1245150" y="923194"/>
                    <a:pt x="1249159" y="920338"/>
                    <a:pt x="1253443" y="917921"/>
                  </a:cubicBezTo>
                  <a:cubicBezTo>
                    <a:pt x="1264153" y="911825"/>
                    <a:pt x="1280245" y="903532"/>
                    <a:pt x="1291944" y="911825"/>
                  </a:cubicBezTo>
                  <a:cubicBezTo>
                    <a:pt x="1298590" y="916548"/>
                    <a:pt x="1301500" y="924622"/>
                    <a:pt x="1302873" y="932476"/>
                  </a:cubicBezTo>
                  <a:lnTo>
                    <a:pt x="1307707" y="958894"/>
                  </a:lnTo>
                  <a:lnTo>
                    <a:pt x="1317483" y="933904"/>
                  </a:lnTo>
                  <a:cubicBezTo>
                    <a:pt x="1322261" y="921546"/>
                    <a:pt x="1329951" y="901609"/>
                    <a:pt x="1340331" y="893481"/>
                  </a:cubicBezTo>
                  <a:cubicBezTo>
                    <a:pt x="1343351" y="891119"/>
                    <a:pt x="1343571" y="890955"/>
                    <a:pt x="1347471" y="890406"/>
                  </a:cubicBezTo>
                  <a:cubicBezTo>
                    <a:pt x="1360048" y="888538"/>
                    <a:pt x="1368835" y="902927"/>
                    <a:pt x="1375207" y="911606"/>
                  </a:cubicBezTo>
                  <a:cubicBezTo>
                    <a:pt x="1377074" y="914132"/>
                    <a:pt x="1378777" y="916548"/>
                    <a:pt x="1380809" y="918855"/>
                  </a:cubicBezTo>
                  <a:lnTo>
                    <a:pt x="1383720" y="922095"/>
                  </a:lnTo>
                  <a:lnTo>
                    <a:pt x="1387948" y="921326"/>
                  </a:lnTo>
                  <a:cubicBezTo>
                    <a:pt x="1408270" y="917592"/>
                    <a:pt x="1422166" y="913143"/>
                    <a:pt x="1442542" y="921052"/>
                  </a:cubicBezTo>
                  <a:cubicBezTo>
                    <a:pt x="1450505" y="924127"/>
                    <a:pt x="1457755" y="929016"/>
                    <a:pt x="1464511" y="934069"/>
                  </a:cubicBezTo>
                  <a:cubicBezTo>
                    <a:pt x="1471431" y="939176"/>
                    <a:pt x="1479175" y="946206"/>
                    <a:pt x="1486755" y="950051"/>
                  </a:cubicBezTo>
                  <a:lnTo>
                    <a:pt x="1491697" y="952578"/>
                  </a:lnTo>
                  <a:lnTo>
                    <a:pt x="1495597" y="948678"/>
                  </a:lnTo>
                  <a:cubicBezTo>
                    <a:pt x="1501694" y="942417"/>
                    <a:pt x="1499002" y="944888"/>
                    <a:pt x="1501858" y="940824"/>
                  </a:cubicBezTo>
                  <a:cubicBezTo>
                    <a:pt x="1507296" y="933355"/>
                    <a:pt x="1512678" y="925556"/>
                    <a:pt x="1521411" y="921766"/>
                  </a:cubicBezTo>
                  <a:cubicBezTo>
                    <a:pt x="1538931" y="914187"/>
                    <a:pt x="1563976" y="927863"/>
                    <a:pt x="1579079" y="922205"/>
                  </a:cubicBezTo>
                  <a:cubicBezTo>
                    <a:pt x="1598302" y="914956"/>
                    <a:pt x="1617415" y="906827"/>
                    <a:pt x="1638176" y="905015"/>
                  </a:cubicBezTo>
                  <a:cubicBezTo>
                    <a:pt x="1651852" y="903861"/>
                    <a:pt x="1668054" y="909134"/>
                    <a:pt x="1681235" y="906388"/>
                  </a:cubicBezTo>
                  <a:cubicBezTo>
                    <a:pt x="1707653" y="900840"/>
                    <a:pt x="1729567" y="884693"/>
                    <a:pt x="1757523" y="887275"/>
                  </a:cubicBezTo>
                  <a:cubicBezTo>
                    <a:pt x="1805580" y="891724"/>
                    <a:pt x="1851660" y="944394"/>
                    <a:pt x="1888623" y="973394"/>
                  </a:cubicBezTo>
                  <a:lnTo>
                    <a:pt x="1900925" y="983060"/>
                  </a:lnTo>
                  <a:lnTo>
                    <a:pt x="1904990" y="470632"/>
                  </a:lnTo>
                  <a:lnTo>
                    <a:pt x="1883735" y="234300"/>
                  </a:lnTo>
                  <a:lnTo>
                    <a:pt x="1864128" y="48771"/>
                  </a:lnTo>
                  <a:lnTo>
                    <a:pt x="1864238" y="48936"/>
                  </a:lnTo>
                  <a:close/>
                </a:path>
              </a:pathLst>
            </a:custGeom>
            <a:grpFill/>
            <a:ln w="6350"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645374E-146A-8C7E-732F-328D164B10B1}"/>
                </a:ext>
              </a:extLst>
            </p:cNvPr>
            <p:cNvSpPr/>
            <p:nvPr/>
          </p:nvSpPr>
          <p:spPr>
            <a:xfrm>
              <a:off x="9456454" y="6825669"/>
              <a:ext cx="1057651" cy="984322"/>
            </a:xfrm>
            <a:custGeom>
              <a:avLst/>
              <a:gdLst>
                <a:gd name="connsiteX0" fmla="*/ 769245 w 1057651"/>
                <a:gd name="connsiteY0" fmla="*/ 958399 h 984322"/>
                <a:gd name="connsiteX1" fmla="*/ 775562 w 1057651"/>
                <a:gd name="connsiteY1" fmla="*/ 940604 h 984322"/>
                <a:gd name="connsiteX2" fmla="*/ 797531 w 1057651"/>
                <a:gd name="connsiteY2" fmla="*/ 922974 h 984322"/>
                <a:gd name="connsiteX3" fmla="*/ 748265 w 1057651"/>
                <a:gd name="connsiteY3" fmla="*/ 815106 h 984322"/>
                <a:gd name="connsiteX4" fmla="*/ 788139 w 1057651"/>
                <a:gd name="connsiteY4" fmla="*/ 762875 h 984322"/>
                <a:gd name="connsiteX5" fmla="*/ 791873 w 1057651"/>
                <a:gd name="connsiteY5" fmla="*/ 709764 h 984322"/>
                <a:gd name="connsiteX6" fmla="*/ 813458 w 1057651"/>
                <a:gd name="connsiteY6" fmla="*/ 694771 h 984322"/>
                <a:gd name="connsiteX7" fmla="*/ 808735 w 1057651"/>
                <a:gd name="connsiteY7" fmla="*/ 659181 h 984322"/>
                <a:gd name="connsiteX8" fmla="*/ 831253 w 1057651"/>
                <a:gd name="connsiteY8" fmla="*/ 627436 h 984322"/>
                <a:gd name="connsiteX9" fmla="*/ 894249 w 1057651"/>
                <a:gd name="connsiteY9" fmla="*/ 575808 h 984322"/>
                <a:gd name="connsiteX10" fmla="*/ 893920 w 1057651"/>
                <a:gd name="connsiteY10" fmla="*/ 474531 h 984322"/>
                <a:gd name="connsiteX11" fmla="*/ 976084 w 1057651"/>
                <a:gd name="connsiteY11" fmla="*/ 389785 h 984322"/>
                <a:gd name="connsiteX12" fmla="*/ 986519 w 1057651"/>
                <a:gd name="connsiteY12" fmla="*/ 288618 h 984322"/>
                <a:gd name="connsiteX13" fmla="*/ 1005138 w 1057651"/>
                <a:gd name="connsiteY13" fmla="*/ 266814 h 984322"/>
                <a:gd name="connsiteX14" fmla="*/ 1013047 w 1057651"/>
                <a:gd name="connsiteY14" fmla="*/ 255994 h 984322"/>
                <a:gd name="connsiteX15" fmla="*/ 1014146 w 1057651"/>
                <a:gd name="connsiteY15" fmla="*/ 198435 h 984322"/>
                <a:gd name="connsiteX16" fmla="*/ 1056381 w 1057651"/>
                <a:gd name="connsiteY16" fmla="*/ 136922 h 984322"/>
                <a:gd name="connsiteX17" fmla="*/ 979599 w 1057651"/>
                <a:gd name="connsiteY17" fmla="*/ 141041 h 984322"/>
                <a:gd name="connsiteX18" fmla="*/ 921985 w 1057651"/>
                <a:gd name="connsiteY18" fmla="*/ 138350 h 984322"/>
                <a:gd name="connsiteX19" fmla="*/ 911989 w 1057651"/>
                <a:gd name="connsiteY19" fmla="*/ 130770 h 984322"/>
                <a:gd name="connsiteX20" fmla="*/ 922809 w 1057651"/>
                <a:gd name="connsiteY20" fmla="*/ 103090 h 984322"/>
                <a:gd name="connsiteX21" fmla="*/ 946701 w 1057651"/>
                <a:gd name="connsiteY21" fmla="*/ 79528 h 984322"/>
                <a:gd name="connsiteX22" fmla="*/ 968999 w 1057651"/>
                <a:gd name="connsiteY22" fmla="*/ 53165 h 984322"/>
                <a:gd name="connsiteX23" fmla="*/ 955708 w 1057651"/>
                <a:gd name="connsiteY23" fmla="*/ 0 h 984322"/>
                <a:gd name="connsiteX24" fmla="*/ 0 w 1057651"/>
                <a:gd name="connsiteY24" fmla="*/ 32459 h 984322"/>
                <a:gd name="connsiteX25" fmla="*/ 25539 w 1057651"/>
                <a:gd name="connsiteY25" fmla="*/ 316848 h 984322"/>
                <a:gd name="connsiteX26" fmla="*/ 21475 w 1057651"/>
                <a:gd name="connsiteY26" fmla="*/ 843391 h 984322"/>
                <a:gd name="connsiteX27" fmla="*/ 27681 w 1057651"/>
                <a:gd name="connsiteY27" fmla="*/ 844600 h 984322"/>
                <a:gd name="connsiteX28" fmla="*/ 40588 w 1057651"/>
                <a:gd name="connsiteY28" fmla="*/ 845204 h 984322"/>
                <a:gd name="connsiteX29" fmla="*/ 105012 w 1057651"/>
                <a:gd name="connsiteY29" fmla="*/ 829715 h 984322"/>
                <a:gd name="connsiteX30" fmla="*/ 117315 w 1057651"/>
                <a:gd name="connsiteY30" fmla="*/ 828562 h 984322"/>
                <a:gd name="connsiteX31" fmla="*/ 121104 w 1057651"/>
                <a:gd name="connsiteY31" fmla="*/ 984322 h 984322"/>
                <a:gd name="connsiteX32" fmla="*/ 769245 w 1057651"/>
                <a:gd name="connsiteY32" fmla="*/ 958399 h 98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7651" h="984322">
                  <a:moveTo>
                    <a:pt x="769245" y="958399"/>
                  </a:moveTo>
                  <a:cubicBezTo>
                    <a:pt x="770014" y="952138"/>
                    <a:pt x="771991" y="946097"/>
                    <a:pt x="775562" y="940604"/>
                  </a:cubicBezTo>
                  <a:cubicBezTo>
                    <a:pt x="781164" y="931981"/>
                    <a:pt x="794016" y="926984"/>
                    <a:pt x="797531" y="922974"/>
                  </a:cubicBezTo>
                  <a:cubicBezTo>
                    <a:pt x="790281" y="890130"/>
                    <a:pt x="740466" y="851959"/>
                    <a:pt x="748265" y="815106"/>
                  </a:cubicBezTo>
                  <a:cubicBezTo>
                    <a:pt x="753538" y="790171"/>
                    <a:pt x="783471" y="777320"/>
                    <a:pt x="788139" y="762875"/>
                  </a:cubicBezTo>
                  <a:cubicBezTo>
                    <a:pt x="792917" y="747990"/>
                    <a:pt x="782262" y="728877"/>
                    <a:pt x="791873" y="709764"/>
                  </a:cubicBezTo>
                  <a:cubicBezTo>
                    <a:pt x="797860" y="697956"/>
                    <a:pt x="807307" y="699055"/>
                    <a:pt x="813458" y="694771"/>
                  </a:cubicBezTo>
                  <a:cubicBezTo>
                    <a:pt x="813128" y="685433"/>
                    <a:pt x="802529" y="672362"/>
                    <a:pt x="808735" y="659181"/>
                  </a:cubicBezTo>
                  <a:cubicBezTo>
                    <a:pt x="814502" y="646713"/>
                    <a:pt x="825541" y="638859"/>
                    <a:pt x="831253" y="627436"/>
                  </a:cubicBezTo>
                  <a:cubicBezTo>
                    <a:pt x="844490" y="600853"/>
                    <a:pt x="887055" y="595141"/>
                    <a:pt x="894249" y="575808"/>
                  </a:cubicBezTo>
                  <a:cubicBezTo>
                    <a:pt x="903586" y="550818"/>
                    <a:pt x="879036" y="505617"/>
                    <a:pt x="893920" y="474531"/>
                  </a:cubicBezTo>
                  <a:cubicBezTo>
                    <a:pt x="912264" y="436415"/>
                    <a:pt x="959882" y="422519"/>
                    <a:pt x="976084" y="389785"/>
                  </a:cubicBezTo>
                  <a:cubicBezTo>
                    <a:pt x="989321" y="362983"/>
                    <a:pt x="971031" y="316793"/>
                    <a:pt x="986519" y="288618"/>
                  </a:cubicBezTo>
                  <a:cubicBezTo>
                    <a:pt x="991957" y="278842"/>
                    <a:pt x="997229" y="274173"/>
                    <a:pt x="1005138" y="266814"/>
                  </a:cubicBezTo>
                  <a:cubicBezTo>
                    <a:pt x="1008653" y="263463"/>
                    <a:pt x="1011125" y="260552"/>
                    <a:pt x="1013047" y="255994"/>
                  </a:cubicBezTo>
                  <a:cubicBezTo>
                    <a:pt x="1017990" y="244406"/>
                    <a:pt x="1001293" y="215351"/>
                    <a:pt x="1014146" y="198435"/>
                  </a:cubicBezTo>
                  <a:cubicBezTo>
                    <a:pt x="1036499" y="168887"/>
                    <a:pt x="1063905" y="173390"/>
                    <a:pt x="1056381" y="136922"/>
                  </a:cubicBezTo>
                  <a:cubicBezTo>
                    <a:pt x="1030787" y="138515"/>
                    <a:pt x="1005193" y="140327"/>
                    <a:pt x="979599" y="141041"/>
                  </a:cubicBezTo>
                  <a:cubicBezTo>
                    <a:pt x="962353" y="141536"/>
                    <a:pt x="938791" y="142250"/>
                    <a:pt x="921985" y="138350"/>
                  </a:cubicBezTo>
                  <a:cubicBezTo>
                    <a:pt x="917591" y="137306"/>
                    <a:pt x="913912" y="134780"/>
                    <a:pt x="911989" y="130770"/>
                  </a:cubicBezTo>
                  <a:cubicBezTo>
                    <a:pt x="906827" y="120390"/>
                    <a:pt x="916218" y="110119"/>
                    <a:pt x="922809" y="103090"/>
                  </a:cubicBezTo>
                  <a:cubicBezTo>
                    <a:pt x="930499" y="95071"/>
                    <a:pt x="938791" y="87436"/>
                    <a:pt x="946701" y="79528"/>
                  </a:cubicBezTo>
                  <a:cubicBezTo>
                    <a:pt x="953950" y="72443"/>
                    <a:pt x="964221" y="62117"/>
                    <a:pt x="968999" y="53165"/>
                  </a:cubicBezTo>
                  <a:cubicBezTo>
                    <a:pt x="979599" y="33228"/>
                    <a:pt x="974107" y="12028"/>
                    <a:pt x="955708" y="0"/>
                  </a:cubicBezTo>
                  <a:lnTo>
                    <a:pt x="0" y="32459"/>
                  </a:lnTo>
                  <a:lnTo>
                    <a:pt x="25539" y="316848"/>
                  </a:lnTo>
                  <a:lnTo>
                    <a:pt x="21475" y="843391"/>
                  </a:lnTo>
                  <a:lnTo>
                    <a:pt x="27681" y="844600"/>
                  </a:lnTo>
                  <a:cubicBezTo>
                    <a:pt x="31965" y="845423"/>
                    <a:pt x="36194" y="845588"/>
                    <a:pt x="40588" y="845204"/>
                  </a:cubicBezTo>
                  <a:cubicBezTo>
                    <a:pt x="62776" y="843501"/>
                    <a:pt x="82933" y="831857"/>
                    <a:pt x="105012" y="829715"/>
                  </a:cubicBezTo>
                  <a:lnTo>
                    <a:pt x="117315" y="828562"/>
                  </a:lnTo>
                  <a:lnTo>
                    <a:pt x="121104" y="984322"/>
                  </a:lnTo>
                  <a:lnTo>
                    <a:pt x="769245" y="958399"/>
                  </a:lnTo>
                  <a:close/>
                </a:path>
              </a:pathLst>
            </a:custGeom>
            <a:grpFill/>
            <a:ln w="6350"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512106F9-8EDB-7680-FD29-40C6C564105D}"/>
                </a:ext>
              </a:extLst>
            </p:cNvPr>
            <p:cNvSpPr/>
            <p:nvPr/>
          </p:nvSpPr>
          <p:spPr>
            <a:xfrm>
              <a:off x="12025538" y="5446507"/>
              <a:ext cx="961064" cy="958893"/>
            </a:xfrm>
            <a:custGeom>
              <a:avLst/>
              <a:gdLst>
                <a:gd name="connsiteX0" fmla="*/ 320778 w 961064"/>
                <a:gd name="connsiteY0" fmla="*/ 0 h 958893"/>
                <a:gd name="connsiteX1" fmla="*/ 315011 w 961064"/>
                <a:gd name="connsiteY1" fmla="*/ 19827 h 958893"/>
                <a:gd name="connsiteX2" fmla="*/ 318361 w 961064"/>
                <a:gd name="connsiteY2" fmla="*/ 33668 h 958893"/>
                <a:gd name="connsiteX3" fmla="*/ 302378 w 961064"/>
                <a:gd name="connsiteY3" fmla="*/ 71125 h 958893"/>
                <a:gd name="connsiteX4" fmla="*/ 320283 w 961064"/>
                <a:gd name="connsiteY4" fmla="*/ 123850 h 958893"/>
                <a:gd name="connsiteX5" fmla="*/ 316823 w 961064"/>
                <a:gd name="connsiteY5" fmla="*/ 183277 h 958893"/>
                <a:gd name="connsiteX6" fmla="*/ 316823 w 961064"/>
                <a:gd name="connsiteY6" fmla="*/ 185473 h 958893"/>
                <a:gd name="connsiteX7" fmla="*/ 315999 w 961064"/>
                <a:gd name="connsiteY7" fmla="*/ 187506 h 958893"/>
                <a:gd name="connsiteX8" fmla="*/ 318361 w 961064"/>
                <a:gd name="connsiteY8" fmla="*/ 252204 h 958893"/>
                <a:gd name="connsiteX9" fmla="*/ 316329 w 961064"/>
                <a:gd name="connsiteY9" fmla="*/ 281094 h 958893"/>
                <a:gd name="connsiteX10" fmla="*/ 286560 w 961064"/>
                <a:gd name="connsiteY10" fmla="*/ 302404 h 958893"/>
                <a:gd name="connsiteX11" fmla="*/ 227574 w 961064"/>
                <a:gd name="connsiteY11" fmla="*/ 364192 h 958893"/>
                <a:gd name="connsiteX12" fmla="*/ 166610 w 961064"/>
                <a:gd name="connsiteY12" fmla="*/ 408844 h 958893"/>
                <a:gd name="connsiteX13" fmla="*/ 146124 w 961064"/>
                <a:gd name="connsiteY13" fmla="*/ 488262 h 958893"/>
                <a:gd name="connsiteX14" fmla="*/ 145520 w 961064"/>
                <a:gd name="connsiteY14" fmla="*/ 496336 h 958893"/>
                <a:gd name="connsiteX15" fmla="*/ 137665 w 961064"/>
                <a:gd name="connsiteY15" fmla="*/ 498532 h 958893"/>
                <a:gd name="connsiteX16" fmla="*/ 121683 w 961064"/>
                <a:gd name="connsiteY16" fmla="*/ 524071 h 958893"/>
                <a:gd name="connsiteX17" fmla="*/ 121683 w 961064"/>
                <a:gd name="connsiteY17" fmla="*/ 535441 h 958893"/>
                <a:gd name="connsiteX18" fmla="*/ 98835 w 961064"/>
                <a:gd name="connsiteY18" fmla="*/ 535605 h 958893"/>
                <a:gd name="connsiteX19" fmla="*/ 98615 w 961064"/>
                <a:gd name="connsiteY19" fmla="*/ 524181 h 958893"/>
                <a:gd name="connsiteX20" fmla="*/ 91695 w 961064"/>
                <a:gd name="connsiteY20" fmla="*/ 497599 h 958893"/>
                <a:gd name="connsiteX21" fmla="*/ 75053 w 961064"/>
                <a:gd name="connsiteY21" fmla="*/ 518744 h 958893"/>
                <a:gd name="connsiteX22" fmla="*/ 69287 w 961064"/>
                <a:gd name="connsiteY22" fmla="*/ 547523 h 958893"/>
                <a:gd name="connsiteX23" fmla="*/ 56380 w 961064"/>
                <a:gd name="connsiteY23" fmla="*/ 618319 h 958893"/>
                <a:gd name="connsiteX24" fmla="*/ 854 w 961064"/>
                <a:gd name="connsiteY24" fmla="*/ 663520 h 958893"/>
                <a:gd name="connsiteX25" fmla="*/ 6016 w 961064"/>
                <a:gd name="connsiteY25" fmla="*/ 713225 h 958893"/>
                <a:gd name="connsiteX26" fmla="*/ 15463 w 961064"/>
                <a:gd name="connsiteY26" fmla="*/ 760842 h 958893"/>
                <a:gd name="connsiteX27" fmla="*/ 42375 w 961064"/>
                <a:gd name="connsiteY27" fmla="*/ 801815 h 958893"/>
                <a:gd name="connsiteX28" fmla="*/ 75218 w 961064"/>
                <a:gd name="connsiteY28" fmla="*/ 854870 h 958893"/>
                <a:gd name="connsiteX29" fmla="*/ 110314 w 961064"/>
                <a:gd name="connsiteY29" fmla="*/ 859264 h 958893"/>
                <a:gd name="connsiteX30" fmla="*/ 150902 w 961064"/>
                <a:gd name="connsiteY30" fmla="*/ 894579 h 958893"/>
                <a:gd name="connsiteX31" fmla="*/ 152604 w 961064"/>
                <a:gd name="connsiteY31" fmla="*/ 901609 h 958893"/>
                <a:gd name="connsiteX32" fmla="*/ 150243 w 961064"/>
                <a:gd name="connsiteY32" fmla="*/ 903641 h 958893"/>
                <a:gd name="connsiteX33" fmla="*/ 196433 w 961064"/>
                <a:gd name="connsiteY33" fmla="*/ 955323 h 958893"/>
                <a:gd name="connsiteX34" fmla="*/ 204946 w 961064"/>
                <a:gd name="connsiteY34" fmla="*/ 958235 h 958893"/>
                <a:gd name="connsiteX35" fmla="*/ 249323 w 961064"/>
                <a:gd name="connsiteY35" fmla="*/ 948238 h 958893"/>
                <a:gd name="connsiteX36" fmla="*/ 262230 w 961064"/>
                <a:gd name="connsiteY36" fmla="*/ 930828 h 958893"/>
                <a:gd name="connsiteX37" fmla="*/ 287549 w 961064"/>
                <a:gd name="connsiteY37" fmla="*/ 909133 h 958893"/>
                <a:gd name="connsiteX38" fmla="*/ 315505 w 961064"/>
                <a:gd name="connsiteY38" fmla="*/ 924457 h 958893"/>
                <a:gd name="connsiteX39" fmla="*/ 319569 w 961064"/>
                <a:gd name="connsiteY39" fmla="*/ 928741 h 958893"/>
                <a:gd name="connsiteX40" fmla="*/ 322755 w 961064"/>
                <a:gd name="connsiteY40" fmla="*/ 932091 h 958893"/>
                <a:gd name="connsiteX41" fmla="*/ 327203 w 961064"/>
                <a:gd name="connsiteY41" fmla="*/ 930718 h 958893"/>
                <a:gd name="connsiteX42" fmla="*/ 374437 w 961064"/>
                <a:gd name="connsiteY42" fmla="*/ 915725 h 958893"/>
                <a:gd name="connsiteX43" fmla="*/ 376139 w 961064"/>
                <a:gd name="connsiteY43" fmla="*/ 914901 h 958893"/>
                <a:gd name="connsiteX44" fmla="*/ 377238 w 961064"/>
                <a:gd name="connsiteY44" fmla="*/ 913363 h 958893"/>
                <a:gd name="connsiteX45" fmla="*/ 382401 w 961064"/>
                <a:gd name="connsiteY45" fmla="*/ 902982 h 958893"/>
                <a:gd name="connsiteX46" fmla="*/ 399262 w 961064"/>
                <a:gd name="connsiteY46" fmla="*/ 880025 h 958893"/>
                <a:gd name="connsiteX47" fmla="*/ 415189 w 961064"/>
                <a:gd name="connsiteY47" fmla="*/ 880629 h 958893"/>
                <a:gd name="connsiteX48" fmla="*/ 420132 w 961064"/>
                <a:gd name="connsiteY48" fmla="*/ 883155 h 958893"/>
                <a:gd name="connsiteX49" fmla="*/ 424032 w 961064"/>
                <a:gd name="connsiteY49" fmla="*/ 879256 h 958893"/>
                <a:gd name="connsiteX50" fmla="*/ 453141 w 961064"/>
                <a:gd name="connsiteY50" fmla="*/ 847510 h 958893"/>
                <a:gd name="connsiteX51" fmla="*/ 461764 w 961064"/>
                <a:gd name="connsiteY51" fmla="*/ 844764 h 958893"/>
                <a:gd name="connsiteX52" fmla="*/ 470771 w 961064"/>
                <a:gd name="connsiteY52" fmla="*/ 847291 h 958893"/>
                <a:gd name="connsiteX53" fmla="*/ 477307 w 961064"/>
                <a:gd name="connsiteY53" fmla="*/ 851740 h 958893"/>
                <a:gd name="connsiteX54" fmla="*/ 481700 w 961064"/>
                <a:gd name="connsiteY54" fmla="*/ 845094 h 958893"/>
                <a:gd name="connsiteX55" fmla="*/ 500868 w 961064"/>
                <a:gd name="connsiteY55" fmla="*/ 814557 h 958893"/>
                <a:gd name="connsiteX56" fmla="*/ 502241 w 961064"/>
                <a:gd name="connsiteY56" fmla="*/ 812964 h 958893"/>
                <a:gd name="connsiteX57" fmla="*/ 502571 w 961064"/>
                <a:gd name="connsiteY57" fmla="*/ 810768 h 958893"/>
                <a:gd name="connsiteX58" fmla="*/ 502406 w 961064"/>
                <a:gd name="connsiteY58" fmla="*/ 790941 h 958893"/>
                <a:gd name="connsiteX59" fmla="*/ 507569 w 961064"/>
                <a:gd name="connsiteY59" fmla="*/ 752165 h 958893"/>
                <a:gd name="connsiteX60" fmla="*/ 526737 w 961064"/>
                <a:gd name="connsiteY60" fmla="*/ 666156 h 958893"/>
                <a:gd name="connsiteX61" fmla="*/ 563590 w 961064"/>
                <a:gd name="connsiteY61" fmla="*/ 601293 h 958893"/>
                <a:gd name="connsiteX62" fmla="*/ 564249 w 961064"/>
                <a:gd name="connsiteY62" fmla="*/ 600634 h 958893"/>
                <a:gd name="connsiteX63" fmla="*/ 564743 w 961064"/>
                <a:gd name="connsiteY63" fmla="*/ 599810 h 958893"/>
                <a:gd name="connsiteX64" fmla="*/ 572103 w 961064"/>
                <a:gd name="connsiteY64" fmla="*/ 560156 h 958893"/>
                <a:gd name="connsiteX65" fmla="*/ 590667 w 961064"/>
                <a:gd name="connsiteY65" fmla="*/ 503530 h 958893"/>
                <a:gd name="connsiteX66" fmla="*/ 598356 w 961064"/>
                <a:gd name="connsiteY66" fmla="*/ 500510 h 958893"/>
                <a:gd name="connsiteX67" fmla="*/ 635484 w 961064"/>
                <a:gd name="connsiteY67" fmla="*/ 524620 h 958893"/>
                <a:gd name="connsiteX68" fmla="*/ 651521 w 961064"/>
                <a:gd name="connsiteY68" fmla="*/ 540603 h 958893"/>
                <a:gd name="connsiteX69" fmla="*/ 652455 w 961064"/>
                <a:gd name="connsiteY69" fmla="*/ 541152 h 958893"/>
                <a:gd name="connsiteX70" fmla="*/ 653553 w 961064"/>
                <a:gd name="connsiteY70" fmla="*/ 541427 h 958893"/>
                <a:gd name="connsiteX71" fmla="*/ 659320 w 961064"/>
                <a:gd name="connsiteY71" fmla="*/ 544118 h 958893"/>
                <a:gd name="connsiteX72" fmla="*/ 663220 w 961064"/>
                <a:gd name="connsiteY72" fmla="*/ 545821 h 958893"/>
                <a:gd name="connsiteX73" fmla="*/ 666790 w 961064"/>
                <a:gd name="connsiteY73" fmla="*/ 543239 h 958893"/>
                <a:gd name="connsiteX74" fmla="*/ 690681 w 961064"/>
                <a:gd name="connsiteY74" fmla="*/ 498752 h 958893"/>
                <a:gd name="connsiteX75" fmla="*/ 696997 w 961064"/>
                <a:gd name="connsiteY75" fmla="*/ 463876 h 958893"/>
                <a:gd name="connsiteX76" fmla="*/ 712375 w 961064"/>
                <a:gd name="connsiteY76" fmla="*/ 423508 h 958893"/>
                <a:gd name="connsiteX77" fmla="*/ 742363 w 961064"/>
                <a:gd name="connsiteY77" fmla="*/ 421146 h 958893"/>
                <a:gd name="connsiteX78" fmla="*/ 743352 w 961064"/>
                <a:gd name="connsiteY78" fmla="*/ 421476 h 958893"/>
                <a:gd name="connsiteX79" fmla="*/ 750272 w 961064"/>
                <a:gd name="connsiteY79" fmla="*/ 423508 h 958893"/>
                <a:gd name="connsiteX80" fmla="*/ 752798 w 961064"/>
                <a:gd name="connsiteY80" fmla="*/ 416753 h 958893"/>
                <a:gd name="connsiteX81" fmla="*/ 754995 w 961064"/>
                <a:gd name="connsiteY81" fmla="*/ 410656 h 958893"/>
                <a:gd name="connsiteX82" fmla="*/ 765486 w 961064"/>
                <a:gd name="connsiteY82" fmla="*/ 388907 h 958893"/>
                <a:gd name="connsiteX83" fmla="*/ 792782 w 961064"/>
                <a:gd name="connsiteY83" fmla="*/ 363148 h 958893"/>
                <a:gd name="connsiteX84" fmla="*/ 794979 w 961064"/>
                <a:gd name="connsiteY84" fmla="*/ 360951 h 958893"/>
                <a:gd name="connsiteX85" fmla="*/ 795089 w 961064"/>
                <a:gd name="connsiteY85" fmla="*/ 357930 h 958893"/>
                <a:gd name="connsiteX86" fmla="*/ 798878 w 961064"/>
                <a:gd name="connsiteY86" fmla="*/ 322121 h 958893"/>
                <a:gd name="connsiteX87" fmla="*/ 814257 w 961064"/>
                <a:gd name="connsiteY87" fmla="*/ 315146 h 958893"/>
                <a:gd name="connsiteX88" fmla="*/ 818650 w 961064"/>
                <a:gd name="connsiteY88" fmla="*/ 313773 h 958893"/>
                <a:gd name="connsiteX89" fmla="*/ 819419 w 961064"/>
                <a:gd name="connsiteY89" fmla="*/ 309159 h 958893"/>
                <a:gd name="connsiteX90" fmla="*/ 820518 w 961064"/>
                <a:gd name="connsiteY90" fmla="*/ 281094 h 958893"/>
                <a:gd name="connsiteX91" fmla="*/ 833590 w 961064"/>
                <a:gd name="connsiteY91" fmla="*/ 228368 h 958893"/>
                <a:gd name="connsiteX92" fmla="*/ 908065 w 961064"/>
                <a:gd name="connsiteY92" fmla="*/ 256873 h 958893"/>
                <a:gd name="connsiteX93" fmla="*/ 942940 w 961064"/>
                <a:gd name="connsiteY93" fmla="*/ 280545 h 958893"/>
                <a:gd name="connsiteX94" fmla="*/ 952882 w 961064"/>
                <a:gd name="connsiteY94" fmla="*/ 286476 h 958893"/>
                <a:gd name="connsiteX95" fmla="*/ 954420 w 961064"/>
                <a:gd name="connsiteY95" fmla="*/ 275107 h 958893"/>
                <a:gd name="connsiteX96" fmla="*/ 959966 w 961064"/>
                <a:gd name="connsiteY96" fmla="*/ 241495 h 958893"/>
                <a:gd name="connsiteX97" fmla="*/ 961065 w 961064"/>
                <a:gd name="connsiteY97" fmla="*/ 237760 h 958893"/>
                <a:gd name="connsiteX98" fmla="*/ 958703 w 961064"/>
                <a:gd name="connsiteY98" fmla="*/ 234684 h 958893"/>
                <a:gd name="connsiteX99" fmla="*/ 935361 w 961064"/>
                <a:gd name="connsiteY99" fmla="*/ 202555 h 958893"/>
                <a:gd name="connsiteX100" fmla="*/ 930198 w 961064"/>
                <a:gd name="connsiteY100" fmla="*/ 186407 h 958893"/>
                <a:gd name="connsiteX101" fmla="*/ 929155 w 961064"/>
                <a:gd name="connsiteY101" fmla="*/ 179158 h 958893"/>
                <a:gd name="connsiteX102" fmla="*/ 833644 w 961064"/>
                <a:gd name="connsiteY102" fmla="*/ 195305 h 958893"/>
                <a:gd name="connsiteX103" fmla="*/ 807227 w 961064"/>
                <a:gd name="connsiteY103" fmla="*/ 217988 h 958893"/>
                <a:gd name="connsiteX104" fmla="*/ 791354 w 961064"/>
                <a:gd name="connsiteY104" fmla="*/ 221887 h 958893"/>
                <a:gd name="connsiteX105" fmla="*/ 763179 w 961064"/>
                <a:gd name="connsiteY105" fmla="*/ 213264 h 958893"/>
                <a:gd name="connsiteX106" fmla="*/ 758785 w 961064"/>
                <a:gd name="connsiteY106" fmla="*/ 211067 h 958893"/>
                <a:gd name="connsiteX107" fmla="*/ 753018 w 961064"/>
                <a:gd name="connsiteY107" fmla="*/ 208431 h 958893"/>
                <a:gd name="connsiteX108" fmla="*/ 704906 w 961064"/>
                <a:gd name="connsiteY108" fmla="*/ 273954 h 958893"/>
                <a:gd name="connsiteX109" fmla="*/ 683651 w 961064"/>
                <a:gd name="connsiteY109" fmla="*/ 277030 h 958893"/>
                <a:gd name="connsiteX110" fmla="*/ 606759 w 961064"/>
                <a:gd name="connsiteY110" fmla="*/ 357985 h 958893"/>
                <a:gd name="connsiteX111" fmla="*/ 559855 w 961064"/>
                <a:gd name="connsiteY111" fmla="*/ 208321 h 958893"/>
                <a:gd name="connsiteX112" fmla="*/ 361750 w 961064"/>
                <a:gd name="connsiteY112" fmla="*/ 243911 h 958893"/>
                <a:gd name="connsiteX113" fmla="*/ 320778 w 961064"/>
                <a:gd name="connsiteY113" fmla="*/ 0 h 95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61064" h="958893">
                  <a:moveTo>
                    <a:pt x="320778" y="0"/>
                  </a:moveTo>
                  <a:cubicBezTo>
                    <a:pt x="315176" y="3241"/>
                    <a:pt x="315011" y="10270"/>
                    <a:pt x="315011" y="19827"/>
                  </a:cubicBezTo>
                  <a:cubicBezTo>
                    <a:pt x="315011" y="22848"/>
                    <a:pt x="317537" y="30427"/>
                    <a:pt x="318361" y="33668"/>
                  </a:cubicBezTo>
                  <a:cubicBezTo>
                    <a:pt x="322260" y="49485"/>
                    <a:pt x="321052" y="66072"/>
                    <a:pt x="302378" y="71125"/>
                  </a:cubicBezTo>
                  <a:cubicBezTo>
                    <a:pt x="300346" y="81121"/>
                    <a:pt x="320283" y="112482"/>
                    <a:pt x="320283" y="123850"/>
                  </a:cubicBezTo>
                  <a:cubicBezTo>
                    <a:pt x="320283" y="143787"/>
                    <a:pt x="316823" y="163505"/>
                    <a:pt x="316823" y="183277"/>
                  </a:cubicBezTo>
                  <a:lnTo>
                    <a:pt x="316823" y="185473"/>
                  </a:lnTo>
                  <a:lnTo>
                    <a:pt x="315999" y="187506"/>
                  </a:lnTo>
                  <a:cubicBezTo>
                    <a:pt x="305893" y="212660"/>
                    <a:pt x="309408" y="227489"/>
                    <a:pt x="318361" y="252204"/>
                  </a:cubicBezTo>
                  <a:cubicBezTo>
                    <a:pt x="321546" y="261212"/>
                    <a:pt x="321546" y="272855"/>
                    <a:pt x="316329" y="281094"/>
                  </a:cubicBezTo>
                  <a:cubicBezTo>
                    <a:pt x="314132" y="284444"/>
                    <a:pt x="296831" y="296417"/>
                    <a:pt x="286560" y="302404"/>
                  </a:cubicBezTo>
                  <a:cubicBezTo>
                    <a:pt x="277444" y="327504"/>
                    <a:pt x="254431" y="360732"/>
                    <a:pt x="227574" y="364192"/>
                  </a:cubicBezTo>
                  <a:cubicBezTo>
                    <a:pt x="177759" y="370673"/>
                    <a:pt x="189787" y="364631"/>
                    <a:pt x="166610" y="408844"/>
                  </a:cubicBezTo>
                  <a:cubicBezTo>
                    <a:pt x="159030" y="423343"/>
                    <a:pt x="147387" y="471346"/>
                    <a:pt x="146124" y="488262"/>
                  </a:cubicBezTo>
                  <a:lnTo>
                    <a:pt x="145520" y="496336"/>
                  </a:lnTo>
                  <a:lnTo>
                    <a:pt x="137665" y="498532"/>
                  </a:lnTo>
                  <a:cubicBezTo>
                    <a:pt x="125363" y="501992"/>
                    <a:pt x="121683" y="512263"/>
                    <a:pt x="121683" y="524071"/>
                  </a:cubicBezTo>
                  <a:lnTo>
                    <a:pt x="121683" y="535441"/>
                  </a:lnTo>
                  <a:lnTo>
                    <a:pt x="98835" y="535605"/>
                  </a:lnTo>
                  <a:lnTo>
                    <a:pt x="98615" y="524181"/>
                  </a:lnTo>
                  <a:cubicBezTo>
                    <a:pt x="98560" y="518799"/>
                    <a:pt x="96583" y="501992"/>
                    <a:pt x="91695" y="497599"/>
                  </a:cubicBezTo>
                  <a:cubicBezTo>
                    <a:pt x="86148" y="499631"/>
                    <a:pt x="77470" y="513966"/>
                    <a:pt x="75053" y="518744"/>
                  </a:cubicBezTo>
                  <a:cubicBezTo>
                    <a:pt x="72527" y="523797"/>
                    <a:pt x="69507" y="541592"/>
                    <a:pt x="69287" y="547523"/>
                  </a:cubicBezTo>
                  <a:cubicBezTo>
                    <a:pt x="68408" y="576962"/>
                    <a:pt x="68243" y="589759"/>
                    <a:pt x="56380" y="618319"/>
                  </a:cubicBezTo>
                  <a:cubicBezTo>
                    <a:pt x="43473" y="649569"/>
                    <a:pt x="13925" y="645396"/>
                    <a:pt x="854" y="663520"/>
                  </a:cubicBezTo>
                  <a:cubicBezTo>
                    <a:pt x="-2826" y="668683"/>
                    <a:pt x="6620" y="703998"/>
                    <a:pt x="6016" y="713225"/>
                  </a:cubicBezTo>
                  <a:cubicBezTo>
                    <a:pt x="4698" y="734809"/>
                    <a:pt x="6400" y="741290"/>
                    <a:pt x="15463" y="760842"/>
                  </a:cubicBezTo>
                  <a:cubicBezTo>
                    <a:pt x="22054" y="774848"/>
                    <a:pt x="33312" y="789238"/>
                    <a:pt x="42375" y="801815"/>
                  </a:cubicBezTo>
                  <a:cubicBezTo>
                    <a:pt x="54622" y="818786"/>
                    <a:pt x="66376" y="835867"/>
                    <a:pt x="75218" y="854870"/>
                  </a:cubicBezTo>
                  <a:cubicBezTo>
                    <a:pt x="80052" y="856573"/>
                    <a:pt x="100538" y="855035"/>
                    <a:pt x="110314" y="859264"/>
                  </a:cubicBezTo>
                  <a:cubicBezTo>
                    <a:pt x="126846" y="866294"/>
                    <a:pt x="146069" y="875631"/>
                    <a:pt x="150902" y="894579"/>
                  </a:cubicBezTo>
                  <a:lnTo>
                    <a:pt x="152604" y="901609"/>
                  </a:lnTo>
                  <a:lnTo>
                    <a:pt x="150243" y="903641"/>
                  </a:lnTo>
                  <a:cubicBezTo>
                    <a:pt x="163699" y="923743"/>
                    <a:pt x="177100" y="944888"/>
                    <a:pt x="196433" y="955323"/>
                  </a:cubicBezTo>
                  <a:cubicBezTo>
                    <a:pt x="199069" y="956697"/>
                    <a:pt x="201980" y="957740"/>
                    <a:pt x="204946" y="958235"/>
                  </a:cubicBezTo>
                  <a:cubicBezTo>
                    <a:pt x="219720" y="960542"/>
                    <a:pt x="237075" y="956697"/>
                    <a:pt x="249323" y="948238"/>
                  </a:cubicBezTo>
                  <a:cubicBezTo>
                    <a:pt x="253937" y="944998"/>
                    <a:pt x="258990" y="935716"/>
                    <a:pt x="262230" y="930828"/>
                  </a:cubicBezTo>
                  <a:cubicBezTo>
                    <a:pt x="268656" y="921162"/>
                    <a:pt x="276071" y="912703"/>
                    <a:pt x="287549" y="909133"/>
                  </a:cubicBezTo>
                  <a:cubicBezTo>
                    <a:pt x="298918" y="905564"/>
                    <a:pt x="308694" y="917043"/>
                    <a:pt x="315505" y="924457"/>
                  </a:cubicBezTo>
                  <a:cubicBezTo>
                    <a:pt x="316878" y="925830"/>
                    <a:pt x="318196" y="927368"/>
                    <a:pt x="319569" y="928741"/>
                  </a:cubicBezTo>
                  <a:lnTo>
                    <a:pt x="322755" y="932091"/>
                  </a:lnTo>
                  <a:lnTo>
                    <a:pt x="327203" y="930718"/>
                  </a:lnTo>
                  <a:cubicBezTo>
                    <a:pt x="342801" y="926160"/>
                    <a:pt x="359773" y="922919"/>
                    <a:pt x="374437" y="915725"/>
                  </a:cubicBezTo>
                  <a:lnTo>
                    <a:pt x="376139" y="914901"/>
                  </a:lnTo>
                  <a:lnTo>
                    <a:pt x="377238" y="913363"/>
                  </a:lnTo>
                  <a:cubicBezTo>
                    <a:pt x="382291" y="906497"/>
                    <a:pt x="379984" y="908584"/>
                    <a:pt x="382401" y="902982"/>
                  </a:cubicBezTo>
                  <a:cubicBezTo>
                    <a:pt x="386190" y="894140"/>
                    <a:pt x="390474" y="884913"/>
                    <a:pt x="399262" y="880025"/>
                  </a:cubicBezTo>
                  <a:cubicBezTo>
                    <a:pt x="405523" y="876565"/>
                    <a:pt x="409258" y="877608"/>
                    <a:pt x="415189" y="880629"/>
                  </a:cubicBezTo>
                  <a:lnTo>
                    <a:pt x="420132" y="883155"/>
                  </a:lnTo>
                  <a:lnTo>
                    <a:pt x="424032" y="879256"/>
                  </a:lnTo>
                  <a:cubicBezTo>
                    <a:pt x="433698" y="869699"/>
                    <a:pt x="442047" y="855145"/>
                    <a:pt x="453141" y="847510"/>
                  </a:cubicBezTo>
                  <a:cubicBezTo>
                    <a:pt x="457040" y="844819"/>
                    <a:pt x="457040" y="844764"/>
                    <a:pt x="461764" y="844764"/>
                  </a:cubicBezTo>
                  <a:cubicBezTo>
                    <a:pt x="465224" y="844709"/>
                    <a:pt x="467860" y="845258"/>
                    <a:pt x="470771" y="847291"/>
                  </a:cubicBezTo>
                  <a:lnTo>
                    <a:pt x="477307" y="851740"/>
                  </a:lnTo>
                  <a:lnTo>
                    <a:pt x="481700" y="845094"/>
                  </a:lnTo>
                  <a:cubicBezTo>
                    <a:pt x="488017" y="835318"/>
                    <a:pt x="493344" y="823289"/>
                    <a:pt x="500868" y="814557"/>
                  </a:cubicBezTo>
                  <a:lnTo>
                    <a:pt x="502241" y="812964"/>
                  </a:lnTo>
                  <a:lnTo>
                    <a:pt x="502571" y="810768"/>
                  </a:lnTo>
                  <a:cubicBezTo>
                    <a:pt x="503450" y="804890"/>
                    <a:pt x="502736" y="796927"/>
                    <a:pt x="502406" y="790941"/>
                  </a:cubicBezTo>
                  <a:cubicBezTo>
                    <a:pt x="501692" y="779681"/>
                    <a:pt x="499715" y="761447"/>
                    <a:pt x="507569" y="752165"/>
                  </a:cubicBezTo>
                  <a:cubicBezTo>
                    <a:pt x="524870" y="731953"/>
                    <a:pt x="517016" y="690707"/>
                    <a:pt x="526737" y="666156"/>
                  </a:cubicBezTo>
                  <a:cubicBezTo>
                    <a:pt x="534207" y="647373"/>
                    <a:pt x="549915" y="615957"/>
                    <a:pt x="563590" y="601293"/>
                  </a:cubicBezTo>
                  <a:lnTo>
                    <a:pt x="564249" y="600634"/>
                  </a:lnTo>
                  <a:lnTo>
                    <a:pt x="564743" y="599810"/>
                  </a:lnTo>
                  <a:cubicBezTo>
                    <a:pt x="569137" y="591955"/>
                    <a:pt x="571060" y="569822"/>
                    <a:pt x="572103" y="560156"/>
                  </a:cubicBezTo>
                  <a:cubicBezTo>
                    <a:pt x="573916" y="544338"/>
                    <a:pt x="576113" y="513142"/>
                    <a:pt x="590667" y="503530"/>
                  </a:cubicBezTo>
                  <a:cubicBezTo>
                    <a:pt x="594786" y="500784"/>
                    <a:pt x="593523" y="501169"/>
                    <a:pt x="598356" y="500510"/>
                  </a:cubicBezTo>
                  <a:cubicBezTo>
                    <a:pt x="613405" y="498148"/>
                    <a:pt x="626641" y="514625"/>
                    <a:pt x="635484" y="524620"/>
                  </a:cubicBezTo>
                  <a:cubicBezTo>
                    <a:pt x="639713" y="529399"/>
                    <a:pt x="646194" y="537418"/>
                    <a:pt x="651521" y="540603"/>
                  </a:cubicBezTo>
                  <a:lnTo>
                    <a:pt x="652455" y="541152"/>
                  </a:lnTo>
                  <a:lnTo>
                    <a:pt x="653553" y="541427"/>
                  </a:lnTo>
                  <a:cubicBezTo>
                    <a:pt x="655586" y="541976"/>
                    <a:pt x="657453" y="543239"/>
                    <a:pt x="659320" y="544118"/>
                  </a:cubicBezTo>
                  <a:lnTo>
                    <a:pt x="663220" y="545821"/>
                  </a:lnTo>
                  <a:lnTo>
                    <a:pt x="666790" y="543239"/>
                  </a:lnTo>
                  <a:cubicBezTo>
                    <a:pt x="676346" y="536484"/>
                    <a:pt x="686672" y="510176"/>
                    <a:pt x="690681" y="498752"/>
                  </a:cubicBezTo>
                  <a:cubicBezTo>
                    <a:pt x="694471" y="487932"/>
                    <a:pt x="695075" y="475190"/>
                    <a:pt x="696997" y="463876"/>
                  </a:cubicBezTo>
                  <a:cubicBezTo>
                    <a:pt x="699414" y="450036"/>
                    <a:pt x="703094" y="434438"/>
                    <a:pt x="712375" y="423508"/>
                  </a:cubicBezTo>
                  <a:cubicBezTo>
                    <a:pt x="720065" y="414556"/>
                    <a:pt x="732642" y="418345"/>
                    <a:pt x="742363" y="421146"/>
                  </a:cubicBezTo>
                  <a:cubicBezTo>
                    <a:pt x="743297" y="421421"/>
                    <a:pt x="742144" y="421091"/>
                    <a:pt x="743352" y="421476"/>
                  </a:cubicBezTo>
                  <a:lnTo>
                    <a:pt x="750272" y="423508"/>
                  </a:lnTo>
                  <a:lnTo>
                    <a:pt x="752798" y="416753"/>
                  </a:lnTo>
                  <a:cubicBezTo>
                    <a:pt x="753567" y="414666"/>
                    <a:pt x="754171" y="412689"/>
                    <a:pt x="754995" y="410656"/>
                  </a:cubicBezTo>
                  <a:cubicBezTo>
                    <a:pt x="757522" y="403406"/>
                    <a:pt x="760543" y="394784"/>
                    <a:pt x="765486" y="388907"/>
                  </a:cubicBezTo>
                  <a:cubicBezTo>
                    <a:pt x="773559" y="379350"/>
                    <a:pt x="783940" y="371991"/>
                    <a:pt x="792782" y="363148"/>
                  </a:cubicBezTo>
                  <a:lnTo>
                    <a:pt x="794979" y="360951"/>
                  </a:lnTo>
                  <a:lnTo>
                    <a:pt x="795089" y="357930"/>
                  </a:lnTo>
                  <a:cubicBezTo>
                    <a:pt x="795418" y="347715"/>
                    <a:pt x="791189" y="330030"/>
                    <a:pt x="798878" y="322121"/>
                  </a:cubicBezTo>
                  <a:cubicBezTo>
                    <a:pt x="803327" y="317398"/>
                    <a:pt x="808325" y="316958"/>
                    <a:pt x="814257" y="315146"/>
                  </a:cubicBezTo>
                  <a:lnTo>
                    <a:pt x="818650" y="313773"/>
                  </a:lnTo>
                  <a:lnTo>
                    <a:pt x="819419" y="309159"/>
                  </a:lnTo>
                  <a:cubicBezTo>
                    <a:pt x="820957" y="300647"/>
                    <a:pt x="820518" y="289881"/>
                    <a:pt x="820518" y="281094"/>
                  </a:cubicBezTo>
                  <a:cubicBezTo>
                    <a:pt x="820463" y="266484"/>
                    <a:pt x="818486" y="236662"/>
                    <a:pt x="833590" y="228368"/>
                  </a:cubicBezTo>
                  <a:cubicBezTo>
                    <a:pt x="854790" y="216725"/>
                    <a:pt x="891533" y="245229"/>
                    <a:pt x="908065" y="256873"/>
                  </a:cubicBezTo>
                  <a:cubicBezTo>
                    <a:pt x="919488" y="264947"/>
                    <a:pt x="930858" y="273404"/>
                    <a:pt x="942940" y="280545"/>
                  </a:cubicBezTo>
                  <a:lnTo>
                    <a:pt x="952882" y="286476"/>
                  </a:lnTo>
                  <a:lnTo>
                    <a:pt x="954420" y="275107"/>
                  </a:lnTo>
                  <a:cubicBezTo>
                    <a:pt x="956012" y="264013"/>
                    <a:pt x="956836" y="252149"/>
                    <a:pt x="959966" y="241495"/>
                  </a:cubicBezTo>
                  <a:lnTo>
                    <a:pt x="961065" y="237760"/>
                  </a:lnTo>
                  <a:lnTo>
                    <a:pt x="958703" y="234684"/>
                  </a:lnTo>
                  <a:cubicBezTo>
                    <a:pt x="950794" y="224084"/>
                    <a:pt x="943105" y="213319"/>
                    <a:pt x="935361" y="202555"/>
                  </a:cubicBezTo>
                  <a:cubicBezTo>
                    <a:pt x="931132" y="196623"/>
                    <a:pt x="931132" y="193108"/>
                    <a:pt x="930198" y="186407"/>
                  </a:cubicBezTo>
                  <a:lnTo>
                    <a:pt x="929155" y="179158"/>
                  </a:lnTo>
                  <a:cubicBezTo>
                    <a:pt x="914546" y="176851"/>
                    <a:pt x="854350" y="181849"/>
                    <a:pt x="833644" y="195305"/>
                  </a:cubicBezTo>
                  <a:cubicBezTo>
                    <a:pt x="823868" y="201621"/>
                    <a:pt x="817167" y="212605"/>
                    <a:pt x="807227" y="217988"/>
                  </a:cubicBezTo>
                  <a:cubicBezTo>
                    <a:pt x="802284" y="220679"/>
                    <a:pt x="797011" y="221887"/>
                    <a:pt x="791354" y="221887"/>
                  </a:cubicBezTo>
                  <a:cubicBezTo>
                    <a:pt x="781193" y="221887"/>
                    <a:pt x="772186" y="217659"/>
                    <a:pt x="763179" y="213264"/>
                  </a:cubicBezTo>
                  <a:cubicBezTo>
                    <a:pt x="761641" y="212605"/>
                    <a:pt x="760323" y="211946"/>
                    <a:pt x="758785" y="211067"/>
                  </a:cubicBezTo>
                  <a:lnTo>
                    <a:pt x="753018" y="208431"/>
                  </a:lnTo>
                  <a:lnTo>
                    <a:pt x="704906" y="273954"/>
                  </a:lnTo>
                  <a:lnTo>
                    <a:pt x="683651" y="277030"/>
                  </a:lnTo>
                  <a:lnTo>
                    <a:pt x="606759" y="357985"/>
                  </a:lnTo>
                  <a:lnTo>
                    <a:pt x="559855" y="208321"/>
                  </a:lnTo>
                  <a:lnTo>
                    <a:pt x="361750" y="243911"/>
                  </a:lnTo>
                  <a:lnTo>
                    <a:pt x="320778" y="0"/>
                  </a:lnTo>
                  <a:close/>
                </a:path>
              </a:pathLst>
            </a:custGeom>
            <a:grpFill/>
            <a:ln w="6350"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7C452668-58F7-1B0A-3716-67928E6E494E}"/>
                </a:ext>
              </a:extLst>
            </p:cNvPr>
            <p:cNvSpPr/>
            <p:nvPr/>
          </p:nvSpPr>
          <p:spPr>
            <a:xfrm>
              <a:off x="10453683" y="6607406"/>
              <a:ext cx="1763174" cy="617000"/>
            </a:xfrm>
            <a:custGeom>
              <a:avLst/>
              <a:gdLst>
                <a:gd name="connsiteX0" fmla="*/ 80352 w 1763174"/>
                <a:gd name="connsiteY0" fmla="*/ 344749 h 617000"/>
                <a:gd name="connsiteX1" fmla="*/ 74585 w 1763174"/>
                <a:gd name="connsiteY1" fmla="*/ 395168 h 617000"/>
                <a:gd name="connsiteX2" fmla="*/ 35316 w 1763174"/>
                <a:gd name="connsiteY2" fmla="*/ 430483 h 617000"/>
                <a:gd name="connsiteX3" fmla="*/ 36854 w 1763174"/>
                <a:gd name="connsiteY3" fmla="*/ 483264 h 617000"/>
                <a:gd name="connsiteX4" fmla="*/ 9337 w 1763174"/>
                <a:gd name="connsiteY4" fmla="*/ 518030 h 617000"/>
                <a:gd name="connsiteX5" fmla="*/ 0 w 1763174"/>
                <a:gd name="connsiteY5" fmla="*/ 617000 h 617000"/>
                <a:gd name="connsiteX6" fmla="*/ 443500 w 1763174"/>
                <a:gd name="connsiteY6" fmla="*/ 593713 h 617000"/>
                <a:gd name="connsiteX7" fmla="*/ 443500 w 1763174"/>
                <a:gd name="connsiteY7" fmla="*/ 592944 h 617000"/>
                <a:gd name="connsiteX8" fmla="*/ 454320 w 1763174"/>
                <a:gd name="connsiteY8" fmla="*/ 593164 h 617000"/>
                <a:gd name="connsiteX9" fmla="*/ 1014860 w 1763174"/>
                <a:gd name="connsiteY9" fmla="*/ 530991 h 617000"/>
                <a:gd name="connsiteX10" fmla="*/ 1025240 w 1763174"/>
                <a:gd name="connsiteY10" fmla="*/ 528245 h 617000"/>
                <a:gd name="connsiteX11" fmla="*/ 1025624 w 1763174"/>
                <a:gd name="connsiteY11" fmla="*/ 529728 h 617000"/>
                <a:gd name="connsiteX12" fmla="*/ 1219391 w 1763174"/>
                <a:gd name="connsiteY12" fmla="*/ 508253 h 617000"/>
                <a:gd name="connsiteX13" fmla="*/ 1220050 w 1763174"/>
                <a:gd name="connsiteY13" fmla="*/ 502157 h 617000"/>
                <a:gd name="connsiteX14" fmla="*/ 1233397 w 1763174"/>
                <a:gd name="connsiteY14" fmla="*/ 458549 h 617000"/>
                <a:gd name="connsiteX15" fmla="*/ 1275687 w 1763174"/>
                <a:gd name="connsiteY15" fmla="*/ 422025 h 617000"/>
                <a:gd name="connsiteX16" fmla="*/ 1283870 w 1763174"/>
                <a:gd name="connsiteY16" fmla="*/ 394674 h 617000"/>
                <a:gd name="connsiteX17" fmla="*/ 1301665 w 1763174"/>
                <a:gd name="connsiteY17" fmla="*/ 361226 h 617000"/>
                <a:gd name="connsiteX18" fmla="*/ 1391134 w 1763174"/>
                <a:gd name="connsiteY18" fmla="*/ 328107 h 617000"/>
                <a:gd name="connsiteX19" fmla="*/ 1502627 w 1763174"/>
                <a:gd name="connsiteY19" fmla="*/ 239847 h 617000"/>
                <a:gd name="connsiteX20" fmla="*/ 1504989 w 1763174"/>
                <a:gd name="connsiteY20" fmla="*/ 238309 h 617000"/>
                <a:gd name="connsiteX21" fmla="*/ 1505703 w 1763174"/>
                <a:gd name="connsiteY21" fmla="*/ 235398 h 617000"/>
                <a:gd name="connsiteX22" fmla="*/ 1516413 w 1763174"/>
                <a:gd name="connsiteY22" fmla="*/ 204587 h 617000"/>
                <a:gd name="connsiteX23" fmla="*/ 1534482 w 1763174"/>
                <a:gd name="connsiteY23" fmla="*/ 205246 h 617000"/>
                <a:gd name="connsiteX24" fmla="*/ 1540798 w 1763174"/>
                <a:gd name="connsiteY24" fmla="*/ 208102 h 617000"/>
                <a:gd name="connsiteX25" fmla="*/ 1544204 w 1763174"/>
                <a:gd name="connsiteY25" fmla="*/ 202005 h 617000"/>
                <a:gd name="connsiteX26" fmla="*/ 1563811 w 1763174"/>
                <a:gd name="connsiteY26" fmla="*/ 176850 h 617000"/>
                <a:gd name="connsiteX27" fmla="*/ 1586549 w 1763174"/>
                <a:gd name="connsiteY27" fmla="*/ 175477 h 617000"/>
                <a:gd name="connsiteX28" fmla="*/ 1597478 w 1763174"/>
                <a:gd name="connsiteY28" fmla="*/ 178553 h 617000"/>
                <a:gd name="connsiteX29" fmla="*/ 1598961 w 1763174"/>
                <a:gd name="connsiteY29" fmla="*/ 178828 h 617000"/>
                <a:gd name="connsiteX30" fmla="*/ 1600499 w 1763174"/>
                <a:gd name="connsiteY30" fmla="*/ 178498 h 617000"/>
                <a:gd name="connsiteX31" fmla="*/ 1622193 w 1763174"/>
                <a:gd name="connsiteY31" fmla="*/ 165152 h 617000"/>
                <a:gd name="connsiteX32" fmla="*/ 1644327 w 1763174"/>
                <a:gd name="connsiteY32" fmla="*/ 139998 h 617000"/>
                <a:gd name="connsiteX33" fmla="*/ 1677556 w 1763174"/>
                <a:gd name="connsiteY33" fmla="*/ 135713 h 617000"/>
                <a:gd name="connsiteX34" fmla="*/ 1698262 w 1763174"/>
                <a:gd name="connsiteY34" fmla="*/ 116381 h 617000"/>
                <a:gd name="connsiteX35" fmla="*/ 1720945 w 1763174"/>
                <a:gd name="connsiteY35" fmla="*/ 76233 h 617000"/>
                <a:gd name="connsiteX36" fmla="*/ 1752360 w 1763174"/>
                <a:gd name="connsiteY36" fmla="*/ 55472 h 617000"/>
                <a:gd name="connsiteX37" fmla="*/ 1755601 w 1763174"/>
                <a:gd name="connsiteY37" fmla="*/ 52396 h 617000"/>
                <a:gd name="connsiteX38" fmla="*/ 1760050 w 1763174"/>
                <a:gd name="connsiteY38" fmla="*/ 0 h 617000"/>
                <a:gd name="connsiteX39" fmla="*/ 1699580 w 1763174"/>
                <a:gd name="connsiteY39" fmla="*/ 2691 h 617000"/>
                <a:gd name="connsiteX40" fmla="*/ 1389322 w 1763174"/>
                <a:gd name="connsiteY40" fmla="*/ 57614 h 617000"/>
                <a:gd name="connsiteX41" fmla="*/ 461460 w 1763174"/>
                <a:gd name="connsiteY41" fmla="*/ 143128 h 617000"/>
                <a:gd name="connsiteX42" fmla="*/ 433229 w 1763174"/>
                <a:gd name="connsiteY42" fmla="*/ 140931 h 617000"/>
                <a:gd name="connsiteX43" fmla="*/ 411919 w 1763174"/>
                <a:gd name="connsiteY43" fmla="*/ 136812 h 617000"/>
                <a:gd name="connsiteX44" fmla="*/ 413787 w 1763174"/>
                <a:gd name="connsiteY44" fmla="*/ 139888 h 617000"/>
                <a:gd name="connsiteX45" fmla="*/ 416643 w 1763174"/>
                <a:gd name="connsiteY45" fmla="*/ 175367 h 617000"/>
                <a:gd name="connsiteX46" fmla="*/ 414116 w 1763174"/>
                <a:gd name="connsiteY46" fmla="*/ 177070 h 617000"/>
                <a:gd name="connsiteX47" fmla="*/ 177235 w 1763174"/>
                <a:gd name="connsiteY47" fmla="*/ 194041 h 617000"/>
                <a:gd name="connsiteX48" fmla="*/ 119677 w 1763174"/>
                <a:gd name="connsiteY48" fmla="*/ 230620 h 617000"/>
                <a:gd name="connsiteX49" fmla="*/ 80188 w 1763174"/>
                <a:gd name="connsiteY49" fmla="*/ 344749 h 617000"/>
                <a:gd name="connsiteX50" fmla="*/ 80352 w 1763174"/>
                <a:gd name="connsiteY50" fmla="*/ 344749 h 6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63174" h="617000">
                  <a:moveTo>
                    <a:pt x="80352" y="344749"/>
                  </a:moveTo>
                  <a:cubicBezTo>
                    <a:pt x="84966" y="361939"/>
                    <a:pt x="86119" y="380119"/>
                    <a:pt x="74585" y="395168"/>
                  </a:cubicBezTo>
                  <a:cubicBezTo>
                    <a:pt x="63875" y="409228"/>
                    <a:pt x="46520" y="415654"/>
                    <a:pt x="35316" y="430483"/>
                  </a:cubicBezTo>
                  <a:cubicBezTo>
                    <a:pt x="32075" y="437294"/>
                    <a:pt x="44158" y="466183"/>
                    <a:pt x="36854" y="483264"/>
                  </a:cubicBezTo>
                  <a:cubicBezTo>
                    <a:pt x="29384" y="500894"/>
                    <a:pt x="17136" y="503805"/>
                    <a:pt x="9337" y="518030"/>
                  </a:cubicBezTo>
                  <a:cubicBezTo>
                    <a:pt x="-1153" y="537143"/>
                    <a:pt x="14390" y="585585"/>
                    <a:pt x="0" y="617000"/>
                  </a:cubicBezTo>
                  <a:lnTo>
                    <a:pt x="443500" y="593713"/>
                  </a:lnTo>
                  <a:lnTo>
                    <a:pt x="443500" y="592944"/>
                  </a:lnTo>
                  <a:lnTo>
                    <a:pt x="454320" y="593164"/>
                  </a:lnTo>
                  <a:lnTo>
                    <a:pt x="1014860" y="530991"/>
                  </a:lnTo>
                  <a:lnTo>
                    <a:pt x="1025240" y="528245"/>
                  </a:lnTo>
                  <a:lnTo>
                    <a:pt x="1025624" y="529728"/>
                  </a:lnTo>
                  <a:lnTo>
                    <a:pt x="1219391" y="508253"/>
                  </a:lnTo>
                  <a:lnTo>
                    <a:pt x="1220050" y="502157"/>
                  </a:lnTo>
                  <a:cubicBezTo>
                    <a:pt x="1221533" y="487383"/>
                    <a:pt x="1226147" y="471400"/>
                    <a:pt x="1233397" y="458549"/>
                  </a:cubicBezTo>
                  <a:cubicBezTo>
                    <a:pt x="1242569" y="442291"/>
                    <a:pt x="1268163" y="435591"/>
                    <a:pt x="1275687" y="422025"/>
                  </a:cubicBezTo>
                  <a:cubicBezTo>
                    <a:pt x="1280136" y="413952"/>
                    <a:pt x="1281564" y="403571"/>
                    <a:pt x="1283870" y="394674"/>
                  </a:cubicBezTo>
                  <a:cubicBezTo>
                    <a:pt x="1287111" y="381767"/>
                    <a:pt x="1291725" y="370453"/>
                    <a:pt x="1301665" y="361226"/>
                  </a:cubicBezTo>
                  <a:cubicBezTo>
                    <a:pt x="1326161" y="338543"/>
                    <a:pt x="1362684" y="344199"/>
                    <a:pt x="1391134" y="328107"/>
                  </a:cubicBezTo>
                  <a:cubicBezTo>
                    <a:pt x="1433095" y="304381"/>
                    <a:pt x="1463523" y="266979"/>
                    <a:pt x="1502627" y="239847"/>
                  </a:cubicBezTo>
                  <a:lnTo>
                    <a:pt x="1504989" y="238309"/>
                  </a:lnTo>
                  <a:lnTo>
                    <a:pt x="1505703" y="235398"/>
                  </a:lnTo>
                  <a:cubicBezTo>
                    <a:pt x="1508065" y="225732"/>
                    <a:pt x="1507076" y="210463"/>
                    <a:pt x="1516413" y="204587"/>
                  </a:cubicBezTo>
                  <a:cubicBezTo>
                    <a:pt x="1523443" y="200193"/>
                    <a:pt x="1527562" y="202060"/>
                    <a:pt x="1534482" y="205246"/>
                  </a:cubicBezTo>
                  <a:lnTo>
                    <a:pt x="1540798" y="208102"/>
                  </a:lnTo>
                  <a:lnTo>
                    <a:pt x="1544204" y="202005"/>
                  </a:lnTo>
                  <a:cubicBezTo>
                    <a:pt x="1550904" y="190361"/>
                    <a:pt x="1548982" y="183387"/>
                    <a:pt x="1563811" y="176850"/>
                  </a:cubicBezTo>
                  <a:cubicBezTo>
                    <a:pt x="1571281" y="173500"/>
                    <a:pt x="1578750" y="173610"/>
                    <a:pt x="1586549" y="175477"/>
                  </a:cubicBezTo>
                  <a:cubicBezTo>
                    <a:pt x="1590284" y="176356"/>
                    <a:pt x="1593689" y="177894"/>
                    <a:pt x="1597478" y="178553"/>
                  </a:cubicBezTo>
                  <a:lnTo>
                    <a:pt x="1598961" y="178828"/>
                  </a:lnTo>
                  <a:lnTo>
                    <a:pt x="1600499" y="178498"/>
                  </a:lnTo>
                  <a:cubicBezTo>
                    <a:pt x="1609781" y="176301"/>
                    <a:pt x="1616866" y="173665"/>
                    <a:pt x="1622193" y="165152"/>
                  </a:cubicBezTo>
                  <a:cubicBezTo>
                    <a:pt x="1629224" y="153838"/>
                    <a:pt x="1632904" y="147302"/>
                    <a:pt x="1644327" y="139998"/>
                  </a:cubicBezTo>
                  <a:cubicBezTo>
                    <a:pt x="1654104" y="133736"/>
                    <a:pt x="1666516" y="135878"/>
                    <a:pt x="1677556" y="135713"/>
                  </a:cubicBezTo>
                  <a:cubicBezTo>
                    <a:pt x="1692330" y="135549"/>
                    <a:pt x="1696394" y="130660"/>
                    <a:pt x="1698262" y="116381"/>
                  </a:cubicBezTo>
                  <a:cubicBezTo>
                    <a:pt x="1700458" y="99520"/>
                    <a:pt x="1707323" y="86613"/>
                    <a:pt x="1720945" y="76233"/>
                  </a:cubicBezTo>
                  <a:cubicBezTo>
                    <a:pt x="1730940" y="68653"/>
                    <a:pt x="1742859" y="64039"/>
                    <a:pt x="1752360" y="55472"/>
                  </a:cubicBezTo>
                  <a:cubicBezTo>
                    <a:pt x="1753458" y="54428"/>
                    <a:pt x="1754557" y="53385"/>
                    <a:pt x="1755601" y="52396"/>
                  </a:cubicBezTo>
                  <a:cubicBezTo>
                    <a:pt x="1766420" y="40807"/>
                    <a:pt x="1763455" y="17300"/>
                    <a:pt x="1760050" y="0"/>
                  </a:cubicBezTo>
                  <a:lnTo>
                    <a:pt x="1699580" y="2691"/>
                  </a:lnTo>
                  <a:lnTo>
                    <a:pt x="1389322" y="57614"/>
                  </a:lnTo>
                  <a:lnTo>
                    <a:pt x="461460" y="143128"/>
                  </a:lnTo>
                  <a:cubicBezTo>
                    <a:pt x="452233" y="144007"/>
                    <a:pt x="442292" y="142579"/>
                    <a:pt x="433229" y="140931"/>
                  </a:cubicBezTo>
                  <a:cubicBezTo>
                    <a:pt x="429659" y="140272"/>
                    <a:pt x="419829" y="138075"/>
                    <a:pt x="411919" y="136812"/>
                  </a:cubicBezTo>
                  <a:cubicBezTo>
                    <a:pt x="412688" y="138020"/>
                    <a:pt x="413292" y="139119"/>
                    <a:pt x="413787" y="139888"/>
                  </a:cubicBezTo>
                  <a:cubicBezTo>
                    <a:pt x="419499" y="149774"/>
                    <a:pt x="429605" y="166525"/>
                    <a:pt x="416643" y="175367"/>
                  </a:cubicBezTo>
                  <a:lnTo>
                    <a:pt x="414116" y="177070"/>
                  </a:lnTo>
                  <a:lnTo>
                    <a:pt x="177235" y="194041"/>
                  </a:lnTo>
                  <a:cubicBezTo>
                    <a:pt x="148127" y="195524"/>
                    <a:pt x="134670" y="207552"/>
                    <a:pt x="119677" y="230620"/>
                  </a:cubicBezTo>
                  <a:cubicBezTo>
                    <a:pt x="98916" y="262585"/>
                    <a:pt x="100069" y="309434"/>
                    <a:pt x="80188" y="344749"/>
                  </a:cubicBezTo>
                  <a:lnTo>
                    <a:pt x="80352" y="344749"/>
                  </a:lnTo>
                  <a:close/>
                </a:path>
              </a:pathLst>
            </a:custGeom>
            <a:grpFill/>
            <a:ln w="6350"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8297B697-28F4-0614-DDF4-4F16E29AD13F}"/>
                </a:ext>
              </a:extLst>
            </p:cNvPr>
            <p:cNvSpPr/>
            <p:nvPr/>
          </p:nvSpPr>
          <p:spPr>
            <a:xfrm>
              <a:off x="4011648" y="4718234"/>
              <a:ext cx="1382511" cy="2104139"/>
            </a:xfrm>
            <a:custGeom>
              <a:avLst/>
              <a:gdLst>
                <a:gd name="connsiteX0" fmla="*/ 904959 w 1382511"/>
                <a:gd name="connsiteY0" fmla="*/ 2104139 h 2104139"/>
                <a:gd name="connsiteX1" fmla="*/ 932091 w 1382511"/>
                <a:gd name="connsiteY1" fmla="*/ 2053995 h 2104139"/>
                <a:gd name="connsiteX2" fmla="*/ 899962 w 1382511"/>
                <a:gd name="connsiteY2" fmla="*/ 2020437 h 2104139"/>
                <a:gd name="connsiteX3" fmla="*/ 923578 w 1382511"/>
                <a:gd name="connsiteY3" fmla="*/ 1912405 h 2104139"/>
                <a:gd name="connsiteX4" fmla="*/ 914571 w 1382511"/>
                <a:gd name="connsiteY4" fmla="*/ 1833261 h 2104139"/>
                <a:gd name="connsiteX5" fmla="*/ 1014200 w 1382511"/>
                <a:gd name="connsiteY5" fmla="*/ 1819310 h 2104139"/>
                <a:gd name="connsiteX6" fmla="*/ 1039355 w 1382511"/>
                <a:gd name="connsiteY6" fmla="*/ 1855065 h 2104139"/>
                <a:gd name="connsiteX7" fmla="*/ 1067805 w 1382511"/>
                <a:gd name="connsiteY7" fmla="*/ 1845289 h 2104139"/>
                <a:gd name="connsiteX8" fmla="*/ 1382511 w 1382511"/>
                <a:gd name="connsiteY8" fmla="*/ 263793 h 2104139"/>
                <a:gd name="connsiteX9" fmla="*/ 801485 w 1382511"/>
                <a:gd name="connsiteY9" fmla="*/ 137087 h 2104139"/>
                <a:gd name="connsiteX10" fmla="*/ 801430 w 1382511"/>
                <a:gd name="connsiteY10" fmla="*/ 137251 h 2104139"/>
                <a:gd name="connsiteX11" fmla="*/ 789622 w 1382511"/>
                <a:gd name="connsiteY11" fmla="*/ 134560 h 2104139"/>
                <a:gd name="connsiteX12" fmla="*/ 777978 w 1382511"/>
                <a:gd name="connsiteY12" fmla="*/ 131979 h 2104139"/>
                <a:gd name="connsiteX13" fmla="*/ 778033 w 1382511"/>
                <a:gd name="connsiteY13" fmla="*/ 131869 h 2104139"/>
                <a:gd name="connsiteX14" fmla="*/ 207113 w 1382511"/>
                <a:gd name="connsiteY14" fmla="*/ 0 h 2104139"/>
                <a:gd name="connsiteX15" fmla="*/ 0 w 1382511"/>
                <a:gd name="connsiteY15" fmla="*/ 798190 h 2104139"/>
                <a:gd name="connsiteX16" fmla="*/ 904905 w 1382511"/>
                <a:gd name="connsiteY16" fmla="*/ 2104085 h 2104139"/>
                <a:gd name="connsiteX17" fmla="*/ 904959 w 1382511"/>
                <a:gd name="connsiteY17" fmla="*/ 2104139 h 210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2511" h="2104139">
                  <a:moveTo>
                    <a:pt x="904959" y="2104139"/>
                  </a:moveTo>
                  <a:cubicBezTo>
                    <a:pt x="912703" y="2087498"/>
                    <a:pt x="933025" y="2067176"/>
                    <a:pt x="932091" y="2053995"/>
                  </a:cubicBezTo>
                  <a:cubicBezTo>
                    <a:pt x="931542" y="2046141"/>
                    <a:pt x="904410" y="2042571"/>
                    <a:pt x="899962" y="2020437"/>
                  </a:cubicBezTo>
                  <a:cubicBezTo>
                    <a:pt x="892162" y="1981168"/>
                    <a:pt x="920722" y="1948159"/>
                    <a:pt x="923578" y="1912405"/>
                  </a:cubicBezTo>
                  <a:cubicBezTo>
                    <a:pt x="925610" y="1886096"/>
                    <a:pt x="900291" y="1855834"/>
                    <a:pt x="914571" y="1833261"/>
                  </a:cubicBezTo>
                  <a:cubicBezTo>
                    <a:pt x="933080" y="1804152"/>
                    <a:pt x="986245" y="1804536"/>
                    <a:pt x="1014200" y="1819310"/>
                  </a:cubicBezTo>
                  <a:cubicBezTo>
                    <a:pt x="1031501" y="1828373"/>
                    <a:pt x="1030128" y="1844520"/>
                    <a:pt x="1039355" y="1855065"/>
                  </a:cubicBezTo>
                  <a:cubicBezTo>
                    <a:pt x="1060775" y="1879341"/>
                    <a:pt x="1061379" y="1866104"/>
                    <a:pt x="1067805" y="1845289"/>
                  </a:cubicBezTo>
                  <a:lnTo>
                    <a:pt x="1382511" y="263793"/>
                  </a:lnTo>
                  <a:lnTo>
                    <a:pt x="801485" y="137087"/>
                  </a:lnTo>
                  <a:lnTo>
                    <a:pt x="801430" y="137251"/>
                  </a:lnTo>
                  <a:lnTo>
                    <a:pt x="789622" y="134560"/>
                  </a:lnTo>
                  <a:lnTo>
                    <a:pt x="777978" y="131979"/>
                  </a:lnTo>
                  <a:lnTo>
                    <a:pt x="778033" y="131869"/>
                  </a:lnTo>
                  <a:lnTo>
                    <a:pt x="207113" y="0"/>
                  </a:lnTo>
                  <a:lnTo>
                    <a:pt x="0" y="798190"/>
                  </a:lnTo>
                  <a:lnTo>
                    <a:pt x="904905" y="2104085"/>
                  </a:lnTo>
                  <a:lnTo>
                    <a:pt x="904959" y="2104139"/>
                  </a:lnTo>
                  <a:close/>
                </a:path>
              </a:pathLst>
            </a:custGeom>
            <a:grpFill/>
            <a:ln w="6350"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62749FCE-2455-6C19-10D7-BCD6A01CE6A0}"/>
                </a:ext>
              </a:extLst>
            </p:cNvPr>
            <p:cNvSpPr/>
            <p:nvPr/>
          </p:nvSpPr>
          <p:spPr>
            <a:xfrm>
              <a:off x="5988642" y="4259850"/>
              <a:ext cx="1513611" cy="1256409"/>
            </a:xfrm>
            <a:custGeom>
              <a:avLst/>
              <a:gdLst>
                <a:gd name="connsiteX0" fmla="*/ 0 w 1513611"/>
                <a:gd name="connsiteY0" fmla="*/ 1078460 h 1256409"/>
                <a:gd name="connsiteX1" fmla="*/ 401539 w 1513611"/>
                <a:gd name="connsiteY1" fmla="*/ 1139754 h 1256409"/>
                <a:gd name="connsiteX2" fmla="*/ 1439631 w 1513611"/>
                <a:gd name="connsiteY2" fmla="*/ 1256409 h 1256409"/>
                <a:gd name="connsiteX3" fmla="*/ 1480164 w 1513611"/>
                <a:gd name="connsiteY3" fmla="*/ 727395 h 1256409"/>
                <a:gd name="connsiteX4" fmla="*/ 1470278 w 1513611"/>
                <a:gd name="connsiteY4" fmla="*/ 676701 h 1256409"/>
                <a:gd name="connsiteX5" fmla="*/ 1513612 w 1513611"/>
                <a:gd name="connsiteY5" fmla="*/ 159276 h 1256409"/>
                <a:gd name="connsiteX6" fmla="*/ 168393 w 1513611"/>
                <a:gd name="connsiteY6" fmla="*/ 0 h 1256409"/>
                <a:gd name="connsiteX7" fmla="*/ 148621 w 1513611"/>
                <a:gd name="connsiteY7" fmla="*/ 126926 h 1256409"/>
                <a:gd name="connsiteX8" fmla="*/ 148621 w 1513611"/>
                <a:gd name="connsiteY8" fmla="*/ 137526 h 1256409"/>
                <a:gd name="connsiteX9" fmla="*/ 146863 w 1513611"/>
                <a:gd name="connsiteY9" fmla="*/ 137526 h 1256409"/>
                <a:gd name="connsiteX10" fmla="*/ 42620 w 1513611"/>
                <a:gd name="connsiteY10" fmla="*/ 805550 h 1256409"/>
                <a:gd name="connsiteX11" fmla="*/ 42730 w 1513611"/>
                <a:gd name="connsiteY11" fmla="*/ 805550 h 1256409"/>
                <a:gd name="connsiteX12" fmla="*/ 40752 w 1513611"/>
                <a:gd name="connsiteY12" fmla="*/ 816918 h 1256409"/>
                <a:gd name="connsiteX13" fmla="*/ 0 w 1513611"/>
                <a:gd name="connsiteY13" fmla="*/ 1078460 h 12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3611" h="1256409">
                  <a:moveTo>
                    <a:pt x="0" y="1078460"/>
                  </a:moveTo>
                  <a:lnTo>
                    <a:pt x="401539" y="1139754"/>
                  </a:lnTo>
                  <a:lnTo>
                    <a:pt x="1439631" y="1256409"/>
                  </a:lnTo>
                  <a:lnTo>
                    <a:pt x="1480164" y="727395"/>
                  </a:lnTo>
                  <a:lnTo>
                    <a:pt x="1470278" y="676701"/>
                  </a:lnTo>
                  <a:lnTo>
                    <a:pt x="1513612" y="159276"/>
                  </a:lnTo>
                  <a:lnTo>
                    <a:pt x="168393" y="0"/>
                  </a:lnTo>
                  <a:lnTo>
                    <a:pt x="148621" y="126926"/>
                  </a:lnTo>
                  <a:lnTo>
                    <a:pt x="148621" y="137526"/>
                  </a:lnTo>
                  <a:lnTo>
                    <a:pt x="146863" y="137526"/>
                  </a:lnTo>
                  <a:lnTo>
                    <a:pt x="42620" y="805550"/>
                  </a:lnTo>
                  <a:lnTo>
                    <a:pt x="42730" y="805550"/>
                  </a:lnTo>
                  <a:lnTo>
                    <a:pt x="40752" y="816918"/>
                  </a:lnTo>
                  <a:lnTo>
                    <a:pt x="0" y="1078460"/>
                  </a:lnTo>
                  <a:close/>
                </a:path>
              </a:pathLst>
            </a:custGeom>
            <a:grpFill/>
            <a:ln w="6350"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47CEB462-8C9C-43DC-A46C-D90D526FF438}"/>
                </a:ext>
              </a:extLst>
            </p:cNvPr>
            <p:cNvSpPr/>
            <p:nvPr/>
          </p:nvSpPr>
          <p:spPr>
            <a:xfrm>
              <a:off x="9005759" y="4871688"/>
              <a:ext cx="1308056" cy="840919"/>
            </a:xfrm>
            <a:custGeom>
              <a:avLst/>
              <a:gdLst>
                <a:gd name="connsiteX0" fmla="*/ 1065773 w 1308056"/>
                <a:gd name="connsiteY0" fmla="*/ 840920 h 840919"/>
                <a:gd name="connsiteX1" fmla="*/ 1069508 w 1308056"/>
                <a:gd name="connsiteY1" fmla="*/ 808241 h 840919"/>
                <a:gd name="connsiteX2" fmla="*/ 1107734 w 1308056"/>
                <a:gd name="connsiteY2" fmla="*/ 781439 h 840919"/>
                <a:gd name="connsiteX3" fmla="*/ 1160240 w 1308056"/>
                <a:gd name="connsiteY3" fmla="*/ 676426 h 840919"/>
                <a:gd name="connsiteX4" fmla="*/ 1120037 w 1308056"/>
                <a:gd name="connsiteY4" fmla="*/ 611343 h 840919"/>
                <a:gd name="connsiteX5" fmla="*/ 1157493 w 1308056"/>
                <a:gd name="connsiteY5" fmla="*/ 562847 h 840919"/>
                <a:gd name="connsiteX6" fmla="*/ 1230925 w 1308056"/>
                <a:gd name="connsiteY6" fmla="*/ 541647 h 840919"/>
                <a:gd name="connsiteX7" fmla="*/ 1270799 w 1308056"/>
                <a:gd name="connsiteY7" fmla="*/ 513691 h 840919"/>
                <a:gd name="connsiteX8" fmla="*/ 1282113 w 1308056"/>
                <a:gd name="connsiteY8" fmla="*/ 467117 h 840919"/>
                <a:gd name="connsiteX9" fmla="*/ 1307872 w 1308056"/>
                <a:gd name="connsiteY9" fmla="*/ 391763 h 840919"/>
                <a:gd name="connsiteX10" fmla="*/ 1262121 w 1308056"/>
                <a:gd name="connsiteY10" fmla="*/ 340795 h 840919"/>
                <a:gd name="connsiteX11" fmla="*/ 1217524 w 1308056"/>
                <a:gd name="connsiteY11" fmla="*/ 282357 h 840919"/>
                <a:gd name="connsiteX12" fmla="*/ 1174574 w 1308056"/>
                <a:gd name="connsiteY12" fmla="*/ 225567 h 840919"/>
                <a:gd name="connsiteX13" fmla="*/ 1106471 w 1308056"/>
                <a:gd name="connsiteY13" fmla="*/ 203598 h 840919"/>
                <a:gd name="connsiteX14" fmla="*/ 1102901 w 1308056"/>
                <a:gd name="connsiteY14" fmla="*/ 193547 h 840919"/>
                <a:gd name="connsiteX15" fmla="*/ 1079449 w 1308056"/>
                <a:gd name="connsiteY15" fmla="*/ 93698 h 840919"/>
                <a:gd name="connsiteX16" fmla="*/ 1104878 w 1308056"/>
                <a:gd name="connsiteY16" fmla="*/ 59426 h 840919"/>
                <a:gd name="connsiteX17" fmla="*/ 1103999 w 1308056"/>
                <a:gd name="connsiteY17" fmla="*/ 57888 h 840919"/>
                <a:gd name="connsiteX18" fmla="*/ 1068189 w 1308056"/>
                <a:gd name="connsiteY18" fmla="*/ 17410 h 840919"/>
                <a:gd name="connsiteX19" fmla="*/ 1061160 w 1308056"/>
                <a:gd name="connsiteY19" fmla="*/ 0 h 840919"/>
                <a:gd name="connsiteX20" fmla="*/ 19718 w 1308056"/>
                <a:gd name="connsiteY20" fmla="*/ 28889 h 840919"/>
                <a:gd name="connsiteX21" fmla="*/ 3350 w 1308056"/>
                <a:gd name="connsiteY21" fmla="*/ 30757 h 840919"/>
                <a:gd name="connsiteX22" fmla="*/ 7415 w 1308056"/>
                <a:gd name="connsiteY22" fmla="*/ 40313 h 840919"/>
                <a:gd name="connsiteX23" fmla="*/ 11808 w 1308056"/>
                <a:gd name="connsiteY23" fmla="*/ 56076 h 840919"/>
                <a:gd name="connsiteX24" fmla="*/ 2032 w 1308056"/>
                <a:gd name="connsiteY24" fmla="*/ 79418 h 840919"/>
                <a:gd name="connsiteX25" fmla="*/ 0 w 1308056"/>
                <a:gd name="connsiteY25" fmla="*/ 83208 h 840919"/>
                <a:gd name="connsiteX26" fmla="*/ 2307 w 1308056"/>
                <a:gd name="connsiteY26" fmla="*/ 86943 h 840919"/>
                <a:gd name="connsiteX27" fmla="*/ 12468 w 1308056"/>
                <a:gd name="connsiteY27" fmla="*/ 102211 h 840919"/>
                <a:gd name="connsiteX28" fmla="*/ 22354 w 1308056"/>
                <a:gd name="connsiteY28" fmla="*/ 142414 h 840919"/>
                <a:gd name="connsiteX29" fmla="*/ 1648 w 1308056"/>
                <a:gd name="connsiteY29" fmla="*/ 186792 h 840919"/>
                <a:gd name="connsiteX30" fmla="*/ 9337 w 1308056"/>
                <a:gd name="connsiteY30" fmla="*/ 293012 h 840919"/>
                <a:gd name="connsiteX31" fmla="*/ 10106 w 1308056"/>
                <a:gd name="connsiteY31" fmla="*/ 305974 h 840919"/>
                <a:gd name="connsiteX32" fmla="*/ 10216 w 1308056"/>
                <a:gd name="connsiteY32" fmla="*/ 308665 h 840919"/>
                <a:gd name="connsiteX33" fmla="*/ 15379 w 1308056"/>
                <a:gd name="connsiteY33" fmla="*/ 314926 h 840919"/>
                <a:gd name="connsiteX34" fmla="*/ 10435 w 1308056"/>
                <a:gd name="connsiteY34" fmla="*/ 319045 h 840919"/>
                <a:gd name="connsiteX35" fmla="*/ 10600 w 1308056"/>
                <a:gd name="connsiteY35" fmla="*/ 322835 h 840919"/>
                <a:gd name="connsiteX36" fmla="*/ 12632 w 1308056"/>
                <a:gd name="connsiteY36" fmla="*/ 342058 h 840919"/>
                <a:gd name="connsiteX37" fmla="*/ 13621 w 1308056"/>
                <a:gd name="connsiteY37" fmla="*/ 346506 h 840919"/>
                <a:gd name="connsiteX38" fmla="*/ 18070 w 1308056"/>
                <a:gd name="connsiteY38" fmla="*/ 347715 h 840919"/>
                <a:gd name="connsiteX39" fmla="*/ 21475 w 1308056"/>
                <a:gd name="connsiteY39" fmla="*/ 348703 h 840919"/>
                <a:gd name="connsiteX40" fmla="*/ 43664 w 1308056"/>
                <a:gd name="connsiteY40" fmla="*/ 366388 h 840919"/>
                <a:gd name="connsiteX41" fmla="*/ 40423 w 1308056"/>
                <a:gd name="connsiteY41" fmla="*/ 398848 h 840919"/>
                <a:gd name="connsiteX42" fmla="*/ 35975 w 1308056"/>
                <a:gd name="connsiteY42" fmla="*/ 417027 h 840919"/>
                <a:gd name="connsiteX43" fmla="*/ 35590 w 1308056"/>
                <a:gd name="connsiteY43" fmla="*/ 420597 h 840919"/>
                <a:gd name="connsiteX44" fmla="*/ 38117 w 1308056"/>
                <a:gd name="connsiteY44" fmla="*/ 423288 h 840919"/>
                <a:gd name="connsiteX45" fmla="*/ 44433 w 1308056"/>
                <a:gd name="connsiteY45" fmla="*/ 429220 h 840919"/>
                <a:gd name="connsiteX46" fmla="*/ 56900 w 1308056"/>
                <a:gd name="connsiteY46" fmla="*/ 445807 h 840919"/>
                <a:gd name="connsiteX47" fmla="*/ 61953 w 1308056"/>
                <a:gd name="connsiteY47" fmla="*/ 465798 h 840919"/>
                <a:gd name="connsiteX48" fmla="*/ 64974 w 1308056"/>
                <a:gd name="connsiteY48" fmla="*/ 479914 h 840919"/>
                <a:gd name="connsiteX49" fmla="*/ 65193 w 1308056"/>
                <a:gd name="connsiteY49" fmla="*/ 480353 h 840919"/>
                <a:gd name="connsiteX50" fmla="*/ 65468 w 1308056"/>
                <a:gd name="connsiteY50" fmla="*/ 480737 h 840919"/>
                <a:gd name="connsiteX51" fmla="*/ 74914 w 1308056"/>
                <a:gd name="connsiteY51" fmla="*/ 489360 h 840919"/>
                <a:gd name="connsiteX52" fmla="*/ 85625 w 1308056"/>
                <a:gd name="connsiteY52" fmla="*/ 502652 h 840919"/>
                <a:gd name="connsiteX53" fmla="*/ 89744 w 1308056"/>
                <a:gd name="connsiteY53" fmla="*/ 538955 h 840919"/>
                <a:gd name="connsiteX54" fmla="*/ 92105 w 1308056"/>
                <a:gd name="connsiteY54" fmla="*/ 547249 h 840919"/>
                <a:gd name="connsiteX55" fmla="*/ 113470 w 1308056"/>
                <a:gd name="connsiteY55" fmla="*/ 568394 h 840919"/>
                <a:gd name="connsiteX56" fmla="*/ 127915 w 1308056"/>
                <a:gd name="connsiteY56" fmla="*/ 590088 h 840919"/>
                <a:gd name="connsiteX57" fmla="*/ 119622 w 1308056"/>
                <a:gd name="connsiteY57" fmla="*/ 656325 h 840919"/>
                <a:gd name="connsiteX58" fmla="*/ 119896 w 1308056"/>
                <a:gd name="connsiteY58" fmla="*/ 657533 h 840919"/>
                <a:gd name="connsiteX59" fmla="*/ 120555 w 1308056"/>
                <a:gd name="connsiteY59" fmla="*/ 658632 h 840919"/>
                <a:gd name="connsiteX60" fmla="*/ 133737 w 1308056"/>
                <a:gd name="connsiteY60" fmla="*/ 672692 h 840919"/>
                <a:gd name="connsiteX61" fmla="*/ 154717 w 1308056"/>
                <a:gd name="connsiteY61" fmla="*/ 700593 h 840919"/>
                <a:gd name="connsiteX62" fmla="*/ 154772 w 1308056"/>
                <a:gd name="connsiteY62" fmla="*/ 708062 h 840919"/>
                <a:gd name="connsiteX63" fmla="*/ 141371 w 1308056"/>
                <a:gd name="connsiteY63" fmla="*/ 727450 h 840919"/>
                <a:gd name="connsiteX64" fmla="*/ 138515 w 1308056"/>
                <a:gd name="connsiteY64" fmla="*/ 729976 h 840919"/>
                <a:gd name="connsiteX65" fmla="*/ 134451 w 1308056"/>
                <a:gd name="connsiteY65" fmla="*/ 733711 h 840919"/>
                <a:gd name="connsiteX66" fmla="*/ 136647 w 1308056"/>
                <a:gd name="connsiteY66" fmla="*/ 738764 h 840919"/>
                <a:gd name="connsiteX67" fmla="*/ 158012 w 1308056"/>
                <a:gd name="connsiteY67" fmla="*/ 775946 h 840919"/>
                <a:gd name="connsiteX68" fmla="*/ 158232 w 1308056"/>
                <a:gd name="connsiteY68" fmla="*/ 797641 h 840919"/>
                <a:gd name="connsiteX69" fmla="*/ 156859 w 1308056"/>
                <a:gd name="connsiteY69" fmla="*/ 807087 h 840919"/>
                <a:gd name="connsiteX70" fmla="*/ 155651 w 1308056"/>
                <a:gd name="connsiteY70" fmla="*/ 816095 h 840919"/>
                <a:gd name="connsiteX71" fmla="*/ 1008818 w 1308056"/>
                <a:gd name="connsiteY71" fmla="*/ 790555 h 840919"/>
                <a:gd name="connsiteX72" fmla="*/ 1065773 w 1308056"/>
                <a:gd name="connsiteY72" fmla="*/ 840920 h 84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08056" h="840919">
                  <a:moveTo>
                    <a:pt x="1065773" y="840920"/>
                  </a:moveTo>
                  <a:cubicBezTo>
                    <a:pt x="1063961" y="829825"/>
                    <a:pt x="1063411" y="818292"/>
                    <a:pt x="1069508" y="808241"/>
                  </a:cubicBezTo>
                  <a:cubicBezTo>
                    <a:pt x="1081042" y="789292"/>
                    <a:pt x="1097189" y="793686"/>
                    <a:pt x="1107734" y="781439"/>
                  </a:cubicBezTo>
                  <a:cubicBezTo>
                    <a:pt x="1130582" y="754911"/>
                    <a:pt x="1151562" y="710259"/>
                    <a:pt x="1160240" y="676426"/>
                  </a:cubicBezTo>
                  <a:cubicBezTo>
                    <a:pt x="1162986" y="665332"/>
                    <a:pt x="1115807" y="642100"/>
                    <a:pt x="1120037" y="611343"/>
                  </a:cubicBezTo>
                  <a:cubicBezTo>
                    <a:pt x="1122893" y="590308"/>
                    <a:pt x="1135964" y="568723"/>
                    <a:pt x="1157493" y="562847"/>
                  </a:cubicBezTo>
                  <a:cubicBezTo>
                    <a:pt x="1182868" y="555926"/>
                    <a:pt x="1207638" y="557244"/>
                    <a:pt x="1230925" y="541647"/>
                  </a:cubicBezTo>
                  <a:cubicBezTo>
                    <a:pt x="1243942" y="532914"/>
                    <a:pt x="1262450" y="528080"/>
                    <a:pt x="1270799" y="513691"/>
                  </a:cubicBezTo>
                  <a:cubicBezTo>
                    <a:pt x="1277829" y="501498"/>
                    <a:pt x="1270854" y="478101"/>
                    <a:pt x="1282113" y="467117"/>
                  </a:cubicBezTo>
                  <a:cubicBezTo>
                    <a:pt x="1300073" y="449706"/>
                    <a:pt x="1309519" y="416039"/>
                    <a:pt x="1307872" y="391763"/>
                  </a:cubicBezTo>
                  <a:cubicBezTo>
                    <a:pt x="1306498" y="371441"/>
                    <a:pt x="1276456" y="353042"/>
                    <a:pt x="1262121" y="340795"/>
                  </a:cubicBezTo>
                  <a:cubicBezTo>
                    <a:pt x="1244161" y="325416"/>
                    <a:pt x="1229992" y="302294"/>
                    <a:pt x="1217524" y="282357"/>
                  </a:cubicBezTo>
                  <a:cubicBezTo>
                    <a:pt x="1206155" y="264178"/>
                    <a:pt x="1191326" y="238913"/>
                    <a:pt x="1174574" y="225567"/>
                  </a:cubicBezTo>
                  <a:cubicBezTo>
                    <a:pt x="1153869" y="209090"/>
                    <a:pt x="1118334" y="219965"/>
                    <a:pt x="1106471" y="203598"/>
                  </a:cubicBezTo>
                  <a:cubicBezTo>
                    <a:pt x="1104274" y="200577"/>
                    <a:pt x="1103066" y="197172"/>
                    <a:pt x="1102901" y="193547"/>
                  </a:cubicBezTo>
                  <a:cubicBezTo>
                    <a:pt x="1100869" y="161363"/>
                    <a:pt x="1089774" y="124180"/>
                    <a:pt x="1079449" y="93698"/>
                  </a:cubicBezTo>
                  <a:cubicBezTo>
                    <a:pt x="1073297" y="75738"/>
                    <a:pt x="1096859" y="68049"/>
                    <a:pt x="1104878" y="59426"/>
                  </a:cubicBezTo>
                  <a:cubicBezTo>
                    <a:pt x="1104603" y="58877"/>
                    <a:pt x="1104329" y="58383"/>
                    <a:pt x="1103999" y="57888"/>
                  </a:cubicBezTo>
                  <a:cubicBezTo>
                    <a:pt x="1095486" y="43883"/>
                    <a:pt x="1078405" y="33887"/>
                    <a:pt x="1068189" y="17410"/>
                  </a:cubicBezTo>
                  <a:cubicBezTo>
                    <a:pt x="1064839" y="12028"/>
                    <a:pt x="1062643" y="6096"/>
                    <a:pt x="1061160" y="0"/>
                  </a:cubicBezTo>
                  <a:lnTo>
                    <a:pt x="19718" y="28889"/>
                  </a:lnTo>
                  <a:lnTo>
                    <a:pt x="3350" y="30757"/>
                  </a:lnTo>
                  <a:lnTo>
                    <a:pt x="7415" y="40313"/>
                  </a:lnTo>
                  <a:cubicBezTo>
                    <a:pt x="9611" y="45366"/>
                    <a:pt x="11204" y="50693"/>
                    <a:pt x="11808" y="56076"/>
                  </a:cubicBezTo>
                  <a:cubicBezTo>
                    <a:pt x="12962" y="66786"/>
                    <a:pt x="6646" y="70850"/>
                    <a:pt x="2032" y="79418"/>
                  </a:cubicBezTo>
                  <a:lnTo>
                    <a:pt x="0" y="83208"/>
                  </a:lnTo>
                  <a:lnTo>
                    <a:pt x="2307" y="86943"/>
                  </a:lnTo>
                  <a:cubicBezTo>
                    <a:pt x="5383" y="92105"/>
                    <a:pt x="9447" y="96938"/>
                    <a:pt x="12468" y="102211"/>
                  </a:cubicBezTo>
                  <a:cubicBezTo>
                    <a:pt x="19333" y="114678"/>
                    <a:pt x="22848" y="128080"/>
                    <a:pt x="22354" y="142414"/>
                  </a:cubicBezTo>
                  <a:cubicBezTo>
                    <a:pt x="21695" y="161967"/>
                    <a:pt x="3186" y="173391"/>
                    <a:pt x="1648" y="186792"/>
                  </a:cubicBezTo>
                  <a:cubicBezTo>
                    <a:pt x="-1592" y="222601"/>
                    <a:pt x="5383" y="257697"/>
                    <a:pt x="9337" y="293012"/>
                  </a:cubicBezTo>
                  <a:cubicBezTo>
                    <a:pt x="9831" y="297241"/>
                    <a:pt x="9941" y="301635"/>
                    <a:pt x="10106" y="305974"/>
                  </a:cubicBezTo>
                  <a:lnTo>
                    <a:pt x="10216" y="308665"/>
                  </a:lnTo>
                  <a:lnTo>
                    <a:pt x="15379" y="314926"/>
                  </a:lnTo>
                  <a:lnTo>
                    <a:pt x="10435" y="319045"/>
                  </a:lnTo>
                  <a:lnTo>
                    <a:pt x="10600" y="322835"/>
                  </a:lnTo>
                  <a:cubicBezTo>
                    <a:pt x="10930" y="329151"/>
                    <a:pt x="11369" y="335797"/>
                    <a:pt x="12632" y="342058"/>
                  </a:cubicBezTo>
                  <a:lnTo>
                    <a:pt x="13621" y="346506"/>
                  </a:lnTo>
                  <a:lnTo>
                    <a:pt x="18070" y="347715"/>
                  </a:lnTo>
                  <a:cubicBezTo>
                    <a:pt x="19168" y="348044"/>
                    <a:pt x="20432" y="348319"/>
                    <a:pt x="21475" y="348703"/>
                  </a:cubicBezTo>
                  <a:cubicBezTo>
                    <a:pt x="31251" y="351560"/>
                    <a:pt x="40753" y="355569"/>
                    <a:pt x="43664" y="366388"/>
                  </a:cubicBezTo>
                  <a:cubicBezTo>
                    <a:pt x="46355" y="376604"/>
                    <a:pt x="43115" y="388907"/>
                    <a:pt x="40423" y="398848"/>
                  </a:cubicBezTo>
                  <a:cubicBezTo>
                    <a:pt x="38886" y="404615"/>
                    <a:pt x="36689" y="411095"/>
                    <a:pt x="35975" y="417027"/>
                  </a:cubicBezTo>
                  <a:lnTo>
                    <a:pt x="35590" y="420597"/>
                  </a:lnTo>
                  <a:lnTo>
                    <a:pt x="38117" y="423288"/>
                  </a:lnTo>
                  <a:cubicBezTo>
                    <a:pt x="40149" y="425321"/>
                    <a:pt x="42346" y="427188"/>
                    <a:pt x="44433" y="429220"/>
                  </a:cubicBezTo>
                  <a:cubicBezTo>
                    <a:pt x="49485" y="434163"/>
                    <a:pt x="53769" y="439436"/>
                    <a:pt x="56900" y="445807"/>
                  </a:cubicBezTo>
                  <a:cubicBezTo>
                    <a:pt x="59921" y="451903"/>
                    <a:pt x="61019" y="459043"/>
                    <a:pt x="61953" y="465798"/>
                  </a:cubicBezTo>
                  <a:cubicBezTo>
                    <a:pt x="62557" y="469918"/>
                    <a:pt x="63106" y="476398"/>
                    <a:pt x="64974" y="479914"/>
                  </a:cubicBezTo>
                  <a:lnTo>
                    <a:pt x="65193" y="480353"/>
                  </a:lnTo>
                  <a:lnTo>
                    <a:pt x="65468" y="480737"/>
                  </a:lnTo>
                  <a:cubicBezTo>
                    <a:pt x="68159" y="484802"/>
                    <a:pt x="71399" y="486504"/>
                    <a:pt x="74914" y="489360"/>
                  </a:cubicBezTo>
                  <a:cubicBezTo>
                    <a:pt x="79638" y="493095"/>
                    <a:pt x="83098" y="497214"/>
                    <a:pt x="85625" y="502652"/>
                  </a:cubicBezTo>
                  <a:cubicBezTo>
                    <a:pt x="91886" y="516272"/>
                    <a:pt x="88865" y="524840"/>
                    <a:pt x="89744" y="538955"/>
                  </a:cubicBezTo>
                  <a:cubicBezTo>
                    <a:pt x="89963" y="541976"/>
                    <a:pt x="90567" y="544557"/>
                    <a:pt x="92105" y="547249"/>
                  </a:cubicBezTo>
                  <a:cubicBezTo>
                    <a:pt x="97488" y="556531"/>
                    <a:pt x="105891" y="561419"/>
                    <a:pt x="113470" y="568394"/>
                  </a:cubicBezTo>
                  <a:cubicBezTo>
                    <a:pt x="120281" y="574655"/>
                    <a:pt x="125004" y="581355"/>
                    <a:pt x="127915" y="590088"/>
                  </a:cubicBezTo>
                  <a:cubicBezTo>
                    <a:pt x="136428" y="615517"/>
                    <a:pt x="115832" y="638201"/>
                    <a:pt x="119622" y="656325"/>
                  </a:cubicBezTo>
                  <a:lnTo>
                    <a:pt x="119896" y="657533"/>
                  </a:lnTo>
                  <a:lnTo>
                    <a:pt x="120555" y="658632"/>
                  </a:lnTo>
                  <a:cubicBezTo>
                    <a:pt x="123302" y="663355"/>
                    <a:pt x="129618" y="668847"/>
                    <a:pt x="133737" y="672692"/>
                  </a:cubicBezTo>
                  <a:cubicBezTo>
                    <a:pt x="141481" y="679942"/>
                    <a:pt x="152630" y="689773"/>
                    <a:pt x="154717" y="700593"/>
                  </a:cubicBezTo>
                  <a:cubicBezTo>
                    <a:pt x="155596" y="705151"/>
                    <a:pt x="155541" y="703613"/>
                    <a:pt x="154772" y="708062"/>
                  </a:cubicBezTo>
                  <a:cubicBezTo>
                    <a:pt x="153234" y="716355"/>
                    <a:pt x="147413" y="722067"/>
                    <a:pt x="141371" y="727450"/>
                  </a:cubicBezTo>
                  <a:cubicBezTo>
                    <a:pt x="140382" y="728273"/>
                    <a:pt x="139394" y="729152"/>
                    <a:pt x="138515" y="729976"/>
                  </a:cubicBezTo>
                  <a:lnTo>
                    <a:pt x="134451" y="733711"/>
                  </a:lnTo>
                  <a:lnTo>
                    <a:pt x="136647" y="738764"/>
                  </a:lnTo>
                  <a:cubicBezTo>
                    <a:pt x="142250" y="751451"/>
                    <a:pt x="154937" y="761776"/>
                    <a:pt x="158012" y="775946"/>
                  </a:cubicBezTo>
                  <a:cubicBezTo>
                    <a:pt x="159495" y="783031"/>
                    <a:pt x="159166" y="790446"/>
                    <a:pt x="158232" y="797641"/>
                  </a:cubicBezTo>
                  <a:cubicBezTo>
                    <a:pt x="157847" y="800717"/>
                    <a:pt x="157298" y="803902"/>
                    <a:pt x="156859" y="807087"/>
                  </a:cubicBezTo>
                  <a:lnTo>
                    <a:pt x="155651" y="816095"/>
                  </a:lnTo>
                  <a:lnTo>
                    <a:pt x="1008818" y="790555"/>
                  </a:lnTo>
                  <a:lnTo>
                    <a:pt x="1065773" y="840920"/>
                  </a:lnTo>
                  <a:close/>
                </a:path>
              </a:pathLst>
            </a:custGeom>
            <a:grpFill/>
            <a:ln w="6350"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FA0B0D1D-307B-C7F2-550F-F5BD6F74FE40}"/>
                </a:ext>
              </a:extLst>
            </p:cNvPr>
            <p:cNvSpPr/>
            <p:nvPr/>
          </p:nvSpPr>
          <p:spPr>
            <a:xfrm>
              <a:off x="7482151" y="4153849"/>
              <a:ext cx="1531186" cy="1000964"/>
            </a:xfrm>
            <a:custGeom>
              <a:avLst/>
              <a:gdLst>
                <a:gd name="connsiteX0" fmla="*/ 65413 w 1531186"/>
                <a:gd name="connsiteY0" fmla="*/ 55 h 1000964"/>
                <a:gd name="connsiteX1" fmla="*/ 0 w 1531186"/>
                <a:gd name="connsiteY1" fmla="*/ 781439 h 1000964"/>
                <a:gd name="connsiteX2" fmla="*/ 2856 w 1531186"/>
                <a:gd name="connsiteY2" fmla="*/ 796378 h 1000964"/>
                <a:gd name="connsiteX3" fmla="*/ 1073242 w 1531186"/>
                <a:gd name="connsiteY3" fmla="*/ 853882 h 1000964"/>
                <a:gd name="connsiteX4" fmla="*/ 1134975 w 1531186"/>
                <a:gd name="connsiteY4" fmla="*/ 856573 h 1000964"/>
                <a:gd name="connsiteX5" fmla="*/ 1145191 w 1531186"/>
                <a:gd name="connsiteY5" fmla="*/ 864646 h 1000964"/>
                <a:gd name="connsiteX6" fmla="*/ 1155681 w 1531186"/>
                <a:gd name="connsiteY6" fmla="*/ 888757 h 1000964"/>
                <a:gd name="connsiteX7" fmla="*/ 1160295 w 1531186"/>
                <a:gd name="connsiteY7" fmla="*/ 905124 h 1000964"/>
                <a:gd name="connsiteX8" fmla="*/ 1161778 w 1531186"/>
                <a:gd name="connsiteY8" fmla="*/ 908145 h 1000964"/>
                <a:gd name="connsiteX9" fmla="*/ 1165018 w 1531186"/>
                <a:gd name="connsiteY9" fmla="*/ 909024 h 1000964"/>
                <a:gd name="connsiteX10" fmla="*/ 1178913 w 1531186"/>
                <a:gd name="connsiteY10" fmla="*/ 908255 h 1000964"/>
                <a:gd name="connsiteX11" fmla="*/ 1218677 w 1531186"/>
                <a:gd name="connsiteY11" fmla="*/ 893755 h 1000964"/>
                <a:gd name="connsiteX12" fmla="*/ 1238175 w 1531186"/>
                <a:gd name="connsiteY12" fmla="*/ 899302 h 1000964"/>
                <a:gd name="connsiteX13" fmla="*/ 1262670 w 1531186"/>
                <a:gd name="connsiteY13" fmla="*/ 929565 h 1000964"/>
                <a:gd name="connsiteX14" fmla="*/ 1304741 w 1531186"/>
                <a:gd name="connsiteY14" fmla="*/ 945932 h 1000964"/>
                <a:gd name="connsiteX15" fmla="*/ 1305510 w 1531186"/>
                <a:gd name="connsiteY15" fmla="*/ 945657 h 1000964"/>
                <a:gd name="connsiteX16" fmla="*/ 1306279 w 1531186"/>
                <a:gd name="connsiteY16" fmla="*/ 945492 h 1000964"/>
                <a:gd name="connsiteX17" fmla="*/ 1427054 w 1531186"/>
                <a:gd name="connsiteY17" fmla="*/ 941593 h 1000964"/>
                <a:gd name="connsiteX18" fmla="*/ 1488073 w 1531186"/>
                <a:gd name="connsiteY18" fmla="*/ 986300 h 1000964"/>
                <a:gd name="connsiteX19" fmla="*/ 1494169 w 1531186"/>
                <a:gd name="connsiteY19" fmla="*/ 990584 h 1000964"/>
                <a:gd name="connsiteX20" fmla="*/ 1508504 w 1531186"/>
                <a:gd name="connsiteY20" fmla="*/ 1000964 h 1000964"/>
                <a:gd name="connsiteX21" fmla="*/ 1506307 w 1531186"/>
                <a:gd name="connsiteY21" fmla="*/ 983444 h 1000964"/>
                <a:gd name="connsiteX22" fmla="*/ 1502297 w 1531186"/>
                <a:gd name="connsiteY22" fmla="*/ 902763 h 1000964"/>
                <a:gd name="connsiteX23" fmla="*/ 1522948 w 1531186"/>
                <a:gd name="connsiteY23" fmla="*/ 859648 h 1000964"/>
                <a:gd name="connsiteX24" fmla="*/ 1500760 w 1531186"/>
                <a:gd name="connsiteY24" fmla="*/ 801980 h 1000964"/>
                <a:gd name="connsiteX25" fmla="*/ 1511360 w 1531186"/>
                <a:gd name="connsiteY25" fmla="*/ 777869 h 1000964"/>
                <a:gd name="connsiteX26" fmla="*/ 1512733 w 1531186"/>
                <a:gd name="connsiteY26" fmla="*/ 775177 h 1000964"/>
                <a:gd name="connsiteX27" fmla="*/ 1511964 w 1531186"/>
                <a:gd name="connsiteY27" fmla="*/ 772266 h 1000964"/>
                <a:gd name="connsiteX28" fmla="*/ 1498014 w 1531186"/>
                <a:gd name="connsiteY28" fmla="*/ 742553 h 1000964"/>
                <a:gd name="connsiteX29" fmla="*/ 1493400 w 1531186"/>
                <a:gd name="connsiteY29" fmla="*/ 728933 h 1000964"/>
                <a:gd name="connsiteX30" fmla="*/ 1530912 w 1531186"/>
                <a:gd name="connsiteY30" fmla="*/ 724814 h 1000964"/>
                <a:gd name="connsiteX31" fmla="*/ 1530912 w 1531186"/>
                <a:gd name="connsiteY31" fmla="*/ 723935 h 1000964"/>
                <a:gd name="connsiteX32" fmla="*/ 1531187 w 1531186"/>
                <a:gd name="connsiteY32" fmla="*/ 723935 h 1000964"/>
                <a:gd name="connsiteX33" fmla="*/ 1529319 w 1531186"/>
                <a:gd name="connsiteY33" fmla="*/ 236112 h 1000964"/>
                <a:gd name="connsiteX34" fmla="*/ 1527781 w 1531186"/>
                <a:gd name="connsiteY34" fmla="*/ 234025 h 1000964"/>
                <a:gd name="connsiteX35" fmla="*/ 1496201 w 1531186"/>
                <a:gd name="connsiteY35" fmla="*/ 204642 h 1000964"/>
                <a:gd name="connsiteX36" fmla="*/ 1455613 w 1531186"/>
                <a:gd name="connsiteY36" fmla="*/ 160484 h 1000964"/>
                <a:gd name="connsiteX37" fmla="*/ 1500924 w 1531186"/>
                <a:gd name="connsiteY37" fmla="*/ 87712 h 1000964"/>
                <a:gd name="connsiteX38" fmla="*/ 1503286 w 1531186"/>
                <a:gd name="connsiteY38" fmla="*/ 71235 h 1000964"/>
                <a:gd name="connsiteX39" fmla="*/ 1503835 w 1531186"/>
                <a:gd name="connsiteY39" fmla="*/ 63381 h 1000964"/>
                <a:gd name="connsiteX40" fmla="*/ 65468 w 1531186"/>
                <a:gd name="connsiteY40" fmla="*/ 0 h 1000964"/>
                <a:gd name="connsiteX41" fmla="*/ 65413 w 1531186"/>
                <a:gd name="connsiteY41" fmla="*/ 55 h 10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31186" h="1000964">
                  <a:moveTo>
                    <a:pt x="65413" y="55"/>
                  </a:moveTo>
                  <a:lnTo>
                    <a:pt x="0" y="781439"/>
                  </a:lnTo>
                  <a:lnTo>
                    <a:pt x="2856" y="796378"/>
                  </a:lnTo>
                  <a:lnTo>
                    <a:pt x="1073242" y="853882"/>
                  </a:lnTo>
                  <a:cubicBezTo>
                    <a:pt x="1090708" y="854925"/>
                    <a:pt x="1119652" y="848829"/>
                    <a:pt x="1134975" y="856573"/>
                  </a:cubicBezTo>
                  <a:cubicBezTo>
                    <a:pt x="1138875" y="858605"/>
                    <a:pt x="1142335" y="861296"/>
                    <a:pt x="1145191" y="864646"/>
                  </a:cubicBezTo>
                  <a:cubicBezTo>
                    <a:pt x="1150958" y="871512"/>
                    <a:pt x="1153594" y="880134"/>
                    <a:pt x="1155681" y="888757"/>
                  </a:cubicBezTo>
                  <a:cubicBezTo>
                    <a:pt x="1156889" y="893700"/>
                    <a:pt x="1158098" y="900675"/>
                    <a:pt x="1160295" y="905124"/>
                  </a:cubicBezTo>
                  <a:lnTo>
                    <a:pt x="1161778" y="908145"/>
                  </a:lnTo>
                  <a:lnTo>
                    <a:pt x="1165018" y="909024"/>
                  </a:lnTo>
                  <a:cubicBezTo>
                    <a:pt x="1169851" y="910397"/>
                    <a:pt x="1174245" y="909793"/>
                    <a:pt x="1178913" y="908255"/>
                  </a:cubicBezTo>
                  <a:cubicBezTo>
                    <a:pt x="1192699" y="903806"/>
                    <a:pt x="1203684" y="893755"/>
                    <a:pt x="1218677" y="893755"/>
                  </a:cubicBezTo>
                  <a:cubicBezTo>
                    <a:pt x="1225708" y="893755"/>
                    <a:pt x="1232298" y="895568"/>
                    <a:pt x="1238175" y="899302"/>
                  </a:cubicBezTo>
                  <a:cubicBezTo>
                    <a:pt x="1249489" y="906442"/>
                    <a:pt x="1255860" y="918580"/>
                    <a:pt x="1262670" y="929565"/>
                  </a:cubicBezTo>
                  <a:cubicBezTo>
                    <a:pt x="1274204" y="948019"/>
                    <a:pt x="1283211" y="953126"/>
                    <a:pt x="1304741" y="945932"/>
                  </a:cubicBezTo>
                  <a:lnTo>
                    <a:pt x="1305510" y="945657"/>
                  </a:lnTo>
                  <a:lnTo>
                    <a:pt x="1306279" y="945492"/>
                  </a:lnTo>
                  <a:cubicBezTo>
                    <a:pt x="1353567" y="936540"/>
                    <a:pt x="1384763" y="899247"/>
                    <a:pt x="1427054" y="941593"/>
                  </a:cubicBezTo>
                  <a:cubicBezTo>
                    <a:pt x="1444793" y="959278"/>
                    <a:pt x="1467641" y="972075"/>
                    <a:pt x="1488073" y="986300"/>
                  </a:cubicBezTo>
                  <a:cubicBezTo>
                    <a:pt x="1490160" y="987673"/>
                    <a:pt x="1492137" y="989211"/>
                    <a:pt x="1494169" y="990584"/>
                  </a:cubicBezTo>
                  <a:lnTo>
                    <a:pt x="1508504" y="1000964"/>
                  </a:lnTo>
                  <a:lnTo>
                    <a:pt x="1506307" y="983444"/>
                  </a:lnTo>
                  <a:cubicBezTo>
                    <a:pt x="1502902" y="956587"/>
                    <a:pt x="1499881" y="929894"/>
                    <a:pt x="1502297" y="902763"/>
                  </a:cubicBezTo>
                  <a:cubicBezTo>
                    <a:pt x="1503780" y="886121"/>
                    <a:pt x="1522125" y="870743"/>
                    <a:pt x="1522948" y="859648"/>
                  </a:cubicBezTo>
                  <a:cubicBezTo>
                    <a:pt x="1523937" y="830045"/>
                    <a:pt x="1501419" y="819445"/>
                    <a:pt x="1500760" y="801980"/>
                  </a:cubicBezTo>
                  <a:cubicBezTo>
                    <a:pt x="1500320" y="790940"/>
                    <a:pt x="1506691" y="786876"/>
                    <a:pt x="1511360" y="777869"/>
                  </a:cubicBezTo>
                  <a:lnTo>
                    <a:pt x="1512733" y="775177"/>
                  </a:lnTo>
                  <a:lnTo>
                    <a:pt x="1511964" y="772266"/>
                  </a:lnTo>
                  <a:cubicBezTo>
                    <a:pt x="1509053" y="761556"/>
                    <a:pt x="1501474" y="752604"/>
                    <a:pt x="1498014" y="742553"/>
                  </a:cubicBezTo>
                  <a:lnTo>
                    <a:pt x="1493400" y="728933"/>
                  </a:lnTo>
                  <a:lnTo>
                    <a:pt x="1530912" y="724814"/>
                  </a:lnTo>
                  <a:lnTo>
                    <a:pt x="1530912" y="723935"/>
                  </a:lnTo>
                  <a:lnTo>
                    <a:pt x="1531187" y="723935"/>
                  </a:lnTo>
                  <a:lnTo>
                    <a:pt x="1529319" y="236112"/>
                  </a:lnTo>
                  <a:lnTo>
                    <a:pt x="1527781" y="234025"/>
                  </a:lnTo>
                  <a:cubicBezTo>
                    <a:pt x="1520092" y="223974"/>
                    <a:pt x="1506087" y="213045"/>
                    <a:pt x="1496201" y="204642"/>
                  </a:cubicBezTo>
                  <a:cubicBezTo>
                    <a:pt x="1484118" y="194426"/>
                    <a:pt x="1460721" y="175588"/>
                    <a:pt x="1455613" y="160484"/>
                  </a:cubicBezTo>
                  <a:cubicBezTo>
                    <a:pt x="1445947" y="131869"/>
                    <a:pt x="1494279" y="112646"/>
                    <a:pt x="1500924" y="87712"/>
                  </a:cubicBezTo>
                  <a:cubicBezTo>
                    <a:pt x="1502297" y="82439"/>
                    <a:pt x="1502902" y="76672"/>
                    <a:pt x="1503286" y="71235"/>
                  </a:cubicBezTo>
                  <a:lnTo>
                    <a:pt x="1503835" y="63381"/>
                  </a:lnTo>
                  <a:lnTo>
                    <a:pt x="65468" y="0"/>
                  </a:lnTo>
                  <a:lnTo>
                    <a:pt x="65413" y="55"/>
                  </a:lnTo>
                  <a:close/>
                </a:path>
              </a:pathLst>
            </a:custGeom>
            <a:grpFill/>
            <a:ln w="6350"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C6C30F15-E5AE-FF77-87CC-55B17E3BD473}"/>
                </a:ext>
              </a:extLst>
            </p:cNvPr>
            <p:cNvSpPr/>
            <p:nvPr/>
          </p:nvSpPr>
          <p:spPr>
            <a:xfrm>
              <a:off x="4731134" y="6361847"/>
              <a:ext cx="1501363" cy="1725448"/>
            </a:xfrm>
            <a:custGeom>
              <a:avLst/>
              <a:gdLst>
                <a:gd name="connsiteX0" fmla="*/ 1275962 w 1501363"/>
                <a:gd name="connsiteY0" fmla="*/ 1725448 h 1725448"/>
                <a:gd name="connsiteX1" fmla="*/ 1273929 w 1501363"/>
                <a:gd name="connsiteY1" fmla="*/ 1725338 h 1725448"/>
                <a:gd name="connsiteX2" fmla="*/ 826914 w 1501363"/>
                <a:gd name="connsiteY2" fmla="*/ 1644382 h 1725448"/>
                <a:gd name="connsiteX3" fmla="*/ 0 w 1501363"/>
                <a:gd name="connsiteY3" fmla="*/ 1176607 h 1725448"/>
                <a:gd name="connsiteX4" fmla="*/ 9007 w 1501363"/>
                <a:gd name="connsiteY4" fmla="*/ 1124925 h 1725448"/>
                <a:gd name="connsiteX5" fmla="*/ 81011 w 1501363"/>
                <a:gd name="connsiteY5" fmla="*/ 1093014 h 1725448"/>
                <a:gd name="connsiteX6" fmla="*/ 88261 w 1501363"/>
                <a:gd name="connsiteY6" fmla="*/ 1077087 h 1725448"/>
                <a:gd name="connsiteX7" fmla="*/ 90952 w 1501363"/>
                <a:gd name="connsiteY7" fmla="*/ 1058633 h 1725448"/>
                <a:gd name="connsiteX8" fmla="*/ 87547 w 1501363"/>
                <a:gd name="connsiteY8" fmla="*/ 1048747 h 1725448"/>
                <a:gd name="connsiteX9" fmla="*/ 48881 w 1501363"/>
                <a:gd name="connsiteY9" fmla="*/ 1011784 h 1725448"/>
                <a:gd name="connsiteX10" fmla="*/ 67555 w 1501363"/>
                <a:gd name="connsiteY10" fmla="*/ 970647 h 1725448"/>
                <a:gd name="connsiteX11" fmla="*/ 59262 w 1501363"/>
                <a:gd name="connsiteY11" fmla="*/ 936046 h 1725448"/>
                <a:gd name="connsiteX12" fmla="*/ 92929 w 1501363"/>
                <a:gd name="connsiteY12" fmla="*/ 930883 h 1725448"/>
                <a:gd name="connsiteX13" fmla="*/ 122038 w 1501363"/>
                <a:gd name="connsiteY13" fmla="*/ 887879 h 1725448"/>
                <a:gd name="connsiteX14" fmla="*/ 160813 w 1501363"/>
                <a:gd name="connsiteY14" fmla="*/ 781110 h 1725448"/>
                <a:gd name="connsiteX15" fmla="*/ 247042 w 1501363"/>
                <a:gd name="connsiteY15" fmla="*/ 719267 h 1725448"/>
                <a:gd name="connsiteX16" fmla="*/ 214747 w 1501363"/>
                <a:gd name="connsiteY16" fmla="*/ 672967 h 1725448"/>
                <a:gd name="connsiteX17" fmla="*/ 215791 w 1501363"/>
                <a:gd name="connsiteY17" fmla="*/ 663849 h 1725448"/>
                <a:gd name="connsiteX18" fmla="*/ 213594 w 1501363"/>
                <a:gd name="connsiteY18" fmla="*/ 642539 h 1725448"/>
                <a:gd name="connsiteX19" fmla="*/ 187671 w 1501363"/>
                <a:gd name="connsiteY19" fmla="*/ 602226 h 1725448"/>
                <a:gd name="connsiteX20" fmla="*/ 200193 w 1501363"/>
                <a:gd name="connsiteY20" fmla="*/ 540933 h 1725448"/>
                <a:gd name="connsiteX21" fmla="*/ 205575 w 1501363"/>
                <a:gd name="connsiteY21" fmla="*/ 472279 h 1725448"/>
                <a:gd name="connsiteX22" fmla="*/ 235508 w 1501363"/>
                <a:gd name="connsiteY22" fmla="*/ 408844 h 1725448"/>
                <a:gd name="connsiteX23" fmla="*/ 203049 w 1501363"/>
                <a:gd name="connsiteY23" fmla="*/ 372375 h 1725448"/>
                <a:gd name="connsiteX24" fmla="*/ 227050 w 1501363"/>
                <a:gd name="connsiteY24" fmla="*/ 270659 h 1725448"/>
                <a:gd name="connsiteX25" fmla="*/ 218976 w 1501363"/>
                <a:gd name="connsiteY25" fmla="*/ 226666 h 1725448"/>
                <a:gd name="connsiteX26" fmla="*/ 214033 w 1501363"/>
                <a:gd name="connsiteY26" fmla="*/ 203214 h 1725448"/>
                <a:gd name="connsiteX27" fmla="*/ 214583 w 1501363"/>
                <a:gd name="connsiteY27" fmla="*/ 202005 h 1725448"/>
                <a:gd name="connsiteX28" fmla="*/ 264507 w 1501363"/>
                <a:gd name="connsiteY28" fmla="*/ 189703 h 1725448"/>
                <a:gd name="connsiteX29" fmla="*/ 284005 w 1501363"/>
                <a:gd name="connsiteY29" fmla="*/ 196019 h 1725448"/>
                <a:gd name="connsiteX30" fmla="*/ 302678 w 1501363"/>
                <a:gd name="connsiteY30" fmla="*/ 226611 h 1725448"/>
                <a:gd name="connsiteX31" fmla="*/ 363588 w 1501363"/>
                <a:gd name="connsiteY31" fmla="*/ 228973 h 1725448"/>
                <a:gd name="connsiteX32" fmla="*/ 370618 w 1501363"/>
                <a:gd name="connsiteY32" fmla="*/ 207773 h 1725448"/>
                <a:gd name="connsiteX33" fmla="*/ 370782 w 1501363"/>
                <a:gd name="connsiteY33" fmla="*/ 207388 h 1725448"/>
                <a:gd name="connsiteX34" fmla="*/ 412029 w 1501363"/>
                <a:gd name="connsiteY34" fmla="*/ 0 h 1725448"/>
                <a:gd name="connsiteX35" fmla="*/ 1495377 w 1501363"/>
                <a:gd name="connsiteY35" fmla="*/ 162571 h 1725448"/>
                <a:gd name="connsiteX36" fmla="*/ 1501364 w 1501363"/>
                <a:gd name="connsiteY36" fmla="*/ 170480 h 1725448"/>
                <a:gd name="connsiteX37" fmla="*/ 1275962 w 1501363"/>
                <a:gd name="connsiteY37" fmla="*/ 1725448 h 172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01363" h="1725448">
                  <a:moveTo>
                    <a:pt x="1275962" y="1725448"/>
                  </a:moveTo>
                  <a:lnTo>
                    <a:pt x="1273929" y="1725338"/>
                  </a:lnTo>
                  <a:lnTo>
                    <a:pt x="826914" y="1644382"/>
                  </a:lnTo>
                  <a:lnTo>
                    <a:pt x="0" y="1176607"/>
                  </a:lnTo>
                  <a:lnTo>
                    <a:pt x="9007" y="1124925"/>
                  </a:lnTo>
                  <a:cubicBezTo>
                    <a:pt x="45970" y="1115698"/>
                    <a:pt x="77770" y="1104384"/>
                    <a:pt x="81011" y="1093014"/>
                  </a:cubicBezTo>
                  <a:cubicBezTo>
                    <a:pt x="82164" y="1088785"/>
                    <a:pt x="86393" y="1081975"/>
                    <a:pt x="88261" y="1077087"/>
                  </a:cubicBezTo>
                  <a:cubicBezTo>
                    <a:pt x="90458" y="1071210"/>
                    <a:pt x="91721" y="1065004"/>
                    <a:pt x="90952" y="1058633"/>
                  </a:cubicBezTo>
                  <a:cubicBezTo>
                    <a:pt x="90458" y="1055228"/>
                    <a:pt x="89414" y="1051878"/>
                    <a:pt x="87547" y="1048747"/>
                  </a:cubicBezTo>
                  <a:cubicBezTo>
                    <a:pt x="80297" y="1036335"/>
                    <a:pt x="50199" y="1018595"/>
                    <a:pt x="48881" y="1011784"/>
                  </a:cubicBezTo>
                  <a:cubicBezTo>
                    <a:pt x="47508" y="1004864"/>
                    <a:pt x="71180" y="990419"/>
                    <a:pt x="67555" y="970647"/>
                  </a:cubicBezTo>
                  <a:cubicBezTo>
                    <a:pt x="66292" y="963836"/>
                    <a:pt x="59701" y="944998"/>
                    <a:pt x="59262" y="936046"/>
                  </a:cubicBezTo>
                  <a:cubicBezTo>
                    <a:pt x="68818" y="934783"/>
                    <a:pt x="83537" y="939451"/>
                    <a:pt x="92929" y="930883"/>
                  </a:cubicBezTo>
                  <a:cubicBezTo>
                    <a:pt x="106934" y="918141"/>
                    <a:pt x="113250" y="904410"/>
                    <a:pt x="122038" y="887879"/>
                  </a:cubicBezTo>
                  <a:cubicBezTo>
                    <a:pt x="136812" y="859868"/>
                    <a:pt x="140602" y="802145"/>
                    <a:pt x="160813" y="781110"/>
                  </a:cubicBezTo>
                  <a:cubicBezTo>
                    <a:pt x="185748" y="755131"/>
                    <a:pt x="233970" y="762546"/>
                    <a:pt x="247042" y="719267"/>
                  </a:cubicBezTo>
                  <a:cubicBezTo>
                    <a:pt x="254401" y="694716"/>
                    <a:pt x="222766" y="692849"/>
                    <a:pt x="214747" y="672967"/>
                  </a:cubicBezTo>
                  <a:cubicBezTo>
                    <a:pt x="214473" y="671594"/>
                    <a:pt x="215571" y="665717"/>
                    <a:pt x="215791" y="663849"/>
                  </a:cubicBezTo>
                  <a:cubicBezTo>
                    <a:pt x="216779" y="656490"/>
                    <a:pt x="216670" y="649515"/>
                    <a:pt x="213594" y="642539"/>
                  </a:cubicBezTo>
                  <a:cubicBezTo>
                    <a:pt x="208871" y="631720"/>
                    <a:pt x="188659" y="609421"/>
                    <a:pt x="187671" y="602226"/>
                  </a:cubicBezTo>
                  <a:cubicBezTo>
                    <a:pt x="184155" y="576138"/>
                    <a:pt x="192284" y="563780"/>
                    <a:pt x="200193" y="540933"/>
                  </a:cubicBezTo>
                  <a:cubicBezTo>
                    <a:pt x="207113" y="520886"/>
                    <a:pt x="198106" y="494798"/>
                    <a:pt x="205575" y="472279"/>
                  </a:cubicBezTo>
                  <a:cubicBezTo>
                    <a:pt x="212715" y="450585"/>
                    <a:pt x="237540" y="436909"/>
                    <a:pt x="235508" y="408844"/>
                  </a:cubicBezTo>
                  <a:cubicBezTo>
                    <a:pt x="233805" y="384349"/>
                    <a:pt x="204971" y="382042"/>
                    <a:pt x="203049" y="372375"/>
                  </a:cubicBezTo>
                  <a:cubicBezTo>
                    <a:pt x="197337" y="343870"/>
                    <a:pt x="224524" y="302678"/>
                    <a:pt x="227050" y="270659"/>
                  </a:cubicBezTo>
                  <a:cubicBezTo>
                    <a:pt x="228313" y="255116"/>
                    <a:pt x="223974" y="241110"/>
                    <a:pt x="218976" y="226666"/>
                  </a:cubicBezTo>
                  <a:cubicBezTo>
                    <a:pt x="217274" y="221558"/>
                    <a:pt x="212331" y="208542"/>
                    <a:pt x="214033" y="203214"/>
                  </a:cubicBezTo>
                  <a:cubicBezTo>
                    <a:pt x="214198" y="202829"/>
                    <a:pt x="214363" y="202390"/>
                    <a:pt x="214583" y="202005"/>
                  </a:cubicBezTo>
                  <a:cubicBezTo>
                    <a:pt x="222986" y="188879"/>
                    <a:pt x="250996" y="187506"/>
                    <a:pt x="264507" y="189703"/>
                  </a:cubicBezTo>
                  <a:cubicBezTo>
                    <a:pt x="271208" y="190801"/>
                    <a:pt x="277963" y="192779"/>
                    <a:pt x="284005" y="196019"/>
                  </a:cubicBezTo>
                  <a:cubicBezTo>
                    <a:pt x="289552" y="198875"/>
                    <a:pt x="296802" y="220020"/>
                    <a:pt x="302678" y="226611"/>
                  </a:cubicBezTo>
                  <a:cubicBezTo>
                    <a:pt x="321462" y="247921"/>
                    <a:pt x="348044" y="259400"/>
                    <a:pt x="363588" y="228973"/>
                  </a:cubicBezTo>
                  <a:cubicBezTo>
                    <a:pt x="367267" y="221722"/>
                    <a:pt x="368640" y="215516"/>
                    <a:pt x="370618" y="207773"/>
                  </a:cubicBezTo>
                  <a:lnTo>
                    <a:pt x="370782" y="207388"/>
                  </a:lnTo>
                  <a:lnTo>
                    <a:pt x="412029" y="0"/>
                  </a:lnTo>
                  <a:lnTo>
                    <a:pt x="1495377" y="162571"/>
                  </a:lnTo>
                  <a:lnTo>
                    <a:pt x="1501364" y="170480"/>
                  </a:lnTo>
                  <a:lnTo>
                    <a:pt x="1275962" y="1725448"/>
                  </a:lnTo>
                  <a:close/>
                </a:path>
              </a:pathLst>
            </a:custGeom>
            <a:grpFill/>
            <a:ln w="6350"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CCF95CF4-18AC-149C-39EF-E112FFB80209}"/>
                </a:ext>
              </a:extLst>
            </p:cNvPr>
            <p:cNvSpPr/>
            <p:nvPr/>
          </p:nvSpPr>
          <p:spPr>
            <a:xfrm>
              <a:off x="6030218" y="6541993"/>
              <a:ext cx="1522509" cy="1556396"/>
            </a:xfrm>
            <a:custGeom>
              <a:avLst/>
              <a:gdLst>
                <a:gd name="connsiteX0" fmla="*/ 570371 w 1522509"/>
                <a:gd name="connsiteY0" fmla="*/ 1484832 h 1556396"/>
                <a:gd name="connsiteX1" fmla="*/ 213264 w 1522509"/>
                <a:gd name="connsiteY1" fmla="*/ 1433370 h 1556396"/>
                <a:gd name="connsiteX2" fmla="*/ 201401 w 1522509"/>
                <a:gd name="connsiteY2" fmla="*/ 1556396 h 1556396"/>
                <a:gd name="connsiteX3" fmla="*/ 0 w 1522509"/>
                <a:gd name="connsiteY3" fmla="*/ 1546510 h 1556396"/>
                <a:gd name="connsiteX4" fmla="*/ 223974 w 1522509"/>
                <a:gd name="connsiteY4" fmla="*/ 0 h 1556396"/>
                <a:gd name="connsiteX5" fmla="*/ 1510316 w 1522509"/>
                <a:gd name="connsiteY5" fmla="*/ 144556 h 1556396"/>
                <a:gd name="connsiteX6" fmla="*/ 1499002 w 1522509"/>
                <a:gd name="connsiteY6" fmla="*/ 262694 h 1556396"/>
                <a:gd name="connsiteX7" fmla="*/ 1522509 w 1522509"/>
                <a:gd name="connsiteY7" fmla="*/ 284224 h 1556396"/>
                <a:gd name="connsiteX8" fmla="*/ 1410796 w 1522509"/>
                <a:gd name="connsiteY8" fmla="*/ 1487908 h 1556396"/>
                <a:gd name="connsiteX9" fmla="*/ 574490 w 1522509"/>
                <a:gd name="connsiteY9" fmla="*/ 1419694 h 1556396"/>
                <a:gd name="connsiteX10" fmla="*/ 570371 w 1522509"/>
                <a:gd name="connsiteY10" fmla="*/ 1484832 h 155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2509" h="1556396">
                  <a:moveTo>
                    <a:pt x="570371" y="1484832"/>
                  </a:moveTo>
                  <a:lnTo>
                    <a:pt x="213264" y="1433370"/>
                  </a:lnTo>
                  <a:lnTo>
                    <a:pt x="201401" y="1556396"/>
                  </a:lnTo>
                  <a:lnTo>
                    <a:pt x="0" y="1546510"/>
                  </a:lnTo>
                  <a:lnTo>
                    <a:pt x="223974" y="0"/>
                  </a:lnTo>
                  <a:lnTo>
                    <a:pt x="1510316" y="144556"/>
                  </a:lnTo>
                  <a:lnTo>
                    <a:pt x="1499002" y="262694"/>
                  </a:lnTo>
                  <a:lnTo>
                    <a:pt x="1522509" y="284224"/>
                  </a:lnTo>
                  <a:lnTo>
                    <a:pt x="1410796" y="1487908"/>
                  </a:lnTo>
                  <a:lnTo>
                    <a:pt x="574490" y="1419694"/>
                  </a:lnTo>
                  <a:lnTo>
                    <a:pt x="570371" y="1484832"/>
                  </a:lnTo>
                  <a:close/>
                </a:path>
              </a:pathLst>
            </a:custGeom>
            <a:grpFill/>
            <a:ln w="6350"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12CF6DB5-FFA1-F630-4C02-052F97618EF1}"/>
                </a:ext>
              </a:extLst>
            </p:cNvPr>
            <p:cNvSpPr/>
            <p:nvPr/>
          </p:nvSpPr>
          <p:spPr>
            <a:xfrm>
              <a:off x="6623657" y="6813695"/>
              <a:ext cx="3060950" cy="2985207"/>
            </a:xfrm>
            <a:custGeom>
              <a:avLst/>
              <a:gdLst>
                <a:gd name="connsiteX0" fmla="*/ 2987569 w 3060950"/>
                <a:gd name="connsiteY0" fmla="*/ 1933220 h 2985207"/>
                <a:gd name="connsiteX1" fmla="*/ 2860039 w 3060950"/>
                <a:gd name="connsiteY1" fmla="*/ 1983254 h 2985207"/>
                <a:gd name="connsiteX2" fmla="*/ 2822747 w 3060950"/>
                <a:gd name="connsiteY2" fmla="*/ 1962713 h 2985207"/>
                <a:gd name="connsiteX3" fmla="*/ 2782104 w 3060950"/>
                <a:gd name="connsiteY3" fmla="*/ 1952333 h 2985207"/>
                <a:gd name="connsiteX4" fmla="*/ 2789463 w 3060950"/>
                <a:gd name="connsiteY4" fmla="*/ 1916688 h 2985207"/>
                <a:gd name="connsiteX5" fmla="*/ 2722622 w 3060950"/>
                <a:gd name="connsiteY5" fmla="*/ 1947720 h 2985207"/>
                <a:gd name="connsiteX6" fmla="*/ 2758707 w 3060950"/>
                <a:gd name="connsiteY6" fmla="*/ 2020877 h 2985207"/>
                <a:gd name="connsiteX7" fmla="*/ 2700324 w 3060950"/>
                <a:gd name="connsiteY7" fmla="*/ 2066188 h 2985207"/>
                <a:gd name="connsiteX8" fmla="*/ 2647488 w 3060950"/>
                <a:gd name="connsiteY8" fmla="*/ 2129678 h 2985207"/>
                <a:gd name="connsiteX9" fmla="*/ 2545497 w 3060950"/>
                <a:gd name="connsiteY9" fmla="*/ 2198551 h 2985207"/>
                <a:gd name="connsiteX10" fmla="*/ 2437684 w 3060950"/>
                <a:gd name="connsiteY10" fmla="*/ 2223432 h 2985207"/>
                <a:gd name="connsiteX11" fmla="*/ 2356234 w 3060950"/>
                <a:gd name="connsiteY11" fmla="*/ 2226507 h 2985207"/>
                <a:gd name="connsiteX12" fmla="*/ 2377434 w 3060950"/>
                <a:gd name="connsiteY12" fmla="*/ 2293073 h 2985207"/>
                <a:gd name="connsiteX13" fmla="*/ 2296203 w 3060950"/>
                <a:gd name="connsiteY13" fmla="*/ 2289503 h 2985207"/>
                <a:gd name="connsiteX14" fmla="*/ 2289723 w 3060950"/>
                <a:gd name="connsiteY14" fmla="*/ 2340965 h 2985207"/>
                <a:gd name="connsiteX15" fmla="*/ 2238699 w 3060950"/>
                <a:gd name="connsiteY15" fmla="*/ 2352390 h 2985207"/>
                <a:gd name="connsiteX16" fmla="*/ 2200803 w 3060950"/>
                <a:gd name="connsiteY16" fmla="*/ 2341350 h 2985207"/>
                <a:gd name="connsiteX17" fmla="*/ 2220960 w 3060950"/>
                <a:gd name="connsiteY17" fmla="*/ 2385727 h 2985207"/>
                <a:gd name="connsiteX18" fmla="*/ 2199869 w 3060950"/>
                <a:gd name="connsiteY18" fmla="*/ 2422361 h 2985207"/>
                <a:gd name="connsiteX19" fmla="*/ 2158073 w 3060950"/>
                <a:gd name="connsiteY19" fmla="*/ 2419011 h 2985207"/>
                <a:gd name="connsiteX20" fmla="*/ 2124296 w 3060950"/>
                <a:gd name="connsiteY20" fmla="*/ 2456578 h 2985207"/>
                <a:gd name="connsiteX21" fmla="*/ 2151702 w 3060950"/>
                <a:gd name="connsiteY21" fmla="*/ 2500736 h 2985207"/>
                <a:gd name="connsiteX22" fmla="*/ 2127372 w 3060950"/>
                <a:gd name="connsiteY22" fmla="*/ 2566917 h 2985207"/>
                <a:gd name="connsiteX23" fmla="*/ 2090244 w 3060950"/>
                <a:gd name="connsiteY23" fmla="*/ 2577736 h 2985207"/>
                <a:gd name="connsiteX24" fmla="*/ 2121714 w 3060950"/>
                <a:gd name="connsiteY24" fmla="*/ 2607670 h 2985207"/>
                <a:gd name="connsiteX25" fmla="*/ 2120946 w 3060950"/>
                <a:gd name="connsiteY25" fmla="*/ 2639030 h 2985207"/>
                <a:gd name="connsiteX26" fmla="*/ 2095132 w 3060950"/>
                <a:gd name="connsiteY26" fmla="*/ 2702795 h 2985207"/>
                <a:gd name="connsiteX27" fmla="*/ 2121055 w 3060950"/>
                <a:gd name="connsiteY27" fmla="*/ 2771174 h 2985207"/>
                <a:gd name="connsiteX28" fmla="*/ 2142969 w 3060950"/>
                <a:gd name="connsiteY28" fmla="*/ 2885688 h 2985207"/>
                <a:gd name="connsiteX29" fmla="*/ 2161643 w 3060950"/>
                <a:gd name="connsiteY29" fmla="*/ 2934679 h 2985207"/>
                <a:gd name="connsiteX30" fmla="*/ 2135775 w 3060950"/>
                <a:gd name="connsiteY30" fmla="*/ 2985207 h 2985207"/>
                <a:gd name="connsiteX31" fmla="*/ 2054984 w 3060950"/>
                <a:gd name="connsiteY31" fmla="*/ 2923804 h 2985207"/>
                <a:gd name="connsiteX32" fmla="*/ 1923224 w 3060950"/>
                <a:gd name="connsiteY32" fmla="*/ 2927209 h 2985207"/>
                <a:gd name="connsiteX33" fmla="*/ 1837160 w 3060950"/>
                <a:gd name="connsiteY33" fmla="*/ 2857842 h 2985207"/>
                <a:gd name="connsiteX34" fmla="*/ 1716551 w 3060950"/>
                <a:gd name="connsiteY34" fmla="*/ 2813409 h 2985207"/>
                <a:gd name="connsiteX35" fmla="*/ 1712102 w 3060950"/>
                <a:gd name="connsiteY35" fmla="*/ 2773701 h 2985207"/>
                <a:gd name="connsiteX36" fmla="*/ 1629059 w 3060950"/>
                <a:gd name="connsiteY36" fmla="*/ 2662482 h 2985207"/>
                <a:gd name="connsiteX37" fmla="*/ 1642954 w 3060950"/>
                <a:gd name="connsiteY37" fmla="*/ 2633813 h 2985207"/>
                <a:gd name="connsiteX38" fmla="*/ 1639934 w 3060950"/>
                <a:gd name="connsiteY38" fmla="*/ 2593280 h 2985207"/>
                <a:gd name="connsiteX39" fmla="*/ 1613351 w 3060950"/>
                <a:gd name="connsiteY39" fmla="*/ 2566533 h 2985207"/>
                <a:gd name="connsiteX40" fmla="*/ 1626532 w 3060950"/>
                <a:gd name="connsiteY40" fmla="*/ 2513312 h 2985207"/>
                <a:gd name="connsiteX41" fmla="*/ 1502737 w 3060950"/>
                <a:gd name="connsiteY41" fmla="*/ 2405609 h 2985207"/>
                <a:gd name="connsiteX42" fmla="*/ 1419310 w 3060950"/>
                <a:gd name="connsiteY42" fmla="*/ 2257263 h 2985207"/>
                <a:gd name="connsiteX43" fmla="*/ 1355270 w 3060950"/>
                <a:gd name="connsiteY43" fmla="*/ 2120067 h 2985207"/>
                <a:gd name="connsiteX44" fmla="*/ 1356643 w 3060950"/>
                <a:gd name="connsiteY44" fmla="*/ 2060311 h 2985207"/>
                <a:gd name="connsiteX45" fmla="*/ 1282937 w 3060950"/>
                <a:gd name="connsiteY45" fmla="*/ 2005663 h 2985207"/>
                <a:gd name="connsiteX46" fmla="*/ 1208681 w 3060950"/>
                <a:gd name="connsiteY46" fmla="*/ 1937449 h 2985207"/>
                <a:gd name="connsiteX47" fmla="*/ 1148102 w 3060950"/>
                <a:gd name="connsiteY47" fmla="*/ 1880000 h 2985207"/>
                <a:gd name="connsiteX48" fmla="*/ 1081590 w 3060950"/>
                <a:gd name="connsiteY48" fmla="*/ 1892577 h 2985207"/>
                <a:gd name="connsiteX49" fmla="*/ 1067750 w 3060950"/>
                <a:gd name="connsiteY49" fmla="*/ 1867862 h 2985207"/>
                <a:gd name="connsiteX50" fmla="*/ 1009367 w 3060950"/>
                <a:gd name="connsiteY50" fmla="*/ 1868412 h 2985207"/>
                <a:gd name="connsiteX51" fmla="*/ 971031 w 3060950"/>
                <a:gd name="connsiteY51" fmla="*/ 1841500 h 2985207"/>
                <a:gd name="connsiteX52" fmla="*/ 943076 w 3060950"/>
                <a:gd name="connsiteY52" fmla="*/ 1869620 h 2985207"/>
                <a:gd name="connsiteX53" fmla="*/ 881507 w 3060950"/>
                <a:gd name="connsiteY53" fmla="*/ 1871103 h 2985207"/>
                <a:gd name="connsiteX54" fmla="*/ 844655 w 3060950"/>
                <a:gd name="connsiteY54" fmla="*/ 1967986 h 2985207"/>
                <a:gd name="connsiteX55" fmla="*/ 788908 w 3060950"/>
                <a:gd name="connsiteY55" fmla="*/ 2028566 h 2985207"/>
                <a:gd name="connsiteX56" fmla="*/ 727999 w 3060950"/>
                <a:gd name="connsiteY56" fmla="*/ 2056412 h 2985207"/>
                <a:gd name="connsiteX57" fmla="*/ 422739 w 3060950"/>
                <a:gd name="connsiteY57" fmla="*/ 1847376 h 2985207"/>
                <a:gd name="connsiteX58" fmla="*/ 410107 w 3060950"/>
                <a:gd name="connsiteY58" fmla="*/ 1713640 h 2985207"/>
                <a:gd name="connsiteX59" fmla="*/ 374847 w 3060950"/>
                <a:gd name="connsiteY59" fmla="*/ 1654378 h 2985207"/>
                <a:gd name="connsiteX60" fmla="*/ 376385 w 3060950"/>
                <a:gd name="connsiteY60" fmla="*/ 1586934 h 2985207"/>
                <a:gd name="connsiteX61" fmla="*/ 65633 w 3060950"/>
                <a:gd name="connsiteY61" fmla="*/ 1291725 h 2985207"/>
                <a:gd name="connsiteX62" fmla="*/ 60085 w 3060950"/>
                <a:gd name="connsiteY62" fmla="*/ 1243338 h 2985207"/>
                <a:gd name="connsiteX63" fmla="*/ 10270 w 3060950"/>
                <a:gd name="connsiteY63" fmla="*/ 1209725 h 2985207"/>
                <a:gd name="connsiteX64" fmla="*/ 0 w 3060950"/>
                <a:gd name="connsiteY64" fmla="*/ 1209670 h 2985207"/>
                <a:gd name="connsiteX65" fmla="*/ 2362 w 3060950"/>
                <a:gd name="connsiteY65" fmla="*/ 1172707 h 2985207"/>
                <a:gd name="connsiteX66" fmla="*/ 838009 w 3060950"/>
                <a:gd name="connsiteY66" fmla="*/ 1240811 h 2985207"/>
                <a:gd name="connsiteX67" fmla="*/ 952907 w 3060950"/>
                <a:gd name="connsiteY67" fmla="*/ 3021 h 2985207"/>
                <a:gd name="connsiteX68" fmla="*/ 949557 w 3060950"/>
                <a:gd name="connsiteY68" fmla="*/ 0 h 2985207"/>
                <a:gd name="connsiteX69" fmla="*/ 1594897 w 3060950"/>
                <a:gd name="connsiteY69" fmla="*/ 45641 h 2985207"/>
                <a:gd name="connsiteX70" fmla="*/ 1565898 w 3060950"/>
                <a:gd name="connsiteY70" fmla="*/ 563890 h 2985207"/>
                <a:gd name="connsiteX71" fmla="*/ 1569468 w 3060950"/>
                <a:gd name="connsiteY71" fmla="*/ 567461 h 2985207"/>
                <a:gd name="connsiteX72" fmla="*/ 1613790 w 3060950"/>
                <a:gd name="connsiteY72" fmla="*/ 594263 h 2985207"/>
                <a:gd name="connsiteX73" fmla="*/ 1620107 w 3060950"/>
                <a:gd name="connsiteY73" fmla="*/ 598656 h 2985207"/>
                <a:gd name="connsiteX74" fmla="*/ 1654708 w 3060950"/>
                <a:gd name="connsiteY74" fmla="*/ 632269 h 2985207"/>
                <a:gd name="connsiteX75" fmla="*/ 1673821 w 3060950"/>
                <a:gd name="connsiteY75" fmla="*/ 640562 h 2985207"/>
                <a:gd name="connsiteX76" fmla="*/ 1738904 w 3060950"/>
                <a:gd name="connsiteY76" fmla="*/ 632379 h 2985207"/>
                <a:gd name="connsiteX77" fmla="*/ 1742089 w 3060950"/>
                <a:gd name="connsiteY77" fmla="*/ 632818 h 2985207"/>
                <a:gd name="connsiteX78" fmla="*/ 1744122 w 3060950"/>
                <a:gd name="connsiteY78" fmla="*/ 635455 h 2985207"/>
                <a:gd name="connsiteX79" fmla="*/ 1755051 w 3060950"/>
                <a:gd name="connsiteY79" fmla="*/ 655282 h 2985207"/>
                <a:gd name="connsiteX80" fmla="*/ 1780371 w 3060950"/>
                <a:gd name="connsiteY80" fmla="*/ 688345 h 2985207"/>
                <a:gd name="connsiteX81" fmla="*/ 1831723 w 3060950"/>
                <a:gd name="connsiteY81" fmla="*/ 703064 h 2985207"/>
                <a:gd name="connsiteX82" fmla="*/ 1890380 w 3060950"/>
                <a:gd name="connsiteY82" fmla="*/ 702680 h 2985207"/>
                <a:gd name="connsiteX83" fmla="*/ 1891753 w 3060950"/>
                <a:gd name="connsiteY83" fmla="*/ 703009 h 2985207"/>
                <a:gd name="connsiteX84" fmla="*/ 1892962 w 3060950"/>
                <a:gd name="connsiteY84" fmla="*/ 703833 h 2985207"/>
                <a:gd name="connsiteX85" fmla="*/ 1902628 w 3060950"/>
                <a:gd name="connsiteY85" fmla="*/ 713884 h 2985207"/>
                <a:gd name="connsiteX86" fmla="*/ 1926355 w 3060950"/>
                <a:gd name="connsiteY86" fmla="*/ 732228 h 2985207"/>
                <a:gd name="connsiteX87" fmla="*/ 1959144 w 3060950"/>
                <a:gd name="connsiteY87" fmla="*/ 721518 h 2985207"/>
                <a:gd name="connsiteX88" fmla="*/ 1966393 w 3060950"/>
                <a:gd name="connsiteY88" fmla="*/ 717729 h 2985207"/>
                <a:gd name="connsiteX89" fmla="*/ 1993196 w 3060950"/>
                <a:gd name="connsiteY89" fmla="*/ 721134 h 2985207"/>
                <a:gd name="connsiteX90" fmla="*/ 2028895 w 3060950"/>
                <a:gd name="connsiteY90" fmla="*/ 751231 h 2985207"/>
                <a:gd name="connsiteX91" fmla="*/ 2031257 w 3060950"/>
                <a:gd name="connsiteY91" fmla="*/ 759140 h 2985207"/>
                <a:gd name="connsiteX92" fmla="*/ 2043450 w 3060950"/>
                <a:gd name="connsiteY92" fmla="*/ 785119 h 2985207"/>
                <a:gd name="connsiteX93" fmla="*/ 2048393 w 3060950"/>
                <a:gd name="connsiteY93" fmla="*/ 787206 h 2985207"/>
                <a:gd name="connsiteX94" fmla="*/ 2080522 w 3060950"/>
                <a:gd name="connsiteY94" fmla="*/ 799618 h 2985207"/>
                <a:gd name="connsiteX95" fmla="*/ 2111883 w 3060950"/>
                <a:gd name="connsiteY95" fmla="*/ 778528 h 2985207"/>
                <a:gd name="connsiteX96" fmla="*/ 2113037 w 3060950"/>
                <a:gd name="connsiteY96" fmla="*/ 776496 h 2985207"/>
                <a:gd name="connsiteX97" fmla="*/ 2118804 w 3060950"/>
                <a:gd name="connsiteY97" fmla="*/ 766500 h 2985207"/>
                <a:gd name="connsiteX98" fmla="*/ 2125834 w 3060950"/>
                <a:gd name="connsiteY98" fmla="*/ 775727 h 2985207"/>
                <a:gd name="connsiteX99" fmla="*/ 2134841 w 3060950"/>
                <a:gd name="connsiteY99" fmla="*/ 787920 h 2985207"/>
                <a:gd name="connsiteX100" fmla="*/ 2162028 w 3060950"/>
                <a:gd name="connsiteY100" fmla="*/ 809724 h 2985207"/>
                <a:gd name="connsiteX101" fmla="*/ 2194816 w 3060950"/>
                <a:gd name="connsiteY101" fmla="*/ 796872 h 2985207"/>
                <a:gd name="connsiteX102" fmla="*/ 2199650 w 3060950"/>
                <a:gd name="connsiteY102" fmla="*/ 794180 h 2985207"/>
                <a:gd name="connsiteX103" fmla="*/ 2209646 w 3060950"/>
                <a:gd name="connsiteY103" fmla="*/ 789018 h 2985207"/>
                <a:gd name="connsiteX104" fmla="*/ 2210799 w 3060950"/>
                <a:gd name="connsiteY104" fmla="*/ 800168 h 2985207"/>
                <a:gd name="connsiteX105" fmla="*/ 2211348 w 3060950"/>
                <a:gd name="connsiteY105" fmla="*/ 807637 h 2985207"/>
                <a:gd name="connsiteX106" fmla="*/ 2225958 w 3060950"/>
                <a:gd name="connsiteY106" fmla="*/ 847236 h 2985207"/>
                <a:gd name="connsiteX107" fmla="*/ 2268468 w 3060950"/>
                <a:gd name="connsiteY107" fmla="*/ 802145 h 2985207"/>
                <a:gd name="connsiteX108" fmla="*/ 2274564 w 3060950"/>
                <a:gd name="connsiteY108" fmla="*/ 787260 h 2985207"/>
                <a:gd name="connsiteX109" fmla="*/ 2279836 w 3060950"/>
                <a:gd name="connsiteY109" fmla="*/ 775177 h 2985207"/>
                <a:gd name="connsiteX110" fmla="*/ 2287691 w 3060950"/>
                <a:gd name="connsiteY110" fmla="*/ 785778 h 2985207"/>
                <a:gd name="connsiteX111" fmla="*/ 2315756 w 3060950"/>
                <a:gd name="connsiteY111" fmla="*/ 804122 h 2985207"/>
                <a:gd name="connsiteX112" fmla="*/ 2364143 w 3060950"/>
                <a:gd name="connsiteY112" fmla="*/ 801596 h 2985207"/>
                <a:gd name="connsiteX113" fmla="*/ 2418736 w 3060950"/>
                <a:gd name="connsiteY113" fmla="*/ 833505 h 2985207"/>
                <a:gd name="connsiteX114" fmla="*/ 2450481 w 3060950"/>
                <a:gd name="connsiteY114" fmla="*/ 813403 h 2985207"/>
                <a:gd name="connsiteX115" fmla="*/ 2458335 w 3060950"/>
                <a:gd name="connsiteY115" fmla="*/ 803628 h 2985207"/>
                <a:gd name="connsiteX116" fmla="*/ 2460367 w 3060950"/>
                <a:gd name="connsiteY116" fmla="*/ 801925 h 2985207"/>
                <a:gd name="connsiteX117" fmla="*/ 2463004 w 3060950"/>
                <a:gd name="connsiteY117" fmla="*/ 801705 h 2985207"/>
                <a:gd name="connsiteX118" fmla="*/ 2485467 w 3060950"/>
                <a:gd name="connsiteY118" fmla="*/ 804122 h 2985207"/>
                <a:gd name="connsiteX119" fmla="*/ 2517322 w 3060950"/>
                <a:gd name="connsiteY119" fmla="*/ 802914 h 2985207"/>
                <a:gd name="connsiteX120" fmla="*/ 2570322 w 3060950"/>
                <a:gd name="connsiteY120" fmla="*/ 787151 h 2985207"/>
                <a:gd name="connsiteX121" fmla="*/ 2616073 w 3060950"/>
                <a:gd name="connsiteY121" fmla="*/ 788084 h 2985207"/>
                <a:gd name="connsiteX122" fmla="*/ 2670721 w 3060950"/>
                <a:gd name="connsiteY122" fmla="*/ 770289 h 2985207"/>
                <a:gd name="connsiteX123" fmla="*/ 2685494 w 3060950"/>
                <a:gd name="connsiteY123" fmla="*/ 769301 h 2985207"/>
                <a:gd name="connsiteX124" fmla="*/ 2769636 w 3060950"/>
                <a:gd name="connsiteY124" fmla="*/ 820599 h 2985207"/>
                <a:gd name="connsiteX125" fmla="*/ 2841365 w 3060950"/>
                <a:gd name="connsiteY125" fmla="*/ 874477 h 2985207"/>
                <a:gd name="connsiteX126" fmla="*/ 2874977 w 3060950"/>
                <a:gd name="connsiteY126" fmla="*/ 880079 h 2985207"/>
                <a:gd name="connsiteX127" fmla="*/ 2917872 w 3060950"/>
                <a:gd name="connsiteY127" fmla="*/ 869150 h 2985207"/>
                <a:gd name="connsiteX128" fmla="*/ 2927429 w 3060950"/>
                <a:gd name="connsiteY128" fmla="*/ 866404 h 2985207"/>
                <a:gd name="connsiteX129" fmla="*/ 2930669 w 3060950"/>
                <a:gd name="connsiteY129" fmla="*/ 997175 h 2985207"/>
                <a:gd name="connsiteX130" fmla="*/ 2930505 w 3060950"/>
                <a:gd name="connsiteY130" fmla="*/ 997175 h 2985207"/>
                <a:gd name="connsiteX131" fmla="*/ 2930944 w 3060950"/>
                <a:gd name="connsiteY131" fmla="*/ 1008818 h 2985207"/>
                <a:gd name="connsiteX132" fmla="*/ 2937754 w 3060950"/>
                <a:gd name="connsiteY132" fmla="*/ 1287111 h 2985207"/>
                <a:gd name="connsiteX133" fmla="*/ 2945334 w 3060950"/>
                <a:gd name="connsiteY133" fmla="*/ 1308586 h 2985207"/>
                <a:gd name="connsiteX134" fmla="*/ 2982516 w 3060950"/>
                <a:gd name="connsiteY134" fmla="*/ 1340111 h 2985207"/>
                <a:gd name="connsiteX135" fmla="*/ 2983340 w 3060950"/>
                <a:gd name="connsiteY135" fmla="*/ 1341319 h 2985207"/>
                <a:gd name="connsiteX136" fmla="*/ 2983669 w 3060950"/>
                <a:gd name="connsiteY136" fmla="*/ 1342802 h 2985207"/>
                <a:gd name="connsiteX137" fmla="*/ 2982571 w 3060950"/>
                <a:gd name="connsiteY137" fmla="*/ 1369220 h 2985207"/>
                <a:gd name="connsiteX138" fmla="*/ 2983285 w 3060950"/>
                <a:gd name="connsiteY138" fmla="*/ 1403382 h 2985207"/>
                <a:gd name="connsiteX139" fmla="*/ 3001739 w 3060950"/>
                <a:gd name="connsiteY139" fmla="*/ 1428097 h 2985207"/>
                <a:gd name="connsiteX140" fmla="*/ 3021346 w 3060950"/>
                <a:gd name="connsiteY140" fmla="*/ 1443091 h 2985207"/>
                <a:gd name="connsiteX141" fmla="*/ 3022225 w 3060950"/>
                <a:gd name="connsiteY141" fmla="*/ 1444299 h 2985207"/>
                <a:gd name="connsiteX142" fmla="*/ 3029145 w 3060950"/>
                <a:gd name="connsiteY142" fmla="*/ 1496091 h 2985207"/>
                <a:gd name="connsiteX143" fmla="*/ 3040295 w 3060950"/>
                <a:gd name="connsiteY143" fmla="*/ 1510097 h 2985207"/>
                <a:gd name="connsiteX144" fmla="*/ 3059792 w 3060950"/>
                <a:gd name="connsiteY144" fmla="*/ 1529210 h 2985207"/>
                <a:gd name="connsiteX145" fmla="*/ 3060177 w 3060950"/>
                <a:gd name="connsiteY145" fmla="*/ 1530088 h 2985207"/>
                <a:gd name="connsiteX146" fmla="*/ 3060341 w 3060950"/>
                <a:gd name="connsiteY146" fmla="*/ 1530967 h 2985207"/>
                <a:gd name="connsiteX147" fmla="*/ 3055948 w 3060950"/>
                <a:gd name="connsiteY147" fmla="*/ 1577981 h 2985207"/>
                <a:gd name="connsiteX148" fmla="*/ 3050840 w 3060950"/>
                <a:gd name="connsiteY148" fmla="*/ 1638176 h 2985207"/>
                <a:gd name="connsiteX149" fmla="*/ 3020138 w 3060950"/>
                <a:gd name="connsiteY149" fmla="*/ 1682608 h 2985207"/>
                <a:gd name="connsiteX150" fmla="*/ 3023488 w 3060950"/>
                <a:gd name="connsiteY150" fmla="*/ 1791739 h 2985207"/>
                <a:gd name="connsiteX151" fmla="*/ 2980813 w 3060950"/>
                <a:gd name="connsiteY151" fmla="*/ 1913668 h 2985207"/>
                <a:gd name="connsiteX152" fmla="*/ 2987404 w 3060950"/>
                <a:gd name="connsiteY152" fmla="*/ 1933220 h 2985207"/>
                <a:gd name="connsiteX153" fmla="*/ 2987569 w 3060950"/>
                <a:gd name="connsiteY153" fmla="*/ 1933220 h 298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060950" h="2985207">
                  <a:moveTo>
                    <a:pt x="2987569" y="1933220"/>
                  </a:moveTo>
                  <a:cubicBezTo>
                    <a:pt x="2940994" y="1942667"/>
                    <a:pt x="2899528" y="1960571"/>
                    <a:pt x="2860039" y="1983254"/>
                  </a:cubicBezTo>
                  <a:cubicBezTo>
                    <a:pt x="2850153" y="1988857"/>
                    <a:pt x="2832412" y="1956507"/>
                    <a:pt x="2822747" y="1962713"/>
                  </a:cubicBezTo>
                  <a:cubicBezTo>
                    <a:pt x="2818353" y="1965460"/>
                    <a:pt x="2789024" y="1966448"/>
                    <a:pt x="2782104" y="1952333"/>
                  </a:cubicBezTo>
                  <a:cubicBezTo>
                    <a:pt x="2777820" y="1943710"/>
                    <a:pt x="2798800" y="1919160"/>
                    <a:pt x="2789463" y="1916688"/>
                  </a:cubicBezTo>
                  <a:cubicBezTo>
                    <a:pt x="2770515" y="1911526"/>
                    <a:pt x="2727840" y="1942722"/>
                    <a:pt x="2722622" y="1947720"/>
                  </a:cubicBezTo>
                  <a:cubicBezTo>
                    <a:pt x="2713396" y="1956562"/>
                    <a:pt x="2767824" y="2010826"/>
                    <a:pt x="2758707" y="2020877"/>
                  </a:cubicBezTo>
                  <a:cubicBezTo>
                    <a:pt x="2742944" y="2038177"/>
                    <a:pt x="2716746" y="2048722"/>
                    <a:pt x="2700324" y="2066188"/>
                  </a:cubicBezTo>
                  <a:cubicBezTo>
                    <a:pt x="2680497" y="2087333"/>
                    <a:pt x="2670281" y="2114959"/>
                    <a:pt x="2647488" y="2129678"/>
                  </a:cubicBezTo>
                  <a:cubicBezTo>
                    <a:pt x="2613711" y="2151592"/>
                    <a:pt x="2579659" y="2174660"/>
                    <a:pt x="2545497" y="2198551"/>
                  </a:cubicBezTo>
                  <a:cubicBezTo>
                    <a:pt x="2529954" y="2209481"/>
                    <a:pt x="2484149" y="2220356"/>
                    <a:pt x="2437684" y="2223432"/>
                  </a:cubicBezTo>
                  <a:cubicBezTo>
                    <a:pt x="2405884" y="2225464"/>
                    <a:pt x="2370953" y="2218982"/>
                    <a:pt x="2356234" y="2226507"/>
                  </a:cubicBezTo>
                  <a:cubicBezTo>
                    <a:pt x="2331354" y="2239249"/>
                    <a:pt x="2410278" y="2270665"/>
                    <a:pt x="2377434" y="2293073"/>
                  </a:cubicBezTo>
                  <a:cubicBezTo>
                    <a:pt x="2356564" y="2307353"/>
                    <a:pt x="2310813" y="2281924"/>
                    <a:pt x="2296203" y="2289503"/>
                  </a:cubicBezTo>
                  <a:cubicBezTo>
                    <a:pt x="2284835" y="2295435"/>
                    <a:pt x="2304607" y="2334595"/>
                    <a:pt x="2289723" y="2340965"/>
                  </a:cubicBezTo>
                  <a:cubicBezTo>
                    <a:pt x="2277859" y="2346073"/>
                    <a:pt x="2252046" y="2340416"/>
                    <a:pt x="2238699" y="2352390"/>
                  </a:cubicBezTo>
                  <a:cubicBezTo>
                    <a:pt x="2235294" y="2355465"/>
                    <a:pt x="2205527" y="2331958"/>
                    <a:pt x="2200803" y="2341350"/>
                  </a:cubicBezTo>
                  <a:cubicBezTo>
                    <a:pt x="2196354" y="2350303"/>
                    <a:pt x="2219202" y="2368701"/>
                    <a:pt x="2220960" y="2385727"/>
                  </a:cubicBezTo>
                  <a:cubicBezTo>
                    <a:pt x="2222662" y="2402808"/>
                    <a:pt x="2203385" y="2418516"/>
                    <a:pt x="2199869" y="2422361"/>
                  </a:cubicBezTo>
                  <a:cubicBezTo>
                    <a:pt x="2187512" y="2435707"/>
                    <a:pt x="2176692" y="2412585"/>
                    <a:pt x="2158073" y="2419011"/>
                  </a:cubicBezTo>
                  <a:cubicBezTo>
                    <a:pt x="2142640" y="2424283"/>
                    <a:pt x="2129294" y="2448174"/>
                    <a:pt x="2124296" y="2456578"/>
                  </a:cubicBezTo>
                  <a:cubicBezTo>
                    <a:pt x="2115179" y="2472011"/>
                    <a:pt x="2154942" y="2496232"/>
                    <a:pt x="2151702" y="2500736"/>
                  </a:cubicBezTo>
                  <a:cubicBezTo>
                    <a:pt x="2138027" y="2520123"/>
                    <a:pt x="2138796" y="2546925"/>
                    <a:pt x="2127372" y="2566917"/>
                  </a:cubicBezTo>
                  <a:cubicBezTo>
                    <a:pt x="2122319" y="2575759"/>
                    <a:pt x="2094473" y="2568510"/>
                    <a:pt x="2090244" y="2577736"/>
                  </a:cubicBezTo>
                  <a:cubicBezTo>
                    <a:pt x="2087003" y="2584767"/>
                    <a:pt x="2111718" y="2593829"/>
                    <a:pt x="2121714" y="2607670"/>
                  </a:cubicBezTo>
                  <a:cubicBezTo>
                    <a:pt x="2129294" y="2618160"/>
                    <a:pt x="2123087" y="2633813"/>
                    <a:pt x="2120946" y="2639030"/>
                  </a:cubicBezTo>
                  <a:cubicBezTo>
                    <a:pt x="2110126" y="2666162"/>
                    <a:pt x="2101338" y="2675334"/>
                    <a:pt x="2095132" y="2702795"/>
                  </a:cubicBezTo>
                  <a:cubicBezTo>
                    <a:pt x="2088926" y="2730257"/>
                    <a:pt x="2110950" y="2742999"/>
                    <a:pt x="2121055" y="2771174"/>
                  </a:cubicBezTo>
                  <a:cubicBezTo>
                    <a:pt x="2133248" y="2805171"/>
                    <a:pt x="2135225" y="2854601"/>
                    <a:pt x="2142969" y="2885688"/>
                  </a:cubicBezTo>
                  <a:cubicBezTo>
                    <a:pt x="2147583" y="2904032"/>
                    <a:pt x="2170870" y="2919190"/>
                    <a:pt x="2161643" y="2934679"/>
                  </a:cubicBezTo>
                  <a:cubicBezTo>
                    <a:pt x="2150604" y="2953352"/>
                    <a:pt x="2151373" y="2970379"/>
                    <a:pt x="2135775" y="2985207"/>
                  </a:cubicBezTo>
                  <a:cubicBezTo>
                    <a:pt x="2110126" y="2965820"/>
                    <a:pt x="2063716" y="2924903"/>
                    <a:pt x="2054984" y="2923804"/>
                  </a:cubicBezTo>
                  <a:cubicBezTo>
                    <a:pt x="2029829" y="2920728"/>
                    <a:pt x="1947061" y="2934404"/>
                    <a:pt x="1923224" y="2927209"/>
                  </a:cubicBezTo>
                  <a:cubicBezTo>
                    <a:pt x="1887854" y="2916499"/>
                    <a:pt x="1874014" y="2879701"/>
                    <a:pt x="1837160" y="2857842"/>
                  </a:cubicBezTo>
                  <a:cubicBezTo>
                    <a:pt x="1804591" y="2838564"/>
                    <a:pt x="1749120" y="2834939"/>
                    <a:pt x="1716551" y="2813409"/>
                  </a:cubicBezTo>
                  <a:cubicBezTo>
                    <a:pt x="1712871" y="2810993"/>
                    <a:pt x="1723471" y="2794736"/>
                    <a:pt x="1712102" y="2773701"/>
                  </a:cubicBezTo>
                  <a:cubicBezTo>
                    <a:pt x="1688650" y="2730696"/>
                    <a:pt x="1629169" y="2671600"/>
                    <a:pt x="1629059" y="2662482"/>
                  </a:cubicBezTo>
                  <a:cubicBezTo>
                    <a:pt x="1628949" y="2647544"/>
                    <a:pt x="1640593" y="2646994"/>
                    <a:pt x="1642954" y="2633813"/>
                  </a:cubicBezTo>
                  <a:cubicBezTo>
                    <a:pt x="1644327" y="2626344"/>
                    <a:pt x="1646030" y="2604210"/>
                    <a:pt x="1639934" y="2593280"/>
                  </a:cubicBezTo>
                  <a:cubicBezTo>
                    <a:pt x="1633123" y="2580867"/>
                    <a:pt x="1618129" y="2579439"/>
                    <a:pt x="1613351" y="2566533"/>
                  </a:cubicBezTo>
                  <a:cubicBezTo>
                    <a:pt x="1609287" y="2555822"/>
                    <a:pt x="1635814" y="2525945"/>
                    <a:pt x="1626532" y="2513312"/>
                  </a:cubicBezTo>
                  <a:cubicBezTo>
                    <a:pt x="1597204" y="2473439"/>
                    <a:pt x="1515973" y="2444165"/>
                    <a:pt x="1502737" y="2405609"/>
                  </a:cubicBezTo>
                  <a:cubicBezTo>
                    <a:pt x="1485711" y="2356014"/>
                    <a:pt x="1463302" y="2284286"/>
                    <a:pt x="1419310" y="2257263"/>
                  </a:cubicBezTo>
                  <a:cubicBezTo>
                    <a:pt x="1404371" y="2248037"/>
                    <a:pt x="1375262" y="2185095"/>
                    <a:pt x="1355270" y="2120067"/>
                  </a:cubicBezTo>
                  <a:cubicBezTo>
                    <a:pt x="1349173" y="2100130"/>
                    <a:pt x="1366419" y="2078820"/>
                    <a:pt x="1356643" y="2060311"/>
                  </a:cubicBezTo>
                  <a:cubicBezTo>
                    <a:pt x="1343022" y="2034553"/>
                    <a:pt x="1298974" y="2026094"/>
                    <a:pt x="1282937" y="2005663"/>
                  </a:cubicBezTo>
                  <a:cubicBezTo>
                    <a:pt x="1257563" y="1973369"/>
                    <a:pt x="1235484" y="1961780"/>
                    <a:pt x="1208681" y="1937449"/>
                  </a:cubicBezTo>
                  <a:cubicBezTo>
                    <a:pt x="1189788" y="1920258"/>
                    <a:pt x="1165787" y="1886097"/>
                    <a:pt x="1148102" y="1880000"/>
                  </a:cubicBezTo>
                  <a:cubicBezTo>
                    <a:pt x="1122453" y="1871158"/>
                    <a:pt x="1097353" y="1895049"/>
                    <a:pt x="1081590" y="1892577"/>
                  </a:cubicBezTo>
                  <a:cubicBezTo>
                    <a:pt x="1074011" y="1891424"/>
                    <a:pt x="1077691" y="1871213"/>
                    <a:pt x="1067750" y="1867862"/>
                  </a:cubicBezTo>
                  <a:cubicBezTo>
                    <a:pt x="1051383" y="1862260"/>
                    <a:pt x="1030073" y="1869400"/>
                    <a:pt x="1009367" y="1868412"/>
                  </a:cubicBezTo>
                  <a:cubicBezTo>
                    <a:pt x="997998" y="1867862"/>
                    <a:pt x="981247" y="1842488"/>
                    <a:pt x="971031" y="1841500"/>
                  </a:cubicBezTo>
                  <a:cubicBezTo>
                    <a:pt x="957411" y="1840127"/>
                    <a:pt x="951040" y="1863798"/>
                    <a:pt x="943076" y="1869620"/>
                  </a:cubicBezTo>
                  <a:cubicBezTo>
                    <a:pt x="926215" y="1881813"/>
                    <a:pt x="895458" y="1852813"/>
                    <a:pt x="881507" y="1871103"/>
                  </a:cubicBezTo>
                  <a:cubicBezTo>
                    <a:pt x="861681" y="1897081"/>
                    <a:pt x="859319" y="1935307"/>
                    <a:pt x="844655" y="1967986"/>
                  </a:cubicBezTo>
                  <a:cubicBezTo>
                    <a:pt x="830375" y="1999896"/>
                    <a:pt x="806538" y="2009728"/>
                    <a:pt x="788908" y="2028566"/>
                  </a:cubicBezTo>
                  <a:cubicBezTo>
                    <a:pt x="768147" y="2050755"/>
                    <a:pt x="756724" y="2072394"/>
                    <a:pt x="727999" y="2056412"/>
                  </a:cubicBezTo>
                  <a:cubicBezTo>
                    <a:pt x="607828" y="1989626"/>
                    <a:pt x="516822" y="1916743"/>
                    <a:pt x="422739" y="1847376"/>
                  </a:cubicBezTo>
                  <a:cubicBezTo>
                    <a:pt x="401045" y="1831394"/>
                    <a:pt x="416972" y="1764553"/>
                    <a:pt x="410107" y="1713640"/>
                  </a:cubicBezTo>
                  <a:cubicBezTo>
                    <a:pt x="406592" y="1687002"/>
                    <a:pt x="377758" y="1678050"/>
                    <a:pt x="374847" y="1654378"/>
                  </a:cubicBezTo>
                  <a:cubicBezTo>
                    <a:pt x="372101" y="1631476"/>
                    <a:pt x="386765" y="1592536"/>
                    <a:pt x="376385" y="1586934"/>
                  </a:cubicBezTo>
                  <a:cubicBezTo>
                    <a:pt x="269560" y="1528661"/>
                    <a:pt x="120720" y="1350437"/>
                    <a:pt x="65633" y="1291725"/>
                  </a:cubicBezTo>
                  <a:cubicBezTo>
                    <a:pt x="52396" y="1277554"/>
                    <a:pt x="74365" y="1254981"/>
                    <a:pt x="60085" y="1243338"/>
                  </a:cubicBezTo>
                  <a:cubicBezTo>
                    <a:pt x="44103" y="1230266"/>
                    <a:pt x="27516" y="1218897"/>
                    <a:pt x="10270" y="1209725"/>
                  </a:cubicBezTo>
                  <a:cubicBezTo>
                    <a:pt x="7250" y="1208132"/>
                    <a:pt x="3680" y="1208572"/>
                    <a:pt x="0" y="1209670"/>
                  </a:cubicBezTo>
                  <a:lnTo>
                    <a:pt x="2362" y="1172707"/>
                  </a:lnTo>
                  <a:lnTo>
                    <a:pt x="838009" y="1240811"/>
                  </a:lnTo>
                  <a:lnTo>
                    <a:pt x="952907" y="3021"/>
                  </a:lnTo>
                  <a:lnTo>
                    <a:pt x="949557" y="0"/>
                  </a:lnTo>
                  <a:lnTo>
                    <a:pt x="1594897" y="45641"/>
                  </a:lnTo>
                  <a:lnTo>
                    <a:pt x="1565898" y="563890"/>
                  </a:lnTo>
                  <a:lnTo>
                    <a:pt x="1569468" y="567461"/>
                  </a:lnTo>
                  <a:cubicBezTo>
                    <a:pt x="1582979" y="581355"/>
                    <a:pt x="1597698" y="584816"/>
                    <a:pt x="1613790" y="594263"/>
                  </a:cubicBezTo>
                  <a:cubicBezTo>
                    <a:pt x="1615987" y="595471"/>
                    <a:pt x="1618129" y="597009"/>
                    <a:pt x="1620107" y="598656"/>
                  </a:cubicBezTo>
                  <a:cubicBezTo>
                    <a:pt x="1632739" y="608872"/>
                    <a:pt x="1641197" y="623097"/>
                    <a:pt x="1654708" y="632269"/>
                  </a:cubicBezTo>
                  <a:cubicBezTo>
                    <a:pt x="1660639" y="636169"/>
                    <a:pt x="1666900" y="639024"/>
                    <a:pt x="1673821" y="640562"/>
                  </a:cubicBezTo>
                  <a:cubicBezTo>
                    <a:pt x="1693209" y="644681"/>
                    <a:pt x="1720395" y="629962"/>
                    <a:pt x="1738904" y="632379"/>
                  </a:cubicBezTo>
                  <a:lnTo>
                    <a:pt x="1742089" y="632818"/>
                  </a:lnTo>
                  <a:lnTo>
                    <a:pt x="1744122" y="635455"/>
                  </a:lnTo>
                  <a:cubicBezTo>
                    <a:pt x="1748351" y="641386"/>
                    <a:pt x="1751701" y="648856"/>
                    <a:pt x="1755051" y="655282"/>
                  </a:cubicBezTo>
                  <a:cubicBezTo>
                    <a:pt x="1760214" y="665277"/>
                    <a:pt x="1768892" y="684665"/>
                    <a:pt x="1780371" y="688345"/>
                  </a:cubicBezTo>
                  <a:cubicBezTo>
                    <a:pt x="1797287" y="693782"/>
                    <a:pt x="1814477" y="698725"/>
                    <a:pt x="1831723" y="703064"/>
                  </a:cubicBezTo>
                  <a:cubicBezTo>
                    <a:pt x="1851550" y="708172"/>
                    <a:pt x="1871597" y="698506"/>
                    <a:pt x="1890380" y="702680"/>
                  </a:cubicBezTo>
                  <a:lnTo>
                    <a:pt x="1891753" y="703009"/>
                  </a:lnTo>
                  <a:lnTo>
                    <a:pt x="1892962" y="703833"/>
                  </a:lnTo>
                  <a:cubicBezTo>
                    <a:pt x="1896312" y="706195"/>
                    <a:pt x="1899827" y="710588"/>
                    <a:pt x="1902628" y="713884"/>
                  </a:cubicBezTo>
                  <a:cubicBezTo>
                    <a:pt x="1909054" y="721463"/>
                    <a:pt x="1916249" y="729921"/>
                    <a:pt x="1926355" y="732228"/>
                  </a:cubicBezTo>
                  <a:cubicBezTo>
                    <a:pt x="1939262" y="735249"/>
                    <a:pt x="1948763" y="728109"/>
                    <a:pt x="1959144" y="721518"/>
                  </a:cubicBezTo>
                  <a:cubicBezTo>
                    <a:pt x="1961505" y="719980"/>
                    <a:pt x="1963757" y="718607"/>
                    <a:pt x="1966393" y="717729"/>
                  </a:cubicBezTo>
                  <a:cubicBezTo>
                    <a:pt x="1973643" y="715038"/>
                    <a:pt x="1985781" y="718937"/>
                    <a:pt x="1993196" y="721134"/>
                  </a:cubicBezTo>
                  <a:cubicBezTo>
                    <a:pt x="2005773" y="724539"/>
                    <a:pt x="2023293" y="739478"/>
                    <a:pt x="2028895" y="751231"/>
                  </a:cubicBezTo>
                  <a:cubicBezTo>
                    <a:pt x="2031806" y="757218"/>
                    <a:pt x="2030158" y="753977"/>
                    <a:pt x="2031257" y="759140"/>
                  </a:cubicBezTo>
                  <a:cubicBezTo>
                    <a:pt x="2033234" y="768477"/>
                    <a:pt x="2034497" y="779681"/>
                    <a:pt x="2043450" y="785119"/>
                  </a:cubicBezTo>
                  <a:cubicBezTo>
                    <a:pt x="2045866" y="786656"/>
                    <a:pt x="2045647" y="786492"/>
                    <a:pt x="2048393" y="787206"/>
                  </a:cubicBezTo>
                  <a:cubicBezTo>
                    <a:pt x="2059707" y="789897"/>
                    <a:pt x="2069263" y="796982"/>
                    <a:pt x="2080522" y="799618"/>
                  </a:cubicBezTo>
                  <a:cubicBezTo>
                    <a:pt x="2095297" y="803024"/>
                    <a:pt x="2105128" y="789622"/>
                    <a:pt x="2111883" y="778528"/>
                  </a:cubicBezTo>
                  <a:cubicBezTo>
                    <a:pt x="2112268" y="777869"/>
                    <a:pt x="2112652" y="777320"/>
                    <a:pt x="2113037" y="776496"/>
                  </a:cubicBezTo>
                  <a:lnTo>
                    <a:pt x="2118804" y="766500"/>
                  </a:lnTo>
                  <a:lnTo>
                    <a:pt x="2125834" y="775727"/>
                  </a:lnTo>
                  <a:cubicBezTo>
                    <a:pt x="2128854" y="779736"/>
                    <a:pt x="2131710" y="784020"/>
                    <a:pt x="2134841" y="787920"/>
                  </a:cubicBezTo>
                  <a:cubicBezTo>
                    <a:pt x="2142091" y="797146"/>
                    <a:pt x="2150604" y="805989"/>
                    <a:pt x="2162028" y="809724"/>
                  </a:cubicBezTo>
                  <a:cubicBezTo>
                    <a:pt x="2171804" y="812964"/>
                    <a:pt x="2186633" y="801541"/>
                    <a:pt x="2194816" y="796872"/>
                  </a:cubicBezTo>
                  <a:cubicBezTo>
                    <a:pt x="2196354" y="795993"/>
                    <a:pt x="2198057" y="795004"/>
                    <a:pt x="2199650" y="794180"/>
                  </a:cubicBezTo>
                  <a:lnTo>
                    <a:pt x="2209646" y="789018"/>
                  </a:lnTo>
                  <a:lnTo>
                    <a:pt x="2210799" y="800168"/>
                  </a:lnTo>
                  <a:cubicBezTo>
                    <a:pt x="2211073" y="802694"/>
                    <a:pt x="2211238" y="805110"/>
                    <a:pt x="2211348" y="807637"/>
                  </a:cubicBezTo>
                  <a:cubicBezTo>
                    <a:pt x="2212007" y="819610"/>
                    <a:pt x="2209481" y="844820"/>
                    <a:pt x="2225958" y="847236"/>
                  </a:cubicBezTo>
                  <a:cubicBezTo>
                    <a:pt x="2249959" y="850641"/>
                    <a:pt x="2261382" y="819665"/>
                    <a:pt x="2268468" y="802145"/>
                  </a:cubicBezTo>
                  <a:cubicBezTo>
                    <a:pt x="2270445" y="797201"/>
                    <a:pt x="2272367" y="792258"/>
                    <a:pt x="2274564" y="787260"/>
                  </a:cubicBezTo>
                  <a:lnTo>
                    <a:pt x="2279836" y="775177"/>
                  </a:lnTo>
                  <a:lnTo>
                    <a:pt x="2287691" y="785778"/>
                  </a:lnTo>
                  <a:cubicBezTo>
                    <a:pt x="2294281" y="794510"/>
                    <a:pt x="2303398" y="806099"/>
                    <a:pt x="2315756" y="804122"/>
                  </a:cubicBezTo>
                  <a:cubicBezTo>
                    <a:pt x="2331958" y="801596"/>
                    <a:pt x="2347776" y="795279"/>
                    <a:pt x="2364143" y="801596"/>
                  </a:cubicBezTo>
                  <a:cubicBezTo>
                    <a:pt x="2382816" y="808845"/>
                    <a:pt x="2399733" y="832077"/>
                    <a:pt x="2418736" y="833505"/>
                  </a:cubicBezTo>
                  <a:cubicBezTo>
                    <a:pt x="2433455" y="834604"/>
                    <a:pt x="2442517" y="824443"/>
                    <a:pt x="2450481" y="813403"/>
                  </a:cubicBezTo>
                  <a:cubicBezTo>
                    <a:pt x="2452843" y="810163"/>
                    <a:pt x="2455424" y="806154"/>
                    <a:pt x="2458335" y="803628"/>
                  </a:cubicBezTo>
                  <a:lnTo>
                    <a:pt x="2460367" y="801925"/>
                  </a:lnTo>
                  <a:lnTo>
                    <a:pt x="2463004" y="801705"/>
                  </a:lnTo>
                  <a:cubicBezTo>
                    <a:pt x="2469594" y="801156"/>
                    <a:pt x="2478821" y="803243"/>
                    <a:pt x="2485467" y="804122"/>
                  </a:cubicBezTo>
                  <a:cubicBezTo>
                    <a:pt x="2495737" y="805440"/>
                    <a:pt x="2507381" y="806648"/>
                    <a:pt x="2517322" y="802914"/>
                  </a:cubicBezTo>
                  <a:cubicBezTo>
                    <a:pt x="2534403" y="796597"/>
                    <a:pt x="2551978" y="788743"/>
                    <a:pt x="2570322" y="787151"/>
                  </a:cubicBezTo>
                  <a:cubicBezTo>
                    <a:pt x="2585866" y="785778"/>
                    <a:pt x="2600804" y="791215"/>
                    <a:pt x="2616073" y="788084"/>
                  </a:cubicBezTo>
                  <a:cubicBezTo>
                    <a:pt x="2634856" y="784185"/>
                    <a:pt x="2651827" y="774189"/>
                    <a:pt x="2670721" y="770289"/>
                  </a:cubicBezTo>
                  <a:cubicBezTo>
                    <a:pt x="2675664" y="769301"/>
                    <a:pt x="2680497" y="768916"/>
                    <a:pt x="2685494" y="769301"/>
                  </a:cubicBezTo>
                  <a:cubicBezTo>
                    <a:pt x="2714329" y="771992"/>
                    <a:pt x="2748271" y="802090"/>
                    <a:pt x="2769636" y="820599"/>
                  </a:cubicBezTo>
                  <a:cubicBezTo>
                    <a:pt x="2792374" y="840316"/>
                    <a:pt x="2814947" y="859758"/>
                    <a:pt x="2841365" y="874477"/>
                  </a:cubicBezTo>
                  <a:cubicBezTo>
                    <a:pt x="2852075" y="879255"/>
                    <a:pt x="2863279" y="881013"/>
                    <a:pt x="2874977" y="880079"/>
                  </a:cubicBezTo>
                  <a:cubicBezTo>
                    <a:pt x="2889752" y="878871"/>
                    <a:pt x="2903757" y="873269"/>
                    <a:pt x="2917872" y="869150"/>
                  </a:cubicBezTo>
                  <a:lnTo>
                    <a:pt x="2927429" y="866404"/>
                  </a:lnTo>
                  <a:lnTo>
                    <a:pt x="2930669" y="997175"/>
                  </a:lnTo>
                  <a:lnTo>
                    <a:pt x="2930505" y="997175"/>
                  </a:lnTo>
                  <a:lnTo>
                    <a:pt x="2930944" y="1008818"/>
                  </a:lnTo>
                  <a:lnTo>
                    <a:pt x="2937754" y="1287111"/>
                  </a:lnTo>
                  <a:cubicBezTo>
                    <a:pt x="2938138" y="1295075"/>
                    <a:pt x="2940445" y="1302269"/>
                    <a:pt x="2945334" y="1308586"/>
                  </a:cubicBezTo>
                  <a:cubicBezTo>
                    <a:pt x="2955220" y="1321328"/>
                    <a:pt x="2972740" y="1325996"/>
                    <a:pt x="2982516" y="1340111"/>
                  </a:cubicBezTo>
                  <a:lnTo>
                    <a:pt x="2983340" y="1341319"/>
                  </a:lnTo>
                  <a:lnTo>
                    <a:pt x="2983669" y="1342802"/>
                  </a:lnTo>
                  <a:cubicBezTo>
                    <a:pt x="2985152" y="1349448"/>
                    <a:pt x="2983285" y="1362080"/>
                    <a:pt x="2982571" y="1369220"/>
                  </a:cubicBezTo>
                  <a:cubicBezTo>
                    <a:pt x="2981472" y="1379930"/>
                    <a:pt x="2980209" y="1392892"/>
                    <a:pt x="2983285" y="1403382"/>
                  </a:cubicBezTo>
                  <a:cubicBezTo>
                    <a:pt x="2986361" y="1413982"/>
                    <a:pt x="2992952" y="1421507"/>
                    <a:pt x="3001739" y="1428097"/>
                  </a:cubicBezTo>
                  <a:cubicBezTo>
                    <a:pt x="3007671" y="1432546"/>
                    <a:pt x="3016953" y="1437324"/>
                    <a:pt x="3021346" y="1443091"/>
                  </a:cubicBezTo>
                  <a:cubicBezTo>
                    <a:pt x="3021895" y="1443860"/>
                    <a:pt x="3021731" y="1443531"/>
                    <a:pt x="3022225" y="1444299"/>
                  </a:cubicBezTo>
                  <a:cubicBezTo>
                    <a:pt x="3028541" y="1455119"/>
                    <a:pt x="3020358" y="1480219"/>
                    <a:pt x="3029145" y="1496091"/>
                  </a:cubicBezTo>
                  <a:cubicBezTo>
                    <a:pt x="3032002" y="1501309"/>
                    <a:pt x="3036066" y="1505978"/>
                    <a:pt x="3040295" y="1510097"/>
                  </a:cubicBezTo>
                  <a:cubicBezTo>
                    <a:pt x="3045567" y="1515039"/>
                    <a:pt x="3056881" y="1523059"/>
                    <a:pt x="3059792" y="1529210"/>
                  </a:cubicBezTo>
                  <a:lnTo>
                    <a:pt x="3060177" y="1530088"/>
                  </a:lnTo>
                  <a:lnTo>
                    <a:pt x="3060341" y="1530967"/>
                  </a:lnTo>
                  <a:cubicBezTo>
                    <a:pt x="3062868" y="1543545"/>
                    <a:pt x="3056772" y="1564360"/>
                    <a:pt x="3055948" y="1577981"/>
                  </a:cubicBezTo>
                  <a:cubicBezTo>
                    <a:pt x="3054959" y="1596490"/>
                    <a:pt x="3057650" y="1620930"/>
                    <a:pt x="3050840" y="1638176"/>
                  </a:cubicBezTo>
                  <a:cubicBezTo>
                    <a:pt x="3043864" y="1656191"/>
                    <a:pt x="3026014" y="1663221"/>
                    <a:pt x="3020138" y="1682608"/>
                  </a:cubicBezTo>
                  <a:cubicBezTo>
                    <a:pt x="3007451" y="1724569"/>
                    <a:pt x="3016788" y="1750657"/>
                    <a:pt x="3023488" y="1791739"/>
                  </a:cubicBezTo>
                  <a:cubicBezTo>
                    <a:pt x="3028596" y="1823156"/>
                    <a:pt x="2965984" y="1874453"/>
                    <a:pt x="2980813" y="1913668"/>
                  </a:cubicBezTo>
                  <a:cubicBezTo>
                    <a:pt x="2981362" y="1915041"/>
                    <a:pt x="2983889" y="1922895"/>
                    <a:pt x="2987404" y="1933220"/>
                  </a:cubicBezTo>
                  <a:lnTo>
                    <a:pt x="2987569" y="1933220"/>
                  </a:lnTo>
                  <a:close/>
                </a:path>
              </a:pathLst>
            </a:custGeom>
            <a:solidFill>
              <a:schemeClr val="accent2"/>
            </a:solidFill>
            <a:ln w="6350"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E052534F-3663-CA2D-020F-808ADCD25A73}"/>
                </a:ext>
              </a:extLst>
            </p:cNvPr>
            <p:cNvSpPr/>
            <p:nvPr/>
          </p:nvSpPr>
          <p:spPr>
            <a:xfrm>
              <a:off x="9578107" y="7807080"/>
              <a:ext cx="1246260" cy="1075659"/>
            </a:xfrm>
            <a:custGeom>
              <a:avLst/>
              <a:gdLst>
                <a:gd name="connsiteX0" fmla="*/ 1076373 w 1246260"/>
                <a:gd name="connsiteY0" fmla="*/ 744531 h 1075659"/>
                <a:gd name="connsiteX1" fmla="*/ 1050175 w 1246260"/>
                <a:gd name="connsiteY1" fmla="*/ 739149 h 1075659"/>
                <a:gd name="connsiteX2" fmla="*/ 966967 w 1246260"/>
                <a:gd name="connsiteY2" fmla="*/ 702021 h 1075659"/>
                <a:gd name="connsiteX3" fmla="*/ 889471 w 1246260"/>
                <a:gd name="connsiteY3" fmla="*/ 739149 h 1075659"/>
                <a:gd name="connsiteX4" fmla="*/ 923798 w 1246260"/>
                <a:gd name="connsiteY4" fmla="*/ 801815 h 1075659"/>
                <a:gd name="connsiteX5" fmla="*/ 1062257 w 1246260"/>
                <a:gd name="connsiteY5" fmla="*/ 767708 h 1075659"/>
                <a:gd name="connsiteX6" fmla="*/ 1042760 w 1246260"/>
                <a:gd name="connsiteY6" fmla="*/ 805934 h 1075659"/>
                <a:gd name="connsiteX7" fmla="*/ 1060500 w 1246260"/>
                <a:gd name="connsiteY7" fmla="*/ 836031 h 1075659"/>
                <a:gd name="connsiteX8" fmla="*/ 1104877 w 1246260"/>
                <a:gd name="connsiteY8" fmla="*/ 791709 h 1075659"/>
                <a:gd name="connsiteX9" fmla="*/ 1192039 w 1246260"/>
                <a:gd name="connsiteY9" fmla="*/ 764193 h 1075659"/>
                <a:gd name="connsiteX10" fmla="*/ 1183307 w 1246260"/>
                <a:gd name="connsiteY10" fmla="*/ 788304 h 1075659"/>
                <a:gd name="connsiteX11" fmla="*/ 1191600 w 1246260"/>
                <a:gd name="connsiteY11" fmla="*/ 814337 h 1075659"/>
                <a:gd name="connsiteX12" fmla="*/ 1095376 w 1246260"/>
                <a:gd name="connsiteY12" fmla="*/ 908585 h 1075659"/>
                <a:gd name="connsiteX13" fmla="*/ 1106800 w 1246260"/>
                <a:gd name="connsiteY13" fmla="*/ 955214 h 1075659"/>
                <a:gd name="connsiteX14" fmla="*/ 1194676 w 1246260"/>
                <a:gd name="connsiteY14" fmla="*/ 997669 h 1075659"/>
                <a:gd name="connsiteX15" fmla="*/ 1241195 w 1246260"/>
                <a:gd name="connsiteY15" fmla="*/ 1044463 h 1075659"/>
                <a:gd name="connsiteX16" fmla="*/ 1208626 w 1246260"/>
                <a:gd name="connsiteY16" fmla="*/ 1053800 h 1075659"/>
                <a:gd name="connsiteX17" fmla="*/ 1167874 w 1246260"/>
                <a:gd name="connsiteY17" fmla="*/ 1075659 h 1075659"/>
                <a:gd name="connsiteX18" fmla="*/ 1145630 w 1246260"/>
                <a:gd name="connsiteY18" fmla="*/ 1023428 h 1075659"/>
                <a:gd name="connsiteX19" fmla="*/ 1105591 w 1246260"/>
                <a:gd name="connsiteY19" fmla="*/ 1001019 h 1075659"/>
                <a:gd name="connsiteX20" fmla="*/ 1059621 w 1246260"/>
                <a:gd name="connsiteY20" fmla="*/ 987398 h 1075659"/>
                <a:gd name="connsiteX21" fmla="*/ 1016782 w 1246260"/>
                <a:gd name="connsiteY21" fmla="*/ 940439 h 1075659"/>
                <a:gd name="connsiteX22" fmla="*/ 988716 w 1246260"/>
                <a:gd name="connsiteY22" fmla="*/ 973778 h 1075659"/>
                <a:gd name="connsiteX23" fmla="*/ 987673 w 1246260"/>
                <a:gd name="connsiteY23" fmla="*/ 1035291 h 1075659"/>
                <a:gd name="connsiteX24" fmla="*/ 974876 w 1246260"/>
                <a:gd name="connsiteY24" fmla="*/ 1039905 h 1075659"/>
                <a:gd name="connsiteX25" fmla="*/ 962353 w 1246260"/>
                <a:gd name="connsiteY25" fmla="*/ 1053965 h 1075659"/>
                <a:gd name="connsiteX26" fmla="*/ 926215 w 1246260"/>
                <a:gd name="connsiteY26" fmla="*/ 1015299 h 1075659"/>
                <a:gd name="connsiteX27" fmla="*/ 901829 w 1246260"/>
                <a:gd name="connsiteY27" fmla="*/ 1030897 h 1075659"/>
                <a:gd name="connsiteX28" fmla="*/ 871621 w 1246260"/>
                <a:gd name="connsiteY28" fmla="*/ 1016123 h 1075659"/>
                <a:gd name="connsiteX29" fmla="*/ 826859 w 1246260"/>
                <a:gd name="connsiteY29" fmla="*/ 1054294 h 1075659"/>
                <a:gd name="connsiteX30" fmla="*/ 754966 w 1246260"/>
                <a:gd name="connsiteY30" fmla="*/ 1046715 h 1075659"/>
                <a:gd name="connsiteX31" fmla="*/ 693398 w 1246260"/>
                <a:gd name="connsiteY31" fmla="*/ 958125 h 1075659"/>
                <a:gd name="connsiteX32" fmla="*/ 653029 w 1246260"/>
                <a:gd name="connsiteY32" fmla="*/ 958399 h 1075659"/>
                <a:gd name="connsiteX33" fmla="*/ 599864 w 1246260"/>
                <a:gd name="connsiteY33" fmla="*/ 893261 h 1075659"/>
                <a:gd name="connsiteX34" fmla="*/ 551093 w 1246260"/>
                <a:gd name="connsiteY34" fmla="*/ 895458 h 1075659"/>
                <a:gd name="connsiteX35" fmla="*/ 527806 w 1246260"/>
                <a:gd name="connsiteY35" fmla="*/ 861351 h 1075659"/>
                <a:gd name="connsiteX36" fmla="*/ 468270 w 1246260"/>
                <a:gd name="connsiteY36" fmla="*/ 914022 h 1075659"/>
                <a:gd name="connsiteX37" fmla="*/ 487932 w 1246260"/>
                <a:gd name="connsiteY37" fmla="*/ 951589 h 1075659"/>
                <a:gd name="connsiteX38" fmla="*/ 308995 w 1246260"/>
                <a:gd name="connsiteY38" fmla="*/ 937419 h 1075659"/>
                <a:gd name="connsiteX39" fmla="*/ 211507 w 1246260"/>
                <a:gd name="connsiteY39" fmla="*/ 904520 h 1075659"/>
                <a:gd name="connsiteX40" fmla="*/ 56076 w 1246260"/>
                <a:gd name="connsiteY40" fmla="*/ 935332 h 1075659"/>
                <a:gd name="connsiteX41" fmla="*/ 48222 w 1246260"/>
                <a:gd name="connsiteY41" fmla="*/ 911990 h 1075659"/>
                <a:gd name="connsiteX42" fmla="*/ 69202 w 1246260"/>
                <a:gd name="connsiteY42" fmla="*/ 859648 h 1075659"/>
                <a:gd name="connsiteX43" fmla="*/ 92160 w 1246260"/>
                <a:gd name="connsiteY43" fmla="*/ 794620 h 1075659"/>
                <a:gd name="connsiteX44" fmla="*/ 88095 w 1246260"/>
                <a:gd name="connsiteY44" fmla="*/ 695760 h 1075659"/>
                <a:gd name="connsiteX45" fmla="*/ 92215 w 1246260"/>
                <a:gd name="connsiteY45" fmla="*/ 688070 h 1075659"/>
                <a:gd name="connsiteX46" fmla="*/ 118194 w 1246260"/>
                <a:gd name="connsiteY46" fmla="*/ 653195 h 1075659"/>
                <a:gd name="connsiteX47" fmla="*/ 124784 w 1246260"/>
                <a:gd name="connsiteY47" fmla="*/ 585750 h 1075659"/>
                <a:gd name="connsiteX48" fmla="*/ 128848 w 1246260"/>
                <a:gd name="connsiteY48" fmla="*/ 533518 h 1075659"/>
                <a:gd name="connsiteX49" fmla="*/ 97872 w 1246260"/>
                <a:gd name="connsiteY49" fmla="*/ 495731 h 1075659"/>
                <a:gd name="connsiteX50" fmla="*/ 94961 w 1246260"/>
                <a:gd name="connsiteY50" fmla="*/ 491612 h 1075659"/>
                <a:gd name="connsiteX51" fmla="*/ 87821 w 1246260"/>
                <a:gd name="connsiteY51" fmla="*/ 439381 h 1075659"/>
                <a:gd name="connsiteX52" fmla="*/ 58383 w 1246260"/>
                <a:gd name="connsiteY52" fmla="*/ 414006 h 1075659"/>
                <a:gd name="connsiteX53" fmla="*/ 51133 w 1246260"/>
                <a:gd name="connsiteY53" fmla="*/ 403516 h 1075659"/>
                <a:gd name="connsiteX54" fmla="*/ 51298 w 1246260"/>
                <a:gd name="connsiteY54" fmla="*/ 378307 h 1075659"/>
                <a:gd name="connsiteX55" fmla="*/ 48276 w 1246260"/>
                <a:gd name="connsiteY55" fmla="*/ 335193 h 1075659"/>
                <a:gd name="connsiteX56" fmla="*/ 24879 w 1246260"/>
                <a:gd name="connsiteY56" fmla="*/ 313004 h 1075659"/>
                <a:gd name="connsiteX57" fmla="*/ 9337 w 1246260"/>
                <a:gd name="connsiteY57" fmla="*/ 301196 h 1075659"/>
                <a:gd name="connsiteX58" fmla="*/ 6590 w 1246260"/>
                <a:gd name="connsiteY58" fmla="*/ 293012 h 1075659"/>
                <a:gd name="connsiteX59" fmla="*/ 0 w 1246260"/>
                <a:gd name="connsiteY59" fmla="*/ 26033 h 1075659"/>
                <a:gd name="connsiteX60" fmla="*/ 649734 w 1246260"/>
                <a:gd name="connsiteY60" fmla="*/ 0 h 1075659"/>
                <a:gd name="connsiteX61" fmla="*/ 655721 w 1246260"/>
                <a:gd name="connsiteY61" fmla="*/ 15544 h 1075659"/>
                <a:gd name="connsiteX62" fmla="*/ 690047 w 1246260"/>
                <a:gd name="connsiteY62" fmla="*/ 74640 h 1075659"/>
                <a:gd name="connsiteX63" fmla="*/ 693947 w 1246260"/>
                <a:gd name="connsiteY63" fmla="*/ 131155 h 1075659"/>
                <a:gd name="connsiteX64" fmla="*/ 718882 w 1246260"/>
                <a:gd name="connsiteY64" fmla="*/ 181904 h 1075659"/>
                <a:gd name="connsiteX65" fmla="*/ 684170 w 1246260"/>
                <a:gd name="connsiteY65" fmla="*/ 218702 h 1075659"/>
                <a:gd name="connsiteX66" fmla="*/ 674944 w 1246260"/>
                <a:gd name="connsiteY66" fmla="*/ 273350 h 1075659"/>
                <a:gd name="connsiteX67" fmla="*/ 590418 w 1246260"/>
                <a:gd name="connsiteY67" fmla="*/ 545711 h 1075659"/>
                <a:gd name="connsiteX68" fmla="*/ 590967 w 1246260"/>
                <a:gd name="connsiteY68" fmla="*/ 557299 h 1075659"/>
                <a:gd name="connsiteX69" fmla="*/ 1003984 w 1246260"/>
                <a:gd name="connsiteY69" fmla="*/ 536594 h 1075659"/>
                <a:gd name="connsiteX70" fmla="*/ 1023317 w 1246260"/>
                <a:gd name="connsiteY70" fmla="*/ 551972 h 1075659"/>
                <a:gd name="connsiteX71" fmla="*/ 1018869 w 1246260"/>
                <a:gd name="connsiteY71" fmla="*/ 567845 h 1075659"/>
                <a:gd name="connsiteX72" fmla="*/ 1009587 w 1246260"/>
                <a:gd name="connsiteY72" fmla="*/ 595800 h 1075659"/>
                <a:gd name="connsiteX73" fmla="*/ 1016562 w 1246260"/>
                <a:gd name="connsiteY73" fmla="*/ 646329 h 1075659"/>
                <a:gd name="connsiteX74" fmla="*/ 1072473 w 1246260"/>
                <a:gd name="connsiteY74" fmla="*/ 716411 h 1075659"/>
                <a:gd name="connsiteX75" fmla="*/ 1076593 w 1246260"/>
                <a:gd name="connsiteY75" fmla="*/ 744586 h 1075659"/>
                <a:gd name="connsiteX76" fmla="*/ 1076373 w 1246260"/>
                <a:gd name="connsiteY76" fmla="*/ 744531 h 107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46260" h="1075659">
                  <a:moveTo>
                    <a:pt x="1076373" y="744531"/>
                  </a:moveTo>
                  <a:cubicBezTo>
                    <a:pt x="1067859" y="744586"/>
                    <a:pt x="1059072" y="742499"/>
                    <a:pt x="1050175" y="739149"/>
                  </a:cubicBezTo>
                  <a:cubicBezTo>
                    <a:pt x="1021395" y="728548"/>
                    <a:pt x="991353" y="705536"/>
                    <a:pt x="966967" y="702021"/>
                  </a:cubicBezTo>
                  <a:cubicBezTo>
                    <a:pt x="922425" y="695705"/>
                    <a:pt x="892876" y="724429"/>
                    <a:pt x="889471" y="739149"/>
                  </a:cubicBezTo>
                  <a:cubicBezTo>
                    <a:pt x="887769" y="746618"/>
                    <a:pt x="889416" y="799399"/>
                    <a:pt x="923798" y="801815"/>
                  </a:cubicBezTo>
                  <a:cubicBezTo>
                    <a:pt x="960321" y="804506"/>
                    <a:pt x="1030677" y="756834"/>
                    <a:pt x="1062257" y="767708"/>
                  </a:cubicBezTo>
                  <a:cubicBezTo>
                    <a:pt x="1071814" y="770948"/>
                    <a:pt x="1047868" y="789293"/>
                    <a:pt x="1042760" y="805934"/>
                  </a:cubicBezTo>
                  <a:cubicBezTo>
                    <a:pt x="1037817" y="822082"/>
                    <a:pt x="1051713" y="836636"/>
                    <a:pt x="1060500" y="836031"/>
                  </a:cubicBezTo>
                  <a:cubicBezTo>
                    <a:pt x="1086863" y="834329"/>
                    <a:pt x="1086094" y="810548"/>
                    <a:pt x="1104877" y="791709"/>
                  </a:cubicBezTo>
                  <a:cubicBezTo>
                    <a:pt x="1128219" y="768257"/>
                    <a:pt x="1169851" y="750188"/>
                    <a:pt x="1192039" y="764193"/>
                  </a:cubicBezTo>
                  <a:cubicBezTo>
                    <a:pt x="1197916" y="767928"/>
                    <a:pt x="1186053" y="777924"/>
                    <a:pt x="1183307" y="788304"/>
                  </a:cubicBezTo>
                  <a:cubicBezTo>
                    <a:pt x="1180616" y="798684"/>
                    <a:pt x="1187097" y="809284"/>
                    <a:pt x="1191600" y="814337"/>
                  </a:cubicBezTo>
                  <a:cubicBezTo>
                    <a:pt x="1198026" y="821587"/>
                    <a:pt x="1098726" y="899467"/>
                    <a:pt x="1095376" y="908585"/>
                  </a:cubicBezTo>
                  <a:cubicBezTo>
                    <a:pt x="1088400" y="927972"/>
                    <a:pt x="1092190" y="942142"/>
                    <a:pt x="1106800" y="955214"/>
                  </a:cubicBezTo>
                  <a:cubicBezTo>
                    <a:pt x="1129812" y="975755"/>
                    <a:pt x="1168862" y="984652"/>
                    <a:pt x="1194676" y="997669"/>
                  </a:cubicBezTo>
                  <a:cubicBezTo>
                    <a:pt x="1234989" y="1017990"/>
                    <a:pt x="1256793" y="1037488"/>
                    <a:pt x="1241195" y="1044463"/>
                  </a:cubicBezTo>
                  <a:cubicBezTo>
                    <a:pt x="1236252" y="1046660"/>
                    <a:pt x="1221808" y="1046495"/>
                    <a:pt x="1208626" y="1053800"/>
                  </a:cubicBezTo>
                  <a:cubicBezTo>
                    <a:pt x="1196268" y="1060720"/>
                    <a:pt x="1185504" y="1075385"/>
                    <a:pt x="1167874" y="1075659"/>
                  </a:cubicBezTo>
                  <a:cubicBezTo>
                    <a:pt x="1152165" y="1075934"/>
                    <a:pt x="1163974" y="1024306"/>
                    <a:pt x="1145630" y="1023428"/>
                  </a:cubicBezTo>
                  <a:cubicBezTo>
                    <a:pt x="1139424" y="1023098"/>
                    <a:pt x="1124430" y="1008653"/>
                    <a:pt x="1105591" y="1001019"/>
                  </a:cubicBezTo>
                  <a:cubicBezTo>
                    <a:pt x="1090927" y="995143"/>
                    <a:pt x="1073132" y="997614"/>
                    <a:pt x="1059621" y="987398"/>
                  </a:cubicBezTo>
                  <a:cubicBezTo>
                    <a:pt x="1037103" y="970428"/>
                    <a:pt x="1026118" y="940110"/>
                    <a:pt x="1016782" y="940439"/>
                  </a:cubicBezTo>
                  <a:cubicBezTo>
                    <a:pt x="1010795" y="940604"/>
                    <a:pt x="992122" y="954720"/>
                    <a:pt x="988716" y="973778"/>
                  </a:cubicBezTo>
                  <a:cubicBezTo>
                    <a:pt x="983993" y="999866"/>
                    <a:pt x="994977" y="1033314"/>
                    <a:pt x="987673" y="1035291"/>
                  </a:cubicBezTo>
                  <a:cubicBezTo>
                    <a:pt x="984487" y="1036170"/>
                    <a:pt x="979159" y="1036005"/>
                    <a:pt x="974876" y="1039905"/>
                  </a:cubicBezTo>
                  <a:cubicBezTo>
                    <a:pt x="969933" y="1044518"/>
                    <a:pt x="965868" y="1053196"/>
                    <a:pt x="962353" y="1053965"/>
                  </a:cubicBezTo>
                  <a:cubicBezTo>
                    <a:pt x="953017" y="1056052"/>
                    <a:pt x="939176" y="1022494"/>
                    <a:pt x="926215" y="1015299"/>
                  </a:cubicBezTo>
                  <a:cubicBezTo>
                    <a:pt x="916767" y="1010026"/>
                    <a:pt x="907486" y="1030677"/>
                    <a:pt x="901829" y="1030897"/>
                  </a:cubicBezTo>
                  <a:cubicBezTo>
                    <a:pt x="889581" y="1031281"/>
                    <a:pt x="880024" y="1014036"/>
                    <a:pt x="871621" y="1016123"/>
                  </a:cubicBezTo>
                  <a:cubicBezTo>
                    <a:pt x="848444" y="1021890"/>
                    <a:pt x="857836" y="1051163"/>
                    <a:pt x="826859" y="1054294"/>
                  </a:cubicBezTo>
                  <a:cubicBezTo>
                    <a:pt x="818401" y="1055173"/>
                    <a:pt x="790830" y="1058304"/>
                    <a:pt x="754966" y="1046715"/>
                  </a:cubicBezTo>
                  <a:cubicBezTo>
                    <a:pt x="736622" y="1040728"/>
                    <a:pt x="714763" y="966088"/>
                    <a:pt x="693398" y="958125"/>
                  </a:cubicBezTo>
                  <a:cubicBezTo>
                    <a:pt x="672088" y="950216"/>
                    <a:pt x="674394" y="960871"/>
                    <a:pt x="653029" y="958399"/>
                  </a:cubicBezTo>
                  <a:cubicBezTo>
                    <a:pt x="636827" y="956587"/>
                    <a:pt x="616890" y="894360"/>
                    <a:pt x="599864" y="893261"/>
                  </a:cubicBezTo>
                  <a:cubicBezTo>
                    <a:pt x="582783" y="892163"/>
                    <a:pt x="566142" y="887549"/>
                    <a:pt x="551093" y="895458"/>
                  </a:cubicBezTo>
                  <a:cubicBezTo>
                    <a:pt x="547578" y="897325"/>
                    <a:pt x="538076" y="859703"/>
                    <a:pt x="527806" y="861351"/>
                  </a:cubicBezTo>
                  <a:cubicBezTo>
                    <a:pt x="505068" y="864866"/>
                    <a:pt x="474531" y="907926"/>
                    <a:pt x="468270" y="914022"/>
                  </a:cubicBezTo>
                  <a:cubicBezTo>
                    <a:pt x="452067" y="929785"/>
                    <a:pt x="492216" y="950985"/>
                    <a:pt x="487932" y="951589"/>
                  </a:cubicBezTo>
                  <a:cubicBezTo>
                    <a:pt x="455802" y="956038"/>
                    <a:pt x="389016" y="945602"/>
                    <a:pt x="308995" y="937419"/>
                  </a:cubicBezTo>
                  <a:cubicBezTo>
                    <a:pt x="278073" y="934233"/>
                    <a:pt x="245174" y="906058"/>
                    <a:pt x="211507" y="904520"/>
                  </a:cubicBezTo>
                  <a:cubicBezTo>
                    <a:pt x="159935" y="902158"/>
                    <a:pt x="106604" y="924457"/>
                    <a:pt x="56076" y="935332"/>
                  </a:cubicBezTo>
                  <a:cubicBezTo>
                    <a:pt x="52012" y="923249"/>
                    <a:pt x="48936" y="913912"/>
                    <a:pt x="48222" y="911990"/>
                  </a:cubicBezTo>
                  <a:cubicBezTo>
                    <a:pt x="43498" y="899522"/>
                    <a:pt x="62611" y="870633"/>
                    <a:pt x="69202" y="859648"/>
                  </a:cubicBezTo>
                  <a:cubicBezTo>
                    <a:pt x="80022" y="841634"/>
                    <a:pt x="95620" y="816534"/>
                    <a:pt x="92160" y="794620"/>
                  </a:cubicBezTo>
                  <a:cubicBezTo>
                    <a:pt x="86228" y="758207"/>
                    <a:pt x="76837" y="733052"/>
                    <a:pt x="88095" y="695760"/>
                  </a:cubicBezTo>
                  <a:cubicBezTo>
                    <a:pt x="88974" y="692849"/>
                    <a:pt x="90457" y="690322"/>
                    <a:pt x="92215" y="688070"/>
                  </a:cubicBezTo>
                  <a:cubicBezTo>
                    <a:pt x="102101" y="674889"/>
                    <a:pt x="111822" y="669397"/>
                    <a:pt x="118194" y="653195"/>
                  </a:cubicBezTo>
                  <a:cubicBezTo>
                    <a:pt x="126486" y="631995"/>
                    <a:pt x="123631" y="607993"/>
                    <a:pt x="124784" y="585750"/>
                  </a:cubicBezTo>
                  <a:cubicBezTo>
                    <a:pt x="125663" y="568889"/>
                    <a:pt x="132143" y="550050"/>
                    <a:pt x="128848" y="533518"/>
                  </a:cubicBezTo>
                  <a:cubicBezTo>
                    <a:pt x="125168" y="514954"/>
                    <a:pt x="108856" y="509188"/>
                    <a:pt x="97872" y="495731"/>
                  </a:cubicBezTo>
                  <a:cubicBezTo>
                    <a:pt x="96829" y="494523"/>
                    <a:pt x="95785" y="493040"/>
                    <a:pt x="94961" y="491612"/>
                  </a:cubicBezTo>
                  <a:cubicBezTo>
                    <a:pt x="88864" y="480024"/>
                    <a:pt x="98202" y="457066"/>
                    <a:pt x="87821" y="439381"/>
                  </a:cubicBezTo>
                  <a:cubicBezTo>
                    <a:pt x="80681" y="427188"/>
                    <a:pt x="68653" y="422904"/>
                    <a:pt x="58383" y="414006"/>
                  </a:cubicBezTo>
                  <a:cubicBezTo>
                    <a:pt x="54923" y="410986"/>
                    <a:pt x="52396" y="407910"/>
                    <a:pt x="51133" y="403516"/>
                  </a:cubicBezTo>
                  <a:cubicBezTo>
                    <a:pt x="49155" y="396871"/>
                    <a:pt x="50529" y="385447"/>
                    <a:pt x="51298" y="378307"/>
                  </a:cubicBezTo>
                  <a:cubicBezTo>
                    <a:pt x="52506" y="365565"/>
                    <a:pt x="55527" y="346507"/>
                    <a:pt x="48276" y="335193"/>
                  </a:cubicBezTo>
                  <a:cubicBezTo>
                    <a:pt x="42125" y="325746"/>
                    <a:pt x="34217" y="319210"/>
                    <a:pt x="24879" y="313004"/>
                  </a:cubicBezTo>
                  <a:cubicBezTo>
                    <a:pt x="19937" y="309654"/>
                    <a:pt x="13017" y="305864"/>
                    <a:pt x="9337" y="301196"/>
                  </a:cubicBezTo>
                  <a:cubicBezTo>
                    <a:pt x="7359" y="298779"/>
                    <a:pt x="6645" y="296088"/>
                    <a:pt x="6590" y="293012"/>
                  </a:cubicBezTo>
                  <a:lnTo>
                    <a:pt x="0" y="26033"/>
                  </a:lnTo>
                  <a:lnTo>
                    <a:pt x="649734" y="0"/>
                  </a:lnTo>
                  <a:cubicBezTo>
                    <a:pt x="651272" y="5437"/>
                    <a:pt x="653304" y="10710"/>
                    <a:pt x="655721" y="15544"/>
                  </a:cubicBezTo>
                  <a:cubicBezTo>
                    <a:pt x="666101" y="35975"/>
                    <a:pt x="678294" y="55033"/>
                    <a:pt x="690047" y="74640"/>
                  </a:cubicBezTo>
                  <a:cubicBezTo>
                    <a:pt x="696528" y="85460"/>
                    <a:pt x="687850" y="113964"/>
                    <a:pt x="693947" y="131155"/>
                  </a:cubicBezTo>
                  <a:cubicBezTo>
                    <a:pt x="700427" y="149390"/>
                    <a:pt x="721682" y="163725"/>
                    <a:pt x="718882" y="181904"/>
                  </a:cubicBezTo>
                  <a:cubicBezTo>
                    <a:pt x="716300" y="198270"/>
                    <a:pt x="694167" y="194591"/>
                    <a:pt x="684170" y="218702"/>
                  </a:cubicBezTo>
                  <a:cubicBezTo>
                    <a:pt x="677140" y="235563"/>
                    <a:pt x="681973" y="260937"/>
                    <a:pt x="674944" y="273350"/>
                  </a:cubicBezTo>
                  <a:cubicBezTo>
                    <a:pt x="628150" y="356887"/>
                    <a:pt x="585914" y="447564"/>
                    <a:pt x="590418" y="545711"/>
                  </a:cubicBezTo>
                  <a:lnTo>
                    <a:pt x="590967" y="557299"/>
                  </a:lnTo>
                  <a:lnTo>
                    <a:pt x="1003984" y="536594"/>
                  </a:lnTo>
                  <a:cubicBezTo>
                    <a:pt x="1014365" y="536044"/>
                    <a:pt x="1022274" y="541207"/>
                    <a:pt x="1023317" y="551972"/>
                  </a:cubicBezTo>
                  <a:cubicBezTo>
                    <a:pt x="1023756" y="556695"/>
                    <a:pt x="1020626" y="563616"/>
                    <a:pt x="1018869" y="567845"/>
                  </a:cubicBezTo>
                  <a:cubicBezTo>
                    <a:pt x="1014805" y="577182"/>
                    <a:pt x="1011070" y="585695"/>
                    <a:pt x="1009587" y="595800"/>
                  </a:cubicBezTo>
                  <a:cubicBezTo>
                    <a:pt x="1006895" y="613321"/>
                    <a:pt x="1013816" y="629523"/>
                    <a:pt x="1016562" y="646329"/>
                  </a:cubicBezTo>
                  <a:cubicBezTo>
                    <a:pt x="1022658" y="683676"/>
                    <a:pt x="1067749" y="692080"/>
                    <a:pt x="1072473" y="716411"/>
                  </a:cubicBezTo>
                  <a:cubicBezTo>
                    <a:pt x="1073462" y="721354"/>
                    <a:pt x="1075659" y="734809"/>
                    <a:pt x="1076593" y="744586"/>
                  </a:cubicBezTo>
                  <a:lnTo>
                    <a:pt x="1076373" y="744531"/>
                  </a:lnTo>
                  <a:close/>
                </a:path>
              </a:pathLst>
            </a:custGeom>
            <a:grpFill/>
            <a:ln w="6350"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4892D248-0129-1001-6DD6-074B9E738576}"/>
                </a:ext>
              </a:extLst>
            </p:cNvPr>
            <p:cNvSpPr/>
            <p:nvPr/>
          </p:nvSpPr>
          <p:spPr>
            <a:xfrm>
              <a:off x="10190981" y="7224132"/>
              <a:ext cx="727566" cy="1323909"/>
            </a:xfrm>
            <a:custGeom>
              <a:avLst/>
              <a:gdLst>
                <a:gd name="connsiteX0" fmla="*/ 727566 w 727566"/>
                <a:gd name="connsiteY0" fmla="*/ 1262670 h 1323909"/>
                <a:gd name="connsiteX1" fmla="*/ 709002 w 727566"/>
                <a:gd name="connsiteY1" fmla="*/ 1246139 h 1323909"/>
                <a:gd name="connsiteX2" fmla="*/ 669018 w 727566"/>
                <a:gd name="connsiteY2" fmla="*/ 1272831 h 1323909"/>
                <a:gd name="connsiteX3" fmla="*/ 597015 w 727566"/>
                <a:gd name="connsiteY3" fmla="*/ 1268053 h 1323909"/>
                <a:gd name="connsiteX4" fmla="*/ 486182 w 727566"/>
                <a:gd name="connsiteY4" fmla="*/ 1323909 h 1323909"/>
                <a:gd name="connsiteX5" fmla="*/ 481898 w 727566"/>
                <a:gd name="connsiteY5" fmla="*/ 1294910 h 1323909"/>
                <a:gd name="connsiteX6" fmla="*/ 426151 w 727566"/>
                <a:gd name="connsiteY6" fmla="*/ 1225488 h 1323909"/>
                <a:gd name="connsiteX7" fmla="*/ 419121 w 727566"/>
                <a:gd name="connsiteY7" fmla="*/ 1182099 h 1323909"/>
                <a:gd name="connsiteX8" fmla="*/ 433126 w 727566"/>
                <a:gd name="connsiteY8" fmla="*/ 1132614 h 1323909"/>
                <a:gd name="connsiteX9" fmla="*/ 389737 w 727566"/>
                <a:gd name="connsiteY9" fmla="*/ 1096420 h 1323909"/>
                <a:gd name="connsiteX10" fmla="*/ 7 w 727566"/>
                <a:gd name="connsiteY10" fmla="*/ 1115917 h 1323909"/>
                <a:gd name="connsiteX11" fmla="*/ 81952 w 727566"/>
                <a:gd name="connsiteY11" fmla="*/ 867393 h 1323909"/>
                <a:gd name="connsiteX12" fmla="*/ 92331 w 727566"/>
                <a:gd name="connsiteY12" fmla="*/ 810273 h 1323909"/>
                <a:gd name="connsiteX13" fmla="*/ 128526 w 727566"/>
                <a:gd name="connsiteY13" fmla="*/ 768257 h 1323909"/>
                <a:gd name="connsiteX14" fmla="*/ 105898 w 727566"/>
                <a:gd name="connsiteY14" fmla="*/ 713005 h 1323909"/>
                <a:gd name="connsiteX15" fmla="*/ 102548 w 727566"/>
                <a:gd name="connsiteY15" fmla="*/ 706250 h 1323909"/>
                <a:gd name="connsiteX16" fmla="*/ 96670 w 727566"/>
                <a:gd name="connsiteY16" fmla="*/ 645560 h 1323909"/>
                <a:gd name="connsiteX17" fmla="*/ 63168 w 727566"/>
                <a:gd name="connsiteY17" fmla="*/ 588002 h 1323909"/>
                <a:gd name="connsiteX18" fmla="*/ 60257 w 727566"/>
                <a:gd name="connsiteY18" fmla="*/ 554718 h 1323909"/>
                <a:gd name="connsiteX19" fmla="*/ 85796 w 727566"/>
                <a:gd name="connsiteY19" fmla="*/ 520941 h 1323909"/>
                <a:gd name="connsiteX20" fmla="*/ 59543 w 727566"/>
                <a:gd name="connsiteY20" fmla="*/ 470632 h 1323909"/>
                <a:gd name="connsiteX21" fmla="*/ 36256 w 727566"/>
                <a:gd name="connsiteY21" fmla="*/ 421312 h 1323909"/>
                <a:gd name="connsiteX22" fmla="*/ 75525 w 727566"/>
                <a:gd name="connsiteY22" fmla="*/ 371387 h 1323909"/>
                <a:gd name="connsiteX23" fmla="*/ 77722 w 727566"/>
                <a:gd name="connsiteY23" fmla="*/ 321847 h 1323909"/>
                <a:gd name="connsiteX24" fmla="*/ 101174 w 727566"/>
                <a:gd name="connsiteY24" fmla="*/ 302953 h 1323909"/>
                <a:gd name="connsiteX25" fmla="*/ 95297 w 727566"/>
                <a:gd name="connsiteY25" fmla="*/ 269615 h 1323909"/>
                <a:gd name="connsiteX26" fmla="*/ 117156 w 727566"/>
                <a:gd name="connsiteY26" fmla="*/ 239133 h 1323909"/>
                <a:gd name="connsiteX27" fmla="*/ 181141 w 727566"/>
                <a:gd name="connsiteY27" fmla="*/ 185309 h 1323909"/>
                <a:gd name="connsiteX28" fmla="*/ 179988 w 727566"/>
                <a:gd name="connsiteY28" fmla="*/ 85954 h 1323909"/>
                <a:gd name="connsiteX29" fmla="*/ 245401 w 727566"/>
                <a:gd name="connsiteY29" fmla="*/ 24111 h 1323909"/>
                <a:gd name="connsiteX30" fmla="*/ 705762 w 727566"/>
                <a:gd name="connsiteY30" fmla="*/ 0 h 1323909"/>
                <a:gd name="connsiteX31" fmla="*/ 691756 w 727566"/>
                <a:gd name="connsiteY31" fmla="*/ 803518 h 1323909"/>
                <a:gd name="connsiteX32" fmla="*/ 727566 w 727566"/>
                <a:gd name="connsiteY32" fmla="*/ 1262670 h 132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27566" h="1323909">
                  <a:moveTo>
                    <a:pt x="727566" y="1262670"/>
                  </a:moveTo>
                  <a:cubicBezTo>
                    <a:pt x="722184" y="1254926"/>
                    <a:pt x="715923" y="1246139"/>
                    <a:pt x="709002" y="1246139"/>
                  </a:cubicBezTo>
                  <a:cubicBezTo>
                    <a:pt x="695162" y="1246249"/>
                    <a:pt x="679015" y="1273710"/>
                    <a:pt x="669018" y="1272831"/>
                  </a:cubicBezTo>
                  <a:cubicBezTo>
                    <a:pt x="639800" y="1270085"/>
                    <a:pt x="625685" y="1264318"/>
                    <a:pt x="597015" y="1268053"/>
                  </a:cubicBezTo>
                  <a:cubicBezTo>
                    <a:pt x="553022" y="1273985"/>
                    <a:pt x="526605" y="1312046"/>
                    <a:pt x="486182" y="1323909"/>
                  </a:cubicBezTo>
                  <a:cubicBezTo>
                    <a:pt x="485138" y="1313419"/>
                    <a:pt x="483106" y="1300457"/>
                    <a:pt x="481898" y="1294910"/>
                  </a:cubicBezTo>
                  <a:cubicBezTo>
                    <a:pt x="474977" y="1259320"/>
                    <a:pt x="430380" y="1251192"/>
                    <a:pt x="426151" y="1225488"/>
                  </a:cubicBezTo>
                  <a:cubicBezTo>
                    <a:pt x="424174" y="1213295"/>
                    <a:pt x="417418" y="1194072"/>
                    <a:pt x="419121" y="1182099"/>
                  </a:cubicBezTo>
                  <a:cubicBezTo>
                    <a:pt x="421703" y="1165018"/>
                    <a:pt x="434884" y="1150628"/>
                    <a:pt x="433126" y="1132614"/>
                  </a:cubicBezTo>
                  <a:cubicBezTo>
                    <a:pt x="430929" y="1109601"/>
                    <a:pt x="412475" y="1095266"/>
                    <a:pt x="389737" y="1096420"/>
                  </a:cubicBezTo>
                  <a:lnTo>
                    <a:pt x="7" y="1115917"/>
                  </a:lnTo>
                  <a:cubicBezTo>
                    <a:pt x="-597" y="1026613"/>
                    <a:pt x="39112" y="943790"/>
                    <a:pt x="81952" y="867393"/>
                  </a:cubicBezTo>
                  <a:cubicBezTo>
                    <a:pt x="92881" y="848005"/>
                    <a:pt x="85521" y="826695"/>
                    <a:pt x="92331" y="810273"/>
                  </a:cubicBezTo>
                  <a:cubicBezTo>
                    <a:pt x="99142" y="793741"/>
                    <a:pt x="123638" y="799453"/>
                    <a:pt x="128526" y="768257"/>
                  </a:cubicBezTo>
                  <a:cubicBezTo>
                    <a:pt x="132645" y="741895"/>
                    <a:pt x="117706" y="732173"/>
                    <a:pt x="105898" y="713005"/>
                  </a:cubicBezTo>
                  <a:cubicBezTo>
                    <a:pt x="104580" y="710808"/>
                    <a:pt x="103371" y="708611"/>
                    <a:pt x="102548" y="706250"/>
                  </a:cubicBezTo>
                  <a:cubicBezTo>
                    <a:pt x="96780" y="689883"/>
                    <a:pt x="109358" y="666650"/>
                    <a:pt x="96670" y="645560"/>
                  </a:cubicBezTo>
                  <a:cubicBezTo>
                    <a:pt x="85247" y="626502"/>
                    <a:pt x="73163" y="607883"/>
                    <a:pt x="63168" y="588002"/>
                  </a:cubicBezTo>
                  <a:cubicBezTo>
                    <a:pt x="58554" y="578994"/>
                    <a:pt x="54160" y="563945"/>
                    <a:pt x="60257" y="554718"/>
                  </a:cubicBezTo>
                  <a:cubicBezTo>
                    <a:pt x="65859" y="546096"/>
                    <a:pt x="90025" y="542635"/>
                    <a:pt x="85796" y="520941"/>
                  </a:cubicBezTo>
                  <a:cubicBezTo>
                    <a:pt x="82391" y="503476"/>
                    <a:pt x="69484" y="485242"/>
                    <a:pt x="59543" y="470632"/>
                  </a:cubicBezTo>
                  <a:cubicBezTo>
                    <a:pt x="52403" y="460252"/>
                    <a:pt x="33454" y="434492"/>
                    <a:pt x="36256" y="421312"/>
                  </a:cubicBezTo>
                  <a:cubicBezTo>
                    <a:pt x="39277" y="406867"/>
                    <a:pt x="69154" y="391049"/>
                    <a:pt x="75525" y="371387"/>
                  </a:cubicBezTo>
                  <a:cubicBezTo>
                    <a:pt x="80578" y="355734"/>
                    <a:pt x="73163" y="331678"/>
                    <a:pt x="77722" y="321847"/>
                  </a:cubicBezTo>
                  <a:cubicBezTo>
                    <a:pt x="83160" y="316794"/>
                    <a:pt x="97220" y="318057"/>
                    <a:pt x="101174" y="302953"/>
                  </a:cubicBezTo>
                  <a:cubicBezTo>
                    <a:pt x="104635" y="289992"/>
                    <a:pt x="95077" y="278018"/>
                    <a:pt x="95297" y="269615"/>
                  </a:cubicBezTo>
                  <a:cubicBezTo>
                    <a:pt x="100350" y="259509"/>
                    <a:pt x="111335" y="250942"/>
                    <a:pt x="117156" y="239133"/>
                  </a:cubicBezTo>
                  <a:cubicBezTo>
                    <a:pt x="126604" y="220185"/>
                    <a:pt x="169663" y="216066"/>
                    <a:pt x="181141" y="185309"/>
                  </a:cubicBezTo>
                  <a:cubicBezTo>
                    <a:pt x="192401" y="154937"/>
                    <a:pt x="169773" y="107154"/>
                    <a:pt x="179988" y="85954"/>
                  </a:cubicBezTo>
                  <a:cubicBezTo>
                    <a:pt x="192016" y="60910"/>
                    <a:pt x="223212" y="46629"/>
                    <a:pt x="245401" y="24111"/>
                  </a:cubicBezTo>
                  <a:lnTo>
                    <a:pt x="705762" y="0"/>
                  </a:lnTo>
                  <a:lnTo>
                    <a:pt x="691756" y="803518"/>
                  </a:lnTo>
                  <a:lnTo>
                    <a:pt x="727566" y="1262670"/>
                  </a:lnTo>
                  <a:close/>
                </a:path>
              </a:pathLst>
            </a:custGeom>
            <a:grpFill/>
            <a:ln w="6350"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7308030B-9057-69A4-B0A9-E07FB512FD44}"/>
                </a:ext>
              </a:extLst>
            </p:cNvPr>
            <p:cNvSpPr/>
            <p:nvPr/>
          </p:nvSpPr>
          <p:spPr>
            <a:xfrm>
              <a:off x="10906025" y="7162289"/>
              <a:ext cx="799947" cy="1351132"/>
            </a:xfrm>
            <a:custGeom>
              <a:avLst/>
              <a:gdLst>
                <a:gd name="connsiteX0" fmla="*/ 202445 w 799947"/>
                <a:gd name="connsiteY0" fmla="*/ 1169851 h 1351132"/>
                <a:gd name="connsiteX1" fmla="*/ 206345 w 799947"/>
                <a:gd name="connsiteY1" fmla="*/ 1195390 h 1351132"/>
                <a:gd name="connsiteX2" fmla="*/ 254402 w 799947"/>
                <a:gd name="connsiteY2" fmla="*/ 1254322 h 1351132"/>
                <a:gd name="connsiteX3" fmla="*/ 248086 w 799947"/>
                <a:gd name="connsiteY3" fmla="*/ 1286672 h 1351132"/>
                <a:gd name="connsiteX4" fmla="*/ 266539 w 799947"/>
                <a:gd name="connsiteY4" fmla="*/ 1308256 h 1351132"/>
                <a:gd name="connsiteX5" fmla="*/ 232213 w 799947"/>
                <a:gd name="connsiteY5" fmla="*/ 1339452 h 1351132"/>
                <a:gd name="connsiteX6" fmla="*/ 189209 w 799947"/>
                <a:gd name="connsiteY6" fmla="*/ 1350766 h 1351132"/>
                <a:gd name="connsiteX7" fmla="*/ 153619 w 799947"/>
                <a:gd name="connsiteY7" fmla="*/ 1290462 h 1351132"/>
                <a:gd name="connsiteX8" fmla="*/ 130332 w 799947"/>
                <a:gd name="connsiteY8" fmla="*/ 1217634 h 1351132"/>
                <a:gd name="connsiteX9" fmla="*/ 91281 w 799947"/>
                <a:gd name="connsiteY9" fmla="*/ 1336597 h 1351132"/>
                <a:gd name="connsiteX10" fmla="*/ 52726 w 799947"/>
                <a:gd name="connsiteY10" fmla="*/ 1324074 h 1351132"/>
                <a:gd name="connsiteX11" fmla="*/ 36469 w 799947"/>
                <a:gd name="connsiteY11" fmla="*/ 1333137 h 1351132"/>
                <a:gd name="connsiteX12" fmla="*/ 0 w 799947"/>
                <a:gd name="connsiteY12" fmla="*/ 864757 h 1351132"/>
                <a:gd name="connsiteX13" fmla="*/ 14006 w 799947"/>
                <a:gd name="connsiteY13" fmla="*/ 60141 h 1351132"/>
                <a:gd name="connsiteX14" fmla="*/ 556201 w 799947"/>
                <a:gd name="connsiteY14" fmla="*/ 0 h 1351132"/>
                <a:gd name="connsiteX15" fmla="*/ 701746 w 799947"/>
                <a:gd name="connsiteY15" fmla="*/ 548732 h 1351132"/>
                <a:gd name="connsiteX16" fmla="*/ 702131 w 799947"/>
                <a:gd name="connsiteY16" fmla="*/ 549611 h 1351132"/>
                <a:gd name="connsiteX17" fmla="*/ 743817 w 799947"/>
                <a:gd name="connsiteY17" fmla="*/ 613101 h 1351132"/>
                <a:gd name="connsiteX18" fmla="*/ 779956 w 799947"/>
                <a:gd name="connsiteY18" fmla="*/ 663575 h 1351132"/>
                <a:gd name="connsiteX19" fmla="*/ 781110 w 799947"/>
                <a:gd name="connsiteY19" fmla="*/ 667309 h 1351132"/>
                <a:gd name="connsiteX20" fmla="*/ 782153 w 799947"/>
                <a:gd name="connsiteY20" fmla="*/ 696364 h 1351132"/>
                <a:gd name="connsiteX21" fmla="*/ 792368 w 799947"/>
                <a:gd name="connsiteY21" fmla="*/ 715422 h 1351132"/>
                <a:gd name="connsiteX22" fmla="*/ 793137 w 799947"/>
                <a:gd name="connsiteY22" fmla="*/ 717290 h 1351132"/>
                <a:gd name="connsiteX23" fmla="*/ 792972 w 799947"/>
                <a:gd name="connsiteY23" fmla="*/ 719267 h 1351132"/>
                <a:gd name="connsiteX24" fmla="*/ 782812 w 799947"/>
                <a:gd name="connsiteY24" fmla="*/ 752714 h 1351132"/>
                <a:gd name="connsiteX25" fmla="*/ 758866 w 799947"/>
                <a:gd name="connsiteY25" fmla="*/ 851246 h 1351132"/>
                <a:gd name="connsiteX26" fmla="*/ 795224 w 799947"/>
                <a:gd name="connsiteY26" fmla="*/ 938847 h 1351132"/>
                <a:gd name="connsiteX27" fmla="*/ 791654 w 799947"/>
                <a:gd name="connsiteY27" fmla="*/ 963068 h 1351132"/>
                <a:gd name="connsiteX28" fmla="*/ 789293 w 799947"/>
                <a:gd name="connsiteY28" fmla="*/ 999207 h 1351132"/>
                <a:gd name="connsiteX29" fmla="*/ 796213 w 799947"/>
                <a:gd name="connsiteY29" fmla="*/ 1018100 h 1351132"/>
                <a:gd name="connsiteX30" fmla="*/ 799948 w 799947"/>
                <a:gd name="connsiteY30" fmla="*/ 1027547 h 1351132"/>
                <a:gd name="connsiteX31" fmla="*/ 194097 w 799947"/>
                <a:gd name="connsiteY31" fmla="*/ 1095431 h 1351132"/>
                <a:gd name="connsiteX32" fmla="*/ 196294 w 799947"/>
                <a:gd name="connsiteY32" fmla="*/ 1107514 h 1351132"/>
                <a:gd name="connsiteX33" fmla="*/ 197667 w 799947"/>
                <a:gd name="connsiteY33" fmla="*/ 1113610 h 1351132"/>
                <a:gd name="connsiteX34" fmla="*/ 198600 w 799947"/>
                <a:gd name="connsiteY34" fmla="*/ 1118059 h 1351132"/>
                <a:gd name="connsiteX35" fmla="*/ 195030 w 799947"/>
                <a:gd name="connsiteY35" fmla="*/ 1121080 h 1351132"/>
                <a:gd name="connsiteX36" fmla="*/ 189978 w 799947"/>
                <a:gd name="connsiteY36" fmla="*/ 1132229 h 1351132"/>
                <a:gd name="connsiteX37" fmla="*/ 202170 w 799947"/>
                <a:gd name="connsiteY37" fmla="*/ 1170016 h 1351132"/>
                <a:gd name="connsiteX38" fmla="*/ 202445 w 799947"/>
                <a:gd name="connsiteY38" fmla="*/ 1169851 h 135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9947" h="1351132">
                  <a:moveTo>
                    <a:pt x="202445" y="1169851"/>
                  </a:moveTo>
                  <a:cubicBezTo>
                    <a:pt x="200742" y="1175948"/>
                    <a:pt x="200577" y="1184571"/>
                    <a:pt x="206345" y="1195390"/>
                  </a:cubicBezTo>
                  <a:cubicBezTo>
                    <a:pt x="215187" y="1212087"/>
                    <a:pt x="247701" y="1235813"/>
                    <a:pt x="254402" y="1254322"/>
                  </a:cubicBezTo>
                  <a:cubicBezTo>
                    <a:pt x="257752" y="1263769"/>
                    <a:pt x="244955" y="1279147"/>
                    <a:pt x="248086" y="1286672"/>
                  </a:cubicBezTo>
                  <a:cubicBezTo>
                    <a:pt x="253688" y="1300512"/>
                    <a:pt x="266979" y="1307432"/>
                    <a:pt x="266539" y="1308256"/>
                  </a:cubicBezTo>
                  <a:cubicBezTo>
                    <a:pt x="256873" y="1325941"/>
                    <a:pt x="236607" y="1334949"/>
                    <a:pt x="232213" y="1339452"/>
                  </a:cubicBezTo>
                  <a:cubicBezTo>
                    <a:pt x="227819" y="1343901"/>
                    <a:pt x="209805" y="1353073"/>
                    <a:pt x="189209" y="1350766"/>
                  </a:cubicBezTo>
                  <a:cubicBezTo>
                    <a:pt x="180476" y="1349778"/>
                    <a:pt x="167075" y="1328687"/>
                    <a:pt x="153619" y="1290462"/>
                  </a:cubicBezTo>
                  <a:cubicBezTo>
                    <a:pt x="145216" y="1266625"/>
                    <a:pt x="136043" y="1219007"/>
                    <a:pt x="130332" y="1217634"/>
                  </a:cubicBezTo>
                  <a:cubicBezTo>
                    <a:pt x="106770" y="1212032"/>
                    <a:pt x="99520" y="1331159"/>
                    <a:pt x="91281" y="1336597"/>
                  </a:cubicBezTo>
                  <a:cubicBezTo>
                    <a:pt x="86833" y="1339452"/>
                    <a:pt x="70740" y="1320229"/>
                    <a:pt x="52726" y="1324074"/>
                  </a:cubicBezTo>
                  <a:cubicBezTo>
                    <a:pt x="46959" y="1325282"/>
                    <a:pt x="42236" y="1329951"/>
                    <a:pt x="36469" y="1333137"/>
                  </a:cubicBezTo>
                  <a:lnTo>
                    <a:pt x="0" y="864757"/>
                  </a:lnTo>
                  <a:lnTo>
                    <a:pt x="14006" y="60141"/>
                  </a:lnTo>
                  <a:lnTo>
                    <a:pt x="556201" y="0"/>
                  </a:lnTo>
                  <a:lnTo>
                    <a:pt x="701746" y="548732"/>
                  </a:lnTo>
                  <a:lnTo>
                    <a:pt x="702131" y="549611"/>
                  </a:lnTo>
                  <a:cubicBezTo>
                    <a:pt x="712676" y="573008"/>
                    <a:pt x="727779" y="593219"/>
                    <a:pt x="743817" y="613101"/>
                  </a:cubicBezTo>
                  <a:cubicBezTo>
                    <a:pt x="756614" y="629029"/>
                    <a:pt x="770839" y="645231"/>
                    <a:pt x="779956" y="663575"/>
                  </a:cubicBezTo>
                  <a:cubicBezTo>
                    <a:pt x="781439" y="666595"/>
                    <a:pt x="780890" y="666431"/>
                    <a:pt x="781110" y="667309"/>
                  </a:cubicBezTo>
                  <a:cubicBezTo>
                    <a:pt x="782647" y="677086"/>
                    <a:pt x="779956" y="686587"/>
                    <a:pt x="782153" y="696364"/>
                  </a:cubicBezTo>
                  <a:cubicBezTo>
                    <a:pt x="783966" y="704163"/>
                    <a:pt x="789403" y="708337"/>
                    <a:pt x="792368" y="715422"/>
                  </a:cubicBezTo>
                  <a:lnTo>
                    <a:pt x="793137" y="717290"/>
                  </a:lnTo>
                  <a:lnTo>
                    <a:pt x="792972" y="719267"/>
                  </a:lnTo>
                  <a:cubicBezTo>
                    <a:pt x="791929" y="729647"/>
                    <a:pt x="784679" y="742169"/>
                    <a:pt x="782812" y="752714"/>
                  </a:cubicBezTo>
                  <a:cubicBezTo>
                    <a:pt x="776496" y="788908"/>
                    <a:pt x="757712" y="812360"/>
                    <a:pt x="758866" y="851246"/>
                  </a:cubicBezTo>
                  <a:cubicBezTo>
                    <a:pt x="759964" y="887824"/>
                    <a:pt x="789952" y="905454"/>
                    <a:pt x="795224" y="938847"/>
                  </a:cubicBezTo>
                  <a:cubicBezTo>
                    <a:pt x="796158" y="944833"/>
                    <a:pt x="793027" y="956752"/>
                    <a:pt x="791654" y="963068"/>
                  </a:cubicBezTo>
                  <a:cubicBezTo>
                    <a:pt x="789238" y="973998"/>
                    <a:pt x="785888" y="988332"/>
                    <a:pt x="789293" y="999207"/>
                  </a:cubicBezTo>
                  <a:cubicBezTo>
                    <a:pt x="791325" y="1005523"/>
                    <a:pt x="793686" y="1011894"/>
                    <a:pt x="796213" y="1018100"/>
                  </a:cubicBezTo>
                  <a:lnTo>
                    <a:pt x="799948" y="1027547"/>
                  </a:lnTo>
                  <a:lnTo>
                    <a:pt x="194097" y="1095431"/>
                  </a:lnTo>
                  <a:lnTo>
                    <a:pt x="196294" y="1107514"/>
                  </a:lnTo>
                  <a:cubicBezTo>
                    <a:pt x="196623" y="1109546"/>
                    <a:pt x="197227" y="1111578"/>
                    <a:pt x="197667" y="1113610"/>
                  </a:cubicBezTo>
                  <a:lnTo>
                    <a:pt x="198600" y="1118059"/>
                  </a:lnTo>
                  <a:lnTo>
                    <a:pt x="195030" y="1121080"/>
                  </a:lnTo>
                  <a:cubicBezTo>
                    <a:pt x="191515" y="1124101"/>
                    <a:pt x="189978" y="1127506"/>
                    <a:pt x="189978" y="1132229"/>
                  </a:cubicBezTo>
                  <a:cubicBezTo>
                    <a:pt x="189978" y="1139095"/>
                    <a:pt x="196898" y="1158043"/>
                    <a:pt x="202170" y="1170016"/>
                  </a:cubicBezTo>
                  <a:lnTo>
                    <a:pt x="202445" y="1169851"/>
                  </a:lnTo>
                  <a:close/>
                </a:path>
              </a:pathLst>
            </a:custGeom>
            <a:grpFill/>
            <a:ln w="6350"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C497184D-68AD-B7E2-97C7-9DCEEB997A31}"/>
                </a:ext>
              </a:extLst>
            </p:cNvPr>
            <p:cNvSpPr/>
            <p:nvPr/>
          </p:nvSpPr>
          <p:spPr>
            <a:xfrm>
              <a:off x="11119509" y="8173029"/>
              <a:ext cx="1981882" cy="1496751"/>
            </a:xfrm>
            <a:custGeom>
              <a:avLst/>
              <a:gdLst>
                <a:gd name="connsiteX0" fmla="*/ 1453581 w 1981882"/>
                <a:gd name="connsiteY0" fmla="*/ 20926 h 1496751"/>
                <a:gd name="connsiteX1" fmla="*/ 1460557 w 1981882"/>
                <a:gd name="connsiteY1" fmla="*/ 65248 h 1496751"/>
                <a:gd name="connsiteX2" fmla="*/ 1494444 w 1981882"/>
                <a:gd name="connsiteY2" fmla="*/ 86723 h 1496751"/>
                <a:gd name="connsiteX3" fmla="*/ 1525695 w 1981882"/>
                <a:gd name="connsiteY3" fmla="*/ 188055 h 1496751"/>
                <a:gd name="connsiteX4" fmla="*/ 1535855 w 1981882"/>
                <a:gd name="connsiteY4" fmla="*/ 276316 h 1496751"/>
                <a:gd name="connsiteX5" fmla="*/ 1653390 w 1981882"/>
                <a:gd name="connsiteY5" fmla="*/ 434987 h 1496751"/>
                <a:gd name="connsiteX6" fmla="*/ 1780756 w 1981882"/>
                <a:gd name="connsiteY6" fmla="*/ 587233 h 1496751"/>
                <a:gd name="connsiteX7" fmla="*/ 1754392 w 1981882"/>
                <a:gd name="connsiteY7" fmla="*/ 623261 h 1496751"/>
                <a:gd name="connsiteX8" fmla="*/ 1780975 w 1981882"/>
                <a:gd name="connsiteY8" fmla="*/ 659126 h 1496751"/>
                <a:gd name="connsiteX9" fmla="*/ 1771748 w 1981882"/>
                <a:gd name="connsiteY9" fmla="*/ 698176 h 1496751"/>
                <a:gd name="connsiteX10" fmla="*/ 1829911 w 1981882"/>
                <a:gd name="connsiteY10" fmla="*/ 767543 h 1496751"/>
                <a:gd name="connsiteX11" fmla="*/ 1862810 w 1981882"/>
                <a:gd name="connsiteY11" fmla="*/ 848719 h 1496751"/>
                <a:gd name="connsiteX12" fmla="*/ 1938054 w 1981882"/>
                <a:gd name="connsiteY12" fmla="*/ 952907 h 1496751"/>
                <a:gd name="connsiteX13" fmla="*/ 1967602 w 1981882"/>
                <a:gd name="connsiteY13" fmla="*/ 1042431 h 1496751"/>
                <a:gd name="connsiteX14" fmla="*/ 1967602 w 1981882"/>
                <a:gd name="connsiteY14" fmla="*/ 1175837 h 1496751"/>
                <a:gd name="connsiteX15" fmla="*/ 1981882 w 1981882"/>
                <a:gd name="connsiteY15" fmla="*/ 1265581 h 1496751"/>
                <a:gd name="connsiteX16" fmla="*/ 1947500 w 1981882"/>
                <a:gd name="connsiteY16" fmla="*/ 1320229 h 1496751"/>
                <a:gd name="connsiteX17" fmla="*/ 1966778 w 1981882"/>
                <a:gd name="connsiteY17" fmla="*/ 1403492 h 1496751"/>
                <a:gd name="connsiteX18" fmla="*/ 1900102 w 1981882"/>
                <a:gd name="connsiteY18" fmla="*/ 1460612 h 1496751"/>
                <a:gd name="connsiteX19" fmla="*/ 1797561 w 1981882"/>
                <a:gd name="connsiteY19" fmla="*/ 1496695 h 1496751"/>
                <a:gd name="connsiteX20" fmla="*/ 1769551 w 1981882"/>
                <a:gd name="connsiteY20" fmla="*/ 1473243 h 1496751"/>
                <a:gd name="connsiteX21" fmla="*/ 1807118 w 1981882"/>
                <a:gd name="connsiteY21" fmla="*/ 1466927 h 1496751"/>
                <a:gd name="connsiteX22" fmla="*/ 1800308 w 1981882"/>
                <a:gd name="connsiteY22" fmla="*/ 1439576 h 1496751"/>
                <a:gd name="connsiteX23" fmla="*/ 1767739 w 1981882"/>
                <a:gd name="connsiteY23" fmla="*/ 1434303 h 1496751"/>
                <a:gd name="connsiteX24" fmla="*/ 1709246 w 1981882"/>
                <a:gd name="connsiteY24" fmla="*/ 1370374 h 1496751"/>
                <a:gd name="connsiteX25" fmla="*/ 1653555 w 1981882"/>
                <a:gd name="connsiteY25" fmla="*/ 1320504 h 1496751"/>
                <a:gd name="connsiteX26" fmla="*/ 1603245 w 1981882"/>
                <a:gd name="connsiteY26" fmla="*/ 1303697 h 1496751"/>
                <a:gd name="connsiteX27" fmla="*/ 1547884 w 1981882"/>
                <a:gd name="connsiteY27" fmla="*/ 1190722 h 1496751"/>
                <a:gd name="connsiteX28" fmla="*/ 1490160 w 1981882"/>
                <a:gd name="connsiteY28" fmla="*/ 1160789 h 1496751"/>
                <a:gd name="connsiteX29" fmla="*/ 1472145 w 1981882"/>
                <a:gd name="connsiteY29" fmla="*/ 1070935 h 1496751"/>
                <a:gd name="connsiteX30" fmla="*/ 1430020 w 1981882"/>
                <a:gd name="connsiteY30" fmla="*/ 1089444 h 1496751"/>
                <a:gd name="connsiteX31" fmla="*/ 1376910 w 1981882"/>
                <a:gd name="connsiteY31" fmla="*/ 1041552 h 1496751"/>
                <a:gd name="connsiteX32" fmla="*/ 1352689 w 1981882"/>
                <a:gd name="connsiteY32" fmla="*/ 972954 h 1496751"/>
                <a:gd name="connsiteX33" fmla="*/ 1303588 w 1981882"/>
                <a:gd name="connsiteY33" fmla="*/ 930554 h 1496751"/>
                <a:gd name="connsiteX34" fmla="*/ 1317538 w 1981882"/>
                <a:gd name="connsiteY34" fmla="*/ 872885 h 1496751"/>
                <a:gd name="connsiteX35" fmla="*/ 1364113 w 1981882"/>
                <a:gd name="connsiteY35" fmla="*/ 794400 h 1496751"/>
                <a:gd name="connsiteX36" fmla="*/ 1319845 w 1981882"/>
                <a:gd name="connsiteY36" fmla="*/ 804177 h 1496751"/>
                <a:gd name="connsiteX37" fmla="*/ 1290956 w 1981882"/>
                <a:gd name="connsiteY37" fmla="*/ 782592 h 1496751"/>
                <a:gd name="connsiteX38" fmla="*/ 1273326 w 1981882"/>
                <a:gd name="connsiteY38" fmla="*/ 805220 h 1496751"/>
                <a:gd name="connsiteX39" fmla="*/ 1287825 w 1981882"/>
                <a:gd name="connsiteY39" fmla="*/ 857836 h 1496751"/>
                <a:gd name="connsiteX40" fmla="*/ 1241031 w 1981882"/>
                <a:gd name="connsiteY40" fmla="*/ 808955 h 1496751"/>
                <a:gd name="connsiteX41" fmla="*/ 1264043 w 1981882"/>
                <a:gd name="connsiteY41" fmla="*/ 663520 h 1496751"/>
                <a:gd name="connsiteX42" fmla="*/ 1246688 w 1981882"/>
                <a:gd name="connsiteY42" fmla="*/ 530443 h 1496751"/>
                <a:gd name="connsiteX43" fmla="*/ 1199674 w 1981882"/>
                <a:gd name="connsiteY43" fmla="*/ 471840 h 1496751"/>
                <a:gd name="connsiteX44" fmla="*/ 1131570 w 1981882"/>
                <a:gd name="connsiteY44" fmla="*/ 460197 h 1496751"/>
                <a:gd name="connsiteX45" fmla="*/ 1120311 w 1981882"/>
                <a:gd name="connsiteY45" fmla="*/ 425815 h 1496751"/>
                <a:gd name="connsiteX46" fmla="*/ 1042870 w 1981882"/>
                <a:gd name="connsiteY46" fmla="*/ 376220 h 1496751"/>
                <a:gd name="connsiteX47" fmla="*/ 993825 w 1981882"/>
                <a:gd name="connsiteY47" fmla="*/ 306743 h 1496751"/>
                <a:gd name="connsiteX48" fmla="*/ 875961 w 1981882"/>
                <a:gd name="connsiteY48" fmla="*/ 248250 h 1496751"/>
                <a:gd name="connsiteX49" fmla="*/ 792643 w 1981882"/>
                <a:gd name="connsiteY49" fmla="*/ 259509 h 1496751"/>
                <a:gd name="connsiteX50" fmla="*/ 787535 w 1981882"/>
                <a:gd name="connsiteY50" fmla="*/ 309214 h 1496751"/>
                <a:gd name="connsiteX51" fmla="*/ 748375 w 1981882"/>
                <a:gd name="connsiteY51" fmla="*/ 310368 h 1496751"/>
                <a:gd name="connsiteX52" fmla="*/ 689059 w 1981882"/>
                <a:gd name="connsiteY52" fmla="*/ 367157 h 1496751"/>
                <a:gd name="connsiteX53" fmla="*/ 633972 w 1981882"/>
                <a:gd name="connsiteY53" fmla="*/ 376714 h 1496751"/>
                <a:gd name="connsiteX54" fmla="*/ 562902 w 1981882"/>
                <a:gd name="connsiteY54" fmla="*/ 403681 h 1496751"/>
                <a:gd name="connsiteX55" fmla="*/ 573722 w 1981882"/>
                <a:gd name="connsiteY55" fmla="*/ 360347 h 1496751"/>
                <a:gd name="connsiteX56" fmla="*/ 509407 w 1981882"/>
                <a:gd name="connsiteY56" fmla="*/ 308940 h 1496751"/>
                <a:gd name="connsiteX57" fmla="*/ 518414 w 1981882"/>
                <a:gd name="connsiteY57" fmla="*/ 283016 h 1496751"/>
                <a:gd name="connsiteX58" fmla="*/ 463437 w 1981882"/>
                <a:gd name="connsiteY58" fmla="*/ 254182 h 1496751"/>
                <a:gd name="connsiteX59" fmla="*/ 439546 w 1981882"/>
                <a:gd name="connsiteY59" fmla="*/ 282412 h 1496751"/>
                <a:gd name="connsiteX60" fmla="*/ 314213 w 1981882"/>
                <a:gd name="connsiteY60" fmla="*/ 233256 h 1496751"/>
                <a:gd name="connsiteX61" fmla="*/ 309269 w 1981882"/>
                <a:gd name="connsiteY61" fmla="*/ 195579 h 1496751"/>
                <a:gd name="connsiteX62" fmla="*/ 195415 w 1981882"/>
                <a:gd name="connsiteY62" fmla="*/ 236167 h 1496751"/>
                <a:gd name="connsiteX63" fmla="*/ 146040 w 1981882"/>
                <a:gd name="connsiteY63" fmla="*/ 248415 h 1496751"/>
                <a:gd name="connsiteX64" fmla="*/ 151202 w 1981882"/>
                <a:gd name="connsiteY64" fmla="*/ 216065 h 1496751"/>
                <a:gd name="connsiteX65" fmla="*/ 106331 w 1981882"/>
                <a:gd name="connsiteY65" fmla="*/ 223425 h 1496751"/>
                <a:gd name="connsiteX66" fmla="*/ 88645 w 1981882"/>
                <a:gd name="connsiteY66" fmla="*/ 261981 h 1496751"/>
                <a:gd name="connsiteX67" fmla="*/ 52616 w 1981882"/>
                <a:gd name="connsiteY67" fmla="*/ 224359 h 1496751"/>
                <a:gd name="connsiteX68" fmla="*/ 58273 w 1981882"/>
                <a:gd name="connsiteY68" fmla="*/ 187451 h 1496751"/>
                <a:gd name="connsiteX69" fmla="*/ 11369 w 1981882"/>
                <a:gd name="connsiteY69" fmla="*/ 151586 h 1496751"/>
                <a:gd name="connsiteX70" fmla="*/ 1703 w 1981882"/>
                <a:gd name="connsiteY70" fmla="*/ 130935 h 1496751"/>
                <a:gd name="connsiteX71" fmla="*/ 0 w 1981882"/>
                <a:gd name="connsiteY71" fmla="*/ 126542 h 1496751"/>
                <a:gd name="connsiteX72" fmla="*/ 3021 w 1981882"/>
                <a:gd name="connsiteY72" fmla="*/ 122972 h 1496751"/>
                <a:gd name="connsiteX73" fmla="*/ 4504 w 1981882"/>
                <a:gd name="connsiteY73" fmla="*/ 120940 h 1496751"/>
                <a:gd name="connsiteX74" fmla="*/ 8074 w 1981882"/>
                <a:gd name="connsiteY74" fmla="*/ 110944 h 1496751"/>
                <a:gd name="connsiteX75" fmla="*/ 8568 w 1981882"/>
                <a:gd name="connsiteY75" fmla="*/ 104628 h 1496751"/>
                <a:gd name="connsiteX76" fmla="*/ 598272 w 1981882"/>
                <a:gd name="connsiteY76" fmla="*/ 38501 h 1496751"/>
                <a:gd name="connsiteX77" fmla="*/ 600798 w 1981882"/>
                <a:gd name="connsiteY77" fmla="*/ 42895 h 1496751"/>
                <a:gd name="connsiteX78" fmla="*/ 630621 w 1981882"/>
                <a:gd name="connsiteY78" fmla="*/ 88206 h 1496751"/>
                <a:gd name="connsiteX79" fmla="*/ 672363 w 1981882"/>
                <a:gd name="connsiteY79" fmla="*/ 126542 h 1496751"/>
                <a:gd name="connsiteX80" fmla="*/ 672582 w 1981882"/>
                <a:gd name="connsiteY80" fmla="*/ 126542 h 1496751"/>
                <a:gd name="connsiteX81" fmla="*/ 1281674 w 1981882"/>
                <a:gd name="connsiteY81" fmla="*/ 90952 h 1496751"/>
                <a:gd name="connsiteX82" fmla="*/ 1283706 w 1981882"/>
                <a:gd name="connsiteY82" fmla="*/ 96005 h 1496751"/>
                <a:gd name="connsiteX83" fmla="*/ 1331379 w 1981882"/>
                <a:gd name="connsiteY83" fmla="*/ 144941 h 1496751"/>
                <a:gd name="connsiteX84" fmla="*/ 1356424 w 1981882"/>
                <a:gd name="connsiteY84" fmla="*/ 107868 h 1496751"/>
                <a:gd name="connsiteX85" fmla="*/ 1352414 w 1981882"/>
                <a:gd name="connsiteY85" fmla="*/ 64205 h 1496751"/>
                <a:gd name="connsiteX86" fmla="*/ 1342967 w 1981882"/>
                <a:gd name="connsiteY86" fmla="*/ 34492 h 1496751"/>
                <a:gd name="connsiteX87" fmla="*/ 1339233 w 1981882"/>
                <a:gd name="connsiteY87" fmla="*/ 23562 h 1496751"/>
                <a:gd name="connsiteX88" fmla="*/ 1337640 w 1981882"/>
                <a:gd name="connsiteY88" fmla="*/ 18509 h 1496751"/>
                <a:gd name="connsiteX89" fmla="*/ 1341759 w 1981882"/>
                <a:gd name="connsiteY89" fmla="*/ 15269 h 1496751"/>
                <a:gd name="connsiteX90" fmla="*/ 1363399 w 1981882"/>
                <a:gd name="connsiteY90" fmla="*/ 1593 h 1496751"/>
                <a:gd name="connsiteX91" fmla="*/ 1366749 w 1981882"/>
                <a:gd name="connsiteY91" fmla="*/ 0 h 1496751"/>
                <a:gd name="connsiteX92" fmla="*/ 1370099 w 1981882"/>
                <a:gd name="connsiteY92" fmla="*/ 1593 h 1496751"/>
                <a:gd name="connsiteX93" fmla="*/ 1384159 w 1981882"/>
                <a:gd name="connsiteY93" fmla="*/ 10106 h 1496751"/>
                <a:gd name="connsiteX94" fmla="*/ 1404426 w 1981882"/>
                <a:gd name="connsiteY94" fmla="*/ 20377 h 1496751"/>
                <a:gd name="connsiteX95" fmla="*/ 1453581 w 1981882"/>
                <a:gd name="connsiteY95" fmla="*/ 20926 h 1496751"/>
                <a:gd name="connsiteX96" fmla="*/ 1453581 w 1981882"/>
                <a:gd name="connsiteY96" fmla="*/ 20926 h 149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981882" h="1496751">
                  <a:moveTo>
                    <a:pt x="1453581" y="20926"/>
                  </a:moveTo>
                  <a:cubicBezTo>
                    <a:pt x="1454789" y="36085"/>
                    <a:pt x="1456986" y="50858"/>
                    <a:pt x="1460557" y="65248"/>
                  </a:cubicBezTo>
                  <a:cubicBezTo>
                    <a:pt x="1463248" y="76233"/>
                    <a:pt x="1491423" y="75738"/>
                    <a:pt x="1494444" y="86723"/>
                  </a:cubicBezTo>
                  <a:cubicBezTo>
                    <a:pt x="1503671" y="119677"/>
                    <a:pt x="1514436" y="153124"/>
                    <a:pt x="1525695" y="188055"/>
                  </a:cubicBezTo>
                  <a:cubicBezTo>
                    <a:pt x="1528441" y="196568"/>
                    <a:pt x="1523004" y="243911"/>
                    <a:pt x="1535855" y="276316"/>
                  </a:cubicBezTo>
                  <a:cubicBezTo>
                    <a:pt x="1552442" y="318386"/>
                    <a:pt x="1603026" y="379131"/>
                    <a:pt x="1653390" y="434987"/>
                  </a:cubicBezTo>
                  <a:cubicBezTo>
                    <a:pt x="1698591" y="485077"/>
                    <a:pt x="1755491" y="516327"/>
                    <a:pt x="1780756" y="587233"/>
                  </a:cubicBezTo>
                  <a:cubicBezTo>
                    <a:pt x="1785369" y="600249"/>
                    <a:pt x="1749889" y="609971"/>
                    <a:pt x="1754392" y="623261"/>
                  </a:cubicBezTo>
                  <a:cubicBezTo>
                    <a:pt x="1760324" y="641056"/>
                    <a:pt x="1775043" y="640782"/>
                    <a:pt x="1780975" y="659126"/>
                  </a:cubicBezTo>
                  <a:cubicBezTo>
                    <a:pt x="1785424" y="673187"/>
                    <a:pt x="1767299" y="683841"/>
                    <a:pt x="1771748" y="698176"/>
                  </a:cubicBezTo>
                  <a:cubicBezTo>
                    <a:pt x="1776361" y="713060"/>
                    <a:pt x="1808876" y="732393"/>
                    <a:pt x="1829911" y="767543"/>
                  </a:cubicBezTo>
                  <a:cubicBezTo>
                    <a:pt x="1843147" y="789677"/>
                    <a:pt x="1848695" y="822686"/>
                    <a:pt x="1862810" y="848719"/>
                  </a:cubicBezTo>
                  <a:cubicBezTo>
                    <a:pt x="1883570" y="886890"/>
                    <a:pt x="1919160" y="919898"/>
                    <a:pt x="1938054" y="952907"/>
                  </a:cubicBezTo>
                  <a:cubicBezTo>
                    <a:pt x="1959418" y="990309"/>
                    <a:pt x="1963153" y="1026228"/>
                    <a:pt x="1967602" y="1042431"/>
                  </a:cubicBezTo>
                  <a:cubicBezTo>
                    <a:pt x="1981168" y="1092300"/>
                    <a:pt x="1967657" y="1136788"/>
                    <a:pt x="1967602" y="1175837"/>
                  </a:cubicBezTo>
                  <a:cubicBezTo>
                    <a:pt x="1967547" y="1208187"/>
                    <a:pt x="1981937" y="1236307"/>
                    <a:pt x="1981882" y="1265581"/>
                  </a:cubicBezTo>
                  <a:cubicBezTo>
                    <a:pt x="1981827" y="1285134"/>
                    <a:pt x="1948873" y="1302764"/>
                    <a:pt x="1947500" y="1320229"/>
                  </a:cubicBezTo>
                  <a:cubicBezTo>
                    <a:pt x="1945303" y="1348734"/>
                    <a:pt x="1969854" y="1380589"/>
                    <a:pt x="1966778" y="1403492"/>
                  </a:cubicBezTo>
                  <a:cubicBezTo>
                    <a:pt x="1962000" y="1439302"/>
                    <a:pt x="1928662" y="1447485"/>
                    <a:pt x="1900102" y="1460612"/>
                  </a:cubicBezTo>
                  <a:cubicBezTo>
                    <a:pt x="1863359" y="1477418"/>
                    <a:pt x="1827604" y="1493784"/>
                    <a:pt x="1797561" y="1496695"/>
                  </a:cubicBezTo>
                  <a:cubicBezTo>
                    <a:pt x="1788280" y="1497574"/>
                    <a:pt x="1779108" y="1487963"/>
                    <a:pt x="1769551" y="1473243"/>
                  </a:cubicBezTo>
                  <a:cubicBezTo>
                    <a:pt x="1765652" y="1467147"/>
                    <a:pt x="1811237" y="1474452"/>
                    <a:pt x="1807118" y="1466927"/>
                  </a:cubicBezTo>
                  <a:cubicBezTo>
                    <a:pt x="1802670" y="1458744"/>
                    <a:pt x="1811347" y="1450341"/>
                    <a:pt x="1800308" y="1439576"/>
                  </a:cubicBezTo>
                  <a:cubicBezTo>
                    <a:pt x="1793168" y="1432656"/>
                    <a:pt x="1777734" y="1441553"/>
                    <a:pt x="1767739" y="1434303"/>
                  </a:cubicBezTo>
                  <a:cubicBezTo>
                    <a:pt x="1742145" y="1415740"/>
                    <a:pt x="1718144" y="1381248"/>
                    <a:pt x="1709246" y="1370374"/>
                  </a:cubicBezTo>
                  <a:cubicBezTo>
                    <a:pt x="1690517" y="1347581"/>
                    <a:pt x="1678215" y="1329017"/>
                    <a:pt x="1653555" y="1320504"/>
                  </a:cubicBezTo>
                  <a:cubicBezTo>
                    <a:pt x="1635595" y="1314243"/>
                    <a:pt x="1623951" y="1321163"/>
                    <a:pt x="1603245" y="1303697"/>
                  </a:cubicBezTo>
                  <a:cubicBezTo>
                    <a:pt x="1579574" y="1283651"/>
                    <a:pt x="1574851" y="1227960"/>
                    <a:pt x="1547884" y="1190722"/>
                  </a:cubicBezTo>
                  <a:cubicBezTo>
                    <a:pt x="1535636" y="1173805"/>
                    <a:pt x="1504989" y="1178694"/>
                    <a:pt x="1490160" y="1160789"/>
                  </a:cubicBezTo>
                  <a:cubicBezTo>
                    <a:pt x="1476923" y="1144752"/>
                    <a:pt x="1488183" y="1086534"/>
                    <a:pt x="1472145" y="1070935"/>
                  </a:cubicBezTo>
                  <a:cubicBezTo>
                    <a:pt x="1461765" y="1060940"/>
                    <a:pt x="1446057" y="1090598"/>
                    <a:pt x="1430020" y="1089444"/>
                  </a:cubicBezTo>
                  <a:cubicBezTo>
                    <a:pt x="1409369" y="1087961"/>
                    <a:pt x="1388059" y="1056272"/>
                    <a:pt x="1376910" y="1041552"/>
                  </a:cubicBezTo>
                  <a:cubicBezTo>
                    <a:pt x="1362959" y="1023208"/>
                    <a:pt x="1365266" y="993715"/>
                    <a:pt x="1352689" y="972954"/>
                  </a:cubicBezTo>
                  <a:cubicBezTo>
                    <a:pt x="1341649" y="954610"/>
                    <a:pt x="1315726" y="944778"/>
                    <a:pt x="1303588" y="930554"/>
                  </a:cubicBezTo>
                  <a:cubicBezTo>
                    <a:pt x="1297656" y="923633"/>
                    <a:pt x="1301171" y="904246"/>
                    <a:pt x="1317538" y="872885"/>
                  </a:cubicBezTo>
                  <a:cubicBezTo>
                    <a:pt x="1332093" y="845259"/>
                    <a:pt x="1384159" y="834219"/>
                    <a:pt x="1364113" y="794400"/>
                  </a:cubicBezTo>
                  <a:cubicBezTo>
                    <a:pt x="1359994" y="786107"/>
                    <a:pt x="1331543" y="807637"/>
                    <a:pt x="1319845" y="804177"/>
                  </a:cubicBezTo>
                  <a:cubicBezTo>
                    <a:pt x="1313969" y="802474"/>
                    <a:pt x="1297107" y="780945"/>
                    <a:pt x="1290956" y="782592"/>
                  </a:cubicBezTo>
                  <a:cubicBezTo>
                    <a:pt x="1286397" y="783801"/>
                    <a:pt x="1272392" y="792258"/>
                    <a:pt x="1273326" y="805220"/>
                  </a:cubicBezTo>
                  <a:cubicBezTo>
                    <a:pt x="1274699" y="824718"/>
                    <a:pt x="1292549" y="851740"/>
                    <a:pt x="1287825" y="857836"/>
                  </a:cubicBezTo>
                  <a:cubicBezTo>
                    <a:pt x="1277664" y="870908"/>
                    <a:pt x="1243228" y="814282"/>
                    <a:pt x="1241031" y="808955"/>
                  </a:cubicBezTo>
                  <a:cubicBezTo>
                    <a:pt x="1227850" y="776935"/>
                    <a:pt x="1252400" y="759854"/>
                    <a:pt x="1264043" y="663520"/>
                  </a:cubicBezTo>
                  <a:cubicBezTo>
                    <a:pt x="1267119" y="637761"/>
                    <a:pt x="1247951" y="553180"/>
                    <a:pt x="1246688" y="530443"/>
                  </a:cubicBezTo>
                  <a:cubicBezTo>
                    <a:pt x="1245315" y="506771"/>
                    <a:pt x="1205057" y="488976"/>
                    <a:pt x="1199674" y="471840"/>
                  </a:cubicBezTo>
                  <a:cubicBezTo>
                    <a:pt x="1190942" y="443994"/>
                    <a:pt x="1150244" y="469149"/>
                    <a:pt x="1131570" y="460197"/>
                  </a:cubicBezTo>
                  <a:cubicBezTo>
                    <a:pt x="1124211" y="456626"/>
                    <a:pt x="1130801" y="439436"/>
                    <a:pt x="1120311" y="425815"/>
                  </a:cubicBezTo>
                  <a:cubicBezTo>
                    <a:pt x="1106745" y="408349"/>
                    <a:pt x="1064620" y="397585"/>
                    <a:pt x="1042870" y="376220"/>
                  </a:cubicBezTo>
                  <a:cubicBezTo>
                    <a:pt x="1026284" y="359963"/>
                    <a:pt x="1012059" y="322396"/>
                    <a:pt x="993825" y="306743"/>
                  </a:cubicBezTo>
                  <a:cubicBezTo>
                    <a:pt x="943405" y="263299"/>
                    <a:pt x="896886" y="255555"/>
                    <a:pt x="875961" y="248250"/>
                  </a:cubicBezTo>
                  <a:cubicBezTo>
                    <a:pt x="850971" y="239517"/>
                    <a:pt x="809999" y="234025"/>
                    <a:pt x="792643" y="259509"/>
                  </a:cubicBezTo>
                  <a:cubicBezTo>
                    <a:pt x="785613" y="269890"/>
                    <a:pt x="797366" y="298889"/>
                    <a:pt x="787535" y="309214"/>
                  </a:cubicBezTo>
                  <a:cubicBezTo>
                    <a:pt x="781329" y="315805"/>
                    <a:pt x="754911" y="303447"/>
                    <a:pt x="748375" y="310368"/>
                  </a:cubicBezTo>
                  <a:cubicBezTo>
                    <a:pt x="730141" y="329920"/>
                    <a:pt x="710698" y="350241"/>
                    <a:pt x="689059" y="367157"/>
                  </a:cubicBezTo>
                  <a:cubicBezTo>
                    <a:pt x="680986" y="373364"/>
                    <a:pt x="641771" y="371387"/>
                    <a:pt x="633972" y="376714"/>
                  </a:cubicBezTo>
                  <a:cubicBezTo>
                    <a:pt x="608378" y="394180"/>
                    <a:pt x="578829" y="417961"/>
                    <a:pt x="562902" y="403681"/>
                  </a:cubicBezTo>
                  <a:cubicBezTo>
                    <a:pt x="550435" y="392367"/>
                    <a:pt x="582839" y="385227"/>
                    <a:pt x="573722" y="360347"/>
                  </a:cubicBezTo>
                  <a:cubicBezTo>
                    <a:pt x="567845" y="344420"/>
                    <a:pt x="520337" y="322451"/>
                    <a:pt x="509407" y="308940"/>
                  </a:cubicBezTo>
                  <a:cubicBezTo>
                    <a:pt x="505343" y="303996"/>
                    <a:pt x="525390" y="293507"/>
                    <a:pt x="518414" y="283016"/>
                  </a:cubicBezTo>
                  <a:cubicBezTo>
                    <a:pt x="509407" y="269560"/>
                    <a:pt x="472774" y="255994"/>
                    <a:pt x="463437" y="254182"/>
                  </a:cubicBezTo>
                  <a:cubicBezTo>
                    <a:pt x="453441" y="252150"/>
                    <a:pt x="445917" y="288069"/>
                    <a:pt x="439546" y="282412"/>
                  </a:cubicBezTo>
                  <a:cubicBezTo>
                    <a:pt x="396322" y="243856"/>
                    <a:pt x="342388" y="235453"/>
                    <a:pt x="314213" y="233256"/>
                  </a:cubicBezTo>
                  <a:cubicBezTo>
                    <a:pt x="304546" y="232488"/>
                    <a:pt x="318606" y="196019"/>
                    <a:pt x="309269" y="195579"/>
                  </a:cubicBezTo>
                  <a:cubicBezTo>
                    <a:pt x="291145" y="194701"/>
                    <a:pt x="212551" y="235673"/>
                    <a:pt x="195415" y="236167"/>
                  </a:cubicBezTo>
                  <a:cubicBezTo>
                    <a:pt x="182728" y="236497"/>
                    <a:pt x="156035" y="254841"/>
                    <a:pt x="146040" y="248415"/>
                  </a:cubicBezTo>
                  <a:cubicBezTo>
                    <a:pt x="135879" y="241989"/>
                    <a:pt x="158012" y="215406"/>
                    <a:pt x="151202" y="216065"/>
                  </a:cubicBezTo>
                  <a:cubicBezTo>
                    <a:pt x="144172" y="216670"/>
                    <a:pt x="119567" y="215242"/>
                    <a:pt x="106331" y="223425"/>
                  </a:cubicBezTo>
                  <a:cubicBezTo>
                    <a:pt x="94687" y="230675"/>
                    <a:pt x="104848" y="259949"/>
                    <a:pt x="88645" y="261981"/>
                  </a:cubicBezTo>
                  <a:cubicBezTo>
                    <a:pt x="74585" y="263683"/>
                    <a:pt x="65688" y="251711"/>
                    <a:pt x="52616" y="224359"/>
                  </a:cubicBezTo>
                  <a:cubicBezTo>
                    <a:pt x="48936" y="216725"/>
                    <a:pt x="63656" y="194701"/>
                    <a:pt x="58273" y="187451"/>
                  </a:cubicBezTo>
                  <a:cubicBezTo>
                    <a:pt x="46135" y="171084"/>
                    <a:pt x="25869" y="157792"/>
                    <a:pt x="11369" y="151586"/>
                  </a:cubicBezTo>
                  <a:cubicBezTo>
                    <a:pt x="7470" y="143568"/>
                    <a:pt x="2527" y="133022"/>
                    <a:pt x="1703" y="130935"/>
                  </a:cubicBezTo>
                  <a:lnTo>
                    <a:pt x="0" y="126542"/>
                  </a:lnTo>
                  <a:lnTo>
                    <a:pt x="3021" y="122972"/>
                  </a:lnTo>
                  <a:cubicBezTo>
                    <a:pt x="3570" y="122313"/>
                    <a:pt x="4119" y="121599"/>
                    <a:pt x="4504" y="120940"/>
                  </a:cubicBezTo>
                  <a:cubicBezTo>
                    <a:pt x="6536" y="117864"/>
                    <a:pt x="7744" y="114623"/>
                    <a:pt x="8074" y="110944"/>
                  </a:cubicBezTo>
                  <a:lnTo>
                    <a:pt x="8568" y="104628"/>
                  </a:lnTo>
                  <a:lnTo>
                    <a:pt x="598272" y="38501"/>
                  </a:lnTo>
                  <a:lnTo>
                    <a:pt x="600798" y="42895"/>
                  </a:lnTo>
                  <a:cubicBezTo>
                    <a:pt x="609861" y="58548"/>
                    <a:pt x="619692" y="73816"/>
                    <a:pt x="630621" y="88206"/>
                  </a:cubicBezTo>
                  <a:cubicBezTo>
                    <a:pt x="641551" y="102706"/>
                    <a:pt x="651547" y="126542"/>
                    <a:pt x="672363" y="126542"/>
                  </a:cubicBezTo>
                  <a:lnTo>
                    <a:pt x="672582" y="126542"/>
                  </a:lnTo>
                  <a:lnTo>
                    <a:pt x="1281674" y="90952"/>
                  </a:lnTo>
                  <a:lnTo>
                    <a:pt x="1283706" y="96005"/>
                  </a:lnTo>
                  <a:cubicBezTo>
                    <a:pt x="1290846" y="113745"/>
                    <a:pt x="1307377" y="149719"/>
                    <a:pt x="1331379" y="144941"/>
                  </a:cubicBezTo>
                  <a:cubicBezTo>
                    <a:pt x="1347636" y="141701"/>
                    <a:pt x="1353952" y="122038"/>
                    <a:pt x="1356424" y="107868"/>
                  </a:cubicBezTo>
                  <a:cubicBezTo>
                    <a:pt x="1358950" y="93753"/>
                    <a:pt x="1355984" y="77881"/>
                    <a:pt x="1352414" y="64205"/>
                  </a:cubicBezTo>
                  <a:cubicBezTo>
                    <a:pt x="1349723" y="54209"/>
                    <a:pt x="1346427" y="44323"/>
                    <a:pt x="1342967" y="34492"/>
                  </a:cubicBezTo>
                  <a:cubicBezTo>
                    <a:pt x="1341759" y="30757"/>
                    <a:pt x="1340276" y="27242"/>
                    <a:pt x="1339233" y="23562"/>
                  </a:cubicBezTo>
                  <a:lnTo>
                    <a:pt x="1337640" y="18509"/>
                  </a:lnTo>
                  <a:lnTo>
                    <a:pt x="1341759" y="15269"/>
                  </a:lnTo>
                  <a:cubicBezTo>
                    <a:pt x="1347965" y="10435"/>
                    <a:pt x="1356369" y="5053"/>
                    <a:pt x="1363399" y="1593"/>
                  </a:cubicBezTo>
                  <a:lnTo>
                    <a:pt x="1366749" y="0"/>
                  </a:lnTo>
                  <a:lnTo>
                    <a:pt x="1370099" y="1593"/>
                  </a:lnTo>
                  <a:cubicBezTo>
                    <a:pt x="1375042" y="3954"/>
                    <a:pt x="1379546" y="7195"/>
                    <a:pt x="1384159" y="10106"/>
                  </a:cubicBezTo>
                  <a:cubicBezTo>
                    <a:pt x="1390475" y="14006"/>
                    <a:pt x="1397286" y="18180"/>
                    <a:pt x="1404426" y="20377"/>
                  </a:cubicBezTo>
                  <a:lnTo>
                    <a:pt x="1453581" y="20926"/>
                  </a:lnTo>
                  <a:lnTo>
                    <a:pt x="1453581" y="20926"/>
                  </a:lnTo>
                  <a:close/>
                </a:path>
              </a:pathLst>
            </a:custGeom>
            <a:grpFill/>
            <a:ln w="6350"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A5517A4A-4892-695D-30C3-C1C83E309B82}"/>
                </a:ext>
              </a:extLst>
            </p:cNvPr>
            <p:cNvSpPr/>
            <p:nvPr/>
          </p:nvSpPr>
          <p:spPr>
            <a:xfrm>
              <a:off x="11485239" y="7099183"/>
              <a:ext cx="1179736" cy="1201047"/>
            </a:xfrm>
            <a:custGeom>
              <a:avLst/>
              <a:gdLst>
                <a:gd name="connsiteX0" fmla="*/ 543459 w 1179736"/>
                <a:gd name="connsiteY0" fmla="*/ 0 h 1201047"/>
                <a:gd name="connsiteX1" fmla="*/ 211891 w 1179736"/>
                <a:gd name="connsiteY1" fmla="*/ 36799 h 1201047"/>
                <a:gd name="connsiteX2" fmla="*/ 211891 w 1179736"/>
                <a:gd name="connsiteY2" fmla="*/ 37238 h 1201047"/>
                <a:gd name="connsiteX3" fmla="*/ 200797 w 1179736"/>
                <a:gd name="connsiteY3" fmla="*/ 38007 h 1201047"/>
                <a:gd name="connsiteX4" fmla="*/ 0 w 1179736"/>
                <a:gd name="connsiteY4" fmla="*/ 60251 h 1201047"/>
                <a:gd name="connsiteX5" fmla="*/ 144117 w 1179736"/>
                <a:gd name="connsiteY5" fmla="*/ 603764 h 1201047"/>
                <a:gd name="connsiteX6" fmla="*/ 144391 w 1179736"/>
                <a:gd name="connsiteY6" fmla="*/ 604368 h 1201047"/>
                <a:gd name="connsiteX7" fmla="*/ 221173 w 1179736"/>
                <a:gd name="connsiteY7" fmla="*/ 716081 h 1201047"/>
                <a:gd name="connsiteX8" fmla="*/ 224524 w 1179736"/>
                <a:gd name="connsiteY8" fmla="*/ 726681 h 1201047"/>
                <a:gd name="connsiteX9" fmla="*/ 225128 w 1179736"/>
                <a:gd name="connsiteY9" fmla="*/ 753318 h 1201047"/>
                <a:gd name="connsiteX10" fmla="*/ 225293 w 1179736"/>
                <a:gd name="connsiteY10" fmla="*/ 754142 h 1201047"/>
                <a:gd name="connsiteX11" fmla="*/ 225622 w 1179736"/>
                <a:gd name="connsiteY11" fmla="*/ 754911 h 1201047"/>
                <a:gd name="connsiteX12" fmla="*/ 236661 w 1179736"/>
                <a:gd name="connsiteY12" fmla="*/ 778583 h 1201047"/>
                <a:gd name="connsiteX13" fmla="*/ 226171 w 1179736"/>
                <a:gd name="connsiteY13" fmla="*/ 819390 h 1201047"/>
                <a:gd name="connsiteX14" fmla="*/ 209475 w 1179736"/>
                <a:gd name="connsiteY14" fmla="*/ 872830 h 1201047"/>
                <a:gd name="connsiteX15" fmla="*/ 202609 w 1179736"/>
                <a:gd name="connsiteY15" fmla="*/ 913253 h 1201047"/>
                <a:gd name="connsiteX16" fmla="*/ 207388 w 1179736"/>
                <a:gd name="connsiteY16" fmla="*/ 932586 h 1201047"/>
                <a:gd name="connsiteX17" fmla="*/ 238638 w 1179736"/>
                <a:gd name="connsiteY17" fmla="*/ 997944 h 1201047"/>
                <a:gd name="connsiteX18" fmla="*/ 231883 w 1179736"/>
                <a:gd name="connsiteY18" fmla="*/ 1054184 h 1201047"/>
                <a:gd name="connsiteX19" fmla="*/ 231938 w 1179736"/>
                <a:gd name="connsiteY19" fmla="*/ 1054569 h 1201047"/>
                <a:gd name="connsiteX20" fmla="*/ 232103 w 1179736"/>
                <a:gd name="connsiteY20" fmla="*/ 1054953 h 1201047"/>
                <a:gd name="connsiteX21" fmla="*/ 283126 w 1179736"/>
                <a:gd name="connsiteY21" fmla="*/ 1147937 h 1201047"/>
                <a:gd name="connsiteX22" fmla="*/ 302184 w 1179736"/>
                <a:gd name="connsiteY22" fmla="*/ 1174684 h 1201047"/>
                <a:gd name="connsiteX23" fmla="*/ 304600 w 1179736"/>
                <a:gd name="connsiteY23" fmla="*/ 1177211 h 1201047"/>
                <a:gd name="connsiteX24" fmla="*/ 931652 w 1179736"/>
                <a:gd name="connsiteY24" fmla="*/ 1140633 h 1201047"/>
                <a:gd name="connsiteX25" fmla="*/ 934562 w 1179736"/>
                <a:gd name="connsiteY25" fmla="*/ 1148816 h 1201047"/>
                <a:gd name="connsiteX26" fmla="*/ 952467 w 1179736"/>
                <a:gd name="connsiteY26" fmla="*/ 1187262 h 1201047"/>
                <a:gd name="connsiteX27" fmla="*/ 961804 w 1179736"/>
                <a:gd name="connsiteY27" fmla="*/ 1201047 h 1201047"/>
                <a:gd name="connsiteX28" fmla="*/ 966253 w 1179736"/>
                <a:gd name="connsiteY28" fmla="*/ 1185010 h 1201047"/>
                <a:gd name="connsiteX29" fmla="*/ 967956 w 1179736"/>
                <a:gd name="connsiteY29" fmla="*/ 1177650 h 1201047"/>
                <a:gd name="connsiteX30" fmla="*/ 964276 w 1179736"/>
                <a:gd name="connsiteY30" fmla="*/ 1143928 h 1201047"/>
                <a:gd name="connsiteX31" fmla="*/ 949062 w 1179736"/>
                <a:gd name="connsiteY31" fmla="*/ 1086698 h 1201047"/>
                <a:gd name="connsiteX32" fmla="*/ 1000305 w 1179736"/>
                <a:gd name="connsiteY32" fmla="*/ 1050724 h 1201047"/>
                <a:gd name="connsiteX33" fmla="*/ 1045451 w 1179736"/>
                <a:gd name="connsiteY33" fmla="*/ 1072144 h 1201047"/>
                <a:gd name="connsiteX34" fmla="*/ 1045616 w 1179736"/>
                <a:gd name="connsiteY34" fmla="*/ 1072199 h 1201047"/>
                <a:gd name="connsiteX35" fmla="*/ 1045835 w 1179736"/>
                <a:gd name="connsiteY35" fmla="*/ 1072254 h 1201047"/>
                <a:gd name="connsiteX36" fmla="*/ 1086698 w 1179736"/>
                <a:gd name="connsiteY36" fmla="*/ 1073407 h 1201047"/>
                <a:gd name="connsiteX37" fmla="*/ 1089059 w 1179736"/>
                <a:gd name="connsiteY37" fmla="*/ 1012388 h 1201047"/>
                <a:gd name="connsiteX38" fmla="*/ 1071375 w 1179736"/>
                <a:gd name="connsiteY38" fmla="*/ 956477 h 1201047"/>
                <a:gd name="connsiteX39" fmla="*/ 1108118 w 1179736"/>
                <a:gd name="connsiteY39" fmla="*/ 881288 h 1201047"/>
                <a:gd name="connsiteX40" fmla="*/ 1131185 w 1179736"/>
                <a:gd name="connsiteY40" fmla="*/ 792149 h 1201047"/>
                <a:gd name="connsiteX41" fmla="*/ 1179737 w 1179736"/>
                <a:gd name="connsiteY41" fmla="*/ 725143 h 1201047"/>
                <a:gd name="connsiteX42" fmla="*/ 1140468 w 1179736"/>
                <a:gd name="connsiteY42" fmla="*/ 714708 h 1201047"/>
                <a:gd name="connsiteX43" fmla="*/ 1110809 w 1179736"/>
                <a:gd name="connsiteY43" fmla="*/ 696474 h 1201047"/>
                <a:gd name="connsiteX44" fmla="*/ 1097298 w 1179736"/>
                <a:gd name="connsiteY44" fmla="*/ 653140 h 1201047"/>
                <a:gd name="connsiteX45" fmla="*/ 1084995 w 1179736"/>
                <a:gd name="connsiteY45" fmla="*/ 608213 h 1201047"/>
                <a:gd name="connsiteX46" fmla="*/ 1034357 w 1179736"/>
                <a:gd name="connsiteY46" fmla="*/ 581795 h 1201047"/>
                <a:gd name="connsiteX47" fmla="*/ 1020516 w 1179736"/>
                <a:gd name="connsiteY47" fmla="*/ 533134 h 1201047"/>
                <a:gd name="connsiteX48" fmla="*/ 980972 w 1179736"/>
                <a:gd name="connsiteY48" fmla="*/ 479749 h 1201047"/>
                <a:gd name="connsiteX49" fmla="*/ 944284 w 1179736"/>
                <a:gd name="connsiteY49" fmla="*/ 450310 h 1201047"/>
                <a:gd name="connsiteX50" fmla="*/ 880079 w 1179736"/>
                <a:gd name="connsiteY50" fmla="*/ 401045 h 1201047"/>
                <a:gd name="connsiteX51" fmla="*/ 864866 w 1179736"/>
                <a:gd name="connsiteY51" fmla="*/ 362489 h 1201047"/>
                <a:gd name="connsiteX52" fmla="*/ 864042 w 1179736"/>
                <a:gd name="connsiteY52" fmla="*/ 361501 h 1201047"/>
                <a:gd name="connsiteX53" fmla="*/ 862889 w 1179736"/>
                <a:gd name="connsiteY53" fmla="*/ 360787 h 1201047"/>
                <a:gd name="connsiteX54" fmla="*/ 760952 w 1179736"/>
                <a:gd name="connsiteY54" fmla="*/ 287685 h 1201047"/>
                <a:gd name="connsiteX55" fmla="*/ 714763 w 1179736"/>
                <a:gd name="connsiteY55" fmla="*/ 261322 h 1201047"/>
                <a:gd name="connsiteX56" fmla="*/ 662036 w 1179736"/>
                <a:gd name="connsiteY56" fmla="*/ 204477 h 1201047"/>
                <a:gd name="connsiteX57" fmla="*/ 645560 w 1179736"/>
                <a:gd name="connsiteY57" fmla="*/ 164109 h 1201047"/>
                <a:gd name="connsiteX58" fmla="*/ 566362 w 1179736"/>
                <a:gd name="connsiteY58" fmla="*/ 114404 h 1201047"/>
                <a:gd name="connsiteX59" fmla="*/ 564330 w 1179736"/>
                <a:gd name="connsiteY59" fmla="*/ 113305 h 1201047"/>
                <a:gd name="connsiteX60" fmla="*/ 562792 w 1179736"/>
                <a:gd name="connsiteY60" fmla="*/ 111273 h 1201047"/>
                <a:gd name="connsiteX61" fmla="*/ 561419 w 1179736"/>
                <a:gd name="connsiteY61" fmla="*/ 110504 h 1201047"/>
                <a:gd name="connsiteX62" fmla="*/ 542361 w 1179736"/>
                <a:gd name="connsiteY62" fmla="*/ 104573 h 1201047"/>
                <a:gd name="connsiteX63" fmla="*/ 497434 w 1179736"/>
                <a:gd name="connsiteY63" fmla="*/ 79968 h 1201047"/>
                <a:gd name="connsiteX64" fmla="*/ 480738 w 1179736"/>
                <a:gd name="connsiteY64" fmla="*/ 62942 h 1201047"/>
                <a:gd name="connsiteX65" fmla="*/ 497928 w 1179736"/>
                <a:gd name="connsiteY65" fmla="*/ 31031 h 1201047"/>
                <a:gd name="connsiteX66" fmla="*/ 515997 w 1179736"/>
                <a:gd name="connsiteY66" fmla="*/ 17686 h 1201047"/>
                <a:gd name="connsiteX67" fmla="*/ 543459 w 1179736"/>
                <a:gd name="connsiteY67" fmla="*/ 0 h 120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79736" h="1201047">
                  <a:moveTo>
                    <a:pt x="543459" y="0"/>
                  </a:moveTo>
                  <a:lnTo>
                    <a:pt x="211891" y="36799"/>
                  </a:lnTo>
                  <a:lnTo>
                    <a:pt x="211891" y="37238"/>
                  </a:lnTo>
                  <a:lnTo>
                    <a:pt x="200797" y="38007"/>
                  </a:lnTo>
                  <a:lnTo>
                    <a:pt x="0" y="60251"/>
                  </a:lnTo>
                  <a:lnTo>
                    <a:pt x="144117" y="603764"/>
                  </a:lnTo>
                  <a:lnTo>
                    <a:pt x="144391" y="604368"/>
                  </a:lnTo>
                  <a:cubicBezTo>
                    <a:pt x="164164" y="646658"/>
                    <a:pt x="201072" y="675603"/>
                    <a:pt x="221173" y="716081"/>
                  </a:cubicBezTo>
                  <a:cubicBezTo>
                    <a:pt x="222711" y="719431"/>
                    <a:pt x="223919" y="723001"/>
                    <a:pt x="224524" y="726681"/>
                  </a:cubicBezTo>
                  <a:cubicBezTo>
                    <a:pt x="225787" y="735304"/>
                    <a:pt x="223370" y="744531"/>
                    <a:pt x="225128" y="753318"/>
                  </a:cubicBezTo>
                  <a:lnTo>
                    <a:pt x="225293" y="754142"/>
                  </a:lnTo>
                  <a:lnTo>
                    <a:pt x="225622" y="754911"/>
                  </a:lnTo>
                  <a:cubicBezTo>
                    <a:pt x="229906" y="764468"/>
                    <a:pt x="236002" y="767379"/>
                    <a:pt x="236661" y="778583"/>
                  </a:cubicBezTo>
                  <a:cubicBezTo>
                    <a:pt x="237540" y="793357"/>
                    <a:pt x="228753" y="805056"/>
                    <a:pt x="226171" y="819390"/>
                  </a:cubicBezTo>
                  <a:cubicBezTo>
                    <a:pt x="222766" y="838338"/>
                    <a:pt x="215955" y="854870"/>
                    <a:pt x="209475" y="872830"/>
                  </a:cubicBezTo>
                  <a:cubicBezTo>
                    <a:pt x="204697" y="886506"/>
                    <a:pt x="202115" y="898753"/>
                    <a:pt x="202609" y="913253"/>
                  </a:cubicBezTo>
                  <a:cubicBezTo>
                    <a:pt x="202774" y="920008"/>
                    <a:pt x="204587" y="926379"/>
                    <a:pt x="207388" y="932586"/>
                  </a:cubicBezTo>
                  <a:cubicBezTo>
                    <a:pt x="218317" y="956587"/>
                    <a:pt x="234245" y="970318"/>
                    <a:pt x="238638" y="997944"/>
                  </a:cubicBezTo>
                  <a:cubicBezTo>
                    <a:pt x="241330" y="1015245"/>
                    <a:pt x="228753" y="1040014"/>
                    <a:pt x="231883" y="1054184"/>
                  </a:cubicBezTo>
                  <a:lnTo>
                    <a:pt x="231938" y="1054569"/>
                  </a:lnTo>
                  <a:lnTo>
                    <a:pt x="232103" y="1054953"/>
                  </a:lnTo>
                  <a:cubicBezTo>
                    <a:pt x="241879" y="1085380"/>
                    <a:pt x="263793" y="1122344"/>
                    <a:pt x="283126" y="1147937"/>
                  </a:cubicBezTo>
                  <a:cubicBezTo>
                    <a:pt x="289222" y="1156120"/>
                    <a:pt x="295319" y="1167600"/>
                    <a:pt x="302184" y="1174684"/>
                  </a:cubicBezTo>
                  <a:lnTo>
                    <a:pt x="304600" y="1177211"/>
                  </a:lnTo>
                  <a:lnTo>
                    <a:pt x="931652" y="1140633"/>
                  </a:lnTo>
                  <a:lnTo>
                    <a:pt x="934562" y="1148816"/>
                  </a:lnTo>
                  <a:cubicBezTo>
                    <a:pt x="938791" y="1160734"/>
                    <a:pt x="945382" y="1176771"/>
                    <a:pt x="952467" y="1187262"/>
                  </a:cubicBezTo>
                  <a:lnTo>
                    <a:pt x="961804" y="1201047"/>
                  </a:lnTo>
                  <a:lnTo>
                    <a:pt x="966253" y="1185010"/>
                  </a:lnTo>
                  <a:cubicBezTo>
                    <a:pt x="966912" y="1182594"/>
                    <a:pt x="967461" y="1180067"/>
                    <a:pt x="967956" y="1177650"/>
                  </a:cubicBezTo>
                  <a:cubicBezTo>
                    <a:pt x="969823" y="1167270"/>
                    <a:pt x="967022" y="1153978"/>
                    <a:pt x="964276" y="1143928"/>
                  </a:cubicBezTo>
                  <a:cubicBezTo>
                    <a:pt x="961255" y="1132394"/>
                    <a:pt x="946756" y="1096585"/>
                    <a:pt x="949062" y="1086698"/>
                  </a:cubicBezTo>
                  <a:cubicBezTo>
                    <a:pt x="951918" y="1074176"/>
                    <a:pt x="987673" y="1050724"/>
                    <a:pt x="1000305" y="1050724"/>
                  </a:cubicBezTo>
                  <a:cubicBezTo>
                    <a:pt x="1015958" y="1050724"/>
                    <a:pt x="1030183" y="1067366"/>
                    <a:pt x="1045451" y="1072144"/>
                  </a:cubicBezTo>
                  <a:lnTo>
                    <a:pt x="1045616" y="1072199"/>
                  </a:lnTo>
                  <a:lnTo>
                    <a:pt x="1045835" y="1072254"/>
                  </a:lnTo>
                  <a:cubicBezTo>
                    <a:pt x="1047703" y="1072693"/>
                    <a:pt x="1064070" y="1073133"/>
                    <a:pt x="1086698" y="1073407"/>
                  </a:cubicBezTo>
                  <a:cubicBezTo>
                    <a:pt x="1086204" y="1053580"/>
                    <a:pt x="1087192" y="1033204"/>
                    <a:pt x="1089059" y="1012388"/>
                  </a:cubicBezTo>
                  <a:cubicBezTo>
                    <a:pt x="1090597" y="996626"/>
                    <a:pt x="1069013" y="972734"/>
                    <a:pt x="1071375" y="956477"/>
                  </a:cubicBezTo>
                  <a:cubicBezTo>
                    <a:pt x="1075275" y="929401"/>
                    <a:pt x="1103504" y="909519"/>
                    <a:pt x="1108118" y="881288"/>
                  </a:cubicBezTo>
                  <a:cubicBezTo>
                    <a:pt x="1112512" y="854266"/>
                    <a:pt x="1111523" y="824059"/>
                    <a:pt x="1131185" y="792149"/>
                  </a:cubicBezTo>
                  <a:cubicBezTo>
                    <a:pt x="1144587" y="770454"/>
                    <a:pt x="1161228" y="747936"/>
                    <a:pt x="1179737" y="725143"/>
                  </a:cubicBezTo>
                  <a:lnTo>
                    <a:pt x="1140468" y="714708"/>
                  </a:lnTo>
                  <a:cubicBezTo>
                    <a:pt x="1127176" y="711138"/>
                    <a:pt x="1117840" y="708392"/>
                    <a:pt x="1110809" y="696474"/>
                  </a:cubicBezTo>
                  <a:cubicBezTo>
                    <a:pt x="1103120" y="683567"/>
                    <a:pt x="1100099" y="667254"/>
                    <a:pt x="1097298" y="653140"/>
                  </a:cubicBezTo>
                  <a:cubicBezTo>
                    <a:pt x="1094607" y="639903"/>
                    <a:pt x="1091916" y="619637"/>
                    <a:pt x="1084995" y="608213"/>
                  </a:cubicBezTo>
                  <a:cubicBezTo>
                    <a:pt x="1078350" y="597283"/>
                    <a:pt x="1047868" y="599810"/>
                    <a:pt x="1034357" y="581795"/>
                  </a:cubicBezTo>
                  <a:cubicBezTo>
                    <a:pt x="1023207" y="566966"/>
                    <a:pt x="1027546" y="549666"/>
                    <a:pt x="1020516" y="533134"/>
                  </a:cubicBezTo>
                  <a:cubicBezTo>
                    <a:pt x="1012114" y="513307"/>
                    <a:pt x="995032" y="495786"/>
                    <a:pt x="980972" y="479749"/>
                  </a:cubicBezTo>
                  <a:cubicBezTo>
                    <a:pt x="969988" y="467227"/>
                    <a:pt x="958509" y="458659"/>
                    <a:pt x="944284" y="450310"/>
                  </a:cubicBezTo>
                  <a:cubicBezTo>
                    <a:pt x="918525" y="435207"/>
                    <a:pt x="900291" y="423563"/>
                    <a:pt x="880079" y="401045"/>
                  </a:cubicBezTo>
                  <a:cubicBezTo>
                    <a:pt x="869919" y="389786"/>
                    <a:pt x="872006" y="371496"/>
                    <a:pt x="864866" y="362489"/>
                  </a:cubicBezTo>
                  <a:lnTo>
                    <a:pt x="864042" y="361501"/>
                  </a:lnTo>
                  <a:lnTo>
                    <a:pt x="862889" y="360787"/>
                  </a:lnTo>
                  <a:cubicBezTo>
                    <a:pt x="827189" y="338873"/>
                    <a:pt x="797421" y="308555"/>
                    <a:pt x="760952" y="287685"/>
                  </a:cubicBezTo>
                  <a:cubicBezTo>
                    <a:pt x="745958" y="279172"/>
                    <a:pt x="727669" y="272801"/>
                    <a:pt x="714763" y="261322"/>
                  </a:cubicBezTo>
                  <a:cubicBezTo>
                    <a:pt x="695375" y="244131"/>
                    <a:pt x="678459" y="224469"/>
                    <a:pt x="662036" y="204477"/>
                  </a:cubicBezTo>
                  <a:cubicBezTo>
                    <a:pt x="652700" y="193108"/>
                    <a:pt x="652865" y="172457"/>
                    <a:pt x="645560" y="164109"/>
                  </a:cubicBezTo>
                  <a:cubicBezTo>
                    <a:pt x="625843" y="141371"/>
                    <a:pt x="592615" y="128299"/>
                    <a:pt x="566362" y="114404"/>
                  </a:cubicBezTo>
                  <a:lnTo>
                    <a:pt x="564330" y="113305"/>
                  </a:lnTo>
                  <a:lnTo>
                    <a:pt x="562792" y="111273"/>
                  </a:lnTo>
                  <a:lnTo>
                    <a:pt x="561419" y="110504"/>
                  </a:lnTo>
                  <a:cubicBezTo>
                    <a:pt x="555816" y="107484"/>
                    <a:pt x="548457" y="106440"/>
                    <a:pt x="542361" y="104573"/>
                  </a:cubicBezTo>
                  <a:cubicBezTo>
                    <a:pt x="525829" y="99520"/>
                    <a:pt x="513691" y="85789"/>
                    <a:pt x="497434" y="79968"/>
                  </a:cubicBezTo>
                  <a:cubicBezTo>
                    <a:pt x="489360" y="77057"/>
                    <a:pt x="482385" y="71784"/>
                    <a:pt x="480738" y="62942"/>
                  </a:cubicBezTo>
                  <a:cubicBezTo>
                    <a:pt x="478321" y="50144"/>
                    <a:pt x="489140" y="38721"/>
                    <a:pt x="497928" y="31031"/>
                  </a:cubicBezTo>
                  <a:cubicBezTo>
                    <a:pt x="503530" y="26253"/>
                    <a:pt x="509681" y="21750"/>
                    <a:pt x="515997" y="17686"/>
                  </a:cubicBezTo>
                  <a:lnTo>
                    <a:pt x="543459" y="0"/>
                  </a:lnTo>
                  <a:close/>
                </a:path>
              </a:pathLst>
            </a:custGeom>
            <a:solidFill>
              <a:schemeClr val="accent3"/>
            </a:solidFill>
            <a:ln w="6350"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E2B8F8E4-AB52-A391-320F-D3BCF0DF91BC}"/>
                </a:ext>
              </a:extLst>
            </p:cNvPr>
            <p:cNvSpPr/>
            <p:nvPr/>
          </p:nvSpPr>
          <p:spPr>
            <a:xfrm>
              <a:off x="11989099" y="6978463"/>
              <a:ext cx="1111578" cy="827957"/>
            </a:xfrm>
            <a:custGeom>
              <a:avLst/>
              <a:gdLst>
                <a:gd name="connsiteX0" fmla="*/ 484692 w 1111578"/>
                <a:gd name="connsiteY0" fmla="*/ 0 h 827957"/>
                <a:gd name="connsiteX1" fmla="*/ 193822 w 1111578"/>
                <a:gd name="connsiteY1" fmla="*/ 29274 h 827957"/>
                <a:gd name="connsiteX2" fmla="*/ 192284 w 1111578"/>
                <a:gd name="connsiteY2" fmla="*/ 30152 h 827957"/>
                <a:gd name="connsiteX3" fmla="*/ 107648 w 1111578"/>
                <a:gd name="connsiteY3" fmla="*/ 75574 h 827957"/>
                <a:gd name="connsiteX4" fmla="*/ 75079 w 1111578"/>
                <a:gd name="connsiteY4" fmla="*/ 90677 h 827957"/>
                <a:gd name="connsiteX5" fmla="*/ 65303 w 1111578"/>
                <a:gd name="connsiteY5" fmla="*/ 101827 h 827957"/>
                <a:gd name="connsiteX6" fmla="*/ 58053 w 1111578"/>
                <a:gd name="connsiteY6" fmla="*/ 110559 h 827957"/>
                <a:gd name="connsiteX7" fmla="*/ 56021 w 1111578"/>
                <a:gd name="connsiteY7" fmla="*/ 113140 h 827957"/>
                <a:gd name="connsiteX8" fmla="*/ 56625 w 1111578"/>
                <a:gd name="connsiteY8" fmla="*/ 118743 h 827957"/>
                <a:gd name="connsiteX9" fmla="*/ 49155 w 1111578"/>
                <a:gd name="connsiteY9" fmla="*/ 119567 h 827957"/>
                <a:gd name="connsiteX10" fmla="*/ 47178 w 1111578"/>
                <a:gd name="connsiteY10" fmla="*/ 122643 h 827957"/>
                <a:gd name="connsiteX11" fmla="*/ 26527 w 1111578"/>
                <a:gd name="connsiteY11" fmla="*/ 156529 h 827957"/>
                <a:gd name="connsiteX12" fmla="*/ 8293 w 1111578"/>
                <a:gd name="connsiteY12" fmla="*/ 169986 h 827957"/>
                <a:gd name="connsiteX13" fmla="*/ 0 w 1111578"/>
                <a:gd name="connsiteY13" fmla="*/ 177235 h 827957"/>
                <a:gd name="connsiteX14" fmla="*/ 9666 w 1111578"/>
                <a:gd name="connsiteY14" fmla="*/ 182563 h 827957"/>
                <a:gd name="connsiteX15" fmla="*/ 45585 w 1111578"/>
                <a:gd name="connsiteY15" fmla="*/ 203159 h 827957"/>
                <a:gd name="connsiteX16" fmla="*/ 74750 w 1111578"/>
                <a:gd name="connsiteY16" fmla="*/ 214802 h 827957"/>
                <a:gd name="connsiteX17" fmla="*/ 75464 w 1111578"/>
                <a:gd name="connsiteY17" fmla="*/ 215461 h 827957"/>
                <a:gd name="connsiteX18" fmla="*/ 76343 w 1111578"/>
                <a:gd name="connsiteY18" fmla="*/ 215901 h 827957"/>
                <a:gd name="connsiteX19" fmla="*/ 159440 w 1111578"/>
                <a:gd name="connsiteY19" fmla="*/ 269396 h 827957"/>
                <a:gd name="connsiteX20" fmla="*/ 176301 w 1111578"/>
                <a:gd name="connsiteY20" fmla="*/ 310203 h 827957"/>
                <a:gd name="connsiteX21" fmla="*/ 226501 w 1111578"/>
                <a:gd name="connsiteY21" fmla="*/ 364466 h 827957"/>
                <a:gd name="connsiteX22" fmla="*/ 268901 w 1111578"/>
                <a:gd name="connsiteY22" fmla="*/ 388083 h 827957"/>
                <a:gd name="connsiteX23" fmla="*/ 371716 w 1111578"/>
                <a:gd name="connsiteY23" fmla="*/ 461735 h 827957"/>
                <a:gd name="connsiteX24" fmla="*/ 374957 w 1111578"/>
                <a:gd name="connsiteY24" fmla="*/ 463712 h 827957"/>
                <a:gd name="connsiteX25" fmla="*/ 377373 w 1111578"/>
                <a:gd name="connsiteY25" fmla="*/ 466403 h 827957"/>
                <a:gd name="connsiteX26" fmla="*/ 388412 w 1111578"/>
                <a:gd name="connsiteY26" fmla="*/ 490349 h 827957"/>
                <a:gd name="connsiteX27" fmla="*/ 392861 w 1111578"/>
                <a:gd name="connsiteY27" fmla="*/ 505233 h 827957"/>
                <a:gd name="connsiteX28" fmla="*/ 393246 w 1111578"/>
                <a:gd name="connsiteY28" fmla="*/ 505782 h 827957"/>
                <a:gd name="connsiteX29" fmla="*/ 393630 w 1111578"/>
                <a:gd name="connsiteY29" fmla="*/ 506277 h 827957"/>
                <a:gd name="connsiteX30" fmla="*/ 452397 w 1111578"/>
                <a:gd name="connsiteY30" fmla="*/ 551093 h 827957"/>
                <a:gd name="connsiteX31" fmla="*/ 494687 w 1111578"/>
                <a:gd name="connsiteY31" fmla="*/ 585145 h 827957"/>
                <a:gd name="connsiteX32" fmla="*/ 538131 w 1111578"/>
                <a:gd name="connsiteY32" fmla="*/ 644736 h 827957"/>
                <a:gd name="connsiteX33" fmla="*/ 544118 w 1111578"/>
                <a:gd name="connsiteY33" fmla="*/ 670275 h 827957"/>
                <a:gd name="connsiteX34" fmla="*/ 547908 w 1111578"/>
                <a:gd name="connsiteY34" fmla="*/ 686587 h 827957"/>
                <a:gd name="connsiteX35" fmla="*/ 549116 w 1111578"/>
                <a:gd name="connsiteY35" fmla="*/ 688619 h 827957"/>
                <a:gd name="connsiteX36" fmla="*/ 600962 w 1111578"/>
                <a:gd name="connsiteY36" fmla="*/ 716850 h 827957"/>
                <a:gd name="connsiteX37" fmla="*/ 626282 w 1111578"/>
                <a:gd name="connsiteY37" fmla="*/ 804397 h 827957"/>
                <a:gd name="connsiteX38" fmla="*/ 658961 w 1111578"/>
                <a:gd name="connsiteY38" fmla="*/ 820544 h 827957"/>
                <a:gd name="connsiteX39" fmla="*/ 690816 w 1111578"/>
                <a:gd name="connsiteY39" fmla="*/ 827958 h 827957"/>
                <a:gd name="connsiteX40" fmla="*/ 704986 w 1111578"/>
                <a:gd name="connsiteY40" fmla="*/ 811426 h 827957"/>
                <a:gd name="connsiteX41" fmla="*/ 690157 w 1111578"/>
                <a:gd name="connsiteY41" fmla="*/ 767378 h 827957"/>
                <a:gd name="connsiteX42" fmla="*/ 739038 w 1111578"/>
                <a:gd name="connsiteY42" fmla="*/ 753922 h 827957"/>
                <a:gd name="connsiteX43" fmla="*/ 745134 w 1111578"/>
                <a:gd name="connsiteY43" fmla="*/ 705590 h 827957"/>
                <a:gd name="connsiteX44" fmla="*/ 800387 w 1111578"/>
                <a:gd name="connsiteY44" fmla="*/ 679997 h 827957"/>
                <a:gd name="connsiteX45" fmla="*/ 924951 w 1111578"/>
                <a:gd name="connsiteY45" fmla="*/ 564220 h 827957"/>
                <a:gd name="connsiteX46" fmla="*/ 972295 w 1111578"/>
                <a:gd name="connsiteY46" fmla="*/ 488372 h 827957"/>
                <a:gd name="connsiteX47" fmla="*/ 1023537 w 1111578"/>
                <a:gd name="connsiteY47" fmla="*/ 469643 h 827957"/>
                <a:gd name="connsiteX48" fmla="*/ 1022329 w 1111578"/>
                <a:gd name="connsiteY48" fmla="*/ 382811 h 827957"/>
                <a:gd name="connsiteX49" fmla="*/ 1099331 w 1111578"/>
                <a:gd name="connsiteY49" fmla="*/ 262859 h 827957"/>
                <a:gd name="connsiteX50" fmla="*/ 1111578 w 1111578"/>
                <a:gd name="connsiteY50" fmla="*/ 253413 h 827957"/>
                <a:gd name="connsiteX51" fmla="*/ 824059 w 1111578"/>
                <a:gd name="connsiteY51" fmla="*/ 54428 h 827957"/>
                <a:gd name="connsiteX52" fmla="*/ 566582 w 1111578"/>
                <a:gd name="connsiteY52" fmla="*/ 81890 h 827957"/>
                <a:gd name="connsiteX53" fmla="*/ 562847 w 1111578"/>
                <a:gd name="connsiteY53" fmla="*/ 78210 h 827957"/>
                <a:gd name="connsiteX54" fmla="*/ 558123 w 1111578"/>
                <a:gd name="connsiteY54" fmla="*/ 61129 h 827957"/>
                <a:gd name="connsiteX55" fmla="*/ 559606 w 1111578"/>
                <a:gd name="connsiteY55" fmla="*/ 58603 h 827957"/>
                <a:gd name="connsiteX56" fmla="*/ 559057 w 1111578"/>
                <a:gd name="connsiteY56" fmla="*/ 55747 h 827957"/>
                <a:gd name="connsiteX57" fmla="*/ 549281 w 1111578"/>
                <a:gd name="connsiteY57" fmla="*/ 41741 h 827957"/>
                <a:gd name="connsiteX58" fmla="*/ 526653 w 1111578"/>
                <a:gd name="connsiteY58" fmla="*/ 20816 h 827957"/>
                <a:gd name="connsiteX59" fmla="*/ 526378 w 1111578"/>
                <a:gd name="connsiteY59" fmla="*/ 20431 h 827957"/>
                <a:gd name="connsiteX60" fmla="*/ 522808 w 1111578"/>
                <a:gd name="connsiteY60" fmla="*/ 15269 h 827957"/>
                <a:gd name="connsiteX61" fmla="*/ 500070 w 1111578"/>
                <a:gd name="connsiteY61" fmla="*/ 25155 h 827957"/>
                <a:gd name="connsiteX62" fmla="*/ 484692 w 1111578"/>
                <a:gd name="connsiteY62" fmla="*/ 0 h 82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11578" h="827957">
                  <a:moveTo>
                    <a:pt x="484692" y="0"/>
                  </a:moveTo>
                  <a:lnTo>
                    <a:pt x="193822" y="29274"/>
                  </a:lnTo>
                  <a:lnTo>
                    <a:pt x="192284" y="30152"/>
                  </a:lnTo>
                  <a:cubicBezTo>
                    <a:pt x="164988" y="46629"/>
                    <a:pt x="137911" y="65028"/>
                    <a:pt x="107648" y="75574"/>
                  </a:cubicBezTo>
                  <a:cubicBezTo>
                    <a:pt x="99355" y="78485"/>
                    <a:pt x="81505" y="85350"/>
                    <a:pt x="75079" y="90677"/>
                  </a:cubicBezTo>
                  <a:cubicBezTo>
                    <a:pt x="71399" y="94027"/>
                    <a:pt x="68323" y="98147"/>
                    <a:pt x="65303" y="101827"/>
                  </a:cubicBezTo>
                  <a:cubicBezTo>
                    <a:pt x="62831" y="104683"/>
                    <a:pt x="60470" y="107703"/>
                    <a:pt x="58053" y="110559"/>
                  </a:cubicBezTo>
                  <a:lnTo>
                    <a:pt x="56021" y="113140"/>
                  </a:lnTo>
                  <a:lnTo>
                    <a:pt x="56625" y="118743"/>
                  </a:lnTo>
                  <a:lnTo>
                    <a:pt x="49155" y="119567"/>
                  </a:lnTo>
                  <a:lnTo>
                    <a:pt x="47178" y="122643"/>
                  </a:lnTo>
                  <a:cubicBezTo>
                    <a:pt x="39599" y="134615"/>
                    <a:pt x="40039" y="148017"/>
                    <a:pt x="26527" y="156529"/>
                  </a:cubicBezTo>
                  <a:cubicBezTo>
                    <a:pt x="20321" y="160429"/>
                    <a:pt x="13841" y="165153"/>
                    <a:pt x="8293" y="169986"/>
                  </a:cubicBezTo>
                  <a:lnTo>
                    <a:pt x="0" y="177235"/>
                  </a:lnTo>
                  <a:lnTo>
                    <a:pt x="9666" y="182563"/>
                  </a:lnTo>
                  <a:cubicBezTo>
                    <a:pt x="21365" y="188934"/>
                    <a:pt x="33009" y="199259"/>
                    <a:pt x="45585" y="203159"/>
                  </a:cubicBezTo>
                  <a:cubicBezTo>
                    <a:pt x="54923" y="206015"/>
                    <a:pt x="67390" y="208102"/>
                    <a:pt x="74750" y="214802"/>
                  </a:cubicBezTo>
                  <a:lnTo>
                    <a:pt x="75464" y="215461"/>
                  </a:lnTo>
                  <a:lnTo>
                    <a:pt x="76343" y="215901"/>
                  </a:lnTo>
                  <a:cubicBezTo>
                    <a:pt x="105341" y="231005"/>
                    <a:pt x="137526" y="244186"/>
                    <a:pt x="159440" y="269396"/>
                  </a:cubicBezTo>
                  <a:cubicBezTo>
                    <a:pt x="169985" y="281533"/>
                    <a:pt x="168228" y="300427"/>
                    <a:pt x="176301" y="310203"/>
                  </a:cubicBezTo>
                  <a:cubicBezTo>
                    <a:pt x="191954" y="329261"/>
                    <a:pt x="207992" y="348044"/>
                    <a:pt x="226501" y="364466"/>
                  </a:cubicBezTo>
                  <a:cubicBezTo>
                    <a:pt x="237760" y="374462"/>
                    <a:pt x="255664" y="380449"/>
                    <a:pt x="268901" y="388083"/>
                  </a:cubicBezTo>
                  <a:cubicBezTo>
                    <a:pt x="305534" y="409063"/>
                    <a:pt x="335687" y="439656"/>
                    <a:pt x="371716" y="461735"/>
                  </a:cubicBezTo>
                  <a:cubicBezTo>
                    <a:pt x="372924" y="462504"/>
                    <a:pt x="373913" y="463053"/>
                    <a:pt x="374957" y="463712"/>
                  </a:cubicBezTo>
                  <a:cubicBezTo>
                    <a:pt x="375780" y="464536"/>
                    <a:pt x="376494" y="465469"/>
                    <a:pt x="377373" y="466403"/>
                  </a:cubicBezTo>
                  <a:cubicBezTo>
                    <a:pt x="383689" y="472938"/>
                    <a:pt x="386325" y="481726"/>
                    <a:pt x="388412" y="490349"/>
                  </a:cubicBezTo>
                  <a:cubicBezTo>
                    <a:pt x="389401" y="494523"/>
                    <a:pt x="390664" y="501828"/>
                    <a:pt x="392861" y="505233"/>
                  </a:cubicBezTo>
                  <a:lnTo>
                    <a:pt x="393246" y="505782"/>
                  </a:lnTo>
                  <a:lnTo>
                    <a:pt x="393630" y="506277"/>
                  </a:lnTo>
                  <a:cubicBezTo>
                    <a:pt x="412304" y="527038"/>
                    <a:pt x="428725" y="537198"/>
                    <a:pt x="452397" y="551093"/>
                  </a:cubicBezTo>
                  <a:cubicBezTo>
                    <a:pt x="468764" y="560705"/>
                    <a:pt x="482166" y="570866"/>
                    <a:pt x="494687" y="585145"/>
                  </a:cubicBezTo>
                  <a:cubicBezTo>
                    <a:pt x="510670" y="603379"/>
                    <a:pt x="528575" y="622108"/>
                    <a:pt x="538131" y="644736"/>
                  </a:cubicBezTo>
                  <a:cubicBezTo>
                    <a:pt x="541592" y="652975"/>
                    <a:pt x="542965" y="661543"/>
                    <a:pt x="544118" y="670275"/>
                  </a:cubicBezTo>
                  <a:cubicBezTo>
                    <a:pt x="544777" y="675548"/>
                    <a:pt x="545491" y="682029"/>
                    <a:pt x="547908" y="686587"/>
                  </a:cubicBezTo>
                  <a:cubicBezTo>
                    <a:pt x="548512" y="687795"/>
                    <a:pt x="548182" y="687356"/>
                    <a:pt x="549116" y="688619"/>
                  </a:cubicBezTo>
                  <a:cubicBezTo>
                    <a:pt x="558013" y="700428"/>
                    <a:pt x="587178" y="694222"/>
                    <a:pt x="600962" y="716850"/>
                  </a:cubicBezTo>
                  <a:cubicBezTo>
                    <a:pt x="615298" y="740302"/>
                    <a:pt x="613705" y="780670"/>
                    <a:pt x="626282" y="804397"/>
                  </a:cubicBezTo>
                  <a:cubicBezTo>
                    <a:pt x="633148" y="817303"/>
                    <a:pt x="645340" y="817358"/>
                    <a:pt x="658961" y="820544"/>
                  </a:cubicBezTo>
                  <a:lnTo>
                    <a:pt x="690816" y="827958"/>
                  </a:lnTo>
                  <a:cubicBezTo>
                    <a:pt x="695485" y="822466"/>
                    <a:pt x="700153" y="816973"/>
                    <a:pt x="704986" y="811426"/>
                  </a:cubicBezTo>
                  <a:cubicBezTo>
                    <a:pt x="713719" y="801431"/>
                    <a:pt x="681040" y="777375"/>
                    <a:pt x="690157" y="767378"/>
                  </a:cubicBezTo>
                  <a:cubicBezTo>
                    <a:pt x="702405" y="754032"/>
                    <a:pt x="724703" y="766445"/>
                    <a:pt x="739038" y="753922"/>
                  </a:cubicBezTo>
                  <a:cubicBezTo>
                    <a:pt x="750572" y="743982"/>
                    <a:pt x="733491" y="716081"/>
                    <a:pt x="745134" y="705590"/>
                  </a:cubicBezTo>
                  <a:cubicBezTo>
                    <a:pt x="763589" y="689004"/>
                    <a:pt x="779352" y="694771"/>
                    <a:pt x="800387" y="679997"/>
                  </a:cubicBezTo>
                  <a:cubicBezTo>
                    <a:pt x="851190" y="644297"/>
                    <a:pt x="907596" y="592231"/>
                    <a:pt x="924951" y="564220"/>
                  </a:cubicBezTo>
                  <a:cubicBezTo>
                    <a:pt x="928247" y="558837"/>
                    <a:pt x="947909" y="510780"/>
                    <a:pt x="972295" y="488372"/>
                  </a:cubicBezTo>
                  <a:cubicBezTo>
                    <a:pt x="993824" y="468655"/>
                    <a:pt x="1020461" y="474256"/>
                    <a:pt x="1023537" y="469643"/>
                  </a:cubicBezTo>
                  <a:cubicBezTo>
                    <a:pt x="1039300" y="446521"/>
                    <a:pt x="1014091" y="419664"/>
                    <a:pt x="1022329" y="382811"/>
                  </a:cubicBezTo>
                  <a:cubicBezTo>
                    <a:pt x="1031995" y="339696"/>
                    <a:pt x="1075384" y="286421"/>
                    <a:pt x="1099331" y="262859"/>
                  </a:cubicBezTo>
                  <a:cubicBezTo>
                    <a:pt x="1103065" y="259180"/>
                    <a:pt x="1107184" y="256104"/>
                    <a:pt x="1111578" y="253413"/>
                  </a:cubicBezTo>
                  <a:lnTo>
                    <a:pt x="824059" y="54428"/>
                  </a:lnTo>
                  <a:lnTo>
                    <a:pt x="566582" y="81890"/>
                  </a:lnTo>
                  <a:lnTo>
                    <a:pt x="562847" y="78210"/>
                  </a:lnTo>
                  <a:cubicBezTo>
                    <a:pt x="558288" y="73871"/>
                    <a:pt x="554553" y="67225"/>
                    <a:pt x="558123" y="61129"/>
                  </a:cubicBezTo>
                  <a:lnTo>
                    <a:pt x="559606" y="58603"/>
                  </a:lnTo>
                  <a:lnTo>
                    <a:pt x="559057" y="55747"/>
                  </a:lnTo>
                  <a:cubicBezTo>
                    <a:pt x="557903" y="50254"/>
                    <a:pt x="553729" y="44927"/>
                    <a:pt x="549281" y="41741"/>
                  </a:cubicBezTo>
                  <a:cubicBezTo>
                    <a:pt x="542086" y="36524"/>
                    <a:pt x="531870" y="27955"/>
                    <a:pt x="526653" y="20816"/>
                  </a:cubicBezTo>
                  <a:cubicBezTo>
                    <a:pt x="526543" y="20706"/>
                    <a:pt x="526488" y="20541"/>
                    <a:pt x="526378" y="20431"/>
                  </a:cubicBezTo>
                  <a:lnTo>
                    <a:pt x="522808" y="15269"/>
                  </a:lnTo>
                  <a:lnTo>
                    <a:pt x="500070" y="25155"/>
                  </a:lnTo>
                  <a:lnTo>
                    <a:pt x="484692" y="0"/>
                  </a:lnTo>
                  <a:close/>
                </a:path>
              </a:pathLst>
            </a:custGeom>
            <a:grpFill/>
            <a:ln w="6350"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741866BF-3A0B-E8EB-AB26-CDD67F5E2BA7}"/>
                </a:ext>
              </a:extLst>
            </p:cNvPr>
            <p:cNvSpPr/>
            <p:nvPr/>
          </p:nvSpPr>
          <p:spPr>
            <a:xfrm>
              <a:off x="11695977" y="6367449"/>
              <a:ext cx="1958476" cy="853771"/>
            </a:xfrm>
            <a:custGeom>
              <a:avLst/>
              <a:gdLst>
                <a:gd name="connsiteX0" fmla="*/ 1847321 w 1958476"/>
                <a:gd name="connsiteY0" fmla="*/ 604 h 853771"/>
                <a:gd name="connsiteX1" fmla="*/ 1907956 w 1958476"/>
                <a:gd name="connsiteY1" fmla="*/ 66731 h 853771"/>
                <a:gd name="connsiteX2" fmla="*/ 1891698 w 1958476"/>
                <a:gd name="connsiteY2" fmla="*/ 86833 h 853771"/>
                <a:gd name="connsiteX3" fmla="*/ 1854790 w 1958476"/>
                <a:gd name="connsiteY3" fmla="*/ 81670 h 853771"/>
                <a:gd name="connsiteX4" fmla="*/ 1845783 w 1958476"/>
                <a:gd name="connsiteY4" fmla="*/ 104573 h 853771"/>
                <a:gd name="connsiteX5" fmla="*/ 1802010 w 1958476"/>
                <a:gd name="connsiteY5" fmla="*/ 119127 h 853771"/>
                <a:gd name="connsiteX6" fmla="*/ 1727040 w 1958476"/>
                <a:gd name="connsiteY6" fmla="*/ 170645 h 853771"/>
                <a:gd name="connsiteX7" fmla="*/ 1754282 w 1958476"/>
                <a:gd name="connsiteY7" fmla="*/ 197776 h 853771"/>
                <a:gd name="connsiteX8" fmla="*/ 1862864 w 1958476"/>
                <a:gd name="connsiteY8" fmla="*/ 149225 h 853771"/>
                <a:gd name="connsiteX9" fmla="*/ 1888183 w 1958476"/>
                <a:gd name="connsiteY9" fmla="*/ 198106 h 853771"/>
                <a:gd name="connsiteX10" fmla="*/ 1941733 w 1958476"/>
                <a:gd name="connsiteY10" fmla="*/ 150598 h 853771"/>
                <a:gd name="connsiteX11" fmla="*/ 1945138 w 1958476"/>
                <a:gd name="connsiteY11" fmla="*/ 213704 h 853771"/>
                <a:gd name="connsiteX12" fmla="*/ 1958319 w 1958476"/>
                <a:gd name="connsiteY12" fmla="*/ 241549 h 853771"/>
                <a:gd name="connsiteX13" fmla="*/ 1928112 w 1958476"/>
                <a:gd name="connsiteY13" fmla="*/ 271153 h 853771"/>
                <a:gd name="connsiteX14" fmla="*/ 1907022 w 1958476"/>
                <a:gd name="connsiteY14" fmla="*/ 313773 h 853771"/>
                <a:gd name="connsiteX15" fmla="*/ 1833645 w 1958476"/>
                <a:gd name="connsiteY15" fmla="*/ 325746 h 853771"/>
                <a:gd name="connsiteX16" fmla="*/ 1779986 w 1958476"/>
                <a:gd name="connsiteY16" fmla="*/ 294715 h 853771"/>
                <a:gd name="connsiteX17" fmla="*/ 1781359 w 1958476"/>
                <a:gd name="connsiteY17" fmla="*/ 328547 h 853771"/>
                <a:gd name="connsiteX18" fmla="*/ 1768726 w 1958476"/>
                <a:gd name="connsiteY18" fmla="*/ 350571 h 853771"/>
                <a:gd name="connsiteX19" fmla="*/ 1806843 w 1958476"/>
                <a:gd name="connsiteY19" fmla="*/ 374408 h 853771"/>
                <a:gd name="connsiteX20" fmla="*/ 1790750 w 1958476"/>
                <a:gd name="connsiteY20" fmla="*/ 393246 h 853771"/>
                <a:gd name="connsiteX21" fmla="*/ 1803658 w 1958476"/>
                <a:gd name="connsiteY21" fmla="*/ 413677 h 853771"/>
                <a:gd name="connsiteX22" fmla="*/ 1760159 w 1958476"/>
                <a:gd name="connsiteY22" fmla="*/ 457121 h 853771"/>
                <a:gd name="connsiteX23" fmla="*/ 1700293 w 1958476"/>
                <a:gd name="connsiteY23" fmla="*/ 458329 h 853771"/>
                <a:gd name="connsiteX24" fmla="*/ 1740277 w 1958476"/>
                <a:gd name="connsiteY24" fmla="*/ 491612 h 853771"/>
                <a:gd name="connsiteX25" fmla="*/ 1867038 w 1958476"/>
                <a:gd name="connsiteY25" fmla="*/ 439930 h 853771"/>
                <a:gd name="connsiteX26" fmla="*/ 1831174 w 1958476"/>
                <a:gd name="connsiteY26" fmla="*/ 509297 h 853771"/>
                <a:gd name="connsiteX27" fmla="*/ 1793662 w 1958476"/>
                <a:gd name="connsiteY27" fmla="*/ 520227 h 853771"/>
                <a:gd name="connsiteX28" fmla="*/ 1771473 w 1958476"/>
                <a:gd name="connsiteY28" fmla="*/ 540878 h 853771"/>
                <a:gd name="connsiteX29" fmla="*/ 1724624 w 1958476"/>
                <a:gd name="connsiteY29" fmla="*/ 546480 h 853771"/>
                <a:gd name="connsiteX30" fmla="*/ 1688595 w 1958476"/>
                <a:gd name="connsiteY30" fmla="*/ 599919 h 853771"/>
                <a:gd name="connsiteX31" fmla="*/ 1587263 w 1958476"/>
                <a:gd name="connsiteY31" fmla="*/ 697792 h 853771"/>
                <a:gd name="connsiteX32" fmla="*/ 1554199 w 1958476"/>
                <a:gd name="connsiteY32" fmla="*/ 819720 h 853771"/>
                <a:gd name="connsiteX33" fmla="*/ 1430019 w 1958476"/>
                <a:gd name="connsiteY33" fmla="*/ 853772 h 853771"/>
                <a:gd name="connsiteX34" fmla="*/ 1123167 w 1958476"/>
                <a:gd name="connsiteY34" fmla="*/ 641496 h 853771"/>
                <a:gd name="connsiteX35" fmla="*/ 875795 w 1958476"/>
                <a:gd name="connsiteY35" fmla="*/ 667913 h 853771"/>
                <a:gd name="connsiteX36" fmla="*/ 874257 w 1958476"/>
                <a:gd name="connsiteY36" fmla="*/ 661213 h 853771"/>
                <a:gd name="connsiteX37" fmla="*/ 855638 w 1958476"/>
                <a:gd name="connsiteY37" fmla="*/ 633972 h 853771"/>
                <a:gd name="connsiteX38" fmla="*/ 839492 w 1958476"/>
                <a:gd name="connsiteY38" fmla="*/ 619856 h 853771"/>
                <a:gd name="connsiteX39" fmla="*/ 838558 w 1958476"/>
                <a:gd name="connsiteY39" fmla="*/ 618758 h 853771"/>
                <a:gd name="connsiteX40" fmla="*/ 838064 w 1958476"/>
                <a:gd name="connsiteY40" fmla="*/ 617385 h 853771"/>
                <a:gd name="connsiteX41" fmla="*/ 827244 w 1958476"/>
                <a:gd name="connsiteY41" fmla="*/ 599150 h 853771"/>
                <a:gd name="connsiteX42" fmla="*/ 823125 w 1958476"/>
                <a:gd name="connsiteY42" fmla="*/ 597777 h 853771"/>
                <a:gd name="connsiteX43" fmla="*/ 802144 w 1958476"/>
                <a:gd name="connsiteY43" fmla="*/ 606840 h 853771"/>
                <a:gd name="connsiteX44" fmla="*/ 789677 w 1958476"/>
                <a:gd name="connsiteY44" fmla="*/ 586519 h 853771"/>
                <a:gd name="connsiteX45" fmla="*/ 479364 w 1958476"/>
                <a:gd name="connsiteY45" fmla="*/ 617769 h 853771"/>
                <a:gd name="connsiteX46" fmla="*/ 477167 w 1958476"/>
                <a:gd name="connsiteY46" fmla="*/ 618978 h 853771"/>
                <a:gd name="connsiteX47" fmla="*/ 393081 w 1958476"/>
                <a:gd name="connsiteY47" fmla="*/ 664673 h 853771"/>
                <a:gd name="connsiteX48" fmla="*/ 352658 w 1958476"/>
                <a:gd name="connsiteY48" fmla="*/ 684390 h 853771"/>
                <a:gd name="connsiteX49" fmla="*/ 334039 w 1958476"/>
                <a:gd name="connsiteY49" fmla="*/ 706085 h 853771"/>
                <a:gd name="connsiteX50" fmla="*/ 332062 w 1958476"/>
                <a:gd name="connsiteY50" fmla="*/ 708446 h 853771"/>
                <a:gd name="connsiteX51" fmla="*/ 0 w 1958476"/>
                <a:gd name="connsiteY51" fmla="*/ 745300 h 853771"/>
                <a:gd name="connsiteX52" fmla="*/ 2032 w 1958476"/>
                <a:gd name="connsiteY52" fmla="*/ 735029 h 853771"/>
                <a:gd name="connsiteX53" fmla="*/ 11094 w 1958476"/>
                <a:gd name="connsiteY53" fmla="*/ 709435 h 853771"/>
                <a:gd name="connsiteX54" fmla="*/ 11204 w 1958476"/>
                <a:gd name="connsiteY54" fmla="*/ 709215 h 853771"/>
                <a:gd name="connsiteX55" fmla="*/ 11369 w 1958476"/>
                <a:gd name="connsiteY55" fmla="*/ 709050 h 853771"/>
                <a:gd name="connsiteX56" fmla="*/ 30427 w 1958476"/>
                <a:gd name="connsiteY56" fmla="*/ 694497 h 853771"/>
                <a:gd name="connsiteX57" fmla="*/ 53495 w 1958476"/>
                <a:gd name="connsiteY57" fmla="*/ 672857 h 853771"/>
                <a:gd name="connsiteX58" fmla="*/ 67005 w 1958476"/>
                <a:gd name="connsiteY58" fmla="*/ 629743 h 853771"/>
                <a:gd name="connsiteX59" fmla="*/ 74969 w 1958476"/>
                <a:gd name="connsiteY59" fmla="*/ 617714 h 853771"/>
                <a:gd name="connsiteX60" fmla="*/ 130441 w 1958476"/>
                <a:gd name="connsiteY60" fmla="*/ 598931 h 853771"/>
                <a:gd name="connsiteX61" fmla="*/ 154442 w 1958476"/>
                <a:gd name="connsiteY61" fmla="*/ 590638 h 853771"/>
                <a:gd name="connsiteX62" fmla="*/ 160209 w 1958476"/>
                <a:gd name="connsiteY62" fmla="*/ 587617 h 853771"/>
                <a:gd name="connsiteX63" fmla="*/ 199973 w 1958476"/>
                <a:gd name="connsiteY63" fmla="*/ 559881 h 853771"/>
                <a:gd name="connsiteX64" fmla="*/ 277633 w 1958476"/>
                <a:gd name="connsiteY64" fmla="*/ 495402 h 853771"/>
                <a:gd name="connsiteX65" fmla="*/ 286147 w 1958476"/>
                <a:gd name="connsiteY65" fmla="*/ 476948 h 853771"/>
                <a:gd name="connsiteX66" fmla="*/ 287355 w 1958476"/>
                <a:gd name="connsiteY66" fmla="*/ 468215 h 853771"/>
                <a:gd name="connsiteX67" fmla="*/ 295758 w 1958476"/>
                <a:gd name="connsiteY67" fmla="*/ 470577 h 853771"/>
                <a:gd name="connsiteX68" fmla="*/ 306688 w 1958476"/>
                <a:gd name="connsiteY68" fmla="*/ 468764 h 853771"/>
                <a:gd name="connsiteX69" fmla="*/ 322505 w 1958476"/>
                <a:gd name="connsiteY69" fmla="*/ 451738 h 853771"/>
                <a:gd name="connsiteX70" fmla="*/ 327229 w 1958476"/>
                <a:gd name="connsiteY70" fmla="*/ 440699 h 853771"/>
                <a:gd name="connsiteX71" fmla="*/ 329096 w 1958476"/>
                <a:gd name="connsiteY71" fmla="*/ 437239 h 853771"/>
                <a:gd name="connsiteX72" fmla="*/ 332886 w 1958476"/>
                <a:gd name="connsiteY72" fmla="*/ 436690 h 853771"/>
                <a:gd name="connsiteX73" fmla="*/ 340959 w 1958476"/>
                <a:gd name="connsiteY73" fmla="*/ 437788 h 853771"/>
                <a:gd name="connsiteX74" fmla="*/ 362269 w 1958476"/>
                <a:gd name="connsiteY74" fmla="*/ 440535 h 853771"/>
                <a:gd name="connsiteX75" fmla="*/ 399507 w 1958476"/>
                <a:gd name="connsiteY75" fmla="*/ 416643 h 853771"/>
                <a:gd name="connsiteX76" fmla="*/ 413567 w 1958476"/>
                <a:gd name="connsiteY76" fmla="*/ 399343 h 853771"/>
                <a:gd name="connsiteX77" fmla="*/ 414775 w 1958476"/>
                <a:gd name="connsiteY77" fmla="*/ 398464 h 853771"/>
                <a:gd name="connsiteX78" fmla="*/ 416313 w 1958476"/>
                <a:gd name="connsiteY78" fmla="*/ 398189 h 853771"/>
                <a:gd name="connsiteX79" fmla="*/ 435426 w 1958476"/>
                <a:gd name="connsiteY79" fmla="*/ 398079 h 853771"/>
                <a:gd name="connsiteX80" fmla="*/ 454484 w 1958476"/>
                <a:gd name="connsiteY80" fmla="*/ 395003 h 853771"/>
                <a:gd name="connsiteX81" fmla="*/ 478705 w 1958476"/>
                <a:gd name="connsiteY81" fmla="*/ 358755 h 853771"/>
                <a:gd name="connsiteX82" fmla="*/ 492545 w 1958476"/>
                <a:gd name="connsiteY82" fmla="*/ 333930 h 853771"/>
                <a:gd name="connsiteX83" fmla="*/ 525390 w 1958476"/>
                <a:gd name="connsiteY83" fmla="*/ 312016 h 853771"/>
                <a:gd name="connsiteX84" fmla="*/ 540548 w 1958476"/>
                <a:gd name="connsiteY84" fmla="*/ 236222 h 853771"/>
                <a:gd name="connsiteX85" fmla="*/ 581685 w 1958476"/>
                <a:gd name="connsiteY85" fmla="*/ 216834 h 853771"/>
                <a:gd name="connsiteX86" fmla="*/ 655831 w 1958476"/>
                <a:gd name="connsiteY86" fmla="*/ 226831 h 853771"/>
                <a:gd name="connsiteX87" fmla="*/ 1814477 w 1958476"/>
                <a:gd name="connsiteY87" fmla="*/ 23782 h 853771"/>
                <a:gd name="connsiteX88" fmla="*/ 1847101 w 1958476"/>
                <a:gd name="connsiteY88" fmla="*/ 0 h 853771"/>
                <a:gd name="connsiteX89" fmla="*/ 1847321 w 1958476"/>
                <a:gd name="connsiteY89" fmla="*/ 604 h 85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958476" h="853771">
                  <a:moveTo>
                    <a:pt x="1847321" y="604"/>
                  </a:moveTo>
                  <a:cubicBezTo>
                    <a:pt x="1864128" y="19992"/>
                    <a:pt x="1905924" y="53550"/>
                    <a:pt x="1907956" y="66731"/>
                  </a:cubicBezTo>
                  <a:cubicBezTo>
                    <a:pt x="1908505" y="70191"/>
                    <a:pt x="1904221" y="80132"/>
                    <a:pt x="1891698" y="86833"/>
                  </a:cubicBezTo>
                  <a:cubicBezTo>
                    <a:pt x="1885932" y="89908"/>
                    <a:pt x="1862919" y="79089"/>
                    <a:pt x="1854790" y="81670"/>
                  </a:cubicBezTo>
                  <a:cubicBezTo>
                    <a:pt x="1846607" y="84197"/>
                    <a:pt x="1853307" y="100234"/>
                    <a:pt x="1845783" y="104573"/>
                  </a:cubicBezTo>
                  <a:cubicBezTo>
                    <a:pt x="1831613" y="112701"/>
                    <a:pt x="1816455" y="110339"/>
                    <a:pt x="1802010" y="119127"/>
                  </a:cubicBezTo>
                  <a:cubicBezTo>
                    <a:pt x="1761916" y="143513"/>
                    <a:pt x="1726875" y="161582"/>
                    <a:pt x="1727040" y="170645"/>
                  </a:cubicBezTo>
                  <a:cubicBezTo>
                    <a:pt x="1727150" y="176411"/>
                    <a:pt x="1716221" y="206015"/>
                    <a:pt x="1754282" y="197776"/>
                  </a:cubicBezTo>
                  <a:cubicBezTo>
                    <a:pt x="1775647" y="193163"/>
                    <a:pt x="1841445" y="148731"/>
                    <a:pt x="1862864" y="149225"/>
                  </a:cubicBezTo>
                  <a:cubicBezTo>
                    <a:pt x="1874562" y="149499"/>
                    <a:pt x="1877693" y="199369"/>
                    <a:pt x="1888183" y="198106"/>
                  </a:cubicBezTo>
                  <a:cubicBezTo>
                    <a:pt x="1910372" y="195415"/>
                    <a:pt x="1935527" y="147797"/>
                    <a:pt x="1941733" y="150598"/>
                  </a:cubicBezTo>
                  <a:cubicBezTo>
                    <a:pt x="1954255" y="156364"/>
                    <a:pt x="1950136" y="186572"/>
                    <a:pt x="1945138" y="213704"/>
                  </a:cubicBezTo>
                  <a:cubicBezTo>
                    <a:pt x="1943930" y="220844"/>
                    <a:pt x="1960242" y="233806"/>
                    <a:pt x="1958319" y="241549"/>
                  </a:cubicBezTo>
                  <a:cubicBezTo>
                    <a:pt x="1956782" y="247976"/>
                    <a:pt x="1939426" y="257038"/>
                    <a:pt x="1928112" y="271153"/>
                  </a:cubicBezTo>
                  <a:cubicBezTo>
                    <a:pt x="1916084" y="286202"/>
                    <a:pt x="1909933" y="306413"/>
                    <a:pt x="1907022" y="313773"/>
                  </a:cubicBezTo>
                  <a:cubicBezTo>
                    <a:pt x="1904111" y="321023"/>
                    <a:pt x="1864787" y="335138"/>
                    <a:pt x="1833645" y="325746"/>
                  </a:cubicBezTo>
                  <a:cubicBezTo>
                    <a:pt x="1809369" y="318496"/>
                    <a:pt x="1793881" y="286311"/>
                    <a:pt x="1779986" y="294715"/>
                  </a:cubicBezTo>
                  <a:cubicBezTo>
                    <a:pt x="1778174" y="295813"/>
                    <a:pt x="1784380" y="313334"/>
                    <a:pt x="1781359" y="328547"/>
                  </a:cubicBezTo>
                  <a:cubicBezTo>
                    <a:pt x="1779492" y="337609"/>
                    <a:pt x="1766035" y="344255"/>
                    <a:pt x="1768726" y="350571"/>
                  </a:cubicBezTo>
                  <a:cubicBezTo>
                    <a:pt x="1777460" y="371057"/>
                    <a:pt x="1809534" y="372046"/>
                    <a:pt x="1806843" y="374408"/>
                  </a:cubicBezTo>
                  <a:cubicBezTo>
                    <a:pt x="1801241" y="379241"/>
                    <a:pt x="1790366" y="386655"/>
                    <a:pt x="1790750" y="393246"/>
                  </a:cubicBezTo>
                  <a:cubicBezTo>
                    <a:pt x="1791245" y="402308"/>
                    <a:pt x="1804481" y="410546"/>
                    <a:pt x="1803658" y="413677"/>
                  </a:cubicBezTo>
                  <a:cubicBezTo>
                    <a:pt x="1802065" y="419279"/>
                    <a:pt x="1787126" y="447784"/>
                    <a:pt x="1760159" y="457121"/>
                  </a:cubicBezTo>
                  <a:cubicBezTo>
                    <a:pt x="1737092" y="465030"/>
                    <a:pt x="1701282" y="454045"/>
                    <a:pt x="1700293" y="458329"/>
                  </a:cubicBezTo>
                  <a:cubicBezTo>
                    <a:pt x="1696229" y="476234"/>
                    <a:pt x="1723141" y="493205"/>
                    <a:pt x="1740277" y="491612"/>
                  </a:cubicBezTo>
                  <a:cubicBezTo>
                    <a:pt x="1791794" y="486779"/>
                    <a:pt x="1842049" y="450200"/>
                    <a:pt x="1867038" y="439930"/>
                  </a:cubicBezTo>
                  <a:cubicBezTo>
                    <a:pt x="1868247" y="444544"/>
                    <a:pt x="1862809" y="472609"/>
                    <a:pt x="1831174" y="509297"/>
                  </a:cubicBezTo>
                  <a:cubicBezTo>
                    <a:pt x="1823485" y="518304"/>
                    <a:pt x="1805305" y="515229"/>
                    <a:pt x="1793662" y="520227"/>
                  </a:cubicBezTo>
                  <a:cubicBezTo>
                    <a:pt x="1784544" y="524127"/>
                    <a:pt x="1782732" y="536429"/>
                    <a:pt x="1771473" y="540878"/>
                  </a:cubicBezTo>
                  <a:cubicBezTo>
                    <a:pt x="1759390" y="545656"/>
                    <a:pt x="1735664" y="537802"/>
                    <a:pt x="1724624" y="546480"/>
                  </a:cubicBezTo>
                  <a:cubicBezTo>
                    <a:pt x="1711607" y="556860"/>
                    <a:pt x="1699744" y="584596"/>
                    <a:pt x="1688595" y="599919"/>
                  </a:cubicBezTo>
                  <a:cubicBezTo>
                    <a:pt x="1667340" y="629139"/>
                    <a:pt x="1606376" y="663245"/>
                    <a:pt x="1587263" y="697792"/>
                  </a:cubicBezTo>
                  <a:cubicBezTo>
                    <a:pt x="1564305" y="739533"/>
                    <a:pt x="1583034" y="781988"/>
                    <a:pt x="1554199" y="819720"/>
                  </a:cubicBezTo>
                  <a:cubicBezTo>
                    <a:pt x="1530802" y="850312"/>
                    <a:pt x="1474287" y="842018"/>
                    <a:pt x="1430019" y="853772"/>
                  </a:cubicBezTo>
                  <a:lnTo>
                    <a:pt x="1123167" y="641496"/>
                  </a:lnTo>
                  <a:lnTo>
                    <a:pt x="875795" y="667913"/>
                  </a:lnTo>
                  <a:lnTo>
                    <a:pt x="874257" y="661213"/>
                  </a:lnTo>
                  <a:cubicBezTo>
                    <a:pt x="871731" y="650284"/>
                    <a:pt x="864701" y="640507"/>
                    <a:pt x="855638" y="633972"/>
                  </a:cubicBezTo>
                  <a:cubicBezTo>
                    <a:pt x="850476" y="630292"/>
                    <a:pt x="843611" y="624525"/>
                    <a:pt x="839492" y="619856"/>
                  </a:cubicBezTo>
                  <a:lnTo>
                    <a:pt x="838558" y="618758"/>
                  </a:lnTo>
                  <a:lnTo>
                    <a:pt x="838064" y="617385"/>
                  </a:lnTo>
                  <a:cubicBezTo>
                    <a:pt x="835317" y="609586"/>
                    <a:pt x="835976" y="602116"/>
                    <a:pt x="827244" y="599150"/>
                  </a:cubicBezTo>
                  <a:lnTo>
                    <a:pt x="823125" y="597777"/>
                  </a:lnTo>
                  <a:lnTo>
                    <a:pt x="802144" y="606840"/>
                  </a:lnTo>
                  <a:lnTo>
                    <a:pt x="789677" y="586519"/>
                  </a:lnTo>
                  <a:lnTo>
                    <a:pt x="479364" y="617769"/>
                  </a:lnTo>
                  <a:lnTo>
                    <a:pt x="477167" y="618978"/>
                  </a:lnTo>
                  <a:cubicBezTo>
                    <a:pt x="449925" y="635180"/>
                    <a:pt x="423178" y="654183"/>
                    <a:pt x="393081" y="664673"/>
                  </a:cubicBezTo>
                  <a:cubicBezTo>
                    <a:pt x="381712" y="668573"/>
                    <a:pt x="361555" y="676537"/>
                    <a:pt x="352658" y="684390"/>
                  </a:cubicBezTo>
                  <a:cubicBezTo>
                    <a:pt x="345627" y="690652"/>
                    <a:pt x="340190" y="699000"/>
                    <a:pt x="334039" y="706085"/>
                  </a:cubicBezTo>
                  <a:lnTo>
                    <a:pt x="332062" y="708446"/>
                  </a:lnTo>
                  <a:lnTo>
                    <a:pt x="0" y="745300"/>
                  </a:lnTo>
                  <a:lnTo>
                    <a:pt x="2032" y="735029"/>
                  </a:lnTo>
                  <a:cubicBezTo>
                    <a:pt x="3734" y="726296"/>
                    <a:pt x="6755" y="717180"/>
                    <a:pt x="11094" y="709435"/>
                  </a:cubicBezTo>
                  <a:lnTo>
                    <a:pt x="11204" y="709215"/>
                  </a:lnTo>
                  <a:lnTo>
                    <a:pt x="11369" y="709050"/>
                  </a:lnTo>
                  <a:cubicBezTo>
                    <a:pt x="14445" y="704217"/>
                    <a:pt x="25264" y="697847"/>
                    <a:pt x="30427" y="694497"/>
                  </a:cubicBezTo>
                  <a:cubicBezTo>
                    <a:pt x="39050" y="688729"/>
                    <a:pt x="48331" y="682139"/>
                    <a:pt x="53495" y="672857"/>
                  </a:cubicBezTo>
                  <a:cubicBezTo>
                    <a:pt x="60854" y="659511"/>
                    <a:pt x="61294" y="643857"/>
                    <a:pt x="67005" y="629743"/>
                  </a:cubicBezTo>
                  <a:cubicBezTo>
                    <a:pt x="68872" y="625129"/>
                    <a:pt x="71289" y="621119"/>
                    <a:pt x="74969" y="617714"/>
                  </a:cubicBezTo>
                  <a:cubicBezTo>
                    <a:pt x="87436" y="606181"/>
                    <a:pt x="114129" y="603105"/>
                    <a:pt x="130441" y="598931"/>
                  </a:cubicBezTo>
                  <a:cubicBezTo>
                    <a:pt x="138625" y="596899"/>
                    <a:pt x="146753" y="594372"/>
                    <a:pt x="154442" y="590638"/>
                  </a:cubicBezTo>
                  <a:cubicBezTo>
                    <a:pt x="156419" y="589759"/>
                    <a:pt x="158177" y="588606"/>
                    <a:pt x="160209" y="587617"/>
                  </a:cubicBezTo>
                  <a:cubicBezTo>
                    <a:pt x="174269" y="579653"/>
                    <a:pt x="187451" y="570097"/>
                    <a:pt x="199973" y="559881"/>
                  </a:cubicBezTo>
                  <a:cubicBezTo>
                    <a:pt x="226116" y="538790"/>
                    <a:pt x="249568" y="513856"/>
                    <a:pt x="277633" y="495402"/>
                  </a:cubicBezTo>
                  <a:cubicBezTo>
                    <a:pt x="283949" y="491283"/>
                    <a:pt x="285103" y="483868"/>
                    <a:pt x="286147" y="476948"/>
                  </a:cubicBezTo>
                  <a:lnTo>
                    <a:pt x="287355" y="468215"/>
                  </a:lnTo>
                  <a:lnTo>
                    <a:pt x="295758" y="470577"/>
                  </a:lnTo>
                  <a:cubicBezTo>
                    <a:pt x="299877" y="471785"/>
                    <a:pt x="303007" y="471071"/>
                    <a:pt x="306688" y="468764"/>
                  </a:cubicBezTo>
                  <a:cubicBezTo>
                    <a:pt x="313718" y="464481"/>
                    <a:pt x="318825" y="459098"/>
                    <a:pt x="322505" y="451738"/>
                  </a:cubicBezTo>
                  <a:cubicBezTo>
                    <a:pt x="324372" y="448168"/>
                    <a:pt x="325251" y="444269"/>
                    <a:pt x="327229" y="440699"/>
                  </a:cubicBezTo>
                  <a:lnTo>
                    <a:pt x="329096" y="437239"/>
                  </a:lnTo>
                  <a:lnTo>
                    <a:pt x="332886" y="436690"/>
                  </a:lnTo>
                  <a:cubicBezTo>
                    <a:pt x="337499" y="436085"/>
                    <a:pt x="337664" y="436854"/>
                    <a:pt x="340959" y="437788"/>
                  </a:cubicBezTo>
                  <a:cubicBezTo>
                    <a:pt x="348209" y="439875"/>
                    <a:pt x="354635" y="442237"/>
                    <a:pt x="362269" y="440535"/>
                  </a:cubicBezTo>
                  <a:cubicBezTo>
                    <a:pt x="378526" y="436854"/>
                    <a:pt x="390499" y="431197"/>
                    <a:pt x="399507" y="416643"/>
                  </a:cubicBezTo>
                  <a:cubicBezTo>
                    <a:pt x="403955" y="409393"/>
                    <a:pt x="406097" y="404395"/>
                    <a:pt x="413567" y="399343"/>
                  </a:cubicBezTo>
                  <a:lnTo>
                    <a:pt x="414775" y="398464"/>
                  </a:lnTo>
                  <a:lnTo>
                    <a:pt x="416313" y="398189"/>
                  </a:lnTo>
                  <a:cubicBezTo>
                    <a:pt x="422080" y="397091"/>
                    <a:pt x="429494" y="398134"/>
                    <a:pt x="435426" y="398079"/>
                  </a:cubicBezTo>
                  <a:cubicBezTo>
                    <a:pt x="441907" y="398024"/>
                    <a:pt x="448443" y="397310"/>
                    <a:pt x="454484" y="395003"/>
                  </a:cubicBezTo>
                  <a:cubicBezTo>
                    <a:pt x="470192" y="388907"/>
                    <a:pt x="476673" y="374517"/>
                    <a:pt x="478705" y="358755"/>
                  </a:cubicBezTo>
                  <a:cubicBezTo>
                    <a:pt x="480078" y="348044"/>
                    <a:pt x="483868" y="340575"/>
                    <a:pt x="492545" y="333930"/>
                  </a:cubicBezTo>
                  <a:cubicBezTo>
                    <a:pt x="503036" y="325856"/>
                    <a:pt x="515558" y="320858"/>
                    <a:pt x="525390" y="312016"/>
                  </a:cubicBezTo>
                  <a:cubicBezTo>
                    <a:pt x="547908" y="291639"/>
                    <a:pt x="545711" y="263244"/>
                    <a:pt x="540548" y="236222"/>
                  </a:cubicBezTo>
                  <a:lnTo>
                    <a:pt x="581685" y="216834"/>
                  </a:lnTo>
                  <a:lnTo>
                    <a:pt x="655831" y="226831"/>
                  </a:lnTo>
                  <a:lnTo>
                    <a:pt x="1814477" y="23782"/>
                  </a:lnTo>
                  <a:lnTo>
                    <a:pt x="1847101" y="0"/>
                  </a:lnTo>
                  <a:lnTo>
                    <a:pt x="1847321" y="604"/>
                  </a:lnTo>
                  <a:close/>
                </a:path>
              </a:pathLst>
            </a:custGeom>
            <a:grpFill/>
            <a:ln w="6350"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5C9C121B-8CA4-FA51-FA84-7E6497C8885B}"/>
                </a:ext>
              </a:extLst>
            </p:cNvPr>
            <p:cNvSpPr/>
            <p:nvPr/>
          </p:nvSpPr>
          <p:spPr>
            <a:xfrm>
              <a:off x="11870136" y="5693549"/>
              <a:ext cx="1663275" cy="943460"/>
            </a:xfrm>
            <a:custGeom>
              <a:avLst/>
              <a:gdLst>
                <a:gd name="connsiteX0" fmla="*/ 1359114 w 1663275"/>
                <a:gd name="connsiteY0" fmla="*/ 264068 h 943460"/>
                <a:gd name="connsiteX1" fmla="*/ 1392013 w 1663275"/>
                <a:gd name="connsiteY1" fmla="*/ 281807 h 943460"/>
                <a:gd name="connsiteX2" fmla="*/ 1423484 w 1663275"/>
                <a:gd name="connsiteY2" fmla="*/ 277908 h 943460"/>
                <a:gd name="connsiteX3" fmla="*/ 1487578 w 1663275"/>
                <a:gd name="connsiteY3" fmla="*/ 309104 h 943460"/>
                <a:gd name="connsiteX4" fmla="*/ 1527837 w 1663275"/>
                <a:gd name="connsiteY4" fmla="*/ 330689 h 943460"/>
                <a:gd name="connsiteX5" fmla="*/ 1505538 w 1663275"/>
                <a:gd name="connsiteY5" fmla="*/ 349802 h 943460"/>
                <a:gd name="connsiteX6" fmla="*/ 1504055 w 1663275"/>
                <a:gd name="connsiteY6" fmla="*/ 388083 h 943460"/>
                <a:gd name="connsiteX7" fmla="*/ 1494608 w 1663275"/>
                <a:gd name="connsiteY7" fmla="*/ 409063 h 943460"/>
                <a:gd name="connsiteX8" fmla="*/ 1528496 w 1663275"/>
                <a:gd name="connsiteY8" fmla="*/ 423233 h 943460"/>
                <a:gd name="connsiteX9" fmla="*/ 1553925 w 1663275"/>
                <a:gd name="connsiteY9" fmla="*/ 454100 h 943460"/>
                <a:gd name="connsiteX10" fmla="*/ 1542226 w 1663275"/>
                <a:gd name="connsiteY10" fmla="*/ 470247 h 943460"/>
                <a:gd name="connsiteX11" fmla="*/ 1503616 w 1663275"/>
                <a:gd name="connsiteY11" fmla="*/ 474970 h 943460"/>
                <a:gd name="connsiteX12" fmla="*/ 1513172 w 1663275"/>
                <a:gd name="connsiteY12" fmla="*/ 494577 h 943460"/>
                <a:gd name="connsiteX13" fmla="*/ 1513007 w 1663275"/>
                <a:gd name="connsiteY13" fmla="*/ 528630 h 943460"/>
                <a:gd name="connsiteX14" fmla="*/ 1556945 w 1663275"/>
                <a:gd name="connsiteY14" fmla="*/ 539779 h 943460"/>
                <a:gd name="connsiteX15" fmla="*/ 1535745 w 1663275"/>
                <a:gd name="connsiteY15" fmla="*/ 563945 h 943460"/>
                <a:gd name="connsiteX16" fmla="*/ 1495047 w 1663275"/>
                <a:gd name="connsiteY16" fmla="*/ 569822 h 943460"/>
                <a:gd name="connsiteX17" fmla="*/ 1510481 w 1663275"/>
                <a:gd name="connsiteY17" fmla="*/ 593274 h 943460"/>
                <a:gd name="connsiteX18" fmla="*/ 1579628 w 1663275"/>
                <a:gd name="connsiteY18" fmla="*/ 583168 h 943460"/>
                <a:gd name="connsiteX19" fmla="*/ 1631750 w 1663275"/>
                <a:gd name="connsiteY19" fmla="*/ 578774 h 943460"/>
                <a:gd name="connsiteX20" fmla="*/ 1663275 w 1663275"/>
                <a:gd name="connsiteY20" fmla="*/ 653304 h 943460"/>
                <a:gd name="connsiteX21" fmla="*/ 1631311 w 1663275"/>
                <a:gd name="connsiteY21" fmla="*/ 676646 h 943460"/>
                <a:gd name="connsiteX22" fmla="*/ 481671 w 1663275"/>
                <a:gd name="connsiteY22" fmla="*/ 878157 h 943460"/>
                <a:gd name="connsiteX23" fmla="*/ 404340 w 1663275"/>
                <a:gd name="connsiteY23" fmla="*/ 867667 h 943460"/>
                <a:gd name="connsiteX24" fmla="*/ 356228 w 1663275"/>
                <a:gd name="connsiteY24" fmla="*/ 890350 h 943460"/>
                <a:gd name="connsiteX25" fmla="*/ 281039 w 1663275"/>
                <a:gd name="connsiteY25" fmla="*/ 893700 h 943460"/>
                <a:gd name="connsiteX26" fmla="*/ 0 w 1663275"/>
                <a:gd name="connsiteY26" fmla="*/ 943460 h 943460"/>
                <a:gd name="connsiteX27" fmla="*/ 119182 w 1663275"/>
                <a:gd name="connsiteY27" fmla="*/ 861351 h 943460"/>
                <a:gd name="connsiteX28" fmla="*/ 126652 w 1663275"/>
                <a:gd name="connsiteY28" fmla="*/ 831198 h 943460"/>
                <a:gd name="connsiteX29" fmla="*/ 150268 w 1663275"/>
                <a:gd name="connsiteY29" fmla="*/ 818896 h 943460"/>
                <a:gd name="connsiteX30" fmla="*/ 153454 w 1663275"/>
                <a:gd name="connsiteY30" fmla="*/ 784624 h 943460"/>
                <a:gd name="connsiteX31" fmla="*/ 291035 w 1663275"/>
                <a:gd name="connsiteY31" fmla="*/ 669506 h 943460"/>
                <a:gd name="connsiteX32" fmla="*/ 357052 w 1663275"/>
                <a:gd name="connsiteY32" fmla="*/ 734370 h 943460"/>
                <a:gd name="connsiteX33" fmla="*/ 418071 w 1663275"/>
                <a:gd name="connsiteY33" fmla="*/ 720419 h 943460"/>
                <a:gd name="connsiteX34" fmla="*/ 440809 w 1663275"/>
                <a:gd name="connsiteY34" fmla="*/ 691366 h 943460"/>
                <a:gd name="connsiteX35" fmla="*/ 446411 w 1663275"/>
                <a:gd name="connsiteY35" fmla="*/ 684829 h 943460"/>
                <a:gd name="connsiteX36" fmla="*/ 452342 w 1663275"/>
                <a:gd name="connsiteY36" fmla="*/ 691256 h 943460"/>
                <a:gd name="connsiteX37" fmla="*/ 454319 w 1663275"/>
                <a:gd name="connsiteY37" fmla="*/ 693453 h 943460"/>
                <a:gd name="connsiteX38" fmla="*/ 483154 w 1663275"/>
                <a:gd name="connsiteY38" fmla="*/ 708226 h 943460"/>
                <a:gd name="connsiteX39" fmla="*/ 541701 w 1663275"/>
                <a:gd name="connsiteY39" fmla="*/ 689059 h 943460"/>
                <a:gd name="connsiteX40" fmla="*/ 559276 w 1663275"/>
                <a:gd name="connsiteY40" fmla="*/ 665442 h 943460"/>
                <a:gd name="connsiteX41" fmla="*/ 560265 w 1663275"/>
                <a:gd name="connsiteY41" fmla="*/ 663080 h 943460"/>
                <a:gd name="connsiteX42" fmla="*/ 563286 w 1663275"/>
                <a:gd name="connsiteY42" fmla="*/ 656050 h 943460"/>
                <a:gd name="connsiteX43" fmla="*/ 570316 w 1663275"/>
                <a:gd name="connsiteY43" fmla="*/ 659071 h 943460"/>
                <a:gd name="connsiteX44" fmla="*/ 584157 w 1663275"/>
                <a:gd name="connsiteY44" fmla="*/ 658247 h 943460"/>
                <a:gd name="connsiteX45" fmla="*/ 606290 w 1663275"/>
                <a:gd name="connsiteY45" fmla="*/ 636498 h 943460"/>
                <a:gd name="connsiteX46" fmla="*/ 612717 w 1663275"/>
                <a:gd name="connsiteY46" fmla="*/ 628589 h 943460"/>
                <a:gd name="connsiteX47" fmla="*/ 617440 w 1663275"/>
                <a:gd name="connsiteY47" fmla="*/ 622987 h 943460"/>
                <a:gd name="connsiteX48" fmla="*/ 623206 w 1663275"/>
                <a:gd name="connsiteY48" fmla="*/ 627546 h 943460"/>
                <a:gd name="connsiteX49" fmla="*/ 633203 w 1663275"/>
                <a:gd name="connsiteY49" fmla="*/ 630621 h 943460"/>
                <a:gd name="connsiteX50" fmla="*/ 642210 w 1663275"/>
                <a:gd name="connsiteY50" fmla="*/ 627271 h 943460"/>
                <a:gd name="connsiteX51" fmla="*/ 661927 w 1663275"/>
                <a:gd name="connsiteY51" fmla="*/ 601127 h 943460"/>
                <a:gd name="connsiteX52" fmla="*/ 674395 w 1663275"/>
                <a:gd name="connsiteY52" fmla="*/ 582069 h 943460"/>
                <a:gd name="connsiteX53" fmla="*/ 680985 w 1663275"/>
                <a:gd name="connsiteY53" fmla="*/ 542580 h 943460"/>
                <a:gd name="connsiteX54" fmla="*/ 680601 w 1663275"/>
                <a:gd name="connsiteY54" fmla="*/ 522094 h 943460"/>
                <a:gd name="connsiteX55" fmla="*/ 680875 w 1663275"/>
                <a:gd name="connsiteY55" fmla="*/ 520062 h 943460"/>
                <a:gd name="connsiteX56" fmla="*/ 682084 w 1663275"/>
                <a:gd name="connsiteY56" fmla="*/ 518469 h 943460"/>
                <a:gd name="connsiteX57" fmla="*/ 698011 w 1663275"/>
                <a:gd name="connsiteY57" fmla="*/ 469588 h 943460"/>
                <a:gd name="connsiteX58" fmla="*/ 703778 w 1663275"/>
                <a:gd name="connsiteY58" fmla="*/ 427737 h 943460"/>
                <a:gd name="connsiteX59" fmla="*/ 736238 w 1663275"/>
                <a:gd name="connsiteY59" fmla="*/ 369958 h 943460"/>
                <a:gd name="connsiteX60" fmla="*/ 750572 w 1663275"/>
                <a:gd name="connsiteY60" fmla="*/ 315970 h 943460"/>
                <a:gd name="connsiteX61" fmla="*/ 754362 w 1663275"/>
                <a:gd name="connsiteY61" fmla="*/ 289552 h 943460"/>
                <a:gd name="connsiteX62" fmla="*/ 757383 w 1663275"/>
                <a:gd name="connsiteY62" fmla="*/ 274778 h 943460"/>
                <a:gd name="connsiteX63" fmla="*/ 767598 w 1663275"/>
                <a:gd name="connsiteY63" fmla="*/ 285817 h 943460"/>
                <a:gd name="connsiteX64" fmla="*/ 773914 w 1663275"/>
                <a:gd name="connsiteY64" fmla="*/ 292957 h 943460"/>
                <a:gd name="connsiteX65" fmla="*/ 802364 w 1663275"/>
                <a:gd name="connsiteY65" fmla="*/ 316574 h 943460"/>
                <a:gd name="connsiteX66" fmla="*/ 802969 w 1663275"/>
                <a:gd name="connsiteY66" fmla="*/ 316738 h 943460"/>
                <a:gd name="connsiteX67" fmla="*/ 803518 w 1663275"/>
                <a:gd name="connsiteY67" fmla="*/ 317013 h 943460"/>
                <a:gd name="connsiteX68" fmla="*/ 868162 w 1663275"/>
                <a:gd name="connsiteY68" fmla="*/ 259509 h 943460"/>
                <a:gd name="connsiteX69" fmla="*/ 880629 w 1663275"/>
                <a:gd name="connsiteY69" fmla="*/ 200522 h 943460"/>
                <a:gd name="connsiteX70" fmla="*/ 883155 w 1663275"/>
                <a:gd name="connsiteY70" fmla="*/ 193931 h 943460"/>
                <a:gd name="connsiteX71" fmla="*/ 889966 w 1663275"/>
                <a:gd name="connsiteY71" fmla="*/ 195963 h 943460"/>
                <a:gd name="connsiteX72" fmla="*/ 891668 w 1663275"/>
                <a:gd name="connsiteY72" fmla="*/ 196513 h 943460"/>
                <a:gd name="connsiteX73" fmla="*/ 921546 w 1663275"/>
                <a:gd name="connsiteY73" fmla="*/ 193986 h 943460"/>
                <a:gd name="connsiteX74" fmla="*/ 932366 w 1663275"/>
                <a:gd name="connsiteY74" fmla="*/ 171633 h 943460"/>
                <a:gd name="connsiteX75" fmla="*/ 938682 w 1663275"/>
                <a:gd name="connsiteY75" fmla="*/ 157078 h 943460"/>
                <a:gd name="connsiteX76" fmla="*/ 969274 w 1663275"/>
                <a:gd name="connsiteY76" fmla="*/ 127914 h 943460"/>
                <a:gd name="connsiteX77" fmla="*/ 972734 w 1663275"/>
                <a:gd name="connsiteY77" fmla="*/ 97103 h 943460"/>
                <a:gd name="connsiteX78" fmla="*/ 972569 w 1663275"/>
                <a:gd name="connsiteY78" fmla="*/ 91116 h 943460"/>
                <a:gd name="connsiteX79" fmla="*/ 978336 w 1663275"/>
                <a:gd name="connsiteY79" fmla="*/ 89523 h 943460"/>
                <a:gd name="connsiteX80" fmla="*/ 989870 w 1663275"/>
                <a:gd name="connsiteY80" fmla="*/ 83922 h 943460"/>
                <a:gd name="connsiteX81" fmla="*/ 999207 w 1663275"/>
                <a:gd name="connsiteY81" fmla="*/ 34327 h 943460"/>
                <a:gd name="connsiteX82" fmla="*/ 999591 w 1663275"/>
                <a:gd name="connsiteY82" fmla="*/ 10600 h 943460"/>
                <a:gd name="connsiteX83" fmla="*/ 1000470 w 1663275"/>
                <a:gd name="connsiteY83" fmla="*/ 0 h 943460"/>
                <a:gd name="connsiteX84" fmla="*/ 1010246 w 1663275"/>
                <a:gd name="connsiteY84" fmla="*/ 4119 h 943460"/>
                <a:gd name="connsiteX85" fmla="*/ 1050339 w 1663275"/>
                <a:gd name="connsiteY85" fmla="*/ 28944 h 943460"/>
                <a:gd name="connsiteX86" fmla="*/ 1115588 w 1663275"/>
                <a:gd name="connsiteY86" fmla="*/ 63051 h 943460"/>
                <a:gd name="connsiteX87" fmla="*/ 1135414 w 1663275"/>
                <a:gd name="connsiteY87" fmla="*/ 10490 h 943460"/>
                <a:gd name="connsiteX88" fmla="*/ 1136623 w 1663275"/>
                <a:gd name="connsiteY88" fmla="*/ 2746 h 943460"/>
                <a:gd name="connsiteX89" fmla="*/ 1144367 w 1663275"/>
                <a:gd name="connsiteY89" fmla="*/ 4119 h 943460"/>
                <a:gd name="connsiteX90" fmla="*/ 1168972 w 1663275"/>
                <a:gd name="connsiteY90" fmla="*/ 11259 h 943460"/>
                <a:gd name="connsiteX91" fmla="*/ 1176551 w 1663275"/>
                <a:gd name="connsiteY91" fmla="*/ 14500 h 943460"/>
                <a:gd name="connsiteX92" fmla="*/ 1172817 w 1663275"/>
                <a:gd name="connsiteY92" fmla="*/ 21859 h 943460"/>
                <a:gd name="connsiteX93" fmla="*/ 1170840 w 1663275"/>
                <a:gd name="connsiteY93" fmla="*/ 39379 h 943460"/>
                <a:gd name="connsiteX94" fmla="*/ 1175233 w 1663275"/>
                <a:gd name="connsiteY94" fmla="*/ 45476 h 943460"/>
                <a:gd name="connsiteX95" fmla="*/ 1203739 w 1663275"/>
                <a:gd name="connsiteY95" fmla="*/ 65303 h 943460"/>
                <a:gd name="connsiteX96" fmla="*/ 1219775 w 1663275"/>
                <a:gd name="connsiteY96" fmla="*/ 65962 h 943460"/>
                <a:gd name="connsiteX97" fmla="*/ 1234989 w 1663275"/>
                <a:gd name="connsiteY97" fmla="*/ 64973 h 943460"/>
                <a:gd name="connsiteX98" fmla="*/ 1238010 w 1663275"/>
                <a:gd name="connsiteY98" fmla="*/ 65028 h 943460"/>
                <a:gd name="connsiteX99" fmla="*/ 1240207 w 1663275"/>
                <a:gd name="connsiteY99" fmla="*/ 67060 h 943460"/>
                <a:gd name="connsiteX100" fmla="*/ 1287221 w 1663275"/>
                <a:gd name="connsiteY100" fmla="*/ 101332 h 943460"/>
                <a:gd name="connsiteX101" fmla="*/ 1294251 w 1663275"/>
                <a:gd name="connsiteY101" fmla="*/ 108801 h 943460"/>
                <a:gd name="connsiteX102" fmla="*/ 1296612 w 1663275"/>
                <a:gd name="connsiteY102" fmla="*/ 111877 h 943460"/>
                <a:gd name="connsiteX103" fmla="*/ 1295514 w 1663275"/>
                <a:gd name="connsiteY103" fmla="*/ 115612 h 943460"/>
                <a:gd name="connsiteX104" fmla="*/ 1275907 w 1663275"/>
                <a:gd name="connsiteY104" fmla="*/ 154222 h 943460"/>
                <a:gd name="connsiteX105" fmla="*/ 1252839 w 1663275"/>
                <a:gd name="connsiteY105" fmla="*/ 216120 h 943460"/>
                <a:gd name="connsiteX106" fmla="*/ 1255036 w 1663275"/>
                <a:gd name="connsiteY106" fmla="*/ 255884 h 943460"/>
                <a:gd name="connsiteX107" fmla="*/ 1262725 w 1663275"/>
                <a:gd name="connsiteY107" fmla="*/ 263848 h 943460"/>
                <a:gd name="connsiteX108" fmla="*/ 1304796 w 1663275"/>
                <a:gd name="connsiteY108" fmla="*/ 255335 h 943460"/>
                <a:gd name="connsiteX109" fmla="*/ 1322536 w 1663275"/>
                <a:gd name="connsiteY109" fmla="*/ 244845 h 943460"/>
                <a:gd name="connsiteX110" fmla="*/ 1327369 w 1663275"/>
                <a:gd name="connsiteY110" fmla="*/ 242428 h 943460"/>
                <a:gd name="connsiteX111" fmla="*/ 1331269 w 1663275"/>
                <a:gd name="connsiteY111" fmla="*/ 246218 h 943460"/>
                <a:gd name="connsiteX112" fmla="*/ 1341869 w 1663275"/>
                <a:gd name="connsiteY112" fmla="*/ 258740 h 943460"/>
                <a:gd name="connsiteX113" fmla="*/ 1359169 w 1663275"/>
                <a:gd name="connsiteY113" fmla="*/ 264178 h 943460"/>
                <a:gd name="connsiteX114" fmla="*/ 1359114 w 1663275"/>
                <a:gd name="connsiteY114" fmla="*/ 264068 h 9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663275" h="943460">
                  <a:moveTo>
                    <a:pt x="1359114" y="264068"/>
                  </a:moveTo>
                  <a:cubicBezTo>
                    <a:pt x="1365870" y="270878"/>
                    <a:pt x="1377788" y="278183"/>
                    <a:pt x="1392013" y="281807"/>
                  </a:cubicBezTo>
                  <a:cubicBezTo>
                    <a:pt x="1401679" y="284224"/>
                    <a:pt x="1412444" y="274448"/>
                    <a:pt x="1423484" y="277908"/>
                  </a:cubicBezTo>
                  <a:cubicBezTo>
                    <a:pt x="1446386" y="285268"/>
                    <a:pt x="1470607" y="299932"/>
                    <a:pt x="1487578" y="309104"/>
                  </a:cubicBezTo>
                  <a:cubicBezTo>
                    <a:pt x="1500540" y="316134"/>
                    <a:pt x="1517401" y="320034"/>
                    <a:pt x="1527837" y="330689"/>
                  </a:cubicBezTo>
                  <a:cubicBezTo>
                    <a:pt x="1530363" y="333380"/>
                    <a:pt x="1521411" y="343266"/>
                    <a:pt x="1505538" y="349802"/>
                  </a:cubicBezTo>
                  <a:cubicBezTo>
                    <a:pt x="1495761" y="353866"/>
                    <a:pt x="1502463" y="378252"/>
                    <a:pt x="1504055" y="388083"/>
                  </a:cubicBezTo>
                  <a:cubicBezTo>
                    <a:pt x="1504934" y="393850"/>
                    <a:pt x="1491642" y="403626"/>
                    <a:pt x="1494608" y="409063"/>
                  </a:cubicBezTo>
                  <a:cubicBezTo>
                    <a:pt x="1499057" y="417467"/>
                    <a:pt x="1519543" y="416972"/>
                    <a:pt x="1528496" y="423233"/>
                  </a:cubicBezTo>
                  <a:cubicBezTo>
                    <a:pt x="1545028" y="434822"/>
                    <a:pt x="1551783" y="450584"/>
                    <a:pt x="1553925" y="454100"/>
                  </a:cubicBezTo>
                  <a:cubicBezTo>
                    <a:pt x="1555517" y="456626"/>
                    <a:pt x="1552716" y="467116"/>
                    <a:pt x="1542226" y="470247"/>
                  </a:cubicBezTo>
                  <a:cubicBezTo>
                    <a:pt x="1530473" y="473817"/>
                    <a:pt x="1510536" y="470027"/>
                    <a:pt x="1503616" y="474970"/>
                  </a:cubicBezTo>
                  <a:cubicBezTo>
                    <a:pt x="1495816" y="480573"/>
                    <a:pt x="1513282" y="488371"/>
                    <a:pt x="1513172" y="494577"/>
                  </a:cubicBezTo>
                  <a:cubicBezTo>
                    <a:pt x="1512843" y="513745"/>
                    <a:pt x="1506417" y="522808"/>
                    <a:pt x="1513007" y="528630"/>
                  </a:cubicBezTo>
                  <a:cubicBezTo>
                    <a:pt x="1525585" y="539779"/>
                    <a:pt x="1555902" y="533902"/>
                    <a:pt x="1556945" y="539779"/>
                  </a:cubicBezTo>
                  <a:cubicBezTo>
                    <a:pt x="1557604" y="543130"/>
                    <a:pt x="1548488" y="559386"/>
                    <a:pt x="1535745" y="563945"/>
                  </a:cubicBezTo>
                  <a:cubicBezTo>
                    <a:pt x="1521356" y="569108"/>
                    <a:pt x="1502627" y="562902"/>
                    <a:pt x="1495047" y="569822"/>
                  </a:cubicBezTo>
                  <a:cubicBezTo>
                    <a:pt x="1486535" y="577675"/>
                    <a:pt x="1508778" y="591077"/>
                    <a:pt x="1510481" y="593274"/>
                  </a:cubicBezTo>
                  <a:cubicBezTo>
                    <a:pt x="1518390" y="603984"/>
                    <a:pt x="1557165" y="588331"/>
                    <a:pt x="1579628" y="583168"/>
                  </a:cubicBezTo>
                  <a:cubicBezTo>
                    <a:pt x="1611374" y="575808"/>
                    <a:pt x="1622688" y="573721"/>
                    <a:pt x="1631750" y="578774"/>
                  </a:cubicBezTo>
                  <a:cubicBezTo>
                    <a:pt x="1639933" y="583223"/>
                    <a:pt x="1654598" y="624909"/>
                    <a:pt x="1663275" y="653304"/>
                  </a:cubicBezTo>
                  <a:lnTo>
                    <a:pt x="1631311" y="676646"/>
                  </a:lnTo>
                  <a:lnTo>
                    <a:pt x="481671" y="878157"/>
                  </a:lnTo>
                  <a:lnTo>
                    <a:pt x="404340" y="867667"/>
                  </a:lnTo>
                  <a:lnTo>
                    <a:pt x="356228" y="890350"/>
                  </a:lnTo>
                  <a:lnTo>
                    <a:pt x="281039" y="893700"/>
                  </a:lnTo>
                  <a:lnTo>
                    <a:pt x="0" y="943460"/>
                  </a:lnTo>
                  <a:lnTo>
                    <a:pt x="119182" y="861351"/>
                  </a:lnTo>
                  <a:lnTo>
                    <a:pt x="126652" y="831198"/>
                  </a:lnTo>
                  <a:lnTo>
                    <a:pt x="150268" y="818896"/>
                  </a:lnTo>
                  <a:lnTo>
                    <a:pt x="153454" y="784624"/>
                  </a:lnTo>
                  <a:lnTo>
                    <a:pt x="291035" y="669506"/>
                  </a:lnTo>
                  <a:cubicBezTo>
                    <a:pt x="306962" y="699055"/>
                    <a:pt x="326075" y="729536"/>
                    <a:pt x="357052" y="734370"/>
                  </a:cubicBezTo>
                  <a:cubicBezTo>
                    <a:pt x="377593" y="737446"/>
                    <a:pt x="400990" y="732283"/>
                    <a:pt x="418071" y="720419"/>
                  </a:cubicBezTo>
                  <a:cubicBezTo>
                    <a:pt x="428561" y="713225"/>
                    <a:pt x="432735" y="700647"/>
                    <a:pt x="440809" y="691366"/>
                  </a:cubicBezTo>
                  <a:lnTo>
                    <a:pt x="446411" y="684829"/>
                  </a:lnTo>
                  <a:lnTo>
                    <a:pt x="452342" y="691256"/>
                  </a:lnTo>
                  <a:cubicBezTo>
                    <a:pt x="453001" y="692025"/>
                    <a:pt x="453550" y="692739"/>
                    <a:pt x="454319" y="693453"/>
                  </a:cubicBezTo>
                  <a:cubicBezTo>
                    <a:pt x="461460" y="701142"/>
                    <a:pt x="471455" y="712346"/>
                    <a:pt x="483154" y="708226"/>
                  </a:cubicBezTo>
                  <a:cubicBezTo>
                    <a:pt x="502432" y="701471"/>
                    <a:pt x="523467" y="698341"/>
                    <a:pt x="541701" y="689059"/>
                  </a:cubicBezTo>
                  <a:cubicBezTo>
                    <a:pt x="551148" y="684280"/>
                    <a:pt x="555322" y="674614"/>
                    <a:pt x="559276" y="665442"/>
                  </a:cubicBezTo>
                  <a:cubicBezTo>
                    <a:pt x="559606" y="664673"/>
                    <a:pt x="559936" y="663904"/>
                    <a:pt x="560265" y="663080"/>
                  </a:cubicBezTo>
                  <a:lnTo>
                    <a:pt x="563286" y="656050"/>
                  </a:lnTo>
                  <a:lnTo>
                    <a:pt x="570316" y="659071"/>
                  </a:lnTo>
                  <a:cubicBezTo>
                    <a:pt x="575589" y="661377"/>
                    <a:pt x="579049" y="661268"/>
                    <a:pt x="584157" y="658247"/>
                  </a:cubicBezTo>
                  <a:cubicBezTo>
                    <a:pt x="592999" y="652975"/>
                    <a:pt x="599919" y="644516"/>
                    <a:pt x="606290" y="636498"/>
                  </a:cubicBezTo>
                  <a:cubicBezTo>
                    <a:pt x="608323" y="633807"/>
                    <a:pt x="610520" y="631116"/>
                    <a:pt x="612717" y="628589"/>
                  </a:cubicBezTo>
                  <a:lnTo>
                    <a:pt x="617440" y="622987"/>
                  </a:lnTo>
                  <a:lnTo>
                    <a:pt x="623206" y="627546"/>
                  </a:lnTo>
                  <a:cubicBezTo>
                    <a:pt x="626392" y="630072"/>
                    <a:pt x="629083" y="630786"/>
                    <a:pt x="633203" y="630621"/>
                  </a:cubicBezTo>
                  <a:cubicBezTo>
                    <a:pt x="638146" y="630456"/>
                    <a:pt x="638365" y="630347"/>
                    <a:pt x="642210" y="627271"/>
                  </a:cubicBezTo>
                  <a:cubicBezTo>
                    <a:pt x="650943" y="620350"/>
                    <a:pt x="656600" y="610739"/>
                    <a:pt x="661927" y="601127"/>
                  </a:cubicBezTo>
                  <a:cubicBezTo>
                    <a:pt x="665497" y="594702"/>
                    <a:pt x="669177" y="587342"/>
                    <a:pt x="674395" y="582069"/>
                  </a:cubicBezTo>
                  <a:cubicBezTo>
                    <a:pt x="683512" y="572842"/>
                    <a:pt x="681644" y="554388"/>
                    <a:pt x="680985" y="542580"/>
                  </a:cubicBezTo>
                  <a:cubicBezTo>
                    <a:pt x="680601" y="536319"/>
                    <a:pt x="679777" y="528190"/>
                    <a:pt x="680601" y="522094"/>
                  </a:cubicBezTo>
                  <a:lnTo>
                    <a:pt x="680875" y="520062"/>
                  </a:lnTo>
                  <a:lnTo>
                    <a:pt x="682084" y="518469"/>
                  </a:lnTo>
                  <a:cubicBezTo>
                    <a:pt x="693233" y="504409"/>
                    <a:pt x="696474" y="487053"/>
                    <a:pt x="698011" y="469588"/>
                  </a:cubicBezTo>
                  <a:cubicBezTo>
                    <a:pt x="699165" y="456517"/>
                    <a:pt x="698890" y="439875"/>
                    <a:pt x="703778" y="427737"/>
                  </a:cubicBezTo>
                  <a:cubicBezTo>
                    <a:pt x="709984" y="412029"/>
                    <a:pt x="724813" y="381877"/>
                    <a:pt x="736238" y="369958"/>
                  </a:cubicBezTo>
                  <a:cubicBezTo>
                    <a:pt x="746837" y="358919"/>
                    <a:pt x="748869" y="330744"/>
                    <a:pt x="750572" y="315970"/>
                  </a:cubicBezTo>
                  <a:cubicBezTo>
                    <a:pt x="751615" y="307237"/>
                    <a:pt x="752604" y="298284"/>
                    <a:pt x="754362" y="289552"/>
                  </a:cubicBezTo>
                  <a:lnTo>
                    <a:pt x="757383" y="274778"/>
                  </a:lnTo>
                  <a:lnTo>
                    <a:pt x="767598" y="285817"/>
                  </a:lnTo>
                  <a:cubicBezTo>
                    <a:pt x="769795" y="288179"/>
                    <a:pt x="771827" y="290541"/>
                    <a:pt x="773914" y="292957"/>
                  </a:cubicBezTo>
                  <a:cubicBezTo>
                    <a:pt x="781274" y="301250"/>
                    <a:pt x="791324" y="313388"/>
                    <a:pt x="802364" y="316574"/>
                  </a:cubicBezTo>
                  <a:lnTo>
                    <a:pt x="802969" y="316738"/>
                  </a:lnTo>
                  <a:lnTo>
                    <a:pt x="803518" y="317013"/>
                  </a:lnTo>
                  <a:cubicBezTo>
                    <a:pt x="840700" y="334588"/>
                    <a:pt x="858769" y="286421"/>
                    <a:pt x="868162" y="259509"/>
                  </a:cubicBezTo>
                  <a:cubicBezTo>
                    <a:pt x="874422" y="241604"/>
                    <a:pt x="873324" y="219306"/>
                    <a:pt x="880629" y="200522"/>
                  </a:cubicBezTo>
                  <a:lnTo>
                    <a:pt x="883155" y="193931"/>
                  </a:lnTo>
                  <a:lnTo>
                    <a:pt x="889966" y="195963"/>
                  </a:lnTo>
                  <a:cubicBezTo>
                    <a:pt x="890515" y="196128"/>
                    <a:pt x="891064" y="196348"/>
                    <a:pt x="891668" y="196513"/>
                  </a:cubicBezTo>
                  <a:cubicBezTo>
                    <a:pt x="901444" y="199259"/>
                    <a:pt x="913802" y="202829"/>
                    <a:pt x="921546" y="193986"/>
                  </a:cubicBezTo>
                  <a:cubicBezTo>
                    <a:pt x="926709" y="188000"/>
                    <a:pt x="929730" y="178993"/>
                    <a:pt x="932366" y="171633"/>
                  </a:cubicBezTo>
                  <a:cubicBezTo>
                    <a:pt x="933904" y="167239"/>
                    <a:pt x="935936" y="160813"/>
                    <a:pt x="938682" y="157078"/>
                  </a:cubicBezTo>
                  <a:cubicBezTo>
                    <a:pt x="947909" y="146259"/>
                    <a:pt x="959827" y="138350"/>
                    <a:pt x="969274" y="127914"/>
                  </a:cubicBezTo>
                  <a:cubicBezTo>
                    <a:pt x="975975" y="120665"/>
                    <a:pt x="973064" y="106220"/>
                    <a:pt x="972734" y="97103"/>
                  </a:cubicBezTo>
                  <a:lnTo>
                    <a:pt x="972569" y="91116"/>
                  </a:lnTo>
                  <a:lnTo>
                    <a:pt x="978336" y="89523"/>
                  </a:lnTo>
                  <a:cubicBezTo>
                    <a:pt x="982949" y="88315"/>
                    <a:pt x="986245" y="87327"/>
                    <a:pt x="989870" y="83922"/>
                  </a:cubicBezTo>
                  <a:cubicBezTo>
                    <a:pt x="1000470" y="73541"/>
                    <a:pt x="999207" y="48112"/>
                    <a:pt x="999207" y="34327"/>
                  </a:cubicBezTo>
                  <a:cubicBezTo>
                    <a:pt x="999152" y="26527"/>
                    <a:pt x="998987" y="18454"/>
                    <a:pt x="999591" y="10600"/>
                  </a:cubicBezTo>
                  <a:lnTo>
                    <a:pt x="1000470" y="0"/>
                  </a:lnTo>
                  <a:lnTo>
                    <a:pt x="1010246" y="4119"/>
                  </a:lnTo>
                  <a:cubicBezTo>
                    <a:pt x="1023263" y="9666"/>
                    <a:pt x="1038696" y="20761"/>
                    <a:pt x="1050339" y="28944"/>
                  </a:cubicBezTo>
                  <a:cubicBezTo>
                    <a:pt x="1064894" y="39160"/>
                    <a:pt x="1097299" y="64973"/>
                    <a:pt x="1115588" y="63051"/>
                  </a:cubicBezTo>
                  <a:cubicBezTo>
                    <a:pt x="1133053" y="61184"/>
                    <a:pt x="1133327" y="23507"/>
                    <a:pt x="1135414" y="10490"/>
                  </a:cubicBezTo>
                  <a:lnTo>
                    <a:pt x="1136623" y="2746"/>
                  </a:lnTo>
                  <a:lnTo>
                    <a:pt x="1144367" y="4119"/>
                  </a:lnTo>
                  <a:cubicBezTo>
                    <a:pt x="1152715" y="5711"/>
                    <a:pt x="1161119" y="7909"/>
                    <a:pt x="1168972" y="11259"/>
                  </a:cubicBezTo>
                  <a:lnTo>
                    <a:pt x="1176551" y="14500"/>
                  </a:lnTo>
                  <a:lnTo>
                    <a:pt x="1172817" y="21859"/>
                  </a:lnTo>
                  <a:cubicBezTo>
                    <a:pt x="1169631" y="28175"/>
                    <a:pt x="1167984" y="32240"/>
                    <a:pt x="1170840" y="39379"/>
                  </a:cubicBezTo>
                  <a:cubicBezTo>
                    <a:pt x="1172323" y="42949"/>
                    <a:pt x="1172213" y="42784"/>
                    <a:pt x="1175233" y="45476"/>
                  </a:cubicBezTo>
                  <a:cubicBezTo>
                    <a:pt x="1185449" y="55033"/>
                    <a:pt x="1188964" y="62667"/>
                    <a:pt x="1203739" y="65303"/>
                  </a:cubicBezTo>
                  <a:cubicBezTo>
                    <a:pt x="1209011" y="66291"/>
                    <a:pt x="1214448" y="66291"/>
                    <a:pt x="1219775" y="65962"/>
                  </a:cubicBezTo>
                  <a:cubicBezTo>
                    <a:pt x="1224829" y="65687"/>
                    <a:pt x="1229882" y="64918"/>
                    <a:pt x="1234989" y="64973"/>
                  </a:cubicBezTo>
                  <a:lnTo>
                    <a:pt x="1238010" y="65028"/>
                  </a:lnTo>
                  <a:lnTo>
                    <a:pt x="1240207" y="67060"/>
                  </a:lnTo>
                  <a:cubicBezTo>
                    <a:pt x="1254267" y="80571"/>
                    <a:pt x="1272611" y="88260"/>
                    <a:pt x="1287221" y="101332"/>
                  </a:cubicBezTo>
                  <a:cubicBezTo>
                    <a:pt x="1289802" y="103694"/>
                    <a:pt x="1292164" y="106110"/>
                    <a:pt x="1294251" y="108801"/>
                  </a:cubicBezTo>
                  <a:lnTo>
                    <a:pt x="1296612" y="111877"/>
                  </a:lnTo>
                  <a:lnTo>
                    <a:pt x="1295514" y="115612"/>
                  </a:lnTo>
                  <a:cubicBezTo>
                    <a:pt x="1292164" y="127036"/>
                    <a:pt x="1282058" y="143568"/>
                    <a:pt x="1275907" y="154222"/>
                  </a:cubicBezTo>
                  <a:cubicBezTo>
                    <a:pt x="1268163" y="167679"/>
                    <a:pt x="1246633" y="200303"/>
                    <a:pt x="1252839" y="216120"/>
                  </a:cubicBezTo>
                  <a:cubicBezTo>
                    <a:pt x="1257453" y="227929"/>
                    <a:pt x="1247073" y="241769"/>
                    <a:pt x="1255036" y="255884"/>
                  </a:cubicBezTo>
                  <a:cubicBezTo>
                    <a:pt x="1256903" y="259289"/>
                    <a:pt x="1259485" y="261871"/>
                    <a:pt x="1262725" y="263848"/>
                  </a:cubicBezTo>
                  <a:cubicBezTo>
                    <a:pt x="1275797" y="271702"/>
                    <a:pt x="1293262" y="261816"/>
                    <a:pt x="1304796" y="255335"/>
                  </a:cubicBezTo>
                  <a:cubicBezTo>
                    <a:pt x="1310783" y="251875"/>
                    <a:pt x="1316385" y="247976"/>
                    <a:pt x="1322536" y="244845"/>
                  </a:cubicBezTo>
                  <a:lnTo>
                    <a:pt x="1327369" y="242428"/>
                  </a:lnTo>
                  <a:lnTo>
                    <a:pt x="1331269" y="246218"/>
                  </a:lnTo>
                  <a:cubicBezTo>
                    <a:pt x="1338848" y="253687"/>
                    <a:pt x="1340166" y="256104"/>
                    <a:pt x="1341869" y="258740"/>
                  </a:cubicBezTo>
                  <a:cubicBezTo>
                    <a:pt x="1348789" y="261486"/>
                    <a:pt x="1354446" y="263189"/>
                    <a:pt x="1359169" y="264178"/>
                  </a:cubicBezTo>
                  <a:lnTo>
                    <a:pt x="1359114" y="264068"/>
                  </a:lnTo>
                  <a:close/>
                </a:path>
              </a:pathLst>
            </a:custGeom>
            <a:grpFill/>
            <a:ln w="6350"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ECA6FA99-3836-6E1F-085A-267DC25AE596}"/>
                </a:ext>
              </a:extLst>
            </p:cNvPr>
            <p:cNvSpPr/>
            <p:nvPr/>
          </p:nvSpPr>
          <p:spPr>
            <a:xfrm>
              <a:off x="12608461" y="5515655"/>
              <a:ext cx="1007539" cy="666015"/>
            </a:xfrm>
            <a:custGeom>
              <a:avLst/>
              <a:gdLst>
                <a:gd name="connsiteX0" fmla="*/ 1007060 w 1007539"/>
                <a:gd name="connsiteY0" fmla="*/ 300921 h 666015"/>
                <a:gd name="connsiteX1" fmla="*/ 987728 w 1007539"/>
                <a:gd name="connsiteY1" fmla="*/ 395772 h 666015"/>
                <a:gd name="connsiteX2" fmla="*/ 946591 w 1007539"/>
                <a:gd name="connsiteY2" fmla="*/ 458109 h 666015"/>
                <a:gd name="connsiteX3" fmla="*/ 947140 w 1007539"/>
                <a:gd name="connsiteY3" fmla="*/ 518689 h 666015"/>
                <a:gd name="connsiteX4" fmla="*/ 882057 w 1007539"/>
                <a:gd name="connsiteY4" fmla="*/ 665936 h 666015"/>
                <a:gd name="connsiteX5" fmla="*/ 882661 w 1007539"/>
                <a:gd name="connsiteY5" fmla="*/ 528795 h 666015"/>
                <a:gd name="connsiteX6" fmla="*/ 902488 w 1007539"/>
                <a:gd name="connsiteY6" fmla="*/ 502707 h 666015"/>
                <a:gd name="connsiteX7" fmla="*/ 900455 w 1007539"/>
                <a:gd name="connsiteY7" fmla="*/ 464645 h 666015"/>
                <a:gd name="connsiteX8" fmla="*/ 869919 w 1007539"/>
                <a:gd name="connsiteY8" fmla="*/ 451683 h 666015"/>
                <a:gd name="connsiteX9" fmla="*/ 841744 w 1007539"/>
                <a:gd name="connsiteY9" fmla="*/ 372979 h 666015"/>
                <a:gd name="connsiteX10" fmla="*/ 797531 w 1007539"/>
                <a:gd name="connsiteY10" fmla="*/ 386929 h 666015"/>
                <a:gd name="connsiteX11" fmla="*/ 748869 w 1007539"/>
                <a:gd name="connsiteY11" fmla="*/ 347715 h 666015"/>
                <a:gd name="connsiteX12" fmla="*/ 758536 w 1007539"/>
                <a:gd name="connsiteY12" fmla="*/ 323164 h 666015"/>
                <a:gd name="connsiteX13" fmla="*/ 746562 w 1007539"/>
                <a:gd name="connsiteY13" fmla="*/ 305040 h 666015"/>
                <a:gd name="connsiteX14" fmla="*/ 752329 w 1007539"/>
                <a:gd name="connsiteY14" fmla="*/ 280215 h 666015"/>
                <a:gd name="connsiteX15" fmla="*/ 724319 w 1007539"/>
                <a:gd name="connsiteY15" fmla="*/ 255170 h 666015"/>
                <a:gd name="connsiteX16" fmla="*/ 743157 w 1007539"/>
                <a:gd name="connsiteY16" fmla="*/ 204971 h 666015"/>
                <a:gd name="connsiteX17" fmla="*/ 705974 w 1007539"/>
                <a:gd name="connsiteY17" fmla="*/ 146863 h 666015"/>
                <a:gd name="connsiteX18" fmla="*/ 727120 w 1007539"/>
                <a:gd name="connsiteY18" fmla="*/ 112426 h 666015"/>
                <a:gd name="connsiteX19" fmla="*/ 753812 w 1007539"/>
                <a:gd name="connsiteY19" fmla="*/ 50419 h 666015"/>
                <a:gd name="connsiteX20" fmla="*/ 726570 w 1007539"/>
                <a:gd name="connsiteY20" fmla="*/ 39819 h 666015"/>
                <a:gd name="connsiteX21" fmla="*/ 684005 w 1007539"/>
                <a:gd name="connsiteY21" fmla="*/ 109460 h 666015"/>
                <a:gd name="connsiteX22" fmla="*/ 663080 w 1007539"/>
                <a:gd name="connsiteY22" fmla="*/ 278128 h 666015"/>
                <a:gd name="connsiteX23" fmla="*/ 677525 w 1007539"/>
                <a:gd name="connsiteY23" fmla="*/ 334259 h 666015"/>
                <a:gd name="connsiteX24" fmla="*/ 714488 w 1007539"/>
                <a:gd name="connsiteY24" fmla="*/ 363807 h 666015"/>
                <a:gd name="connsiteX25" fmla="*/ 703997 w 1007539"/>
                <a:gd name="connsiteY25" fmla="*/ 389566 h 666015"/>
                <a:gd name="connsiteX26" fmla="*/ 754911 w 1007539"/>
                <a:gd name="connsiteY26" fmla="*/ 428396 h 666015"/>
                <a:gd name="connsiteX27" fmla="*/ 732612 w 1007539"/>
                <a:gd name="connsiteY27" fmla="*/ 446466 h 666015"/>
                <a:gd name="connsiteX28" fmla="*/ 681863 w 1007539"/>
                <a:gd name="connsiteY28" fmla="*/ 418620 h 666015"/>
                <a:gd name="connsiteX29" fmla="*/ 634136 w 1007539"/>
                <a:gd name="connsiteY29" fmla="*/ 425265 h 666015"/>
                <a:gd name="connsiteX30" fmla="*/ 622272 w 1007539"/>
                <a:gd name="connsiteY30" fmla="*/ 423728 h 666015"/>
                <a:gd name="connsiteX31" fmla="*/ 587836 w 1007539"/>
                <a:gd name="connsiteY31" fmla="*/ 398134 h 666015"/>
                <a:gd name="connsiteX32" fmla="*/ 548786 w 1007539"/>
                <a:gd name="connsiteY32" fmla="*/ 417192 h 666015"/>
                <a:gd name="connsiteX33" fmla="*/ 535550 w 1007539"/>
                <a:gd name="connsiteY33" fmla="*/ 424222 h 666015"/>
                <a:gd name="connsiteX34" fmla="*/ 537582 w 1007539"/>
                <a:gd name="connsiteY34" fmla="*/ 409283 h 666015"/>
                <a:gd name="connsiteX35" fmla="*/ 538241 w 1007539"/>
                <a:gd name="connsiteY35" fmla="*/ 403736 h 666015"/>
                <a:gd name="connsiteX36" fmla="*/ 537747 w 1007539"/>
                <a:gd name="connsiteY36" fmla="*/ 392587 h 666015"/>
                <a:gd name="connsiteX37" fmla="*/ 537197 w 1007539"/>
                <a:gd name="connsiteY37" fmla="*/ 389016 h 666015"/>
                <a:gd name="connsiteX38" fmla="*/ 537033 w 1007539"/>
                <a:gd name="connsiteY38" fmla="*/ 388632 h 666015"/>
                <a:gd name="connsiteX39" fmla="*/ 535989 w 1007539"/>
                <a:gd name="connsiteY39" fmla="*/ 386270 h 666015"/>
                <a:gd name="connsiteX40" fmla="*/ 536703 w 1007539"/>
                <a:gd name="connsiteY40" fmla="*/ 383744 h 666015"/>
                <a:gd name="connsiteX41" fmla="*/ 557354 w 1007539"/>
                <a:gd name="connsiteY41" fmla="*/ 343650 h 666015"/>
                <a:gd name="connsiteX42" fmla="*/ 578115 w 1007539"/>
                <a:gd name="connsiteY42" fmla="*/ 278732 h 666015"/>
                <a:gd name="connsiteX43" fmla="*/ 515558 w 1007539"/>
                <a:gd name="connsiteY43" fmla="*/ 226336 h 666015"/>
                <a:gd name="connsiteX44" fmla="*/ 469203 w 1007539"/>
                <a:gd name="connsiteY44" fmla="*/ 220404 h 666015"/>
                <a:gd name="connsiteX45" fmla="*/ 458384 w 1007539"/>
                <a:gd name="connsiteY45" fmla="*/ 212935 h 666015"/>
                <a:gd name="connsiteX46" fmla="*/ 454649 w 1007539"/>
                <a:gd name="connsiteY46" fmla="*/ 209035 h 666015"/>
                <a:gd name="connsiteX47" fmla="*/ 457066 w 1007539"/>
                <a:gd name="connsiteY47" fmla="*/ 204257 h 666015"/>
                <a:gd name="connsiteX48" fmla="*/ 460965 w 1007539"/>
                <a:gd name="connsiteY48" fmla="*/ 182892 h 666015"/>
                <a:gd name="connsiteX49" fmla="*/ 455693 w 1007539"/>
                <a:gd name="connsiteY49" fmla="*/ 176631 h 666015"/>
                <a:gd name="connsiteX50" fmla="*/ 401704 w 1007539"/>
                <a:gd name="connsiteY50" fmla="*/ 157957 h 666015"/>
                <a:gd name="connsiteX51" fmla="*/ 398628 w 1007539"/>
                <a:gd name="connsiteY51" fmla="*/ 157518 h 666015"/>
                <a:gd name="connsiteX52" fmla="*/ 396596 w 1007539"/>
                <a:gd name="connsiteY52" fmla="*/ 154991 h 666015"/>
                <a:gd name="connsiteX53" fmla="*/ 371826 w 1007539"/>
                <a:gd name="connsiteY53" fmla="*/ 120940 h 666015"/>
                <a:gd name="connsiteX54" fmla="*/ 370947 w 1007539"/>
                <a:gd name="connsiteY54" fmla="*/ 119841 h 666015"/>
                <a:gd name="connsiteX55" fmla="*/ 370617 w 1007539"/>
                <a:gd name="connsiteY55" fmla="*/ 118578 h 666015"/>
                <a:gd name="connsiteX56" fmla="*/ 369903 w 1007539"/>
                <a:gd name="connsiteY56" fmla="*/ 115008 h 666015"/>
                <a:gd name="connsiteX57" fmla="*/ 360017 w 1007539"/>
                <a:gd name="connsiteY57" fmla="*/ 92544 h 666015"/>
                <a:gd name="connsiteX58" fmla="*/ 347495 w 1007539"/>
                <a:gd name="connsiteY58" fmla="*/ 88316 h 666015"/>
                <a:gd name="connsiteX59" fmla="*/ 286916 w 1007539"/>
                <a:gd name="connsiteY59" fmla="*/ 96005 h 666015"/>
                <a:gd name="connsiteX60" fmla="*/ 222162 w 1007539"/>
                <a:gd name="connsiteY60" fmla="*/ 121324 h 666015"/>
                <a:gd name="connsiteX61" fmla="*/ 213429 w 1007539"/>
                <a:gd name="connsiteY61" fmla="*/ 128903 h 666015"/>
                <a:gd name="connsiteX62" fmla="*/ 208486 w 1007539"/>
                <a:gd name="connsiteY62" fmla="*/ 130056 h 666015"/>
                <a:gd name="connsiteX63" fmla="*/ 190471 w 1007539"/>
                <a:gd name="connsiteY63" fmla="*/ 123851 h 666015"/>
                <a:gd name="connsiteX64" fmla="*/ 164932 w 1007539"/>
                <a:gd name="connsiteY64" fmla="*/ 115996 h 666015"/>
                <a:gd name="connsiteX65" fmla="*/ 109295 w 1007539"/>
                <a:gd name="connsiteY65" fmla="*/ 183881 h 666015"/>
                <a:gd name="connsiteX66" fmla="*/ 89688 w 1007539"/>
                <a:gd name="connsiteY66" fmla="*/ 186737 h 666015"/>
                <a:gd name="connsiteX67" fmla="*/ 34327 w 1007539"/>
                <a:gd name="connsiteY67" fmla="*/ 245065 h 666015"/>
                <a:gd name="connsiteX68" fmla="*/ 0 w 1007539"/>
                <a:gd name="connsiteY68" fmla="*/ 135549 h 666015"/>
                <a:gd name="connsiteX69" fmla="*/ 166910 w 1007539"/>
                <a:gd name="connsiteY69" fmla="*/ 105506 h 666015"/>
                <a:gd name="connsiteX70" fmla="*/ 271263 w 1007539"/>
                <a:gd name="connsiteY70" fmla="*/ 86338 h 666015"/>
                <a:gd name="connsiteX71" fmla="*/ 298724 w 1007539"/>
                <a:gd name="connsiteY71" fmla="*/ 81780 h 666015"/>
                <a:gd name="connsiteX72" fmla="*/ 752549 w 1007539"/>
                <a:gd name="connsiteY72" fmla="*/ 0 h 666015"/>
                <a:gd name="connsiteX73" fmla="*/ 849542 w 1007539"/>
                <a:gd name="connsiteY73" fmla="*/ 331403 h 666015"/>
                <a:gd name="connsiteX74" fmla="*/ 1007060 w 1007539"/>
                <a:gd name="connsiteY74" fmla="*/ 300921 h 66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007539" h="666015">
                  <a:moveTo>
                    <a:pt x="1007060" y="300921"/>
                  </a:moveTo>
                  <a:cubicBezTo>
                    <a:pt x="1009752" y="326185"/>
                    <a:pt x="1000799" y="355459"/>
                    <a:pt x="987728" y="395772"/>
                  </a:cubicBezTo>
                  <a:cubicBezTo>
                    <a:pt x="981466" y="414940"/>
                    <a:pt x="954115" y="434108"/>
                    <a:pt x="946591" y="458109"/>
                  </a:cubicBezTo>
                  <a:cubicBezTo>
                    <a:pt x="940329" y="477936"/>
                    <a:pt x="953511" y="502487"/>
                    <a:pt x="947140" y="518689"/>
                  </a:cubicBezTo>
                  <a:cubicBezTo>
                    <a:pt x="925446" y="573941"/>
                    <a:pt x="910946" y="622657"/>
                    <a:pt x="882057" y="665936"/>
                  </a:cubicBezTo>
                  <a:cubicBezTo>
                    <a:pt x="882606" y="668792"/>
                    <a:pt x="887823" y="593548"/>
                    <a:pt x="882661" y="528795"/>
                  </a:cubicBezTo>
                  <a:cubicBezTo>
                    <a:pt x="881672" y="515613"/>
                    <a:pt x="895567" y="515119"/>
                    <a:pt x="902488" y="502707"/>
                  </a:cubicBezTo>
                  <a:cubicBezTo>
                    <a:pt x="907321" y="493973"/>
                    <a:pt x="907870" y="472883"/>
                    <a:pt x="900455" y="464645"/>
                  </a:cubicBezTo>
                  <a:cubicBezTo>
                    <a:pt x="893865" y="457395"/>
                    <a:pt x="879146" y="458219"/>
                    <a:pt x="869919" y="451683"/>
                  </a:cubicBezTo>
                  <a:cubicBezTo>
                    <a:pt x="861186" y="445422"/>
                    <a:pt x="858989" y="388906"/>
                    <a:pt x="841744" y="372979"/>
                  </a:cubicBezTo>
                  <a:cubicBezTo>
                    <a:pt x="831857" y="363752"/>
                    <a:pt x="808350" y="395882"/>
                    <a:pt x="797531" y="386929"/>
                  </a:cubicBezTo>
                  <a:cubicBezTo>
                    <a:pt x="776660" y="369739"/>
                    <a:pt x="751286" y="358260"/>
                    <a:pt x="748869" y="347715"/>
                  </a:cubicBezTo>
                  <a:cubicBezTo>
                    <a:pt x="747166" y="340135"/>
                    <a:pt x="758536" y="330799"/>
                    <a:pt x="758536" y="323164"/>
                  </a:cubicBezTo>
                  <a:cubicBezTo>
                    <a:pt x="758646" y="316519"/>
                    <a:pt x="747496" y="311521"/>
                    <a:pt x="746562" y="305040"/>
                  </a:cubicBezTo>
                  <a:cubicBezTo>
                    <a:pt x="745519" y="297790"/>
                    <a:pt x="757163" y="288014"/>
                    <a:pt x="752329" y="280215"/>
                  </a:cubicBezTo>
                  <a:cubicBezTo>
                    <a:pt x="746562" y="270769"/>
                    <a:pt x="724264" y="263354"/>
                    <a:pt x="724319" y="255170"/>
                  </a:cubicBezTo>
                  <a:cubicBezTo>
                    <a:pt x="724374" y="247097"/>
                    <a:pt x="748100" y="226721"/>
                    <a:pt x="743157" y="204971"/>
                  </a:cubicBezTo>
                  <a:cubicBezTo>
                    <a:pt x="737500" y="180366"/>
                    <a:pt x="703393" y="154222"/>
                    <a:pt x="705974" y="146863"/>
                  </a:cubicBezTo>
                  <a:cubicBezTo>
                    <a:pt x="710533" y="133462"/>
                    <a:pt x="717509" y="121818"/>
                    <a:pt x="727120" y="112426"/>
                  </a:cubicBezTo>
                  <a:cubicBezTo>
                    <a:pt x="751286" y="88590"/>
                    <a:pt x="756778" y="60634"/>
                    <a:pt x="753812" y="50419"/>
                  </a:cubicBezTo>
                  <a:cubicBezTo>
                    <a:pt x="749693" y="36139"/>
                    <a:pt x="741125" y="33118"/>
                    <a:pt x="726570" y="39819"/>
                  </a:cubicBezTo>
                  <a:cubicBezTo>
                    <a:pt x="724978" y="40588"/>
                    <a:pt x="715037" y="64644"/>
                    <a:pt x="684005" y="109460"/>
                  </a:cubicBezTo>
                  <a:cubicBezTo>
                    <a:pt x="651272" y="156639"/>
                    <a:pt x="657588" y="250667"/>
                    <a:pt x="663080" y="278128"/>
                  </a:cubicBezTo>
                  <a:cubicBezTo>
                    <a:pt x="665442" y="289772"/>
                    <a:pt x="665442" y="317507"/>
                    <a:pt x="677525" y="334259"/>
                  </a:cubicBezTo>
                  <a:cubicBezTo>
                    <a:pt x="688125" y="349033"/>
                    <a:pt x="710918" y="352823"/>
                    <a:pt x="714488" y="363807"/>
                  </a:cubicBezTo>
                  <a:cubicBezTo>
                    <a:pt x="717179" y="372101"/>
                    <a:pt x="701196" y="381218"/>
                    <a:pt x="703997" y="389566"/>
                  </a:cubicBezTo>
                  <a:cubicBezTo>
                    <a:pt x="709270" y="404889"/>
                    <a:pt x="748924" y="413237"/>
                    <a:pt x="754911" y="428396"/>
                  </a:cubicBezTo>
                  <a:cubicBezTo>
                    <a:pt x="759140" y="439106"/>
                    <a:pt x="753757" y="448498"/>
                    <a:pt x="732612" y="446466"/>
                  </a:cubicBezTo>
                  <a:cubicBezTo>
                    <a:pt x="723879" y="445642"/>
                    <a:pt x="687795" y="419773"/>
                    <a:pt x="681863" y="418620"/>
                  </a:cubicBezTo>
                  <a:cubicBezTo>
                    <a:pt x="669671" y="416039"/>
                    <a:pt x="655446" y="419609"/>
                    <a:pt x="634136" y="425265"/>
                  </a:cubicBezTo>
                  <a:lnTo>
                    <a:pt x="622272" y="423728"/>
                  </a:lnTo>
                  <a:cubicBezTo>
                    <a:pt x="611892" y="412359"/>
                    <a:pt x="605357" y="398464"/>
                    <a:pt x="587836" y="398134"/>
                  </a:cubicBezTo>
                  <a:cubicBezTo>
                    <a:pt x="576412" y="397859"/>
                    <a:pt x="558892" y="411754"/>
                    <a:pt x="548786" y="417192"/>
                  </a:cubicBezTo>
                  <a:lnTo>
                    <a:pt x="535550" y="424222"/>
                  </a:lnTo>
                  <a:lnTo>
                    <a:pt x="537582" y="409283"/>
                  </a:lnTo>
                  <a:cubicBezTo>
                    <a:pt x="537857" y="407470"/>
                    <a:pt x="538131" y="405603"/>
                    <a:pt x="538241" y="403736"/>
                  </a:cubicBezTo>
                  <a:cubicBezTo>
                    <a:pt x="538461" y="400056"/>
                    <a:pt x="538351" y="396267"/>
                    <a:pt x="537747" y="392587"/>
                  </a:cubicBezTo>
                  <a:cubicBezTo>
                    <a:pt x="537582" y="391433"/>
                    <a:pt x="537417" y="390280"/>
                    <a:pt x="537197" y="389016"/>
                  </a:cubicBezTo>
                  <a:cubicBezTo>
                    <a:pt x="537142" y="388906"/>
                    <a:pt x="537142" y="388742"/>
                    <a:pt x="537033" y="388632"/>
                  </a:cubicBezTo>
                  <a:lnTo>
                    <a:pt x="535989" y="386270"/>
                  </a:lnTo>
                  <a:lnTo>
                    <a:pt x="536703" y="383744"/>
                  </a:lnTo>
                  <a:cubicBezTo>
                    <a:pt x="539779" y="372375"/>
                    <a:pt x="551203" y="354416"/>
                    <a:pt x="557354" y="343650"/>
                  </a:cubicBezTo>
                  <a:cubicBezTo>
                    <a:pt x="565538" y="329481"/>
                    <a:pt x="588111" y="295099"/>
                    <a:pt x="578115" y="278732"/>
                  </a:cubicBezTo>
                  <a:cubicBezTo>
                    <a:pt x="562407" y="252973"/>
                    <a:pt x="535275" y="247262"/>
                    <a:pt x="515558" y="226336"/>
                  </a:cubicBezTo>
                  <a:cubicBezTo>
                    <a:pt x="504409" y="214473"/>
                    <a:pt x="484252" y="223096"/>
                    <a:pt x="469203" y="220404"/>
                  </a:cubicBezTo>
                  <a:cubicBezTo>
                    <a:pt x="464974" y="219635"/>
                    <a:pt x="461295" y="215955"/>
                    <a:pt x="458384" y="212935"/>
                  </a:cubicBezTo>
                  <a:lnTo>
                    <a:pt x="454649" y="209035"/>
                  </a:lnTo>
                  <a:lnTo>
                    <a:pt x="457066" y="204257"/>
                  </a:lnTo>
                  <a:cubicBezTo>
                    <a:pt x="460965" y="196458"/>
                    <a:pt x="464974" y="191790"/>
                    <a:pt x="460965" y="182892"/>
                  </a:cubicBezTo>
                  <a:cubicBezTo>
                    <a:pt x="459263" y="179102"/>
                    <a:pt x="459098" y="178993"/>
                    <a:pt x="455693" y="176631"/>
                  </a:cubicBezTo>
                  <a:cubicBezTo>
                    <a:pt x="439765" y="165811"/>
                    <a:pt x="420542" y="160649"/>
                    <a:pt x="401704" y="157957"/>
                  </a:cubicBezTo>
                  <a:lnTo>
                    <a:pt x="398628" y="157518"/>
                  </a:lnTo>
                  <a:lnTo>
                    <a:pt x="396596" y="154991"/>
                  </a:lnTo>
                  <a:cubicBezTo>
                    <a:pt x="388192" y="143787"/>
                    <a:pt x="380009" y="132363"/>
                    <a:pt x="371826" y="120940"/>
                  </a:cubicBezTo>
                  <a:lnTo>
                    <a:pt x="370947" y="119841"/>
                  </a:lnTo>
                  <a:lnTo>
                    <a:pt x="370617" y="118578"/>
                  </a:lnTo>
                  <a:cubicBezTo>
                    <a:pt x="369739" y="115557"/>
                    <a:pt x="370233" y="117095"/>
                    <a:pt x="369903" y="115008"/>
                  </a:cubicBezTo>
                  <a:cubicBezTo>
                    <a:pt x="368695" y="106550"/>
                    <a:pt x="368201" y="97433"/>
                    <a:pt x="360017" y="92544"/>
                  </a:cubicBezTo>
                  <a:cubicBezTo>
                    <a:pt x="356118" y="90183"/>
                    <a:pt x="351944" y="88810"/>
                    <a:pt x="347495" y="88316"/>
                  </a:cubicBezTo>
                  <a:cubicBezTo>
                    <a:pt x="323603" y="88206"/>
                    <a:pt x="305809" y="93588"/>
                    <a:pt x="286916" y="96005"/>
                  </a:cubicBezTo>
                  <a:cubicBezTo>
                    <a:pt x="259234" y="99684"/>
                    <a:pt x="237430" y="108856"/>
                    <a:pt x="222162" y="121324"/>
                  </a:cubicBezTo>
                  <a:cubicBezTo>
                    <a:pt x="219635" y="124015"/>
                    <a:pt x="216614" y="127201"/>
                    <a:pt x="213429" y="128903"/>
                  </a:cubicBezTo>
                  <a:cubicBezTo>
                    <a:pt x="210353" y="130606"/>
                    <a:pt x="210408" y="130056"/>
                    <a:pt x="208486" y="130056"/>
                  </a:cubicBezTo>
                  <a:cubicBezTo>
                    <a:pt x="202774" y="130056"/>
                    <a:pt x="195579" y="126322"/>
                    <a:pt x="190471" y="123851"/>
                  </a:cubicBezTo>
                  <a:cubicBezTo>
                    <a:pt x="181629" y="119457"/>
                    <a:pt x="174543" y="117589"/>
                    <a:pt x="164932" y="115996"/>
                  </a:cubicBezTo>
                  <a:lnTo>
                    <a:pt x="109295" y="183881"/>
                  </a:lnTo>
                  <a:lnTo>
                    <a:pt x="89688" y="186737"/>
                  </a:lnTo>
                  <a:lnTo>
                    <a:pt x="34327" y="245065"/>
                  </a:lnTo>
                  <a:lnTo>
                    <a:pt x="0" y="135549"/>
                  </a:lnTo>
                  <a:lnTo>
                    <a:pt x="166910" y="105506"/>
                  </a:lnTo>
                  <a:lnTo>
                    <a:pt x="271263" y="86338"/>
                  </a:lnTo>
                  <a:lnTo>
                    <a:pt x="298724" y="81780"/>
                  </a:lnTo>
                  <a:lnTo>
                    <a:pt x="752549" y="0"/>
                  </a:lnTo>
                  <a:lnTo>
                    <a:pt x="849542" y="331403"/>
                  </a:lnTo>
                  <a:lnTo>
                    <a:pt x="1007060" y="300921"/>
                  </a:lnTo>
                  <a:close/>
                </a:path>
              </a:pathLst>
            </a:custGeom>
            <a:grpFill/>
            <a:ln w="6350"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E92EC7AC-C450-3890-AEEF-60EB34F66B46}"/>
                </a:ext>
              </a:extLst>
            </p:cNvPr>
            <p:cNvSpPr/>
            <p:nvPr/>
          </p:nvSpPr>
          <p:spPr>
            <a:xfrm>
              <a:off x="13376663" y="5462632"/>
              <a:ext cx="232926" cy="357788"/>
            </a:xfrm>
            <a:custGeom>
              <a:avLst/>
              <a:gdLst>
                <a:gd name="connsiteX0" fmla="*/ 47892 w 232926"/>
                <a:gd name="connsiteY0" fmla="*/ 35063 h 357788"/>
                <a:gd name="connsiteX1" fmla="*/ 53055 w 232926"/>
                <a:gd name="connsiteY1" fmla="*/ 83945 h 357788"/>
                <a:gd name="connsiteX2" fmla="*/ 107923 w 232926"/>
                <a:gd name="connsiteY2" fmla="*/ 148588 h 357788"/>
                <a:gd name="connsiteX3" fmla="*/ 132967 w 232926"/>
                <a:gd name="connsiteY3" fmla="*/ 210486 h 357788"/>
                <a:gd name="connsiteX4" fmla="*/ 202335 w 232926"/>
                <a:gd name="connsiteY4" fmla="*/ 264969 h 357788"/>
                <a:gd name="connsiteX5" fmla="*/ 231389 w 232926"/>
                <a:gd name="connsiteY5" fmla="*/ 328240 h 357788"/>
                <a:gd name="connsiteX6" fmla="*/ 232926 w 232926"/>
                <a:gd name="connsiteY6" fmla="*/ 331645 h 357788"/>
                <a:gd name="connsiteX7" fmla="*/ 97048 w 232926"/>
                <a:gd name="connsiteY7" fmla="*/ 357788 h 357788"/>
                <a:gd name="connsiteX8" fmla="*/ 0 w 232926"/>
                <a:gd name="connsiteY8" fmla="*/ 40666 h 357788"/>
                <a:gd name="connsiteX9" fmla="*/ 13621 w 232926"/>
                <a:gd name="connsiteY9" fmla="*/ 3593 h 357788"/>
                <a:gd name="connsiteX10" fmla="*/ 40533 w 232926"/>
                <a:gd name="connsiteY10" fmla="*/ 2769 h 357788"/>
                <a:gd name="connsiteX11" fmla="*/ 44981 w 232926"/>
                <a:gd name="connsiteY11" fmla="*/ 3977 h 357788"/>
                <a:gd name="connsiteX12" fmla="*/ 47727 w 232926"/>
                <a:gd name="connsiteY12" fmla="*/ 35063 h 357788"/>
                <a:gd name="connsiteX13" fmla="*/ 47892 w 232926"/>
                <a:gd name="connsiteY13" fmla="*/ 35063 h 3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926" h="357788">
                  <a:moveTo>
                    <a:pt x="47892" y="35063"/>
                  </a:moveTo>
                  <a:cubicBezTo>
                    <a:pt x="45366" y="47641"/>
                    <a:pt x="43169" y="66589"/>
                    <a:pt x="53055" y="83945"/>
                  </a:cubicBezTo>
                  <a:cubicBezTo>
                    <a:pt x="64808" y="104486"/>
                    <a:pt x="89359" y="123653"/>
                    <a:pt x="107923" y="148588"/>
                  </a:cubicBezTo>
                  <a:cubicBezTo>
                    <a:pt x="119896" y="164735"/>
                    <a:pt x="120994" y="193790"/>
                    <a:pt x="132967" y="210486"/>
                  </a:cubicBezTo>
                  <a:cubicBezTo>
                    <a:pt x="152080" y="236849"/>
                    <a:pt x="184430" y="245527"/>
                    <a:pt x="202335" y="264969"/>
                  </a:cubicBezTo>
                  <a:cubicBezTo>
                    <a:pt x="221393" y="285620"/>
                    <a:pt x="225567" y="316542"/>
                    <a:pt x="231389" y="328240"/>
                  </a:cubicBezTo>
                  <a:cubicBezTo>
                    <a:pt x="231883" y="329338"/>
                    <a:pt x="232487" y="330437"/>
                    <a:pt x="232926" y="331645"/>
                  </a:cubicBezTo>
                  <a:lnTo>
                    <a:pt x="97048" y="357788"/>
                  </a:lnTo>
                  <a:lnTo>
                    <a:pt x="0" y="40666"/>
                  </a:lnTo>
                  <a:cubicBezTo>
                    <a:pt x="3075" y="30066"/>
                    <a:pt x="5766" y="11392"/>
                    <a:pt x="13621" y="3593"/>
                  </a:cubicBezTo>
                  <a:cubicBezTo>
                    <a:pt x="19937" y="-2668"/>
                    <a:pt x="32954" y="737"/>
                    <a:pt x="40533" y="2769"/>
                  </a:cubicBezTo>
                  <a:lnTo>
                    <a:pt x="44981" y="3977"/>
                  </a:lnTo>
                  <a:cubicBezTo>
                    <a:pt x="46958" y="13644"/>
                    <a:pt x="47343" y="24518"/>
                    <a:pt x="47727" y="35063"/>
                  </a:cubicBezTo>
                  <a:lnTo>
                    <a:pt x="47892" y="35063"/>
                  </a:lnTo>
                  <a:close/>
                </a:path>
              </a:pathLst>
            </a:custGeom>
            <a:grpFill/>
            <a:ln w="6350"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9EA80B60-5DB1-9433-3E53-11B75A8E7CBB}"/>
                </a:ext>
              </a:extLst>
            </p:cNvPr>
            <p:cNvSpPr/>
            <p:nvPr/>
          </p:nvSpPr>
          <p:spPr>
            <a:xfrm>
              <a:off x="13439055" y="5009598"/>
              <a:ext cx="296308" cy="653688"/>
            </a:xfrm>
            <a:custGeom>
              <a:avLst/>
              <a:gdLst>
                <a:gd name="connsiteX0" fmla="*/ 240945 w 296308"/>
                <a:gd name="connsiteY0" fmla="*/ 73047 h 653688"/>
                <a:gd name="connsiteX1" fmla="*/ 246053 w 296308"/>
                <a:gd name="connsiteY1" fmla="*/ 88151 h 653688"/>
                <a:gd name="connsiteX2" fmla="*/ 220349 w 296308"/>
                <a:gd name="connsiteY2" fmla="*/ 141700 h 653688"/>
                <a:gd name="connsiteX3" fmla="*/ 183991 w 296308"/>
                <a:gd name="connsiteY3" fmla="*/ 210353 h 653688"/>
                <a:gd name="connsiteX4" fmla="*/ 254401 w 296308"/>
                <a:gd name="connsiteY4" fmla="*/ 202884 h 653688"/>
                <a:gd name="connsiteX5" fmla="*/ 282027 w 296308"/>
                <a:gd name="connsiteY5" fmla="*/ 218207 h 653688"/>
                <a:gd name="connsiteX6" fmla="*/ 279116 w 296308"/>
                <a:gd name="connsiteY6" fmla="*/ 450365 h 653688"/>
                <a:gd name="connsiteX7" fmla="*/ 201401 w 296308"/>
                <a:gd name="connsiteY7" fmla="*/ 585914 h 653688"/>
                <a:gd name="connsiteX8" fmla="*/ 171358 w 296308"/>
                <a:gd name="connsiteY8" fmla="*/ 653689 h 653688"/>
                <a:gd name="connsiteX9" fmla="*/ 156749 w 296308"/>
                <a:gd name="connsiteY9" fmla="*/ 598766 h 653688"/>
                <a:gd name="connsiteX10" fmla="*/ 95016 w 296308"/>
                <a:gd name="connsiteY10" fmla="*/ 582289 h 653688"/>
                <a:gd name="connsiteX11" fmla="*/ 5382 w 296308"/>
                <a:gd name="connsiteY11" fmla="*/ 494358 h 653688"/>
                <a:gd name="connsiteX12" fmla="*/ 8293 w 296308"/>
                <a:gd name="connsiteY12" fmla="*/ 458219 h 653688"/>
                <a:gd name="connsiteX13" fmla="*/ 56021 w 296308"/>
                <a:gd name="connsiteY13" fmla="*/ 417467 h 653688"/>
                <a:gd name="connsiteX14" fmla="*/ 69312 w 296308"/>
                <a:gd name="connsiteY14" fmla="*/ 399507 h 653688"/>
                <a:gd name="connsiteX15" fmla="*/ 130221 w 296308"/>
                <a:gd name="connsiteY15" fmla="*/ 331293 h 653688"/>
                <a:gd name="connsiteX16" fmla="*/ 141316 w 296308"/>
                <a:gd name="connsiteY16" fmla="*/ 324702 h 653688"/>
                <a:gd name="connsiteX17" fmla="*/ 133736 w 296308"/>
                <a:gd name="connsiteY17" fmla="*/ 314487 h 653688"/>
                <a:gd name="connsiteX18" fmla="*/ 72662 w 296308"/>
                <a:gd name="connsiteY18" fmla="*/ 259894 h 653688"/>
                <a:gd name="connsiteX19" fmla="*/ 43224 w 296308"/>
                <a:gd name="connsiteY19" fmla="*/ 226007 h 653688"/>
                <a:gd name="connsiteX20" fmla="*/ 23012 w 296308"/>
                <a:gd name="connsiteY20" fmla="*/ 217823 h 653688"/>
                <a:gd name="connsiteX21" fmla="*/ 16916 w 296308"/>
                <a:gd name="connsiteY21" fmla="*/ 217658 h 653688"/>
                <a:gd name="connsiteX22" fmla="*/ 15708 w 296308"/>
                <a:gd name="connsiteY22" fmla="*/ 211672 h 653688"/>
                <a:gd name="connsiteX23" fmla="*/ 13896 w 296308"/>
                <a:gd name="connsiteY23" fmla="*/ 204312 h 653688"/>
                <a:gd name="connsiteX24" fmla="*/ 5931 w 296308"/>
                <a:gd name="connsiteY24" fmla="*/ 181245 h 653688"/>
                <a:gd name="connsiteX25" fmla="*/ 5162 w 296308"/>
                <a:gd name="connsiteY25" fmla="*/ 178004 h 653688"/>
                <a:gd name="connsiteX26" fmla="*/ 7030 w 296308"/>
                <a:gd name="connsiteY26" fmla="*/ 175258 h 653688"/>
                <a:gd name="connsiteX27" fmla="*/ 12193 w 296308"/>
                <a:gd name="connsiteY27" fmla="*/ 168942 h 653688"/>
                <a:gd name="connsiteX28" fmla="*/ 23946 w 296308"/>
                <a:gd name="connsiteY28" fmla="*/ 141645 h 653688"/>
                <a:gd name="connsiteX29" fmla="*/ 23891 w 296308"/>
                <a:gd name="connsiteY29" fmla="*/ 141371 h 653688"/>
                <a:gd name="connsiteX30" fmla="*/ 23836 w 296308"/>
                <a:gd name="connsiteY30" fmla="*/ 141096 h 653688"/>
                <a:gd name="connsiteX31" fmla="*/ 11644 w 296308"/>
                <a:gd name="connsiteY31" fmla="*/ 118413 h 653688"/>
                <a:gd name="connsiteX32" fmla="*/ 6810 w 296308"/>
                <a:gd name="connsiteY32" fmla="*/ 114294 h 653688"/>
                <a:gd name="connsiteX33" fmla="*/ 0 w 296308"/>
                <a:gd name="connsiteY33" fmla="*/ 108582 h 653688"/>
                <a:gd name="connsiteX34" fmla="*/ 6590 w 296308"/>
                <a:gd name="connsiteY34" fmla="*/ 102650 h 653688"/>
                <a:gd name="connsiteX35" fmla="*/ 39764 w 296308"/>
                <a:gd name="connsiteY35" fmla="*/ 73157 h 653688"/>
                <a:gd name="connsiteX36" fmla="*/ 39984 w 296308"/>
                <a:gd name="connsiteY36" fmla="*/ 43114 h 653688"/>
                <a:gd name="connsiteX37" fmla="*/ 37952 w 296308"/>
                <a:gd name="connsiteY37" fmla="*/ 32075 h 653688"/>
                <a:gd name="connsiteX38" fmla="*/ 37677 w 296308"/>
                <a:gd name="connsiteY38" fmla="*/ 29219 h 653688"/>
                <a:gd name="connsiteX39" fmla="*/ 39379 w 296308"/>
                <a:gd name="connsiteY39" fmla="*/ 26857 h 653688"/>
                <a:gd name="connsiteX40" fmla="*/ 56790 w 296308"/>
                <a:gd name="connsiteY40" fmla="*/ 4449 h 653688"/>
                <a:gd name="connsiteX41" fmla="*/ 60360 w 296308"/>
                <a:gd name="connsiteY41" fmla="*/ 0 h 653688"/>
                <a:gd name="connsiteX42" fmla="*/ 240890 w 296308"/>
                <a:gd name="connsiteY42" fmla="*/ 73431 h 653688"/>
                <a:gd name="connsiteX43" fmla="*/ 240945 w 296308"/>
                <a:gd name="connsiteY43" fmla="*/ 73047 h 6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6308" h="653688">
                  <a:moveTo>
                    <a:pt x="240945" y="73047"/>
                  </a:moveTo>
                  <a:cubicBezTo>
                    <a:pt x="244351" y="80956"/>
                    <a:pt x="247042" y="87602"/>
                    <a:pt x="246053" y="88151"/>
                  </a:cubicBezTo>
                  <a:cubicBezTo>
                    <a:pt x="233366" y="95181"/>
                    <a:pt x="219470" y="132748"/>
                    <a:pt x="220349" y="141700"/>
                  </a:cubicBezTo>
                  <a:cubicBezTo>
                    <a:pt x="221667" y="156914"/>
                    <a:pt x="171798" y="194975"/>
                    <a:pt x="183991" y="210353"/>
                  </a:cubicBezTo>
                  <a:cubicBezTo>
                    <a:pt x="193327" y="222107"/>
                    <a:pt x="228753" y="205191"/>
                    <a:pt x="254401" y="202884"/>
                  </a:cubicBezTo>
                  <a:cubicBezTo>
                    <a:pt x="269231" y="201511"/>
                    <a:pt x="280819" y="211507"/>
                    <a:pt x="282027" y="218207"/>
                  </a:cubicBezTo>
                  <a:cubicBezTo>
                    <a:pt x="292408" y="275656"/>
                    <a:pt x="309544" y="371496"/>
                    <a:pt x="279116" y="450365"/>
                  </a:cubicBezTo>
                  <a:cubicBezTo>
                    <a:pt x="259674" y="500949"/>
                    <a:pt x="206344" y="559112"/>
                    <a:pt x="201401" y="585914"/>
                  </a:cubicBezTo>
                  <a:cubicBezTo>
                    <a:pt x="195689" y="616890"/>
                    <a:pt x="190032" y="635564"/>
                    <a:pt x="171358" y="653689"/>
                  </a:cubicBezTo>
                  <a:cubicBezTo>
                    <a:pt x="168612" y="645505"/>
                    <a:pt x="172676" y="613540"/>
                    <a:pt x="156749" y="598766"/>
                  </a:cubicBezTo>
                  <a:cubicBezTo>
                    <a:pt x="142140" y="585365"/>
                    <a:pt x="115612" y="594537"/>
                    <a:pt x="95016" y="582289"/>
                  </a:cubicBezTo>
                  <a:cubicBezTo>
                    <a:pt x="60250" y="561528"/>
                    <a:pt x="25429" y="519293"/>
                    <a:pt x="5382" y="494358"/>
                  </a:cubicBezTo>
                  <a:lnTo>
                    <a:pt x="8293" y="458219"/>
                  </a:lnTo>
                  <a:cubicBezTo>
                    <a:pt x="25868" y="446850"/>
                    <a:pt x="41686" y="432790"/>
                    <a:pt x="56021" y="417467"/>
                  </a:cubicBezTo>
                  <a:cubicBezTo>
                    <a:pt x="61074" y="411864"/>
                    <a:pt x="65467" y="405878"/>
                    <a:pt x="69312" y="399507"/>
                  </a:cubicBezTo>
                  <a:cubicBezTo>
                    <a:pt x="89633" y="365784"/>
                    <a:pt x="94412" y="352438"/>
                    <a:pt x="130221" y="331293"/>
                  </a:cubicBezTo>
                  <a:lnTo>
                    <a:pt x="141316" y="324702"/>
                  </a:lnTo>
                  <a:lnTo>
                    <a:pt x="133736" y="314487"/>
                  </a:lnTo>
                  <a:cubicBezTo>
                    <a:pt x="111712" y="284883"/>
                    <a:pt x="111932" y="269725"/>
                    <a:pt x="72662" y="259894"/>
                  </a:cubicBezTo>
                  <a:cubicBezTo>
                    <a:pt x="62557" y="257038"/>
                    <a:pt x="50364" y="234355"/>
                    <a:pt x="43224" y="226007"/>
                  </a:cubicBezTo>
                  <a:cubicBezTo>
                    <a:pt x="37952" y="219910"/>
                    <a:pt x="30811" y="218098"/>
                    <a:pt x="23012" y="217823"/>
                  </a:cubicBezTo>
                  <a:lnTo>
                    <a:pt x="16916" y="217658"/>
                  </a:lnTo>
                  <a:lnTo>
                    <a:pt x="15708" y="211672"/>
                  </a:lnTo>
                  <a:cubicBezTo>
                    <a:pt x="15269" y="209145"/>
                    <a:pt x="14610" y="206729"/>
                    <a:pt x="13896" y="204312"/>
                  </a:cubicBezTo>
                  <a:cubicBezTo>
                    <a:pt x="11534" y="196568"/>
                    <a:pt x="7634" y="189098"/>
                    <a:pt x="5931" y="181245"/>
                  </a:cubicBezTo>
                  <a:lnTo>
                    <a:pt x="5162" y="178004"/>
                  </a:lnTo>
                  <a:lnTo>
                    <a:pt x="7030" y="175258"/>
                  </a:lnTo>
                  <a:cubicBezTo>
                    <a:pt x="8513" y="172951"/>
                    <a:pt x="10380" y="171029"/>
                    <a:pt x="12193" y="168942"/>
                  </a:cubicBezTo>
                  <a:cubicBezTo>
                    <a:pt x="18619" y="161363"/>
                    <a:pt x="25978" y="152300"/>
                    <a:pt x="23946" y="141645"/>
                  </a:cubicBezTo>
                  <a:lnTo>
                    <a:pt x="23891" y="141371"/>
                  </a:lnTo>
                  <a:lnTo>
                    <a:pt x="23836" y="141096"/>
                  </a:lnTo>
                  <a:cubicBezTo>
                    <a:pt x="22738" y="132034"/>
                    <a:pt x="18070" y="124729"/>
                    <a:pt x="11644" y="118413"/>
                  </a:cubicBezTo>
                  <a:cubicBezTo>
                    <a:pt x="10106" y="116875"/>
                    <a:pt x="8403" y="115557"/>
                    <a:pt x="6810" y="114294"/>
                  </a:cubicBezTo>
                  <a:lnTo>
                    <a:pt x="0" y="108582"/>
                  </a:lnTo>
                  <a:lnTo>
                    <a:pt x="6590" y="102650"/>
                  </a:lnTo>
                  <a:cubicBezTo>
                    <a:pt x="17740" y="92764"/>
                    <a:pt x="32240" y="87052"/>
                    <a:pt x="39764" y="73157"/>
                  </a:cubicBezTo>
                  <a:cubicBezTo>
                    <a:pt x="44707" y="64040"/>
                    <a:pt x="42125" y="52671"/>
                    <a:pt x="39984" y="43114"/>
                  </a:cubicBezTo>
                  <a:cubicBezTo>
                    <a:pt x="38611" y="36798"/>
                    <a:pt x="38775" y="41741"/>
                    <a:pt x="37952" y="32075"/>
                  </a:cubicBezTo>
                  <a:lnTo>
                    <a:pt x="37677" y="29219"/>
                  </a:lnTo>
                  <a:lnTo>
                    <a:pt x="39379" y="26857"/>
                  </a:lnTo>
                  <a:cubicBezTo>
                    <a:pt x="44981" y="19278"/>
                    <a:pt x="50968" y="11863"/>
                    <a:pt x="56790" y="4449"/>
                  </a:cubicBezTo>
                  <a:lnTo>
                    <a:pt x="60360" y="0"/>
                  </a:lnTo>
                  <a:lnTo>
                    <a:pt x="240890" y="73431"/>
                  </a:lnTo>
                  <a:lnTo>
                    <a:pt x="240945" y="73047"/>
                  </a:lnTo>
                  <a:close/>
                </a:path>
              </a:pathLst>
            </a:custGeom>
            <a:grpFill/>
            <a:ln w="6350"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102627AE-8FE3-BEFA-3394-256F19A7E3F0}"/>
                </a:ext>
              </a:extLst>
            </p:cNvPr>
            <p:cNvSpPr/>
            <p:nvPr/>
          </p:nvSpPr>
          <p:spPr>
            <a:xfrm>
              <a:off x="13750081" y="4689510"/>
              <a:ext cx="329974" cy="339037"/>
            </a:xfrm>
            <a:custGeom>
              <a:avLst/>
              <a:gdLst>
                <a:gd name="connsiteX0" fmla="*/ 329975 w 329974"/>
                <a:gd name="connsiteY0" fmla="*/ 163834 h 339037"/>
                <a:gd name="connsiteX1" fmla="*/ 246603 w 329974"/>
                <a:gd name="connsiteY1" fmla="*/ 201126 h 339037"/>
                <a:gd name="connsiteX2" fmla="*/ 143678 w 329974"/>
                <a:gd name="connsiteY2" fmla="*/ 238693 h 339037"/>
                <a:gd name="connsiteX3" fmla="*/ 8897 w 329974"/>
                <a:gd name="connsiteY3" fmla="*/ 339037 h 339037"/>
                <a:gd name="connsiteX4" fmla="*/ 40423 w 329974"/>
                <a:gd name="connsiteY4" fmla="*/ 284169 h 339037"/>
                <a:gd name="connsiteX5" fmla="*/ 21090 w 329974"/>
                <a:gd name="connsiteY5" fmla="*/ 254346 h 339037"/>
                <a:gd name="connsiteX6" fmla="*/ 19497 w 329974"/>
                <a:gd name="connsiteY6" fmla="*/ 227709 h 339037"/>
                <a:gd name="connsiteX7" fmla="*/ 19497 w 329974"/>
                <a:gd name="connsiteY7" fmla="*/ 227105 h 339037"/>
                <a:gd name="connsiteX8" fmla="*/ 0 w 329974"/>
                <a:gd name="connsiteY8" fmla="*/ 63875 h 339037"/>
                <a:gd name="connsiteX9" fmla="*/ 75958 w 329974"/>
                <a:gd name="connsiteY9" fmla="*/ 46409 h 339037"/>
                <a:gd name="connsiteX10" fmla="*/ 78979 w 329974"/>
                <a:gd name="connsiteY10" fmla="*/ 50803 h 339037"/>
                <a:gd name="connsiteX11" fmla="*/ 92270 w 329974"/>
                <a:gd name="connsiteY11" fmla="*/ 61019 h 339037"/>
                <a:gd name="connsiteX12" fmla="*/ 126871 w 329974"/>
                <a:gd name="connsiteY12" fmla="*/ 48167 h 339037"/>
                <a:gd name="connsiteX13" fmla="*/ 127695 w 329974"/>
                <a:gd name="connsiteY13" fmla="*/ 42895 h 339037"/>
                <a:gd name="connsiteX14" fmla="*/ 128299 w 329974"/>
                <a:gd name="connsiteY14" fmla="*/ 37622 h 339037"/>
                <a:gd name="connsiteX15" fmla="*/ 276151 w 329974"/>
                <a:gd name="connsiteY15" fmla="*/ 0 h 339037"/>
                <a:gd name="connsiteX16" fmla="*/ 329975 w 329974"/>
                <a:gd name="connsiteY16" fmla="*/ 163834 h 33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974" h="339037">
                  <a:moveTo>
                    <a:pt x="329975" y="163834"/>
                  </a:moveTo>
                  <a:cubicBezTo>
                    <a:pt x="295703" y="181135"/>
                    <a:pt x="260333" y="195744"/>
                    <a:pt x="246603" y="201126"/>
                  </a:cubicBezTo>
                  <a:cubicBezTo>
                    <a:pt x="219251" y="211836"/>
                    <a:pt x="194865" y="212715"/>
                    <a:pt x="143678" y="238693"/>
                  </a:cubicBezTo>
                  <a:cubicBezTo>
                    <a:pt x="77880" y="272031"/>
                    <a:pt x="8787" y="328876"/>
                    <a:pt x="8897" y="339037"/>
                  </a:cubicBezTo>
                  <a:cubicBezTo>
                    <a:pt x="-20431" y="324098"/>
                    <a:pt x="41686" y="296417"/>
                    <a:pt x="40423" y="284169"/>
                  </a:cubicBezTo>
                  <a:cubicBezTo>
                    <a:pt x="36743" y="272141"/>
                    <a:pt x="26253" y="265221"/>
                    <a:pt x="21090" y="254346"/>
                  </a:cubicBezTo>
                  <a:cubicBezTo>
                    <a:pt x="18399" y="248030"/>
                    <a:pt x="19552" y="234959"/>
                    <a:pt x="19497" y="227709"/>
                  </a:cubicBezTo>
                  <a:lnTo>
                    <a:pt x="19497" y="227105"/>
                  </a:lnTo>
                  <a:lnTo>
                    <a:pt x="0" y="63875"/>
                  </a:lnTo>
                  <a:lnTo>
                    <a:pt x="75958" y="46409"/>
                  </a:lnTo>
                  <a:lnTo>
                    <a:pt x="78979" y="50803"/>
                  </a:lnTo>
                  <a:cubicBezTo>
                    <a:pt x="82439" y="55966"/>
                    <a:pt x="86558" y="58712"/>
                    <a:pt x="92270" y="61019"/>
                  </a:cubicBezTo>
                  <a:cubicBezTo>
                    <a:pt x="105506" y="66456"/>
                    <a:pt x="122642" y="63710"/>
                    <a:pt x="126871" y="48167"/>
                  </a:cubicBezTo>
                  <a:cubicBezTo>
                    <a:pt x="127365" y="46464"/>
                    <a:pt x="127475" y="44707"/>
                    <a:pt x="127695" y="42895"/>
                  </a:cubicBezTo>
                  <a:lnTo>
                    <a:pt x="128299" y="37622"/>
                  </a:lnTo>
                  <a:lnTo>
                    <a:pt x="276151" y="0"/>
                  </a:lnTo>
                  <a:lnTo>
                    <a:pt x="329975" y="163834"/>
                  </a:lnTo>
                  <a:close/>
                </a:path>
              </a:pathLst>
            </a:custGeom>
            <a:grpFill/>
            <a:ln w="6350"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8CE2241F-C035-8C75-3EBF-FA9EC428513C}"/>
                </a:ext>
              </a:extLst>
            </p:cNvPr>
            <p:cNvSpPr/>
            <p:nvPr/>
          </p:nvSpPr>
          <p:spPr>
            <a:xfrm>
              <a:off x="14048366" y="4667211"/>
              <a:ext cx="166854" cy="175202"/>
            </a:xfrm>
            <a:custGeom>
              <a:avLst/>
              <a:gdLst>
                <a:gd name="connsiteX0" fmla="*/ 166855 w 166854"/>
                <a:gd name="connsiteY0" fmla="*/ 112536 h 175202"/>
                <a:gd name="connsiteX1" fmla="*/ 110669 w 166854"/>
                <a:gd name="connsiteY1" fmla="*/ 125498 h 175202"/>
                <a:gd name="connsiteX2" fmla="*/ 52396 w 166854"/>
                <a:gd name="connsiteY2" fmla="*/ 175203 h 175202"/>
                <a:gd name="connsiteX3" fmla="*/ 0 w 166854"/>
                <a:gd name="connsiteY3" fmla="*/ 16586 h 175202"/>
                <a:gd name="connsiteX4" fmla="*/ 65138 w 166854"/>
                <a:gd name="connsiteY4" fmla="*/ 0 h 175202"/>
                <a:gd name="connsiteX5" fmla="*/ 166855 w 166854"/>
                <a:gd name="connsiteY5" fmla="*/ 112536 h 1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54" h="175202">
                  <a:moveTo>
                    <a:pt x="166855" y="112536"/>
                  </a:moveTo>
                  <a:cubicBezTo>
                    <a:pt x="141426" y="111383"/>
                    <a:pt x="111328" y="106660"/>
                    <a:pt x="110669" y="125498"/>
                  </a:cubicBezTo>
                  <a:cubicBezTo>
                    <a:pt x="110120" y="139229"/>
                    <a:pt x="83977" y="157792"/>
                    <a:pt x="52396" y="175203"/>
                  </a:cubicBezTo>
                  <a:lnTo>
                    <a:pt x="0" y="16586"/>
                  </a:lnTo>
                  <a:lnTo>
                    <a:pt x="65138" y="0"/>
                  </a:lnTo>
                  <a:lnTo>
                    <a:pt x="166855" y="112536"/>
                  </a:lnTo>
                  <a:close/>
                </a:path>
              </a:pathLst>
            </a:custGeom>
            <a:grpFill/>
            <a:ln w="6350"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661B30CF-2027-DDAD-1C01-4A8D3CAA6D79}"/>
                </a:ext>
              </a:extLst>
            </p:cNvPr>
            <p:cNvSpPr/>
            <p:nvPr/>
          </p:nvSpPr>
          <p:spPr>
            <a:xfrm>
              <a:off x="13735197" y="4413084"/>
              <a:ext cx="694011" cy="363587"/>
            </a:xfrm>
            <a:custGeom>
              <a:avLst/>
              <a:gdLst>
                <a:gd name="connsiteX0" fmla="*/ 441963 w 694011"/>
                <a:gd name="connsiteY0" fmla="*/ 0 h 363587"/>
                <a:gd name="connsiteX1" fmla="*/ 447400 w 694011"/>
                <a:gd name="connsiteY1" fmla="*/ 11259 h 363587"/>
                <a:gd name="connsiteX2" fmla="*/ 478431 w 694011"/>
                <a:gd name="connsiteY2" fmla="*/ 54044 h 363587"/>
                <a:gd name="connsiteX3" fmla="*/ 437019 w 694011"/>
                <a:gd name="connsiteY3" fmla="*/ 126542 h 363587"/>
                <a:gd name="connsiteX4" fmla="*/ 512703 w 694011"/>
                <a:gd name="connsiteY4" fmla="*/ 166745 h 363587"/>
                <a:gd name="connsiteX5" fmla="*/ 584212 w 694011"/>
                <a:gd name="connsiteY5" fmla="*/ 246987 h 363587"/>
                <a:gd name="connsiteX6" fmla="*/ 640672 w 694011"/>
                <a:gd name="connsiteY6" fmla="*/ 240341 h 363587"/>
                <a:gd name="connsiteX7" fmla="*/ 657149 w 694011"/>
                <a:gd name="connsiteY7" fmla="*/ 215791 h 363587"/>
                <a:gd name="connsiteX8" fmla="*/ 615079 w 694011"/>
                <a:gd name="connsiteY8" fmla="*/ 169436 h 363587"/>
                <a:gd name="connsiteX9" fmla="*/ 649570 w 694011"/>
                <a:gd name="connsiteY9" fmla="*/ 149115 h 363587"/>
                <a:gd name="connsiteX10" fmla="*/ 693892 w 694011"/>
                <a:gd name="connsiteY10" fmla="*/ 265496 h 363587"/>
                <a:gd name="connsiteX11" fmla="*/ 630621 w 694011"/>
                <a:gd name="connsiteY11" fmla="*/ 288454 h 363587"/>
                <a:gd name="connsiteX12" fmla="*/ 574546 w 694011"/>
                <a:gd name="connsiteY12" fmla="*/ 335742 h 363587"/>
                <a:gd name="connsiteX13" fmla="*/ 559387 w 694011"/>
                <a:gd name="connsiteY13" fmla="*/ 288344 h 363587"/>
                <a:gd name="connsiteX14" fmla="*/ 515174 w 694011"/>
                <a:gd name="connsiteY14" fmla="*/ 353262 h 363587"/>
                <a:gd name="connsiteX15" fmla="*/ 508364 w 694011"/>
                <a:gd name="connsiteY15" fmla="*/ 363588 h 363587"/>
                <a:gd name="connsiteX16" fmla="*/ 386106 w 694011"/>
                <a:gd name="connsiteY16" fmla="*/ 228368 h 363587"/>
                <a:gd name="connsiteX17" fmla="*/ 306413 w 694011"/>
                <a:gd name="connsiteY17" fmla="*/ 248635 h 363587"/>
                <a:gd name="connsiteX18" fmla="*/ 306248 w 694011"/>
                <a:gd name="connsiteY18" fmla="*/ 248140 h 363587"/>
                <a:gd name="connsiteX19" fmla="*/ 295429 w 694011"/>
                <a:gd name="connsiteY19" fmla="*/ 251490 h 363587"/>
                <a:gd name="connsiteX20" fmla="*/ 127476 w 694011"/>
                <a:gd name="connsiteY20" fmla="*/ 294220 h 363587"/>
                <a:gd name="connsiteX21" fmla="*/ 126268 w 694011"/>
                <a:gd name="connsiteY21" fmla="*/ 299493 h 363587"/>
                <a:gd name="connsiteX22" fmla="*/ 125389 w 694011"/>
                <a:gd name="connsiteY22" fmla="*/ 300701 h 363587"/>
                <a:gd name="connsiteX23" fmla="*/ 122203 w 694011"/>
                <a:gd name="connsiteY23" fmla="*/ 305644 h 363587"/>
                <a:gd name="connsiteX24" fmla="*/ 114953 w 694011"/>
                <a:gd name="connsiteY24" fmla="*/ 320638 h 363587"/>
                <a:gd name="connsiteX25" fmla="*/ 108308 w 694011"/>
                <a:gd name="connsiteY25" fmla="*/ 305369 h 363587"/>
                <a:gd name="connsiteX26" fmla="*/ 107978 w 694011"/>
                <a:gd name="connsiteY26" fmla="*/ 304600 h 363587"/>
                <a:gd name="connsiteX27" fmla="*/ 104079 w 694011"/>
                <a:gd name="connsiteY27" fmla="*/ 296197 h 363587"/>
                <a:gd name="connsiteX28" fmla="*/ 0 w 694011"/>
                <a:gd name="connsiteY28" fmla="*/ 320144 h 363587"/>
                <a:gd name="connsiteX29" fmla="*/ 4559 w 694011"/>
                <a:gd name="connsiteY29" fmla="*/ 146808 h 363587"/>
                <a:gd name="connsiteX30" fmla="*/ 10490 w 694011"/>
                <a:gd name="connsiteY30" fmla="*/ 145545 h 363587"/>
                <a:gd name="connsiteX31" fmla="*/ 347880 w 694011"/>
                <a:gd name="connsiteY31" fmla="*/ 72553 h 363587"/>
                <a:gd name="connsiteX32" fmla="*/ 348264 w 694011"/>
                <a:gd name="connsiteY32" fmla="*/ 72498 h 363587"/>
                <a:gd name="connsiteX33" fmla="*/ 381712 w 694011"/>
                <a:gd name="connsiteY33" fmla="*/ 40368 h 363587"/>
                <a:gd name="connsiteX34" fmla="*/ 399617 w 694011"/>
                <a:gd name="connsiteY34" fmla="*/ 13676 h 363587"/>
                <a:gd name="connsiteX35" fmla="*/ 400167 w 694011"/>
                <a:gd name="connsiteY35" fmla="*/ 13291 h 363587"/>
                <a:gd name="connsiteX36" fmla="*/ 400771 w 694011"/>
                <a:gd name="connsiteY36" fmla="*/ 12962 h 363587"/>
                <a:gd name="connsiteX37" fmla="*/ 420268 w 694011"/>
                <a:gd name="connsiteY37" fmla="*/ 5822 h 363587"/>
                <a:gd name="connsiteX38" fmla="*/ 441963 w 694011"/>
                <a:gd name="connsiteY38" fmla="*/ 0 h 3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4011" h="363587">
                  <a:moveTo>
                    <a:pt x="441963" y="0"/>
                  </a:moveTo>
                  <a:cubicBezTo>
                    <a:pt x="443500" y="3954"/>
                    <a:pt x="445313" y="7744"/>
                    <a:pt x="447400" y="11259"/>
                  </a:cubicBezTo>
                  <a:cubicBezTo>
                    <a:pt x="459702" y="31361"/>
                    <a:pt x="479694" y="45256"/>
                    <a:pt x="478431" y="54044"/>
                  </a:cubicBezTo>
                  <a:cubicBezTo>
                    <a:pt x="476453" y="67225"/>
                    <a:pt x="432461" y="106879"/>
                    <a:pt x="437019" y="126542"/>
                  </a:cubicBezTo>
                  <a:cubicBezTo>
                    <a:pt x="441798" y="147522"/>
                    <a:pt x="496006" y="148675"/>
                    <a:pt x="512703" y="166745"/>
                  </a:cubicBezTo>
                  <a:cubicBezTo>
                    <a:pt x="523193" y="178004"/>
                    <a:pt x="546315" y="236112"/>
                    <a:pt x="584212" y="246987"/>
                  </a:cubicBezTo>
                  <a:cubicBezTo>
                    <a:pt x="595856" y="250392"/>
                    <a:pt x="625843" y="249184"/>
                    <a:pt x="640672" y="240341"/>
                  </a:cubicBezTo>
                  <a:cubicBezTo>
                    <a:pt x="654129" y="232322"/>
                    <a:pt x="658467" y="223974"/>
                    <a:pt x="657149" y="215791"/>
                  </a:cubicBezTo>
                  <a:cubicBezTo>
                    <a:pt x="655172" y="203598"/>
                    <a:pt x="620735" y="179542"/>
                    <a:pt x="615079" y="169436"/>
                  </a:cubicBezTo>
                  <a:cubicBezTo>
                    <a:pt x="603929" y="149609"/>
                    <a:pt x="640617" y="134176"/>
                    <a:pt x="649570" y="149115"/>
                  </a:cubicBezTo>
                  <a:cubicBezTo>
                    <a:pt x="671649" y="185858"/>
                    <a:pt x="695925" y="227379"/>
                    <a:pt x="693892" y="265496"/>
                  </a:cubicBezTo>
                  <a:cubicBezTo>
                    <a:pt x="693563" y="272196"/>
                    <a:pt x="660390" y="272855"/>
                    <a:pt x="630621" y="288454"/>
                  </a:cubicBezTo>
                  <a:cubicBezTo>
                    <a:pt x="600469" y="304216"/>
                    <a:pt x="580532" y="339037"/>
                    <a:pt x="574546" y="335742"/>
                  </a:cubicBezTo>
                  <a:cubicBezTo>
                    <a:pt x="569768" y="333051"/>
                    <a:pt x="570976" y="290595"/>
                    <a:pt x="559387" y="288344"/>
                  </a:cubicBezTo>
                  <a:cubicBezTo>
                    <a:pt x="541262" y="284938"/>
                    <a:pt x="515449" y="347330"/>
                    <a:pt x="515174" y="353262"/>
                  </a:cubicBezTo>
                  <a:cubicBezTo>
                    <a:pt x="514899" y="358315"/>
                    <a:pt x="512428" y="361555"/>
                    <a:pt x="508364" y="363588"/>
                  </a:cubicBezTo>
                  <a:lnTo>
                    <a:pt x="386106" y="228368"/>
                  </a:lnTo>
                  <a:lnTo>
                    <a:pt x="306413" y="248635"/>
                  </a:lnTo>
                  <a:lnTo>
                    <a:pt x="306248" y="248140"/>
                  </a:lnTo>
                  <a:lnTo>
                    <a:pt x="295429" y="251490"/>
                  </a:lnTo>
                  <a:lnTo>
                    <a:pt x="127476" y="294220"/>
                  </a:lnTo>
                  <a:lnTo>
                    <a:pt x="126268" y="299493"/>
                  </a:lnTo>
                  <a:lnTo>
                    <a:pt x="125389" y="300701"/>
                  </a:lnTo>
                  <a:cubicBezTo>
                    <a:pt x="124236" y="302239"/>
                    <a:pt x="123082" y="303777"/>
                    <a:pt x="122203" y="305644"/>
                  </a:cubicBezTo>
                  <a:lnTo>
                    <a:pt x="114953" y="320638"/>
                  </a:lnTo>
                  <a:lnTo>
                    <a:pt x="108308" y="305369"/>
                  </a:lnTo>
                  <a:cubicBezTo>
                    <a:pt x="108198" y="305095"/>
                    <a:pt x="108088" y="304820"/>
                    <a:pt x="107978" y="304600"/>
                  </a:cubicBezTo>
                  <a:lnTo>
                    <a:pt x="104079" y="296197"/>
                  </a:lnTo>
                  <a:lnTo>
                    <a:pt x="0" y="320144"/>
                  </a:lnTo>
                  <a:lnTo>
                    <a:pt x="4559" y="146808"/>
                  </a:lnTo>
                  <a:lnTo>
                    <a:pt x="10490" y="145545"/>
                  </a:lnTo>
                  <a:cubicBezTo>
                    <a:pt x="123027" y="121214"/>
                    <a:pt x="235508" y="96884"/>
                    <a:pt x="347880" y="72553"/>
                  </a:cubicBezTo>
                  <a:lnTo>
                    <a:pt x="348264" y="72498"/>
                  </a:lnTo>
                  <a:cubicBezTo>
                    <a:pt x="366883" y="67555"/>
                    <a:pt x="379021" y="60854"/>
                    <a:pt x="381712" y="40368"/>
                  </a:cubicBezTo>
                  <a:cubicBezTo>
                    <a:pt x="382921" y="30482"/>
                    <a:pt x="391873" y="19717"/>
                    <a:pt x="399617" y="13676"/>
                  </a:cubicBezTo>
                  <a:lnTo>
                    <a:pt x="400167" y="13291"/>
                  </a:lnTo>
                  <a:lnTo>
                    <a:pt x="400771" y="12962"/>
                  </a:lnTo>
                  <a:cubicBezTo>
                    <a:pt x="406702" y="9886"/>
                    <a:pt x="413897" y="7909"/>
                    <a:pt x="420268" y="5822"/>
                  </a:cubicBezTo>
                  <a:lnTo>
                    <a:pt x="441963" y="0"/>
                  </a:lnTo>
                  <a:close/>
                </a:path>
              </a:pathLst>
            </a:custGeom>
            <a:grpFill/>
            <a:ln w="6350"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E4C044E9-994A-4EBF-6CC8-1037F2E7AA56}"/>
                </a:ext>
              </a:extLst>
            </p:cNvPr>
            <p:cNvSpPr/>
            <p:nvPr/>
          </p:nvSpPr>
          <p:spPr>
            <a:xfrm>
              <a:off x="13952361" y="3053569"/>
              <a:ext cx="800823" cy="1312446"/>
            </a:xfrm>
            <a:custGeom>
              <a:avLst/>
              <a:gdLst>
                <a:gd name="connsiteX0" fmla="*/ 0 w 800823"/>
                <a:gd name="connsiteY0" fmla="*/ 695831 h 1312446"/>
                <a:gd name="connsiteX1" fmla="*/ 37183 w 800823"/>
                <a:gd name="connsiteY1" fmla="*/ 681551 h 1312446"/>
                <a:gd name="connsiteX2" fmla="*/ 43444 w 800823"/>
                <a:gd name="connsiteY2" fmla="*/ 644643 h 1312446"/>
                <a:gd name="connsiteX3" fmla="*/ 58548 w 800823"/>
                <a:gd name="connsiteY3" fmla="*/ 638876 h 1312446"/>
                <a:gd name="connsiteX4" fmla="*/ 53165 w 800823"/>
                <a:gd name="connsiteY4" fmla="*/ 598673 h 1312446"/>
                <a:gd name="connsiteX5" fmla="*/ 89579 w 800823"/>
                <a:gd name="connsiteY5" fmla="*/ 549572 h 1312446"/>
                <a:gd name="connsiteX6" fmla="*/ 90952 w 800823"/>
                <a:gd name="connsiteY6" fmla="*/ 515959 h 1312446"/>
                <a:gd name="connsiteX7" fmla="*/ 106056 w 800823"/>
                <a:gd name="connsiteY7" fmla="*/ 489981 h 1312446"/>
                <a:gd name="connsiteX8" fmla="*/ 74420 w 800823"/>
                <a:gd name="connsiteY8" fmla="*/ 398755 h 1312446"/>
                <a:gd name="connsiteX9" fmla="*/ 102486 w 800823"/>
                <a:gd name="connsiteY9" fmla="*/ 361297 h 1312446"/>
                <a:gd name="connsiteX10" fmla="*/ 112976 w 800823"/>
                <a:gd name="connsiteY10" fmla="*/ 323621 h 1312446"/>
                <a:gd name="connsiteX11" fmla="*/ 86778 w 800823"/>
                <a:gd name="connsiteY11" fmla="*/ 282374 h 1312446"/>
                <a:gd name="connsiteX12" fmla="*/ 169491 w 800823"/>
                <a:gd name="connsiteY12" fmla="*/ 24897 h 1312446"/>
                <a:gd name="connsiteX13" fmla="*/ 227160 w 800823"/>
                <a:gd name="connsiteY13" fmla="*/ 22150 h 1312446"/>
                <a:gd name="connsiteX14" fmla="*/ 209969 w 800823"/>
                <a:gd name="connsiteY14" fmla="*/ 55104 h 1312446"/>
                <a:gd name="connsiteX15" fmla="*/ 234355 w 800823"/>
                <a:gd name="connsiteY15" fmla="*/ 83773 h 1312446"/>
                <a:gd name="connsiteX16" fmla="*/ 290870 w 800823"/>
                <a:gd name="connsiteY16" fmla="*/ 46811 h 1312446"/>
                <a:gd name="connsiteX17" fmla="*/ 359414 w 800823"/>
                <a:gd name="connsiteY17" fmla="*/ 1280 h 1312446"/>
                <a:gd name="connsiteX18" fmla="*/ 458933 w 800823"/>
                <a:gd name="connsiteY18" fmla="*/ 54610 h 1312446"/>
                <a:gd name="connsiteX19" fmla="*/ 579598 w 800823"/>
                <a:gd name="connsiteY19" fmla="*/ 413309 h 1312446"/>
                <a:gd name="connsiteX20" fmla="*/ 658248 w 800823"/>
                <a:gd name="connsiteY20" fmla="*/ 430884 h 1312446"/>
                <a:gd name="connsiteX21" fmla="*/ 678899 w 800823"/>
                <a:gd name="connsiteY21" fmla="*/ 520133 h 1312446"/>
                <a:gd name="connsiteX22" fmla="*/ 769739 w 800823"/>
                <a:gd name="connsiteY22" fmla="*/ 527932 h 1312446"/>
                <a:gd name="connsiteX23" fmla="*/ 765017 w 800823"/>
                <a:gd name="connsiteY23" fmla="*/ 598618 h 1312446"/>
                <a:gd name="connsiteX24" fmla="*/ 800387 w 800823"/>
                <a:gd name="connsiteY24" fmla="*/ 644478 h 1312446"/>
                <a:gd name="connsiteX25" fmla="*/ 758536 w 800823"/>
                <a:gd name="connsiteY25" fmla="*/ 660076 h 1312446"/>
                <a:gd name="connsiteX26" fmla="*/ 714049 w 800823"/>
                <a:gd name="connsiteY26" fmla="*/ 718294 h 1312446"/>
                <a:gd name="connsiteX27" fmla="*/ 670770 w 800823"/>
                <a:gd name="connsiteY27" fmla="*/ 735375 h 1312446"/>
                <a:gd name="connsiteX28" fmla="*/ 648471 w 800823"/>
                <a:gd name="connsiteY28" fmla="*/ 777721 h 1312446"/>
                <a:gd name="connsiteX29" fmla="*/ 615573 w 800823"/>
                <a:gd name="connsiteY29" fmla="*/ 757893 h 1312446"/>
                <a:gd name="connsiteX30" fmla="*/ 563176 w 800823"/>
                <a:gd name="connsiteY30" fmla="*/ 795131 h 1312446"/>
                <a:gd name="connsiteX31" fmla="*/ 545930 w 800823"/>
                <a:gd name="connsiteY31" fmla="*/ 830611 h 1312446"/>
                <a:gd name="connsiteX32" fmla="*/ 490569 w 800823"/>
                <a:gd name="connsiteY32" fmla="*/ 849339 h 1312446"/>
                <a:gd name="connsiteX33" fmla="*/ 465195 w 800823"/>
                <a:gd name="connsiteY33" fmla="*/ 882293 h 1312446"/>
                <a:gd name="connsiteX34" fmla="*/ 453660 w 800823"/>
                <a:gd name="connsiteY34" fmla="*/ 953308 h 1312446"/>
                <a:gd name="connsiteX35" fmla="*/ 415709 w 800823"/>
                <a:gd name="connsiteY35" fmla="*/ 970005 h 1312446"/>
                <a:gd name="connsiteX36" fmla="*/ 409448 w 800823"/>
                <a:gd name="connsiteY36" fmla="*/ 1002903 h 1312446"/>
                <a:gd name="connsiteX37" fmla="*/ 353262 w 800823"/>
                <a:gd name="connsiteY37" fmla="*/ 1014711 h 1312446"/>
                <a:gd name="connsiteX38" fmla="*/ 350571 w 800823"/>
                <a:gd name="connsiteY38" fmla="*/ 1045743 h 1312446"/>
                <a:gd name="connsiteX39" fmla="*/ 313114 w 800823"/>
                <a:gd name="connsiteY39" fmla="*/ 1027508 h 1312446"/>
                <a:gd name="connsiteX40" fmla="*/ 268737 w 800823"/>
                <a:gd name="connsiteY40" fmla="*/ 1071172 h 1312446"/>
                <a:gd name="connsiteX41" fmla="*/ 287245 w 800823"/>
                <a:gd name="connsiteY41" fmla="*/ 1115330 h 1312446"/>
                <a:gd name="connsiteX42" fmla="*/ 221558 w 800823"/>
                <a:gd name="connsiteY42" fmla="*/ 1312447 h 1312446"/>
                <a:gd name="connsiteX43" fmla="*/ 0 w 800823"/>
                <a:gd name="connsiteY43" fmla="*/ 695831 h 1312446"/>
                <a:gd name="connsiteX44" fmla="*/ 0 w 800823"/>
                <a:gd name="connsiteY44" fmla="*/ 695831 h 131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00823" h="1312446">
                  <a:moveTo>
                    <a:pt x="0" y="695831"/>
                  </a:moveTo>
                  <a:cubicBezTo>
                    <a:pt x="13896" y="692755"/>
                    <a:pt x="24386" y="688801"/>
                    <a:pt x="37183" y="681551"/>
                  </a:cubicBezTo>
                  <a:cubicBezTo>
                    <a:pt x="51847" y="673258"/>
                    <a:pt x="31745" y="656726"/>
                    <a:pt x="43444" y="644643"/>
                  </a:cubicBezTo>
                  <a:cubicBezTo>
                    <a:pt x="47453" y="640524"/>
                    <a:pt x="54813" y="643490"/>
                    <a:pt x="58548" y="638876"/>
                  </a:cubicBezTo>
                  <a:cubicBezTo>
                    <a:pt x="65468" y="630418"/>
                    <a:pt x="47124" y="608449"/>
                    <a:pt x="53165" y="598673"/>
                  </a:cubicBezTo>
                  <a:cubicBezTo>
                    <a:pt x="64314" y="580548"/>
                    <a:pt x="80737" y="570992"/>
                    <a:pt x="89579" y="549572"/>
                  </a:cubicBezTo>
                  <a:cubicBezTo>
                    <a:pt x="94027" y="538752"/>
                    <a:pt x="86943" y="527548"/>
                    <a:pt x="90952" y="515959"/>
                  </a:cubicBezTo>
                  <a:cubicBezTo>
                    <a:pt x="95016" y="504261"/>
                    <a:pt x="102321" y="502229"/>
                    <a:pt x="106056" y="489981"/>
                  </a:cubicBezTo>
                  <a:cubicBezTo>
                    <a:pt x="113195" y="466035"/>
                    <a:pt x="68324" y="424348"/>
                    <a:pt x="74420" y="398755"/>
                  </a:cubicBezTo>
                  <a:cubicBezTo>
                    <a:pt x="79583" y="377005"/>
                    <a:pt x="96499" y="383047"/>
                    <a:pt x="102486" y="361297"/>
                  </a:cubicBezTo>
                  <a:cubicBezTo>
                    <a:pt x="106385" y="347182"/>
                    <a:pt x="108912" y="337955"/>
                    <a:pt x="112976" y="323621"/>
                  </a:cubicBezTo>
                  <a:cubicBezTo>
                    <a:pt x="115996" y="313240"/>
                    <a:pt x="83647" y="292754"/>
                    <a:pt x="86778" y="282374"/>
                  </a:cubicBezTo>
                  <a:cubicBezTo>
                    <a:pt x="108527" y="208942"/>
                    <a:pt x="140822" y="105852"/>
                    <a:pt x="169491" y="24897"/>
                  </a:cubicBezTo>
                  <a:cubicBezTo>
                    <a:pt x="179652" y="-3828"/>
                    <a:pt x="216011" y="12649"/>
                    <a:pt x="227160" y="22150"/>
                  </a:cubicBezTo>
                  <a:cubicBezTo>
                    <a:pt x="229028" y="23688"/>
                    <a:pt x="198435" y="50216"/>
                    <a:pt x="209969" y="55104"/>
                  </a:cubicBezTo>
                  <a:cubicBezTo>
                    <a:pt x="214912" y="57136"/>
                    <a:pt x="224249" y="84542"/>
                    <a:pt x="234355" y="83773"/>
                  </a:cubicBezTo>
                  <a:cubicBezTo>
                    <a:pt x="258246" y="81906"/>
                    <a:pt x="288563" y="47580"/>
                    <a:pt x="290870" y="46811"/>
                  </a:cubicBezTo>
                  <a:cubicBezTo>
                    <a:pt x="309104" y="40879"/>
                    <a:pt x="344310" y="5454"/>
                    <a:pt x="359414" y="1280"/>
                  </a:cubicBezTo>
                  <a:cubicBezTo>
                    <a:pt x="391873" y="-7782"/>
                    <a:pt x="428231" y="33519"/>
                    <a:pt x="458933" y="54610"/>
                  </a:cubicBezTo>
                  <a:cubicBezTo>
                    <a:pt x="475794" y="66199"/>
                    <a:pt x="563726" y="396448"/>
                    <a:pt x="579598" y="413309"/>
                  </a:cubicBezTo>
                  <a:cubicBezTo>
                    <a:pt x="584541" y="418582"/>
                    <a:pt x="619307" y="415012"/>
                    <a:pt x="658248" y="430884"/>
                  </a:cubicBezTo>
                  <a:cubicBezTo>
                    <a:pt x="673680" y="437201"/>
                    <a:pt x="663630" y="509643"/>
                    <a:pt x="678899" y="520133"/>
                  </a:cubicBezTo>
                  <a:cubicBezTo>
                    <a:pt x="712346" y="543201"/>
                    <a:pt x="746562" y="503602"/>
                    <a:pt x="769739" y="527932"/>
                  </a:cubicBezTo>
                  <a:cubicBezTo>
                    <a:pt x="776990" y="535512"/>
                    <a:pt x="757437" y="571376"/>
                    <a:pt x="765017" y="598618"/>
                  </a:cubicBezTo>
                  <a:cubicBezTo>
                    <a:pt x="770894" y="619928"/>
                    <a:pt x="805056" y="608998"/>
                    <a:pt x="800387" y="644478"/>
                  </a:cubicBezTo>
                  <a:cubicBezTo>
                    <a:pt x="798300" y="659912"/>
                    <a:pt x="769576" y="648048"/>
                    <a:pt x="758536" y="660076"/>
                  </a:cubicBezTo>
                  <a:cubicBezTo>
                    <a:pt x="744091" y="675729"/>
                    <a:pt x="729976" y="702367"/>
                    <a:pt x="714049" y="718294"/>
                  </a:cubicBezTo>
                  <a:cubicBezTo>
                    <a:pt x="702131" y="730267"/>
                    <a:pt x="680327" y="726807"/>
                    <a:pt x="670770" y="735375"/>
                  </a:cubicBezTo>
                  <a:cubicBezTo>
                    <a:pt x="658413" y="746470"/>
                    <a:pt x="660774" y="770471"/>
                    <a:pt x="648471" y="777721"/>
                  </a:cubicBezTo>
                  <a:cubicBezTo>
                    <a:pt x="641551" y="781730"/>
                    <a:pt x="623536" y="759047"/>
                    <a:pt x="615573" y="757893"/>
                  </a:cubicBezTo>
                  <a:cubicBezTo>
                    <a:pt x="584981" y="753664"/>
                    <a:pt x="576192" y="783268"/>
                    <a:pt x="563176" y="795131"/>
                  </a:cubicBezTo>
                  <a:cubicBezTo>
                    <a:pt x="557244" y="800678"/>
                    <a:pt x="549941" y="823361"/>
                    <a:pt x="545930" y="830611"/>
                  </a:cubicBezTo>
                  <a:cubicBezTo>
                    <a:pt x="532804" y="854502"/>
                    <a:pt x="498477" y="839893"/>
                    <a:pt x="490569" y="849339"/>
                  </a:cubicBezTo>
                  <a:cubicBezTo>
                    <a:pt x="481836" y="859830"/>
                    <a:pt x="473378" y="870814"/>
                    <a:pt x="465195" y="882293"/>
                  </a:cubicBezTo>
                  <a:cubicBezTo>
                    <a:pt x="459263" y="890586"/>
                    <a:pt x="459263" y="944520"/>
                    <a:pt x="453660" y="953308"/>
                  </a:cubicBezTo>
                  <a:cubicBezTo>
                    <a:pt x="445972" y="965501"/>
                    <a:pt x="422904" y="956878"/>
                    <a:pt x="415709" y="970005"/>
                  </a:cubicBezTo>
                  <a:cubicBezTo>
                    <a:pt x="410986" y="978627"/>
                    <a:pt x="414006" y="993896"/>
                    <a:pt x="409448" y="1002903"/>
                  </a:cubicBezTo>
                  <a:cubicBezTo>
                    <a:pt x="404999" y="1011746"/>
                    <a:pt x="357546" y="1005594"/>
                    <a:pt x="353262" y="1014711"/>
                  </a:cubicBezTo>
                  <a:cubicBezTo>
                    <a:pt x="349527" y="1022895"/>
                    <a:pt x="354141" y="1037339"/>
                    <a:pt x="350571" y="1045743"/>
                  </a:cubicBezTo>
                  <a:cubicBezTo>
                    <a:pt x="346506" y="1055189"/>
                    <a:pt x="316904" y="1017677"/>
                    <a:pt x="313114" y="1027508"/>
                  </a:cubicBezTo>
                  <a:cubicBezTo>
                    <a:pt x="308171" y="1040305"/>
                    <a:pt x="273295" y="1057771"/>
                    <a:pt x="268737" y="1071172"/>
                  </a:cubicBezTo>
                  <a:cubicBezTo>
                    <a:pt x="265990" y="1079245"/>
                    <a:pt x="289882" y="1107091"/>
                    <a:pt x="287245" y="1115330"/>
                  </a:cubicBezTo>
                  <a:cubicBezTo>
                    <a:pt x="267748" y="1176788"/>
                    <a:pt x="236057" y="1241981"/>
                    <a:pt x="221558" y="1312447"/>
                  </a:cubicBezTo>
                  <a:lnTo>
                    <a:pt x="0" y="695831"/>
                  </a:lnTo>
                  <a:lnTo>
                    <a:pt x="0" y="695831"/>
                  </a:lnTo>
                  <a:close/>
                </a:path>
              </a:pathLst>
            </a:custGeom>
            <a:grpFill/>
            <a:ln w="6350"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3BB87C42-D6C2-4998-78A6-B1C9CBD79329}"/>
                </a:ext>
              </a:extLst>
            </p:cNvPr>
            <p:cNvSpPr/>
            <p:nvPr/>
          </p:nvSpPr>
          <p:spPr>
            <a:xfrm>
              <a:off x="13834135" y="3754068"/>
              <a:ext cx="327261" cy="756833"/>
            </a:xfrm>
            <a:custGeom>
              <a:avLst/>
              <a:gdLst>
                <a:gd name="connsiteX0" fmla="*/ 47706 w 327261"/>
                <a:gd name="connsiteY0" fmla="*/ 42895 h 756833"/>
                <a:gd name="connsiteX1" fmla="*/ 52154 w 327261"/>
                <a:gd name="connsiteY1" fmla="*/ 29878 h 756833"/>
                <a:gd name="connsiteX2" fmla="*/ 95488 w 327261"/>
                <a:gd name="connsiteY2" fmla="*/ 0 h 756833"/>
                <a:gd name="connsiteX3" fmla="*/ 327262 w 327261"/>
                <a:gd name="connsiteY3" fmla="*/ 638420 h 756833"/>
                <a:gd name="connsiteX4" fmla="*/ 319517 w 327261"/>
                <a:gd name="connsiteY4" fmla="*/ 640727 h 756833"/>
                <a:gd name="connsiteX5" fmla="*/ 287333 w 327261"/>
                <a:gd name="connsiteY5" fmla="*/ 653469 h 756833"/>
                <a:gd name="connsiteX6" fmla="*/ 259707 w 327261"/>
                <a:gd name="connsiteY6" fmla="*/ 696144 h 756833"/>
                <a:gd name="connsiteX7" fmla="*/ 257839 w 327261"/>
                <a:gd name="connsiteY7" fmla="*/ 702130 h 756833"/>
                <a:gd name="connsiteX8" fmla="*/ 257290 w 327261"/>
                <a:gd name="connsiteY8" fmla="*/ 703009 h 756833"/>
                <a:gd name="connsiteX9" fmla="*/ 256521 w 327261"/>
                <a:gd name="connsiteY9" fmla="*/ 703723 h 756833"/>
                <a:gd name="connsiteX10" fmla="*/ 243230 w 327261"/>
                <a:gd name="connsiteY10" fmla="*/ 708995 h 756833"/>
                <a:gd name="connsiteX11" fmla="*/ 22002 w 327261"/>
                <a:gd name="connsiteY11" fmla="*/ 756833 h 756833"/>
                <a:gd name="connsiteX12" fmla="*/ 19310 w 327261"/>
                <a:gd name="connsiteY12" fmla="*/ 751560 h 756833"/>
                <a:gd name="connsiteX13" fmla="*/ 12994 w 327261"/>
                <a:gd name="connsiteY13" fmla="*/ 733491 h 756833"/>
                <a:gd name="connsiteX14" fmla="*/ 12940 w 327261"/>
                <a:gd name="connsiteY14" fmla="*/ 711797 h 756833"/>
                <a:gd name="connsiteX15" fmla="*/ 1790 w 327261"/>
                <a:gd name="connsiteY15" fmla="*/ 646878 h 756833"/>
                <a:gd name="connsiteX16" fmla="*/ 1735 w 327261"/>
                <a:gd name="connsiteY16" fmla="*/ 646549 h 756833"/>
                <a:gd name="connsiteX17" fmla="*/ 1735 w 327261"/>
                <a:gd name="connsiteY17" fmla="*/ 646219 h 756833"/>
                <a:gd name="connsiteX18" fmla="*/ 2120 w 327261"/>
                <a:gd name="connsiteY18" fmla="*/ 508968 h 756833"/>
                <a:gd name="connsiteX19" fmla="*/ 29032 w 327261"/>
                <a:gd name="connsiteY19" fmla="*/ 390060 h 756833"/>
                <a:gd name="connsiteX20" fmla="*/ 26011 w 327261"/>
                <a:gd name="connsiteY20" fmla="*/ 348703 h 756833"/>
                <a:gd name="connsiteX21" fmla="*/ 20134 w 327261"/>
                <a:gd name="connsiteY21" fmla="*/ 317068 h 756833"/>
                <a:gd name="connsiteX22" fmla="*/ 20738 w 327261"/>
                <a:gd name="connsiteY22" fmla="*/ 307402 h 756833"/>
                <a:gd name="connsiteX23" fmla="*/ 27549 w 327261"/>
                <a:gd name="connsiteY23" fmla="*/ 277359 h 756833"/>
                <a:gd name="connsiteX24" fmla="*/ 47761 w 327261"/>
                <a:gd name="connsiteY24" fmla="*/ 42785 h 756833"/>
                <a:gd name="connsiteX25" fmla="*/ 47706 w 327261"/>
                <a:gd name="connsiteY25" fmla="*/ 42895 h 75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7261" h="756833">
                  <a:moveTo>
                    <a:pt x="47706" y="42895"/>
                  </a:moveTo>
                  <a:cubicBezTo>
                    <a:pt x="48475" y="38171"/>
                    <a:pt x="49793" y="33832"/>
                    <a:pt x="52154" y="29878"/>
                  </a:cubicBezTo>
                  <a:cubicBezTo>
                    <a:pt x="60557" y="16147"/>
                    <a:pt x="72586" y="5931"/>
                    <a:pt x="95488" y="0"/>
                  </a:cubicBezTo>
                  <a:lnTo>
                    <a:pt x="327262" y="638420"/>
                  </a:lnTo>
                  <a:lnTo>
                    <a:pt x="319517" y="640727"/>
                  </a:lnTo>
                  <a:cubicBezTo>
                    <a:pt x="310785" y="643418"/>
                    <a:pt x="294418" y="648087"/>
                    <a:pt x="287333" y="653469"/>
                  </a:cubicBezTo>
                  <a:cubicBezTo>
                    <a:pt x="274206" y="663245"/>
                    <a:pt x="261904" y="679612"/>
                    <a:pt x="259707" y="696144"/>
                  </a:cubicBezTo>
                  <a:cubicBezTo>
                    <a:pt x="259432" y="698176"/>
                    <a:pt x="259048" y="700263"/>
                    <a:pt x="257839" y="702130"/>
                  </a:cubicBezTo>
                  <a:lnTo>
                    <a:pt x="257290" y="703009"/>
                  </a:lnTo>
                  <a:lnTo>
                    <a:pt x="256521" y="703723"/>
                  </a:lnTo>
                  <a:cubicBezTo>
                    <a:pt x="253665" y="706414"/>
                    <a:pt x="247294" y="707952"/>
                    <a:pt x="243230" y="708995"/>
                  </a:cubicBezTo>
                  <a:lnTo>
                    <a:pt x="22002" y="756833"/>
                  </a:lnTo>
                  <a:lnTo>
                    <a:pt x="19310" y="751560"/>
                  </a:lnTo>
                  <a:cubicBezTo>
                    <a:pt x="16619" y="746288"/>
                    <a:pt x="12994" y="739477"/>
                    <a:pt x="12994" y="733491"/>
                  </a:cubicBezTo>
                  <a:cubicBezTo>
                    <a:pt x="12994" y="726241"/>
                    <a:pt x="11896" y="719156"/>
                    <a:pt x="12940" y="711797"/>
                  </a:cubicBezTo>
                  <a:cubicBezTo>
                    <a:pt x="16125" y="687521"/>
                    <a:pt x="3822" y="670056"/>
                    <a:pt x="1790" y="646878"/>
                  </a:cubicBezTo>
                  <a:lnTo>
                    <a:pt x="1735" y="646549"/>
                  </a:lnTo>
                  <a:lnTo>
                    <a:pt x="1735" y="646219"/>
                  </a:lnTo>
                  <a:cubicBezTo>
                    <a:pt x="1680" y="600304"/>
                    <a:pt x="-2384" y="554828"/>
                    <a:pt x="2120" y="508968"/>
                  </a:cubicBezTo>
                  <a:cubicBezTo>
                    <a:pt x="6184" y="468270"/>
                    <a:pt x="23485" y="430318"/>
                    <a:pt x="29032" y="390060"/>
                  </a:cubicBezTo>
                  <a:cubicBezTo>
                    <a:pt x="31064" y="375890"/>
                    <a:pt x="29142" y="362599"/>
                    <a:pt x="26011" y="348703"/>
                  </a:cubicBezTo>
                  <a:cubicBezTo>
                    <a:pt x="23704" y="338323"/>
                    <a:pt x="20464" y="327833"/>
                    <a:pt x="20134" y="317068"/>
                  </a:cubicBezTo>
                  <a:cubicBezTo>
                    <a:pt x="20024" y="313827"/>
                    <a:pt x="20189" y="310642"/>
                    <a:pt x="20738" y="307402"/>
                  </a:cubicBezTo>
                  <a:cubicBezTo>
                    <a:pt x="22606" y="297296"/>
                    <a:pt x="24858" y="287355"/>
                    <a:pt x="27549" y="277359"/>
                  </a:cubicBezTo>
                  <a:cubicBezTo>
                    <a:pt x="42543" y="219306"/>
                    <a:pt x="62150" y="124015"/>
                    <a:pt x="47761" y="42785"/>
                  </a:cubicBezTo>
                  <a:lnTo>
                    <a:pt x="47706" y="42895"/>
                  </a:lnTo>
                  <a:close/>
                </a:path>
              </a:pathLst>
            </a:custGeom>
            <a:grpFill/>
            <a:ln w="6350"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22CC70EB-D6FB-EB9C-06D8-56A29FAE7784}"/>
                </a:ext>
              </a:extLst>
            </p:cNvPr>
            <p:cNvSpPr/>
            <p:nvPr/>
          </p:nvSpPr>
          <p:spPr>
            <a:xfrm>
              <a:off x="13560545" y="3845569"/>
              <a:ext cx="308067" cy="691640"/>
            </a:xfrm>
            <a:custGeom>
              <a:avLst/>
              <a:gdLst>
                <a:gd name="connsiteX0" fmla="*/ 4173 w 308067"/>
                <a:gd name="connsiteY0" fmla="*/ 78430 h 691640"/>
                <a:gd name="connsiteX1" fmla="*/ 307180 w 308067"/>
                <a:gd name="connsiteY1" fmla="*/ 0 h 691640"/>
                <a:gd name="connsiteX2" fmla="*/ 306796 w 308067"/>
                <a:gd name="connsiteY2" fmla="*/ 67170 h 691640"/>
                <a:gd name="connsiteX3" fmla="*/ 271700 w 308067"/>
                <a:gd name="connsiteY3" fmla="*/ 211781 h 691640"/>
                <a:gd name="connsiteX4" fmla="*/ 279774 w 308067"/>
                <a:gd name="connsiteY4" fmla="*/ 295428 h 691640"/>
                <a:gd name="connsiteX5" fmla="*/ 252752 w 308067"/>
                <a:gd name="connsiteY5" fmla="*/ 415215 h 691640"/>
                <a:gd name="connsiteX6" fmla="*/ 252203 w 308067"/>
                <a:gd name="connsiteY6" fmla="*/ 555542 h 691640"/>
                <a:gd name="connsiteX7" fmla="*/ 252203 w 308067"/>
                <a:gd name="connsiteY7" fmla="*/ 555981 h 691640"/>
                <a:gd name="connsiteX8" fmla="*/ 252257 w 308067"/>
                <a:gd name="connsiteY8" fmla="*/ 556476 h 691640"/>
                <a:gd name="connsiteX9" fmla="*/ 263682 w 308067"/>
                <a:gd name="connsiteY9" fmla="*/ 617330 h 691640"/>
                <a:gd name="connsiteX10" fmla="*/ 263627 w 308067"/>
                <a:gd name="connsiteY10" fmla="*/ 642045 h 691640"/>
                <a:gd name="connsiteX11" fmla="*/ 268350 w 308067"/>
                <a:gd name="connsiteY11" fmla="*/ 661762 h 691640"/>
                <a:gd name="connsiteX12" fmla="*/ 272249 w 308067"/>
                <a:gd name="connsiteY12" fmla="*/ 670385 h 691640"/>
                <a:gd name="connsiteX13" fmla="*/ 173993 w 308067"/>
                <a:gd name="connsiteY13" fmla="*/ 691640 h 691640"/>
                <a:gd name="connsiteX14" fmla="*/ 171137 w 308067"/>
                <a:gd name="connsiteY14" fmla="*/ 687027 h 691640"/>
                <a:gd name="connsiteX15" fmla="*/ 162734 w 308067"/>
                <a:gd name="connsiteY15" fmla="*/ 673076 h 691640"/>
                <a:gd name="connsiteX16" fmla="*/ 138788 w 308067"/>
                <a:gd name="connsiteY16" fmla="*/ 612497 h 691640"/>
                <a:gd name="connsiteX17" fmla="*/ 137030 w 308067"/>
                <a:gd name="connsiteY17" fmla="*/ 602391 h 691640"/>
                <a:gd name="connsiteX18" fmla="*/ 135712 w 308067"/>
                <a:gd name="connsiteY18" fmla="*/ 552137 h 691640"/>
                <a:gd name="connsiteX19" fmla="*/ 112041 w 308067"/>
                <a:gd name="connsiteY19" fmla="*/ 476893 h 691640"/>
                <a:gd name="connsiteX20" fmla="*/ 87545 w 308067"/>
                <a:gd name="connsiteY20" fmla="*/ 464645 h 691640"/>
                <a:gd name="connsiteX21" fmla="*/ 80789 w 308067"/>
                <a:gd name="connsiteY21" fmla="*/ 464206 h 691640"/>
                <a:gd name="connsiteX22" fmla="*/ 80405 w 308067"/>
                <a:gd name="connsiteY22" fmla="*/ 457450 h 691640"/>
                <a:gd name="connsiteX23" fmla="*/ 80130 w 308067"/>
                <a:gd name="connsiteY23" fmla="*/ 444049 h 691640"/>
                <a:gd name="connsiteX24" fmla="*/ 77110 w 308067"/>
                <a:gd name="connsiteY24" fmla="*/ 414116 h 691640"/>
                <a:gd name="connsiteX25" fmla="*/ 58875 w 308067"/>
                <a:gd name="connsiteY25" fmla="*/ 375341 h 691640"/>
                <a:gd name="connsiteX26" fmla="*/ 42893 w 308067"/>
                <a:gd name="connsiteY26" fmla="*/ 341124 h 691640"/>
                <a:gd name="connsiteX27" fmla="*/ 42179 w 308067"/>
                <a:gd name="connsiteY27" fmla="*/ 338762 h 691640"/>
                <a:gd name="connsiteX28" fmla="*/ 42893 w 308067"/>
                <a:gd name="connsiteY28" fmla="*/ 336456 h 691640"/>
                <a:gd name="connsiteX29" fmla="*/ 48825 w 308067"/>
                <a:gd name="connsiteY29" fmla="*/ 324593 h 691640"/>
                <a:gd name="connsiteX30" fmla="*/ 58051 w 308067"/>
                <a:gd name="connsiteY30" fmla="*/ 291859 h 691640"/>
                <a:gd name="connsiteX31" fmla="*/ 24109 w 308067"/>
                <a:gd name="connsiteY31" fmla="*/ 167239 h 691640"/>
                <a:gd name="connsiteX32" fmla="*/ 10983 w 308067"/>
                <a:gd name="connsiteY32" fmla="*/ 144611 h 691640"/>
                <a:gd name="connsiteX33" fmla="*/ 877 w 308067"/>
                <a:gd name="connsiteY33" fmla="*/ 130002 h 691640"/>
                <a:gd name="connsiteX34" fmla="*/ 492 w 308067"/>
                <a:gd name="connsiteY34" fmla="*/ 129178 h 691640"/>
                <a:gd name="connsiteX35" fmla="*/ 328 w 308067"/>
                <a:gd name="connsiteY35" fmla="*/ 128354 h 691640"/>
                <a:gd name="connsiteX36" fmla="*/ 4227 w 308067"/>
                <a:gd name="connsiteY36" fmla="*/ 78320 h 691640"/>
                <a:gd name="connsiteX37" fmla="*/ 4173 w 308067"/>
                <a:gd name="connsiteY37" fmla="*/ 78430 h 6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8067" h="691640">
                  <a:moveTo>
                    <a:pt x="4173" y="78430"/>
                  </a:moveTo>
                  <a:cubicBezTo>
                    <a:pt x="118247" y="53879"/>
                    <a:pt x="239461" y="26857"/>
                    <a:pt x="307180" y="0"/>
                  </a:cubicBezTo>
                  <a:cubicBezTo>
                    <a:pt x="308883" y="29219"/>
                    <a:pt x="307785" y="58328"/>
                    <a:pt x="306796" y="67170"/>
                  </a:cubicBezTo>
                  <a:cubicBezTo>
                    <a:pt x="300864" y="116326"/>
                    <a:pt x="281312" y="159440"/>
                    <a:pt x="271700" y="211781"/>
                  </a:cubicBezTo>
                  <a:cubicBezTo>
                    <a:pt x="266538" y="240231"/>
                    <a:pt x="283784" y="266539"/>
                    <a:pt x="279774" y="295428"/>
                  </a:cubicBezTo>
                  <a:cubicBezTo>
                    <a:pt x="274226" y="336071"/>
                    <a:pt x="256816" y="374462"/>
                    <a:pt x="252752" y="415215"/>
                  </a:cubicBezTo>
                  <a:cubicBezTo>
                    <a:pt x="248193" y="461954"/>
                    <a:pt x="252203" y="508693"/>
                    <a:pt x="252203" y="555542"/>
                  </a:cubicBezTo>
                  <a:lnTo>
                    <a:pt x="252203" y="555981"/>
                  </a:lnTo>
                  <a:lnTo>
                    <a:pt x="252257" y="556476"/>
                  </a:lnTo>
                  <a:cubicBezTo>
                    <a:pt x="253795" y="575699"/>
                    <a:pt x="266153" y="598437"/>
                    <a:pt x="263682" y="617330"/>
                  </a:cubicBezTo>
                  <a:cubicBezTo>
                    <a:pt x="262583" y="625513"/>
                    <a:pt x="263627" y="633752"/>
                    <a:pt x="263627" y="642045"/>
                  </a:cubicBezTo>
                  <a:cubicBezTo>
                    <a:pt x="263627" y="649130"/>
                    <a:pt x="265329" y="655391"/>
                    <a:pt x="268350" y="661762"/>
                  </a:cubicBezTo>
                  <a:lnTo>
                    <a:pt x="272249" y="670385"/>
                  </a:lnTo>
                  <a:lnTo>
                    <a:pt x="173993" y="691640"/>
                  </a:lnTo>
                  <a:lnTo>
                    <a:pt x="171137" y="687027"/>
                  </a:lnTo>
                  <a:cubicBezTo>
                    <a:pt x="168281" y="682413"/>
                    <a:pt x="165370" y="677800"/>
                    <a:pt x="162734" y="673076"/>
                  </a:cubicBezTo>
                  <a:cubicBezTo>
                    <a:pt x="152354" y="653908"/>
                    <a:pt x="144774" y="633367"/>
                    <a:pt x="138788" y="612497"/>
                  </a:cubicBezTo>
                  <a:cubicBezTo>
                    <a:pt x="137799" y="609092"/>
                    <a:pt x="137250" y="605851"/>
                    <a:pt x="137030" y="602391"/>
                  </a:cubicBezTo>
                  <a:cubicBezTo>
                    <a:pt x="135877" y="585475"/>
                    <a:pt x="138239" y="568998"/>
                    <a:pt x="135712" y="552137"/>
                  </a:cubicBezTo>
                  <a:cubicBezTo>
                    <a:pt x="131813" y="526817"/>
                    <a:pt x="120498" y="501059"/>
                    <a:pt x="112041" y="476893"/>
                  </a:cubicBezTo>
                  <a:cubicBezTo>
                    <a:pt x="108360" y="466403"/>
                    <a:pt x="97211" y="465249"/>
                    <a:pt x="87545" y="464645"/>
                  </a:cubicBezTo>
                  <a:lnTo>
                    <a:pt x="80789" y="464206"/>
                  </a:lnTo>
                  <a:lnTo>
                    <a:pt x="80405" y="457450"/>
                  </a:lnTo>
                  <a:cubicBezTo>
                    <a:pt x="80130" y="453001"/>
                    <a:pt x="80185" y="448553"/>
                    <a:pt x="80130" y="444049"/>
                  </a:cubicBezTo>
                  <a:cubicBezTo>
                    <a:pt x="80020" y="434657"/>
                    <a:pt x="80075" y="423069"/>
                    <a:pt x="77110" y="414116"/>
                  </a:cubicBezTo>
                  <a:cubicBezTo>
                    <a:pt x="72716" y="400770"/>
                    <a:pt x="65411" y="387754"/>
                    <a:pt x="58875" y="375341"/>
                  </a:cubicBezTo>
                  <a:cubicBezTo>
                    <a:pt x="53273" y="364521"/>
                    <a:pt x="46463" y="352823"/>
                    <a:pt x="42893" y="341124"/>
                  </a:cubicBezTo>
                  <a:lnTo>
                    <a:pt x="42179" y="338762"/>
                  </a:lnTo>
                  <a:lnTo>
                    <a:pt x="42893" y="336456"/>
                  </a:lnTo>
                  <a:cubicBezTo>
                    <a:pt x="44046" y="332556"/>
                    <a:pt x="46792" y="328162"/>
                    <a:pt x="48825" y="324593"/>
                  </a:cubicBezTo>
                  <a:cubicBezTo>
                    <a:pt x="54372" y="315036"/>
                    <a:pt x="61182" y="303337"/>
                    <a:pt x="58051" y="291859"/>
                  </a:cubicBezTo>
                  <a:cubicBezTo>
                    <a:pt x="46463" y="250392"/>
                    <a:pt x="34984" y="208925"/>
                    <a:pt x="24109" y="167239"/>
                  </a:cubicBezTo>
                  <a:cubicBezTo>
                    <a:pt x="22022" y="159440"/>
                    <a:pt x="15706" y="151037"/>
                    <a:pt x="10983" y="144611"/>
                  </a:cubicBezTo>
                  <a:cubicBezTo>
                    <a:pt x="7578" y="140163"/>
                    <a:pt x="3239" y="135055"/>
                    <a:pt x="877" y="130002"/>
                  </a:cubicBezTo>
                  <a:lnTo>
                    <a:pt x="492" y="129178"/>
                  </a:lnTo>
                  <a:lnTo>
                    <a:pt x="328" y="128354"/>
                  </a:lnTo>
                  <a:cubicBezTo>
                    <a:pt x="-826" y="122917"/>
                    <a:pt x="1206" y="101991"/>
                    <a:pt x="4227" y="78320"/>
                  </a:cubicBezTo>
                  <a:lnTo>
                    <a:pt x="4173" y="78430"/>
                  </a:lnTo>
                  <a:close/>
                </a:path>
              </a:pathLst>
            </a:custGeom>
            <a:grpFill/>
            <a:ln w="6350"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9AAFFDD8-5F97-57A5-33DC-16ED6FA81E1B}"/>
                </a:ext>
              </a:extLst>
            </p:cNvPr>
            <p:cNvSpPr/>
            <p:nvPr/>
          </p:nvSpPr>
          <p:spPr>
            <a:xfrm>
              <a:off x="12397668" y="3928777"/>
              <a:ext cx="1731796" cy="1266261"/>
            </a:xfrm>
            <a:custGeom>
              <a:avLst/>
              <a:gdLst>
                <a:gd name="connsiteX0" fmla="*/ 0 w 1731796"/>
                <a:gd name="connsiteY0" fmla="*/ 1013926 h 1266261"/>
                <a:gd name="connsiteX1" fmla="*/ 144501 w 1731796"/>
                <a:gd name="connsiteY1" fmla="*/ 835537 h 1266261"/>
                <a:gd name="connsiteX2" fmla="*/ 91995 w 1731796"/>
                <a:gd name="connsiteY2" fmla="*/ 773914 h 1266261"/>
                <a:gd name="connsiteX3" fmla="*/ 159990 w 1731796"/>
                <a:gd name="connsiteY3" fmla="*/ 676152 h 1266261"/>
                <a:gd name="connsiteX4" fmla="*/ 308995 w 1731796"/>
                <a:gd name="connsiteY4" fmla="*/ 640562 h 1266261"/>
                <a:gd name="connsiteX5" fmla="*/ 379790 w 1731796"/>
                <a:gd name="connsiteY5" fmla="*/ 666211 h 1266261"/>
                <a:gd name="connsiteX6" fmla="*/ 450969 w 1731796"/>
                <a:gd name="connsiteY6" fmla="*/ 640892 h 1266261"/>
                <a:gd name="connsiteX7" fmla="*/ 537911 w 1731796"/>
                <a:gd name="connsiteY7" fmla="*/ 620131 h 1266261"/>
                <a:gd name="connsiteX8" fmla="*/ 577126 w 1731796"/>
                <a:gd name="connsiteY8" fmla="*/ 578664 h 1266261"/>
                <a:gd name="connsiteX9" fmla="*/ 647922 w 1731796"/>
                <a:gd name="connsiteY9" fmla="*/ 522808 h 1266261"/>
                <a:gd name="connsiteX10" fmla="*/ 622877 w 1731796"/>
                <a:gd name="connsiteY10" fmla="*/ 456517 h 1266261"/>
                <a:gd name="connsiteX11" fmla="*/ 648086 w 1731796"/>
                <a:gd name="connsiteY11" fmla="*/ 430154 h 1266261"/>
                <a:gd name="connsiteX12" fmla="*/ 604258 w 1731796"/>
                <a:gd name="connsiteY12" fmla="*/ 414885 h 1266261"/>
                <a:gd name="connsiteX13" fmla="*/ 590198 w 1731796"/>
                <a:gd name="connsiteY13" fmla="*/ 386380 h 1266261"/>
                <a:gd name="connsiteX14" fmla="*/ 692903 w 1731796"/>
                <a:gd name="connsiteY14" fmla="*/ 277030 h 1266261"/>
                <a:gd name="connsiteX15" fmla="*/ 693562 w 1731796"/>
                <a:gd name="connsiteY15" fmla="*/ 229137 h 1266261"/>
                <a:gd name="connsiteX16" fmla="*/ 835262 w 1731796"/>
                <a:gd name="connsiteY16" fmla="*/ 67390 h 1266261"/>
                <a:gd name="connsiteX17" fmla="*/ 898698 w 1731796"/>
                <a:gd name="connsiteY17" fmla="*/ 63271 h 1266261"/>
                <a:gd name="connsiteX18" fmla="*/ 1144641 w 1731796"/>
                <a:gd name="connsiteY18" fmla="*/ 0 h 1266261"/>
                <a:gd name="connsiteX19" fmla="*/ 1140907 w 1731796"/>
                <a:gd name="connsiteY19" fmla="*/ 51298 h 1266261"/>
                <a:gd name="connsiteX20" fmla="*/ 1155406 w 1731796"/>
                <a:gd name="connsiteY20" fmla="*/ 75299 h 1266261"/>
                <a:gd name="connsiteX21" fmla="*/ 1164633 w 1731796"/>
                <a:gd name="connsiteY21" fmla="*/ 89469 h 1266261"/>
                <a:gd name="connsiteX22" fmla="*/ 1164798 w 1731796"/>
                <a:gd name="connsiteY22" fmla="*/ 89798 h 1266261"/>
                <a:gd name="connsiteX23" fmla="*/ 1164853 w 1731796"/>
                <a:gd name="connsiteY23" fmla="*/ 90128 h 1266261"/>
                <a:gd name="connsiteX24" fmla="*/ 1198356 w 1731796"/>
                <a:gd name="connsiteY24" fmla="*/ 213319 h 1266261"/>
                <a:gd name="connsiteX25" fmla="*/ 1198960 w 1731796"/>
                <a:gd name="connsiteY25" fmla="*/ 215681 h 1266261"/>
                <a:gd name="connsiteX26" fmla="*/ 1198191 w 1731796"/>
                <a:gd name="connsiteY26" fmla="*/ 217878 h 1266261"/>
                <a:gd name="connsiteX27" fmla="*/ 1191875 w 1731796"/>
                <a:gd name="connsiteY27" fmla="*/ 229961 h 1266261"/>
                <a:gd name="connsiteX28" fmla="*/ 1183142 w 1731796"/>
                <a:gd name="connsiteY28" fmla="*/ 262640 h 1266261"/>
                <a:gd name="connsiteX29" fmla="*/ 1218128 w 1731796"/>
                <a:gd name="connsiteY29" fmla="*/ 338048 h 1266261"/>
                <a:gd name="connsiteX30" fmla="*/ 1219995 w 1731796"/>
                <a:gd name="connsiteY30" fmla="*/ 361226 h 1266261"/>
                <a:gd name="connsiteX31" fmla="*/ 1223016 w 1731796"/>
                <a:gd name="connsiteY31" fmla="*/ 391708 h 1266261"/>
                <a:gd name="connsiteX32" fmla="*/ 1248335 w 1731796"/>
                <a:gd name="connsiteY32" fmla="*/ 404395 h 1266261"/>
                <a:gd name="connsiteX33" fmla="*/ 1249379 w 1731796"/>
                <a:gd name="connsiteY33" fmla="*/ 404450 h 1266261"/>
                <a:gd name="connsiteX34" fmla="*/ 1254432 w 1731796"/>
                <a:gd name="connsiteY34" fmla="*/ 404670 h 1266261"/>
                <a:gd name="connsiteX35" fmla="*/ 1256134 w 1731796"/>
                <a:gd name="connsiteY35" fmla="*/ 409448 h 1266261"/>
                <a:gd name="connsiteX36" fmla="*/ 1275851 w 1731796"/>
                <a:gd name="connsiteY36" fmla="*/ 472389 h 1266261"/>
                <a:gd name="connsiteX37" fmla="*/ 1279586 w 1731796"/>
                <a:gd name="connsiteY37" fmla="*/ 535660 h 1266261"/>
                <a:gd name="connsiteX38" fmla="*/ 1304906 w 1731796"/>
                <a:gd name="connsiteY38" fmla="*/ 599919 h 1266261"/>
                <a:gd name="connsiteX39" fmla="*/ 1318142 w 1731796"/>
                <a:gd name="connsiteY39" fmla="*/ 622108 h 1266261"/>
                <a:gd name="connsiteX40" fmla="*/ 1319075 w 1731796"/>
                <a:gd name="connsiteY40" fmla="*/ 623865 h 1266261"/>
                <a:gd name="connsiteX41" fmla="*/ 1313693 w 1731796"/>
                <a:gd name="connsiteY41" fmla="*/ 830375 h 1266261"/>
                <a:gd name="connsiteX42" fmla="*/ 1329731 w 1731796"/>
                <a:gd name="connsiteY42" fmla="*/ 828342 h 1266261"/>
                <a:gd name="connsiteX43" fmla="*/ 1348954 w 1731796"/>
                <a:gd name="connsiteY43" fmla="*/ 989211 h 1266261"/>
                <a:gd name="connsiteX44" fmla="*/ 1348954 w 1731796"/>
                <a:gd name="connsiteY44" fmla="*/ 989595 h 1266261"/>
                <a:gd name="connsiteX45" fmla="*/ 1352853 w 1731796"/>
                <a:gd name="connsiteY45" fmla="*/ 1024910 h 1266261"/>
                <a:gd name="connsiteX46" fmla="*/ 1370483 w 1731796"/>
                <a:gd name="connsiteY46" fmla="*/ 1048142 h 1266261"/>
                <a:gd name="connsiteX47" fmla="*/ 1364881 w 1731796"/>
                <a:gd name="connsiteY47" fmla="*/ 1053250 h 1266261"/>
                <a:gd name="connsiteX48" fmla="*/ 1354061 w 1731796"/>
                <a:gd name="connsiteY48" fmla="*/ 1062093 h 1266261"/>
                <a:gd name="connsiteX49" fmla="*/ 1346317 w 1731796"/>
                <a:gd name="connsiteY49" fmla="*/ 1115368 h 1266261"/>
                <a:gd name="connsiteX50" fmla="*/ 1347580 w 1731796"/>
                <a:gd name="connsiteY50" fmla="*/ 1116027 h 1266261"/>
                <a:gd name="connsiteX51" fmla="*/ 1360158 w 1731796"/>
                <a:gd name="connsiteY51" fmla="*/ 1125364 h 1266261"/>
                <a:gd name="connsiteX52" fmla="*/ 1353952 w 1731796"/>
                <a:gd name="connsiteY52" fmla="*/ 1173586 h 1266261"/>
                <a:gd name="connsiteX53" fmla="*/ 1377678 w 1731796"/>
                <a:gd name="connsiteY53" fmla="*/ 1162546 h 1266261"/>
                <a:gd name="connsiteX54" fmla="*/ 1434303 w 1731796"/>
                <a:gd name="connsiteY54" fmla="*/ 1131131 h 1266261"/>
                <a:gd name="connsiteX55" fmla="*/ 1517895 w 1731796"/>
                <a:gd name="connsiteY55" fmla="*/ 1083897 h 1266261"/>
                <a:gd name="connsiteX56" fmla="*/ 1594567 w 1731796"/>
                <a:gd name="connsiteY56" fmla="*/ 1038476 h 1266261"/>
                <a:gd name="connsiteX57" fmla="*/ 1638999 w 1731796"/>
                <a:gd name="connsiteY57" fmla="*/ 1006127 h 1266261"/>
                <a:gd name="connsiteX58" fmla="*/ 1610220 w 1731796"/>
                <a:gd name="connsiteY58" fmla="*/ 1046330 h 1266261"/>
                <a:gd name="connsiteX59" fmla="*/ 1616316 w 1731796"/>
                <a:gd name="connsiteY59" fmla="*/ 1072528 h 1266261"/>
                <a:gd name="connsiteX60" fmla="*/ 1688595 w 1731796"/>
                <a:gd name="connsiteY60" fmla="*/ 1024471 h 1266261"/>
                <a:gd name="connsiteX61" fmla="*/ 1730391 w 1731796"/>
                <a:gd name="connsiteY61" fmla="*/ 1024471 h 1266261"/>
                <a:gd name="connsiteX62" fmla="*/ 1645041 w 1731796"/>
                <a:gd name="connsiteY62" fmla="*/ 1080437 h 1266261"/>
                <a:gd name="connsiteX63" fmla="*/ 1539645 w 1731796"/>
                <a:gd name="connsiteY63" fmla="*/ 1139863 h 1266261"/>
                <a:gd name="connsiteX64" fmla="*/ 1457755 w 1731796"/>
                <a:gd name="connsiteY64" fmla="*/ 1203683 h 1266261"/>
                <a:gd name="connsiteX65" fmla="*/ 1426394 w 1731796"/>
                <a:gd name="connsiteY65" fmla="*/ 1213240 h 1266261"/>
                <a:gd name="connsiteX66" fmla="*/ 1376744 w 1731796"/>
                <a:gd name="connsiteY66" fmla="*/ 1231584 h 1266261"/>
                <a:gd name="connsiteX67" fmla="*/ 1348844 w 1731796"/>
                <a:gd name="connsiteY67" fmla="*/ 1251686 h 1266261"/>
                <a:gd name="connsiteX68" fmla="*/ 1290461 w 1731796"/>
                <a:gd name="connsiteY68" fmla="*/ 1259539 h 1266261"/>
                <a:gd name="connsiteX69" fmla="*/ 1295624 w 1731796"/>
                <a:gd name="connsiteY69" fmla="*/ 1231584 h 1266261"/>
                <a:gd name="connsiteX70" fmla="*/ 1316494 w 1731796"/>
                <a:gd name="connsiteY70" fmla="*/ 1175673 h 1266261"/>
                <a:gd name="connsiteX71" fmla="*/ 1321437 w 1731796"/>
                <a:gd name="connsiteY71" fmla="*/ 1173311 h 1266261"/>
                <a:gd name="connsiteX72" fmla="*/ 1298589 w 1731796"/>
                <a:gd name="connsiteY72" fmla="*/ 1124265 h 1266261"/>
                <a:gd name="connsiteX73" fmla="*/ 1274368 w 1731796"/>
                <a:gd name="connsiteY73" fmla="*/ 1125638 h 1266261"/>
                <a:gd name="connsiteX74" fmla="*/ 1273215 w 1731796"/>
                <a:gd name="connsiteY74" fmla="*/ 1127835 h 1266261"/>
                <a:gd name="connsiteX75" fmla="*/ 1102735 w 1731796"/>
                <a:gd name="connsiteY75" fmla="*/ 1055008 h 1266261"/>
                <a:gd name="connsiteX76" fmla="*/ 1101582 w 1731796"/>
                <a:gd name="connsiteY76" fmla="*/ 1053800 h 1266261"/>
                <a:gd name="connsiteX77" fmla="*/ 1101472 w 1731796"/>
                <a:gd name="connsiteY77" fmla="*/ 1053745 h 1266261"/>
                <a:gd name="connsiteX78" fmla="*/ 1101417 w 1731796"/>
                <a:gd name="connsiteY78" fmla="*/ 1053690 h 1266261"/>
                <a:gd name="connsiteX79" fmla="*/ 1075659 w 1731796"/>
                <a:gd name="connsiteY79" fmla="*/ 1033973 h 1266261"/>
                <a:gd name="connsiteX80" fmla="*/ 1042540 w 1731796"/>
                <a:gd name="connsiteY80" fmla="*/ 1009642 h 1266261"/>
                <a:gd name="connsiteX81" fmla="*/ 1041716 w 1731796"/>
                <a:gd name="connsiteY81" fmla="*/ 1008763 h 1266261"/>
                <a:gd name="connsiteX82" fmla="*/ 943680 w 1731796"/>
                <a:gd name="connsiteY82" fmla="*/ 907870 h 1266261"/>
                <a:gd name="connsiteX83" fmla="*/ 928356 w 1731796"/>
                <a:gd name="connsiteY83" fmla="*/ 902598 h 1266261"/>
                <a:gd name="connsiteX84" fmla="*/ 928356 w 1731796"/>
                <a:gd name="connsiteY84" fmla="*/ 909353 h 1266261"/>
                <a:gd name="connsiteX85" fmla="*/ 57669 w 1731796"/>
                <a:gd name="connsiteY85" fmla="*/ 1085600 h 1266261"/>
                <a:gd name="connsiteX86" fmla="*/ 14994 w 1731796"/>
                <a:gd name="connsiteY86" fmla="*/ 1080162 h 1266261"/>
                <a:gd name="connsiteX87" fmla="*/ 0 w 1731796"/>
                <a:gd name="connsiteY87" fmla="*/ 1013926 h 12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31796" h="1266261">
                  <a:moveTo>
                    <a:pt x="0" y="1013926"/>
                  </a:moveTo>
                  <a:cubicBezTo>
                    <a:pt x="63380" y="969384"/>
                    <a:pt x="143073" y="886835"/>
                    <a:pt x="144501" y="835537"/>
                  </a:cubicBezTo>
                  <a:cubicBezTo>
                    <a:pt x="145160" y="809998"/>
                    <a:pt x="105561" y="791764"/>
                    <a:pt x="91995" y="773914"/>
                  </a:cubicBezTo>
                  <a:cubicBezTo>
                    <a:pt x="62172" y="734590"/>
                    <a:pt x="147577" y="677360"/>
                    <a:pt x="159990" y="676152"/>
                  </a:cubicBezTo>
                  <a:cubicBezTo>
                    <a:pt x="192009" y="672911"/>
                    <a:pt x="249953" y="646219"/>
                    <a:pt x="308995" y="640562"/>
                  </a:cubicBezTo>
                  <a:cubicBezTo>
                    <a:pt x="335632" y="638036"/>
                    <a:pt x="353262" y="664069"/>
                    <a:pt x="379790" y="666211"/>
                  </a:cubicBezTo>
                  <a:cubicBezTo>
                    <a:pt x="400386" y="667913"/>
                    <a:pt x="429824" y="646713"/>
                    <a:pt x="450969" y="640892"/>
                  </a:cubicBezTo>
                  <a:cubicBezTo>
                    <a:pt x="484033" y="631939"/>
                    <a:pt x="511219" y="635729"/>
                    <a:pt x="537911" y="620131"/>
                  </a:cubicBezTo>
                  <a:cubicBezTo>
                    <a:pt x="550928" y="612551"/>
                    <a:pt x="562188" y="588221"/>
                    <a:pt x="577126" y="578664"/>
                  </a:cubicBezTo>
                  <a:cubicBezTo>
                    <a:pt x="593603" y="568174"/>
                    <a:pt x="639299" y="553180"/>
                    <a:pt x="647922" y="522808"/>
                  </a:cubicBezTo>
                  <a:cubicBezTo>
                    <a:pt x="653469" y="503310"/>
                    <a:pt x="626667" y="466732"/>
                    <a:pt x="622877" y="456517"/>
                  </a:cubicBezTo>
                  <a:cubicBezTo>
                    <a:pt x="621668" y="453111"/>
                    <a:pt x="653524" y="438996"/>
                    <a:pt x="648086" y="430154"/>
                  </a:cubicBezTo>
                  <a:cubicBezTo>
                    <a:pt x="642154" y="420707"/>
                    <a:pt x="617769" y="422684"/>
                    <a:pt x="604258" y="414885"/>
                  </a:cubicBezTo>
                  <a:cubicBezTo>
                    <a:pt x="589869" y="406592"/>
                    <a:pt x="586738" y="388852"/>
                    <a:pt x="590198" y="386380"/>
                  </a:cubicBezTo>
                  <a:cubicBezTo>
                    <a:pt x="608432" y="373364"/>
                    <a:pt x="661981" y="328821"/>
                    <a:pt x="692903" y="277030"/>
                  </a:cubicBezTo>
                  <a:cubicBezTo>
                    <a:pt x="700977" y="263518"/>
                    <a:pt x="685653" y="241769"/>
                    <a:pt x="693562" y="229137"/>
                  </a:cubicBezTo>
                  <a:cubicBezTo>
                    <a:pt x="720364" y="186901"/>
                    <a:pt x="819170" y="78594"/>
                    <a:pt x="835262" y="67390"/>
                  </a:cubicBezTo>
                  <a:cubicBezTo>
                    <a:pt x="851190" y="56351"/>
                    <a:pt x="883979" y="72113"/>
                    <a:pt x="898698" y="63271"/>
                  </a:cubicBezTo>
                  <a:cubicBezTo>
                    <a:pt x="925885" y="46794"/>
                    <a:pt x="1029414" y="24770"/>
                    <a:pt x="1144641" y="0"/>
                  </a:cubicBezTo>
                  <a:cubicBezTo>
                    <a:pt x="1141895" y="24990"/>
                    <a:pt x="1139808" y="47069"/>
                    <a:pt x="1140907" y="51298"/>
                  </a:cubicBezTo>
                  <a:cubicBezTo>
                    <a:pt x="1142774" y="59206"/>
                    <a:pt x="1150573" y="68763"/>
                    <a:pt x="1155406" y="75299"/>
                  </a:cubicBezTo>
                  <a:cubicBezTo>
                    <a:pt x="1158427" y="79308"/>
                    <a:pt x="1162876" y="84855"/>
                    <a:pt x="1164633" y="89469"/>
                  </a:cubicBezTo>
                  <a:lnTo>
                    <a:pt x="1164798" y="89798"/>
                  </a:lnTo>
                  <a:lnTo>
                    <a:pt x="1164853" y="90128"/>
                  </a:lnTo>
                  <a:cubicBezTo>
                    <a:pt x="1175563" y="131320"/>
                    <a:pt x="1186932" y="172347"/>
                    <a:pt x="1198356" y="213319"/>
                  </a:cubicBezTo>
                  <a:lnTo>
                    <a:pt x="1198960" y="215681"/>
                  </a:lnTo>
                  <a:lnTo>
                    <a:pt x="1198191" y="217878"/>
                  </a:lnTo>
                  <a:cubicBezTo>
                    <a:pt x="1196818" y="221942"/>
                    <a:pt x="1194126" y="226281"/>
                    <a:pt x="1191875" y="229961"/>
                  </a:cubicBezTo>
                  <a:cubicBezTo>
                    <a:pt x="1186218" y="239627"/>
                    <a:pt x="1179792" y="251051"/>
                    <a:pt x="1183142" y="262640"/>
                  </a:cubicBezTo>
                  <a:cubicBezTo>
                    <a:pt x="1190611" y="289058"/>
                    <a:pt x="1209505" y="311686"/>
                    <a:pt x="1218128" y="338048"/>
                  </a:cubicBezTo>
                  <a:cubicBezTo>
                    <a:pt x="1220215" y="344310"/>
                    <a:pt x="1219830" y="354470"/>
                    <a:pt x="1219995" y="361226"/>
                  </a:cubicBezTo>
                  <a:cubicBezTo>
                    <a:pt x="1220160" y="370782"/>
                    <a:pt x="1219940" y="382701"/>
                    <a:pt x="1223016" y="391708"/>
                  </a:cubicBezTo>
                  <a:cubicBezTo>
                    <a:pt x="1226751" y="402637"/>
                    <a:pt x="1238449" y="403791"/>
                    <a:pt x="1248335" y="404395"/>
                  </a:cubicBezTo>
                  <a:cubicBezTo>
                    <a:pt x="1249324" y="404450"/>
                    <a:pt x="1248171" y="404395"/>
                    <a:pt x="1249379" y="404450"/>
                  </a:cubicBezTo>
                  <a:lnTo>
                    <a:pt x="1254432" y="404670"/>
                  </a:lnTo>
                  <a:lnTo>
                    <a:pt x="1256134" y="409448"/>
                  </a:lnTo>
                  <a:cubicBezTo>
                    <a:pt x="1263494" y="429440"/>
                    <a:pt x="1272611" y="451244"/>
                    <a:pt x="1275851" y="472389"/>
                  </a:cubicBezTo>
                  <a:cubicBezTo>
                    <a:pt x="1279037" y="493150"/>
                    <a:pt x="1273819" y="515833"/>
                    <a:pt x="1279586" y="535660"/>
                  </a:cubicBezTo>
                  <a:cubicBezTo>
                    <a:pt x="1285903" y="557794"/>
                    <a:pt x="1294086" y="579543"/>
                    <a:pt x="1304906" y="599919"/>
                  </a:cubicBezTo>
                  <a:cubicBezTo>
                    <a:pt x="1308970" y="607499"/>
                    <a:pt x="1314133" y="614474"/>
                    <a:pt x="1318142" y="622108"/>
                  </a:cubicBezTo>
                  <a:lnTo>
                    <a:pt x="1319075" y="623865"/>
                  </a:lnTo>
                  <a:lnTo>
                    <a:pt x="1313693" y="830375"/>
                  </a:lnTo>
                  <a:lnTo>
                    <a:pt x="1329731" y="828342"/>
                  </a:lnTo>
                  <a:lnTo>
                    <a:pt x="1348954" y="989211"/>
                  </a:lnTo>
                  <a:lnTo>
                    <a:pt x="1348954" y="989595"/>
                  </a:lnTo>
                  <a:cubicBezTo>
                    <a:pt x="1349118" y="1001239"/>
                    <a:pt x="1347800" y="1014090"/>
                    <a:pt x="1352853" y="1024910"/>
                  </a:cubicBezTo>
                  <a:cubicBezTo>
                    <a:pt x="1356972" y="1033643"/>
                    <a:pt x="1364112" y="1040893"/>
                    <a:pt x="1370483" y="1048142"/>
                  </a:cubicBezTo>
                  <a:lnTo>
                    <a:pt x="1364881" y="1053250"/>
                  </a:lnTo>
                  <a:cubicBezTo>
                    <a:pt x="1361476" y="1056326"/>
                    <a:pt x="1357741" y="1059237"/>
                    <a:pt x="1354061" y="1062093"/>
                  </a:cubicBezTo>
                  <a:cubicBezTo>
                    <a:pt x="1332751" y="1078789"/>
                    <a:pt x="1312979" y="1096365"/>
                    <a:pt x="1346317" y="1115368"/>
                  </a:cubicBezTo>
                  <a:cubicBezTo>
                    <a:pt x="1346756" y="1115588"/>
                    <a:pt x="1347141" y="1115862"/>
                    <a:pt x="1347580" y="1116027"/>
                  </a:cubicBezTo>
                  <a:lnTo>
                    <a:pt x="1360158" y="1125364"/>
                  </a:lnTo>
                  <a:cubicBezTo>
                    <a:pt x="1359004" y="1141785"/>
                    <a:pt x="1357082" y="1161997"/>
                    <a:pt x="1353952" y="1173586"/>
                  </a:cubicBezTo>
                  <a:cubicBezTo>
                    <a:pt x="1360926" y="1173421"/>
                    <a:pt x="1368451" y="1171059"/>
                    <a:pt x="1377678" y="1162546"/>
                  </a:cubicBezTo>
                  <a:cubicBezTo>
                    <a:pt x="1393496" y="1147882"/>
                    <a:pt x="1408709" y="1131131"/>
                    <a:pt x="1434303" y="1131131"/>
                  </a:cubicBezTo>
                  <a:lnTo>
                    <a:pt x="1517895" y="1083897"/>
                  </a:lnTo>
                  <a:cubicBezTo>
                    <a:pt x="1550135" y="1070606"/>
                    <a:pt x="1567710" y="1061049"/>
                    <a:pt x="1594567" y="1038476"/>
                  </a:cubicBezTo>
                  <a:cubicBezTo>
                    <a:pt x="1600663" y="1033368"/>
                    <a:pt x="1635814" y="1002117"/>
                    <a:pt x="1638999" y="1006127"/>
                  </a:cubicBezTo>
                  <a:cubicBezTo>
                    <a:pt x="1646359" y="1015354"/>
                    <a:pt x="1616701" y="1037432"/>
                    <a:pt x="1610220" y="1046330"/>
                  </a:cubicBezTo>
                  <a:cubicBezTo>
                    <a:pt x="1600059" y="1060226"/>
                    <a:pt x="1597368" y="1072528"/>
                    <a:pt x="1616316" y="1072528"/>
                  </a:cubicBezTo>
                  <a:cubicBezTo>
                    <a:pt x="1624116" y="1072528"/>
                    <a:pt x="1671569" y="1030622"/>
                    <a:pt x="1688595" y="1024471"/>
                  </a:cubicBezTo>
                  <a:cubicBezTo>
                    <a:pt x="1696998" y="1021395"/>
                    <a:pt x="1740057" y="1006236"/>
                    <a:pt x="1730391" y="1024471"/>
                  </a:cubicBezTo>
                  <a:cubicBezTo>
                    <a:pt x="1722207" y="1039904"/>
                    <a:pt x="1663330" y="1061983"/>
                    <a:pt x="1645041" y="1080437"/>
                  </a:cubicBezTo>
                  <a:cubicBezTo>
                    <a:pt x="1626862" y="1098671"/>
                    <a:pt x="1564799" y="1139863"/>
                    <a:pt x="1539645" y="1139863"/>
                  </a:cubicBezTo>
                  <a:cubicBezTo>
                    <a:pt x="1506197" y="1160240"/>
                    <a:pt x="1488566" y="1195060"/>
                    <a:pt x="1457755" y="1203683"/>
                  </a:cubicBezTo>
                  <a:cubicBezTo>
                    <a:pt x="1445342" y="1207143"/>
                    <a:pt x="1433040" y="1201487"/>
                    <a:pt x="1426394" y="1213240"/>
                  </a:cubicBezTo>
                  <a:cubicBezTo>
                    <a:pt x="1411291" y="1240097"/>
                    <a:pt x="1390640" y="1219226"/>
                    <a:pt x="1376744" y="1231584"/>
                  </a:cubicBezTo>
                  <a:cubicBezTo>
                    <a:pt x="1364057" y="1242733"/>
                    <a:pt x="1372680" y="1251686"/>
                    <a:pt x="1348844" y="1251686"/>
                  </a:cubicBezTo>
                  <a:cubicBezTo>
                    <a:pt x="1319844" y="1251686"/>
                    <a:pt x="1313913" y="1243283"/>
                    <a:pt x="1290461" y="1259539"/>
                  </a:cubicBezTo>
                  <a:cubicBezTo>
                    <a:pt x="1254596" y="1284584"/>
                    <a:pt x="1263000" y="1231584"/>
                    <a:pt x="1295624" y="1231584"/>
                  </a:cubicBezTo>
                  <a:cubicBezTo>
                    <a:pt x="1298809" y="1215547"/>
                    <a:pt x="1302599" y="1183307"/>
                    <a:pt x="1316494" y="1175673"/>
                  </a:cubicBezTo>
                  <a:cubicBezTo>
                    <a:pt x="1318197" y="1174684"/>
                    <a:pt x="1319844" y="1173970"/>
                    <a:pt x="1321437" y="1173311"/>
                  </a:cubicBezTo>
                  <a:cubicBezTo>
                    <a:pt x="1319405" y="1152880"/>
                    <a:pt x="1312320" y="1132723"/>
                    <a:pt x="1298589" y="1124265"/>
                  </a:cubicBezTo>
                  <a:cubicBezTo>
                    <a:pt x="1290186" y="1119103"/>
                    <a:pt x="1278542" y="1124869"/>
                    <a:pt x="1274368" y="1125638"/>
                  </a:cubicBezTo>
                  <a:cubicBezTo>
                    <a:pt x="1273545" y="1125803"/>
                    <a:pt x="1273215" y="1126627"/>
                    <a:pt x="1273215" y="1127835"/>
                  </a:cubicBezTo>
                  <a:lnTo>
                    <a:pt x="1102735" y="1055008"/>
                  </a:lnTo>
                  <a:lnTo>
                    <a:pt x="1101582" y="1053800"/>
                  </a:lnTo>
                  <a:lnTo>
                    <a:pt x="1101472" y="1053745"/>
                  </a:lnTo>
                  <a:lnTo>
                    <a:pt x="1101417" y="1053690"/>
                  </a:lnTo>
                  <a:cubicBezTo>
                    <a:pt x="1093948" y="1046220"/>
                    <a:pt x="1084940" y="1039959"/>
                    <a:pt x="1075659" y="1033973"/>
                  </a:cubicBezTo>
                  <a:cubicBezTo>
                    <a:pt x="1063521" y="1025789"/>
                    <a:pt x="1050889" y="1017715"/>
                    <a:pt x="1042540" y="1009642"/>
                  </a:cubicBezTo>
                  <a:lnTo>
                    <a:pt x="1041716" y="1008763"/>
                  </a:lnTo>
                  <a:cubicBezTo>
                    <a:pt x="1008214" y="975150"/>
                    <a:pt x="993055" y="925116"/>
                    <a:pt x="943680" y="907870"/>
                  </a:cubicBezTo>
                  <a:lnTo>
                    <a:pt x="928356" y="902598"/>
                  </a:lnTo>
                  <a:lnTo>
                    <a:pt x="928356" y="909353"/>
                  </a:lnTo>
                  <a:lnTo>
                    <a:pt x="57669" y="1085600"/>
                  </a:lnTo>
                  <a:lnTo>
                    <a:pt x="14994" y="1080162"/>
                  </a:lnTo>
                  <a:lnTo>
                    <a:pt x="0" y="1013926"/>
                  </a:lnTo>
                  <a:close/>
                </a:path>
              </a:pathLst>
            </a:custGeom>
            <a:grpFill/>
            <a:ln w="6350"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F51D9CD1-87F5-CF10-A544-CF2D6A7BDAE1}"/>
                </a:ext>
              </a:extLst>
            </p:cNvPr>
            <p:cNvSpPr/>
            <p:nvPr/>
          </p:nvSpPr>
          <p:spPr>
            <a:xfrm>
              <a:off x="12304519" y="4861252"/>
              <a:ext cx="1242898" cy="802803"/>
            </a:xfrm>
            <a:custGeom>
              <a:avLst/>
              <a:gdLst>
                <a:gd name="connsiteX0" fmla="*/ 0 w 1242898"/>
                <a:gd name="connsiteY0" fmla="*/ 197447 h 802803"/>
                <a:gd name="connsiteX1" fmla="*/ 80737 w 1242898"/>
                <a:gd name="connsiteY1" fmla="*/ 129178 h 802803"/>
                <a:gd name="connsiteX2" fmla="*/ 92105 w 1242898"/>
                <a:gd name="connsiteY2" fmla="*/ 168942 h 802803"/>
                <a:gd name="connsiteX3" fmla="*/ 151861 w 1242898"/>
                <a:gd name="connsiteY3" fmla="*/ 176411 h 802803"/>
                <a:gd name="connsiteX4" fmla="*/ 1023592 w 1242898"/>
                <a:gd name="connsiteY4" fmla="*/ 0 h 802803"/>
                <a:gd name="connsiteX5" fmla="*/ 1025954 w 1242898"/>
                <a:gd name="connsiteY5" fmla="*/ 6261 h 802803"/>
                <a:gd name="connsiteX6" fmla="*/ 1064839 w 1242898"/>
                <a:gd name="connsiteY6" fmla="*/ 72168 h 802803"/>
                <a:gd name="connsiteX7" fmla="*/ 1104878 w 1242898"/>
                <a:gd name="connsiteY7" fmla="*/ 130386 h 802803"/>
                <a:gd name="connsiteX8" fmla="*/ 1105812 w 1242898"/>
                <a:gd name="connsiteY8" fmla="*/ 132089 h 802803"/>
                <a:gd name="connsiteX9" fmla="*/ 1108668 w 1242898"/>
                <a:gd name="connsiteY9" fmla="*/ 137361 h 802803"/>
                <a:gd name="connsiteX10" fmla="*/ 1168863 w 1242898"/>
                <a:gd name="connsiteY10" fmla="*/ 143678 h 802803"/>
                <a:gd name="connsiteX11" fmla="*/ 1160460 w 1242898"/>
                <a:gd name="connsiteY11" fmla="*/ 154607 h 802803"/>
                <a:gd name="connsiteX12" fmla="*/ 1153704 w 1242898"/>
                <a:gd name="connsiteY12" fmla="*/ 163669 h 802803"/>
                <a:gd name="connsiteX13" fmla="*/ 1152166 w 1242898"/>
                <a:gd name="connsiteY13" fmla="*/ 196184 h 802803"/>
                <a:gd name="connsiteX14" fmla="*/ 1154253 w 1242898"/>
                <a:gd name="connsiteY14" fmla="*/ 207717 h 802803"/>
                <a:gd name="connsiteX15" fmla="*/ 1154363 w 1242898"/>
                <a:gd name="connsiteY15" fmla="*/ 210408 h 802803"/>
                <a:gd name="connsiteX16" fmla="*/ 1152825 w 1242898"/>
                <a:gd name="connsiteY16" fmla="*/ 212605 h 802803"/>
                <a:gd name="connsiteX17" fmla="*/ 1114214 w 1242898"/>
                <a:gd name="connsiteY17" fmla="*/ 248086 h 802803"/>
                <a:gd name="connsiteX18" fmla="*/ 1134591 w 1242898"/>
                <a:gd name="connsiteY18" fmla="*/ 288783 h 802803"/>
                <a:gd name="connsiteX19" fmla="*/ 1136568 w 1242898"/>
                <a:gd name="connsiteY19" fmla="*/ 292792 h 802803"/>
                <a:gd name="connsiteX20" fmla="*/ 1133877 w 1242898"/>
                <a:gd name="connsiteY20" fmla="*/ 296527 h 802803"/>
                <a:gd name="connsiteX21" fmla="*/ 1129154 w 1242898"/>
                <a:gd name="connsiteY21" fmla="*/ 302404 h 802803"/>
                <a:gd name="connsiteX22" fmla="*/ 1116961 w 1242898"/>
                <a:gd name="connsiteY22" fmla="*/ 326020 h 802803"/>
                <a:gd name="connsiteX23" fmla="*/ 1128110 w 1242898"/>
                <a:gd name="connsiteY23" fmla="*/ 369794 h 802803"/>
                <a:gd name="connsiteX24" fmla="*/ 1134426 w 1242898"/>
                <a:gd name="connsiteY24" fmla="*/ 384568 h 802803"/>
                <a:gd name="connsiteX25" fmla="*/ 1155681 w 1242898"/>
                <a:gd name="connsiteY25" fmla="*/ 389346 h 802803"/>
                <a:gd name="connsiteX26" fmla="*/ 1156560 w 1242898"/>
                <a:gd name="connsiteY26" fmla="*/ 389346 h 802803"/>
                <a:gd name="connsiteX27" fmla="*/ 1160295 w 1242898"/>
                <a:gd name="connsiteY27" fmla="*/ 389401 h 802803"/>
                <a:gd name="connsiteX28" fmla="*/ 1162602 w 1242898"/>
                <a:gd name="connsiteY28" fmla="*/ 392257 h 802803"/>
                <a:gd name="connsiteX29" fmla="*/ 1201871 w 1242898"/>
                <a:gd name="connsiteY29" fmla="*/ 430813 h 802803"/>
                <a:gd name="connsiteX30" fmla="*/ 1225433 w 1242898"/>
                <a:gd name="connsiteY30" fmla="*/ 441742 h 802803"/>
                <a:gd name="connsiteX31" fmla="*/ 1238999 w 1242898"/>
                <a:gd name="connsiteY31" fmla="*/ 460197 h 802803"/>
                <a:gd name="connsiteX32" fmla="*/ 1242898 w 1242898"/>
                <a:gd name="connsiteY32" fmla="*/ 466293 h 802803"/>
                <a:gd name="connsiteX33" fmla="*/ 1237022 w 1242898"/>
                <a:gd name="connsiteY33" fmla="*/ 470522 h 802803"/>
                <a:gd name="connsiteX34" fmla="*/ 1205771 w 1242898"/>
                <a:gd name="connsiteY34" fmla="*/ 500729 h 802803"/>
                <a:gd name="connsiteX35" fmla="*/ 1184296 w 1242898"/>
                <a:gd name="connsiteY35" fmla="*/ 536099 h 802803"/>
                <a:gd name="connsiteX36" fmla="*/ 1173806 w 1242898"/>
                <a:gd name="connsiteY36" fmla="*/ 550269 h 802803"/>
                <a:gd name="connsiteX37" fmla="*/ 1132449 w 1242898"/>
                <a:gd name="connsiteY37" fmla="*/ 586354 h 802803"/>
                <a:gd name="connsiteX38" fmla="*/ 1069782 w 1242898"/>
                <a:gd name="connsiteY38" fmla="*/ 588715 h 802803"/>
                <a:gd name="connsiteX39" fmla="*/ 1051768 w 1242898"/>
                <a:gd name="connsiteY39" fmla="*/ 631884 h 802803"/>
                <a:gd name="connsiteX40" fmla="*/ 296967 w 1242898"/>
                <a:gd name="connsiteY40" fmla="*/ 767598 h 802803"/>
                <a:gd name="connsiteX41" fmla="*/ 296582 w 1242898"/>
                <a:gd name="connsiteY41" fmla="*/ 766390 h 802803"/>
                <a:gd name="connsiteX42" fmla="*/ 286202 w 1242898"/>
                <a:gd name="connsiteY42" fmla="*/ 769630 h 802803"/>
                <a:gd name="connsiteX43" fmla="*/ 101772 w 1242898"/>
                <a:gd name="connsiteY43" fmla="*/ 802804 h 802803"/>
                <a:gd name="connsiteX44" fmla="*/ 0 w 1242898"/>
                <a:gd name="connsiteY44" fmla="*/ 197447 h 80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42898" h="802803">
                  <a:moveTo>
                    <a:pt x="0" y="197447"/>
                  </a:moveTo>
                  <a:cubicBezTo>
                    <a:pt x="24715" y="177510"/>
                    <a:pt x="51188" y="145874"/>
                    <a:pt x="80737" y="129178"/>
                  </a:cubicBezTo>
                  <a:lnTo>
                    <a:pt x="92105" y="168942"/>
                  </a:lnTo>
                  <a:lnTo>
                    <a:pt x="151861" y="176411"/>
                  </a:lnTo>
                  <a:lnTo>
                    <a:pt x="1023592" y="0"/>
                  </a:lnTo>
                  <a:lnTo>
                    <a:pt x="1025954" y="6261"/>
                  </a:lnTo>
                  <a:cubicBezTo>
                    <a:pt x="1034357" y="29164"/>
                    <a:pt x="1049241" y="50858"/>
                    <a:pt x="1064839" y="72168"/>
                  </a:cubicBezTo>
                  <a:cubicBezTo>
                    <a:pt x="1080383" y="94192"/>
                    <a:pt x="1096255" y="115173"/>
                    <a:pt x="1104878" y="130386"/>
                  </a:cubicBezTo>
                  <a:lnTo>
                    <a:pt x="1105812" y="132089"/>
                  </a:lnTo>
                  <a:lnTo>
                    <a:pt x="1108668" y="137361"/>
                  </a:lnTo>
                  <a:lnTo>
                    <a:pt x="1168863" y="143678"/>
                  </a:lnTo>
                  <a:lnTo>
                    <a:pt x="1160460" y="154607"/>
                  </a:lnTo>
                  <a:cubicBezTo>
                    <a:pt x="1158153" y="157628"/>
                    <a:pt x="1155846" y="160594"/>
                    <a:pt x="1153704" y="163669"/>
                  </a:cubicBezTo>
                  <a:cubicBezTo>
                    <a:pt x="1146784" y="173006"/>
                    <a:pt x="1149914" y="185748"/>
                    <a:pt x="1152166" y="196184"/>
                  </a:cubicBezTo>
                  <a:cubicBezTo>
                    <a:pt x="1153539" y="202610"/>
                    <a:pt x="1153759" y="198161"/>
                    <a:pt x="1154253" y="207717"/>
                  </a:cubicBezTo>
                  <a:lnTo>
                    <a:pt x="1154363" y="210408"/>
                  </a:lnTo>
                  <a:lnTo>
                    <a:pt x="1152825" y="212605"/>
                  </a:lnTo>
                  <a:cubicBezTo>
                    <a:pt x="1143379" y="225952"/>
                    <a:pt x="1123936" y="230126"/>
                    <a:pt x="1114214" y="248086"/>
                  </a:cubicBezTo>
                  <a:cubicBezTo>
                    <a:pt x="1103066" y="268736"/>
                    <a:pt x="1128769" y="276425"/>
                    <a:pt x="1134591" y="288783"/>
                  </a:cubicBezTo>
                  <a:lnTo>
                    <a:pt x="1136568" y="292792"/>
                  </a:lnTo>
                  <a:lnTo>
                    <a:pt x="1133877" y="296527"/>
                  </a:lnTo>
                  <a:cubicBezTo>
                    <a:pt x="1132394" y="298559"/>
                    <a:pt x="1130801" y="300427"/>
                    <a:pt x="1129154" y="302404"/>
                  </a:cubicBezTo>
                  <a:cubicBezTo>
                    <a:pt x="1123387" y="309214"/>
                    <a:pt x="1117071" y="316684"/>
                    <a:pt x="1116961" y="326020"/>
                  </a:cubicBezTo>
                  <a:cubicBezTo>
                    <a:pt x="1116796" y="341014"/>
                    <a:pt x="1128110" y="354416"/>
                    <a:pt x="1128110" y="369794"/>
                  </a:cubicBezTo>
                  <a:cubicBezTo>
                    <a:pt x="1128110" y="375451"/>
                    <a:pt x="1130087" y="380888"/>
                    <a:pt x="1134426" y="384568"/>
                  </a:cubicBezTo>
                  <a:cubicBezTo>
                    <a:pt x="1140688" y="389841"/>
                    <a:pt x="1148047" y="389291"/>
                    <a:pt x="1155681" y="389346"/>
                  </a:cubicBezTo>
                  <a:cubicBezTo>
                    <a:pt x="1155956" y="389346"/>
                    <a:pt x="1156285" y="389346"/>
                    <a:pt x="1156560" y="389346"/>
                  </a:cubicBezTo>
                  <a:lnTo>
                    <a:pt x="1160295" y="389401"/>
                  </a:lnTo>
                  <a:lnTo>
                    <a:pt x="1162602" y="392257"/>
                  </a:lnTo>
                  <a:cubicBezTo>
                    <a:pt x="1174135" y="406757"/>
                    <a:pt x="1182319" y="425870"/>
                    <a:pt x="1201871" y="430813"/>
                  </a:cubicBezTo>
                  <a:cubicBezTo>
                    <a:pt x="1210165" y="432900"/>
                    <a:pt x="1219281" y="435591"/>
                    <a:pt x="1225433" y="441742"/>
                  </a:cubicBezTo>
                  <a:cubicBezTo>
                    <a:pt x="1230541" y="446795"/>
                    <a:pt x="1235099" y="454045"/>
                    <a:pt x="1238999" y="460197"/>
                  </a:cubicBezTo>
                  <a:lnTo>
                    <a:pt x="1242898" y="466293"/>
                  </a:lnTo>
                  <a:lnTo>
                    <a:pt x="1237022" y="470522"/>
                  </a:lnTo>
                  <a:cubicBezTo>
                    <a:pt x="1225158" y="479145"/>
                    <a:pt x="1214558" y="488976"/>
                    <a:pt x="1205771" y="500729"/>
                  </a:cubicBezTo>
                  <a:cubicBezTo>
                    <a:pt x="1197477" y="511769"/>
                    <a:pt x="1191436" y="524236"/>
                    <a:pt x="1184296" y="536099"/>
                  </a:cubicBezTo>
                  <a:cubicBezTo>
                    <a:pt x="1181275" y="541152"/>
                    <a:pt x="1177815" y="545986"/>
                    <a:pt x="1173806" y="550269"/>
                  </a:cubicBezTo>
                  <a:cubicBezTo>
                    <a:pt x="1161283" y="563726"/>
                    <a:pt x="1147773" y="576193"/>
                    <a:pt x="1132449" y="586354"/>
                  </a:cubicBezTo>
                  <a:cubicBezTo>
                    <a:pt x="1113061" y="579543"/>
                    <a:pt x="1086918" y="571854"/>
                    <a:pt x="1069782" y="588715"/>
                  </a:cubicBezTo>
                  <a:cubicBezTo>
                    <a:pt x="1058469" y="599865"/>
                    <a:pt x="1055942" y="617220"/>
                    <a:pt x="1051768" y="631884"/>
                  </a:cubicBezTo>
                  <a:lnTo>
                    <a:pt x="296967" y="767598"/>
                  </a:lnTo>
                  <a:lnTo>
                    <a:pt x="296582" y="766390"/>
                  </a:lnTo>
                  <a:lnTo>
                    <a:pt x="286202" y="769630"/>
                  </a:lnTo>
                  <a:lnTo>
                    <a:pt x="101772" y="802804"/>
                  </a:lnTo>
                  <a:lnTo>
                    <a:pt x="0" y="197447"/>
                  </a:lnTo>
                  <a:close/>
                </a:path>
              </a:pathLst>
            </a:custGeom>
            <a:grpFill/>
            <a:ln w="6350"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D269C7E7-D1A8-7FBC-85F9-F07E0CB5460B}"/>
                </a:ext>
              </a:extLst>
            </p:cNvPr>
            <p:cNvSpPr/>
            <p:nvPr/>
          </p:nvSpPr>
          <p:spPr>
            <a:xfrm>
              <a:off x="11431854" y="5071496"/>
              <a:ext cx="912703" cy="1016616"/>
            </a:xfrm>
            <a:custGeom>
              <a:avLst/>
              <a:gdLst>
                <a:gd name="connsiteX0" fmla="*/ 289057 w 912703"/>
                <a:gd name="connsiteY0" fmla="*/ 149335 h 1016616"/>
                <a:gd name="connsiteX1" fmla="*/ 380284 w 912703"/>
                <a:gd name="connsiteY1" fmla="*/ 180531 h 1016616"/>
                <a:gd name="connsiteX2" fmla="*/ 403571 w 912703"/>
                <a:gd name="connsiteY2" fmla="*/ 204532 h 1016616"/>
                <a:gd name="connsiteX3" fmla="*/ 446191 w 912703"/>
                <a:gd name="connsiteY3" fmla="*/ 198765 h 1016616"/>
                <a:gd name="connsiteX4" fmla="*/ 505617 w 912703"/>
                <a:gd name="connsiteY4" fmla="*/ 207992 h 1016616"/>
                <a:gd name="connsiteX5" fmla="*/ 551203 w 912703"/>
                <a:gd name="connsiteY5" fmla="*/ 160704 h 1016616"/>
                <a:gd name="connsiteX6" fmla="*/ 619416 w 912703"/>
                <a:gd name="connsiteY6" fmla="*/ 165976 h 1016616"/>
                <a:gd name="connsiteX7" fmla="*/ 848608 w 912703"/>
                <a:gd name="connsiteY7" fmla="*/ 2087 h 1016616"/>
                <a:gd name="connsiteX8" fmla="*/ 853386 w 912703"/>
                <a:gd name="connsiteY8" fmla="*/ 0 h 1016616"/>
                <a:gd name="connsiteX9" fmla="*/ 912703 w 912703"/>
                <a:gd name="connsiteY9" fmla="*/ 353262 h 1016616"/>
                <a:gd name="connsiteX10" fmla="*/ 887549 w 912703"/>
                <a:gd name="connsiteY10" fmla="*/ 394948 h 1016616"/>
                <a:gd name="connsiteX11" fmla="*/ 892382 w 912703"/>
                <a:gd name="connsiteY11" fmla="*/ 424936 h 1016616"/>
                <a:gd name="connsiteX12" fmla="*/ 890405 w 912703"/>
                <a:gd name="connsiteY12" fmla="*/ 425815 h 1016616"/>
                <a:gd name="connsiteX13" fmla="*/ 881892 w 912703"/>
                <a:gd name="connsiteY13" fmla="*/ 474037 h 1016616"/>
                <a:gd name="connsiteX14" fmla="*/ 892711 w 912703"/>
                <a:gd name="connsiteY14" fmla="*/ 499301 h 1016616"/>
                <a:gd name="connsiteX15" fmla="*/ 889306 w 912703"/>
                <a:gd name="connsiteY15" fmla="*/ 556530 h 1016616"/>
                <a:gd name="connsiteX16" fmla="*/ 891997 w 912703"/>
                <a:gd name="connsiteY16" fmla="*/ 634521 h 1016616"/>
                <a:gd name="connsiteX17" fmla="*/ 892546 w 912703"/>
                <a:gd name="connsiteY17" fmla="*/ 643912 h 1016616"/>
                <a:gd name="connsiteX18" fmla="*/ 867392 w 912703"/>
                <a:gd name="connsiteY18" fmla="*/ 660664 h 1016616"/>
                <a:gd name="connsiteX19" fmla="*/ 862944 w 912703"/>
                <a:gd name="connsiteY19" fmla="*/ 661762 h 1016616"/>
                <a:gd name="connsiteX20" fmla="*/ 861351 w 912703"/>
                <a:gd name="connsiteY20" fmla="*/ 666925 h 1016616"/>
                <a:gd name="connsiteX21" fmla="*/ 818347 w 912703"/>
                <a:gd name="connsiteY21" fmla="*/ 718442 h 1016616"/>
                <a:gd name="connsiteX22" fmla="*/ 741400 w 912703"/>
                <a:gd name="connsiteY22" fmla="*/ 774189 h 1016616"/>
                <a:gd name="connsiteX23" fmla="*/ 719266 w 912703"/>
                <a:gd name="connsiteY23" fmla="*/ 855584 h 1016616"/>
                <a:gd name="connsiteX24" fmla="*/ 705645 w 912703"/>
                <a:gd name="connsiteY24" fmla="*/ 865360 h 1016616"/>
                <a:gd name="connsiteX25" fmla="*/ 690157 w 912703"/>
                <a:gd name="connsiteY25" fmla="*/ 852014 h 1016616"/>
                <a:gd name="connsiteX26" fmla="*/ 649954 w 912703"/>
                <a:gd name="connsiteY26" fmla="*/ 884528 h 1016616"/>
                <a:gd name="connsiteX27" fmla="*/ 641990 w 912703"/>
                <a:gd name="connsiteY27" fmla="*/ 922150 h 1016616"/>
                <a:gd name="connsiteX28" fmla="*/ 630676 w 912703"/>
                <a:gd name="connsiteY28" fmla="*/ 985531 h 1016616"/>
                <a:gd name="connsiteX29" fmla="*/ 587342 w 912703"/>
                <a:gd name="connsiteY29" fmla="*/ 1016617 h 1016616"/>
                <a:gd name="connsiteX30" fmla="*/ 559716 w 912703"/>
                <a:gd name="connsiteY30" fmla="*/ 992067 h 1016616"/>
                <a:gd name="connsiteX31" fmla="*/ 532254 w 912703"/>
                <a:gd name="connsiteY31" fmla="*/ 969878 h 1016616"/>
                <a:gd name="connsiteX32" fmla="*/ 494632 w 912703"/>
                <a:gd name="connsiteY32" fmla="*/ 933299 h 1016616"/>
                <a:gd name="connsiteX33" fmla="*/ 445202 w 912703"/>
                <a:gd name="connsiteY33" fmla="*/ 987343 h 1016616"/>
                <a:gd name="connsiteX34" fmla="*/ 443335 w 912703"/>
                <a:gd name="connsiteY34" fmla="*/ 988716 h 1016616"/>
                <a:gd name="connsiteX35" fmla="*/ 441028 w 912703"/>
                <a:gd name="connsiteY35" fmla="*/ 988826 h 1016616"/>
                <a:gd name="connsiteX36" fmla="*/ 398793 w 912703"/>
                <a:gd name="connsiteY36" fmla="*/ 977896 h 1016616"/>
                <a:gd name="connsiteX37" fmla="*/ 376165 w 912703"/>
                <a:gd name="connsiteY37" fmla="*/ 974107 h 1016616"/>
                <a:gd name="connsiteX38" fmla="*/ 347715 w 912703"/>
                <a:gd name="connsiteY38" fmla="*/ 990639 h 1016616"/>
                <a:gd name="connsiteX39" fmla="*/ 345023 w 912703"/>
                <a:gd name="connsiteY39" fmla="*/ 993714 h 1016616"/>
                <a:gd name="connsiteX40" fmla="*/ 339860 w 912703"/>
                <a:gd name="connsiteY40" fmla="*/ 999316 h 1016616"/>
                <a:gd name="connsiteX41" fmla="*/ 334259 w 912703"/>
                <a:gd name="connsiteY41" fmla="*/ 994154 h 1016616"/>
                <a:gd name="connsiteX42" fmla="*/ 327613 w 912703"/>
                <a:gd name="connsiteY42" fmla="*/ 987563 h 1016616"/>
                <a:gd name="connsiteX43" fmla="*/ 298723 w 912703"/>
                <a:gd name="connsiteY43" fmla="*/ 968340 h 1016616"/>
                <a:gd name="connsiteX44" fmla="*/ 235123 w 912703"/>
                <a:gd name="connsiteY44" fmla="*/ 964440 h 1016616"/>
                <a:gd name="connsiteX45" fmla="*/ 204147 w 912703"/>
                <a:gd name="connsiteY45" fmla="*/ 928082 h 1016616"/>
                <a:gd name="connsiteX46" fmla="*/ 165042 w 912703"/>
                <a:gd name="connsiteY46" fmla="*/ 885407 h 1016616"/>
                <a:gd name="connsiteX47" fmla="*/ 130495 w 912703"/>
                <a:gd name="connsiteY47" fmla="*/ 891393 h 1016616"/>
                <a:gd name="connsiteX48" fmla="*/ 121653 w 912703"/>
                <a:gd name="connsiteY48" fmla="*/ 895787 h 1016616"/>
                <a:gd name="connsiteX49" fmla="*/ 121379 w 912703"/>
                <a:gd name="connsiteY49" fmla="*/ 895842 h 1016616"/>
                <a:gd name="connsiteX50" fmla="*/ 121104 w 912703"/>
                <a:gd name="connsiteY50" fmla="*/ 895897 h 1016616"/>
                <a:gd name="connsiteX51" fmla="*/ 99849 w 912703"/>
                <a:gd name="connsiteY51" fmla="*/ 895073 h 1016616"/>
                <a:gd name="connsiteX52" fmla="*/ 93863 w 912703"/>
                <a:gd name="connsiteY52" fmla="*/ 894689 h 1016616"/>
                <a:gd name="connsiteX53" fmla="*/ 87436 w 912703"/>
                <a:gd name="connsiteY53" fmla="*/ 894359 h 1016616"/>
                <a:gd name="connsiteX54" fmla="*/ 0 w 912703"/>
                <a:gd name="connsiteY54" fmla="*/ 194810 h 1016616"/>
                <a:gd name="connsiteX55" fmla="*/ 289057 w 912703"/>
                <a:gd name="connsiteY55" fmla="*/ 149335 h 101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2703" h="1016616">
                  <a:moveTo>
                    <a:pt x="289057" y="149335"/>
                  </a:moveTo>
                  <a:cubicBezTo>
                    <a:pt x="310532" y="155321"/>
                    <a:pt x="344364" y="168283"/>
                    <a:pt x="380284" y="180531"/>
                  </a:cubicBezTo>
                  <a:cubicBezTo>
                    <a:pt x="392312" y="184650"/>
                    <a:pt x="391433" y="200907"/>
                    <a:pt x="403571" y="204532"/>
                  </a:cubicBezTo>
                  <a:cubicBezTo>
                    <a:pt x="416643" y="208431"/>
                    <a:pt x="431526" y="198270"/>
                    <a:pt x="446191" y="198765"/>
                  </a:cubicBezTo>
                  <a:cubicBezTo>
                    <a:pt x="469093" y="199424"/>
                    <a:pt x="491502" y="208980"/>
                    <a:pt x="505617" y="207992"/>
                  </a:cubicBezTo>
                  <a:cubicBezTo>
                    <a:pt x="535000" y="205795"/>
                    <a:pt x="523522" y="176082"/>
                    <a:pt x="551203" y="160704"/>
                  </a:cubicBezTo>
                  <a:cubicBezTo>
                    <a:pt x="571799" y="149280"/>
                    <a:pt x="599260" y="182837"/>
                    <a:pt x="619416" y="165976"/>
                  </a:cubicBezTo>
                  <a:cubicBezTo>
                    <a:pt x="669616" y="124125"/>
                    <a:pt x="706359" y="56790"/>
                    <a:pt x="848608" y="2087"/>
                  </a:cubicBezTo>
                  <a:cubicBezTo>
                    <a:pt x="850146" y="1483"/>
                    <a:pt x="851794" y="879"/>
                    <a:pt x="853386" y="0"/>
                  </a:cubicBezTo>
                  <a:lnTo>
                    <a:pt x="912703" y="353262"/>
                  </a:lnTo>
                  <a:cubicBezTo>
                    <a:pt x="893480" y="357491"/>
                    <a:pt x="887549" y="373803"/>
                    <a:pt x="887549" y="394948"/>
                  </a:cubicBezTo>
                  <a:cubicBezTo>
                    <a:pt x="887549" y="400935"/>
                    <a:pt x="894469" y="421311"/>
                    <a:pt x="892382" y="424936"/>
                  </a:cubicBezTo>
                  <a:cubicBezTo>
                    <a:pt x="892162" y="425375"/>
                    <a:pt x="890899" y="425760"/>
                    <a:pt x="890405" y="425815"/>
                  </a:cubicBezTo>
                  <a:cubicBezTo>
                    <a:pt x="867227" y="431581"/>
                    <a:pt x="875465" y="458713"/>
                    <a:pt x="881892" y="474037"/>
                  </a:cubicBezTo>
                  <a:cubicBezTo>
                    <a:pt x="884254" y="479584"/>
                    <a:pt x="891778" y="494193"/>
                    <a:pt x="892711" y="499301"/>
                  </a:cubicBezTo>
                  <a:cubicBezTo>
                    <a:pt x="892656" y="518414"/>
                    <a:pt x="889471" y="537417"/>
                    <a:pt x="889306" y="556530"/>
                  </a:cubicBezTo>
                  <a:cubicBezTo>
                    <a:pt x="877882" y="585805"/>
                    <a:pt x="881562" y="605412"/>
                    <a:pt x="891997" y="634521"/>
                  </a:cubicBezTo>
                  <a:cubicBezTo>
                    <a:pt x="892821" y="636827"/>
                    <a:pt x="893535" y="641166"/>
                    <a:pt x="892546" y="643912"/>
                  </a:cubicBezTo>
                  <a:cubicBezTo>
                    <a:pt x="886286" y="648746"/>
                    <a:pt x="873543" y="657533"/>
                    <a:pt x="867392" y="660664"/>
                  </a:cubicBezTo>
                  <a:lnTo>
                    <a:pt x="862944" y="661762"/>
                  </a:lnTo>
                  <a:lnTo>
                    <a:pt x="861351" y="666925"/>
                  </a:lnTo>
                  <a:cubicBezTo>
                    <a:pt x="856298" y="683456"/>
                    <a:pt x="837295" y="715971"/>
                    <a:pt x="818347" y="718442"/>
                  </a:cubicBezTo>
                  <a:cubicBezTo>
                    <a:pt x="760293" y="725912"/>
                    <a:pt x="767982" y="723495"/>
                    <a:pt x="741400" y="774189"/>
                  </a:cubicBezTo>
                  <a:cubicBezTo>
                    <a:pt x="733271" y="789896"/>
                    <a:pt x="722286" y="832901"/>
                    <a:pt x="719266" y="855584"/>
                  </a:cubicBezTo>
                  <a:cubicBezTo>
                    <a:pt x="713719" y="858000"/>
                    <a:pt x="709270" y="861351"/>
                    <a:pt x="705645" y="865360"/>
                  </a:cubicBezTo>
                  <a:cubicBezTo>
                    <a:pt x="702075" y="858769"/>
                    <a:pt x="697132" y="853607"/>
                    <a:pt x="690157" y="852014"/>
                  </a:cubicBezTo>
                  <a:cubicBezTo>
                    <a:pt x="672142" y="847895"/>
                    <a:pt x="656819" y="870852"/>
                    <a:pt x="649954" y="884528"/>
                  </a:cubicBezTo>
                  <a:cubicBezTo>
                    <a:pt x="645889" y="892602"/>
                    <a:pt x="642264" y="912923"/>
                    <a:pt x="641990" y="922150"/>
                  </a:cubicBezTo>
                  <a:cubicBezTo>
                    <a:pt x="641166" y="949062"/>
                    <a:pt x="641495" y="959497"/>
                    <a:pt x="630676" y="985531"/>
                  </a:cubicBezTo>
                  <a:cubicBezTo>
                    <a:pt x="623920" y="1002007"/>
                    <a:pt x="603050" y="1004918"/>
                    <a:pt x="587342" y="1016617"/>
                  </a:cubicBezTo>
                  <a:cubicBezTo>
                    <a:pt x="579048" y="1007500"/>
                    <a:pt x="569602" y="999591"/>
                    <a:pt x="559716" y="992067"/>
                  </a:cubicBezTo>
                  <a:cubicBezTo>
                    <a:pt x="550489" y="985036"/>
                    <a:pt x="540218" y="978391"/>
                    <a:pt x="532254" y="969878"/>
                  </a:cubicBezTo>
                  <a:cubicBezTo>
                    <a:pt x="519787" y="956422"/>
                    <a:pt x="515778" y="932421"/>
                    <a:pt x="494632" y="933299"/>
                  </a:cubicBezTo>
                  <a:cubicBezTo>
                    <a:pt x="468434" y="934398"/>
                    <a:pt x="466347" y="971745"/>
                    <a:pt x="445202" y="987343"/>
                  </a:cubicBezTo>
                  <a:lnTo>
                    <a:pt x="443335" y="988716"/>
                  </a:lnTo>
                  <a:lnTo>
                    <a:pt x="441028" y="988826"/>
                  </a:lnTo>
                  <a:cubicBezTo>
                    <a:pt x="431142" y="989211"/>
                    <a:pt x="409502" y="980752"/>
                    <a:pt x="398793" y="977896"/>
                  </a:cubicBezTo>
                  <a:cubicBezTo>
                    <a:pt x="391433" y="975864"/>
                    <a:pt x="383798" y="974437"/>
                    <a:pt x="376165" y="974107"/>
                  </a:cubicBezTo>
                  <a:cubicBezTo>
                    <a:pt x="363916" y="973448"/>
                    <a:pt x="355349" y="982290"/>
                    <a:pt x="347715" y="990639"/>
                  </a:cubicBezTo>
                  <a:cubicBezTo>
                    <a:pt x="346781" y="991627"/>
                    <a:pt x="345902" y="992671"/>
                    <a:pt x="345023" y="993714"/>
                  </a:cubicBezTo>
                  <a:lnTo>
                    <a:pt x="339860" y="999316"/>
                  </a:lnTo>
                  <a:lnTo>
                    <a:pt x="334259" y="994154"/>
                  </a:lnTo>
                  <a:cubicBezTo>
                    <a:pt x="331952" y="991957"/>
                    <a:pt x="329810" y="989760"/>
                    <a:pt x="327613" y="987563"/>
                  </a:cubicBezTo>
                  <a:cubicBezTo>
                    <a:pt x="320473" y="980423"/>
                    <a:pt x="309653" y="968340"/>
                    <a:pt x="298723" y="968340"/>
                  </a:cubicBezTo>
                  <a:cubicBezTo>
                    <a:pt x="277578" y="968340"/>
                    <a:pt x="255444" y="973503"/>
                    <a:pt x="235123" y="964440"/>
                  </a:cubicBezTo>
                  <a:cubicBezTo>
                    <a:pt x="226391" y="960376"/>
                    <a:pt x="210353" y="936759"/>
                    <a:pt x="204147" y="928082"/>
                  </a:cubicBezTo>
                  <a:cubicBezTo>
                    <a:pt x="194590" y="914735"/>
                    <a:pt x="179762" y="892821"/>
                    <a:pt x="165042" y="885407"/>
                  </a:cubicBezTo>
                  <a:cubicBezTo>
                    <a:pt x="152300" y="879091"/>
                    <a:pt x="141590" y="884528"/>
                    <a:pt x="130495" y="891393"/>
                  </a:cubicBezTo>
                  <a:cubicBezTo>
                    <a:pt x="126267" y="893920"/>
                    <a:pt x="127640" y="894469"/>
                    <a:pt x="121653" y="895787"/>
                  </a:cubicBezTo>
                  <a:lnTo>
                    <a:pt x="121379" y="895842"/>
                  </a:lnTo>
                  <a:lnTo>
                    <a:pt x="121104" y="895897"/>
                  </a:lnTo>
                  <a:cubicBezTo>
                    <a:pt x="114294" y="896776"/>
                    <a:pt x="106659" y="895622"/>
                    <a:pt x="99849" y="895073"/>
                  </a:cubicBezTo>
                  <a:cubicBezTo>
                    <a:pt x="97817" y="894908"/>
                    <a:pt x="95785" y="894799"/>
                    <a:pt x="93863" y="894689"/>
                  </a:cubicBezTo>
                  <a:lnTo>
                    <a:pt x="87436" y="894359"/>
                  </a:lnTo>
                  <a:lnTo>
                    <a:pt x="0" y="194810"/>
                  </a:lnTo>
                  <a:lnTo>
                    <a:pt x="289057" y="149335"/>
                  </a:lnTo>
                  <a:close/>
                </a:path>
              </a:pathLst>
            </a:custGeom>
            <a:grpFill/>
            <a:ln w="6350"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858F6884-EAF8-7576-B0FC-3E86A9E5F14D}"/>
                </a:ext>
              </a:extLst>
            </p:cNvPr>
            <p:cNvSpPr/>
            <p:nvPr/>
          </p:nvSpPr>
          <p:spPr>
            <a:xfrm>
              <a:off x="10223777" y="3711833"/>
              <a:ext cx="1619398" cy="1554364"/>
            </a:xfrm>
            <a:custGeom>
              <a:avLst/>
              <a:gdLst>
                <a:gd name="connsiteX0" fmla="*/ 449596 w 1619398"/>
                <a:gd name="connsiteY0" fmla="*/ 0 h 1554364"/>
                <a:gd name="connsiteX1" fmla="*/ 303173 w 1619398"/>
                <a:gd name="connsiteY1" fmla="*/ 86613 h 1554364"/>
                <a:gd name="connsiteX2" fmla="*/ 281259 w 1619398"/>
                <a:gd name="connsiteY2" fmla="*/ 91061 h 1554364"/>
                <a:gd name="connsiteX3" fmla="*/ 103529 w 1619398"/>
                <a:gd name="connsiteY3" fmla="*/ 206179 h 1554364"/>
                <a:gd name="connsiteX4" fmla="*/ 77935 w 1619398"/>
                <a:gd name="connsiteY4" fmla="*/ 199479 h 1554364"/>
                <a:gd name="connsiteX5" fmla="*/ 59427 w 1619398"/>
                <a:gd name="connsiteY5" fmla="*/ 218811 h 1554364"/>
                <a:gd name="connsiteX6" fmla="*/ 55 w 1619398"/>
                <a:gd name="connsiteY6" fmla="*/ 271098 h 1554364"/>
                <a:gd name="connsiteX7" fmla="*/ 0 w 1619398"/>
                <a:gd name="connsiteY7" fmla="*/ 271098 h 1554364"/>
                <a:gd name="connsiteX8" fmla="*/ 48551 w 1619398"/>
                <a:gd name="connsiteY8" fmla="*/ 326624 h 1554364"/>
                <a:gd name="connsiteX9" fmla="*/ 48716 w 1619398"/>
                <a:gd name="connsiteY9" fmla="*/ 327503 h 1554364"/>
                <a:gd name="connsiteX10" fmla="*/ 49046 w 1619398"/>
                <a:gd name="connsiteY10" fmla="*/ 328327 h 1554364"/>
                <a:gd name="connsiteX11" fmla="*/ 116106 w 1619398"/>
                <a:gd name="connsiteY11" fmla="*/ 354415 h 1554364"/>
                <a:gd name="connsiteX12" fmla="*/ 189648 w 1619398"/>
                <a:gd name="connsiteY12" fmla="*/ 361006 h 1554364"/>
                <a:gd name="connsiteX13" fmla="*/ 288948 w 1619398"/>
                <a:gd name="connsiteY13" fmla="*/ 409997 h 1554364"/>
                <a:gd name="connsiteX14" fmla="*/ 289827 w 1619398"/>
                <a:gd name="connsiteY14" fmla="*/ 409997 h 1554364"/>
                <a:gd name="connsiteX15" fmla="*/ 290706 w 1619398"/>
                <a:gd name="connsiteY15" fmla="*/ 410107 h 1554364"/>
                <a:gd name="connsiteX16" fmla="*/ 313004 w 1619398"/>
                <a:gd name="connsiteY16" fmla="*/ 411699 h 1554364"/>
                <a:gd name="connsiteX17" fmla="*/ 349747 w 1619398"/>
                <a:gd name="connsiteY17" fmla="*/ 413402 h 1554364"/>
                <a:gd name="connsiteX18" fmla="*/ 392477 w 1619398"/>
                <a:gd name="connsiteY18" fmla="*/ 416807 h 1554364"/>
                <a:gd name="connsiteX19" fmla="*/ 422465 w 1619398"/>
                <a:gd name="connsiteY19" fmla="*/ 430428 h 1554364"/>
                <a:gd name="connsiteX20" fmla="*/ 480408 w 1619398"/>
                <a:gd name="connsiteY20" fmla="*/ 473158 h 1554364"/>
                <a:gd name="connsiteX21" fmla="*/ 488701 w 1619398"/>
                <a:gd name="connsiteY21" fmla="*/ 476838 h 1554364"/>
                <a:gd name="connsiteX22" fmla="*/ 497763 w 1619398"/>
                <a:gd name="connsiteY22" fmla="*/ 539614 h 1554364"/>
                <a:gd name="connsiteX23" fmla="*/ 493370 w 1619398"/>
                <a:gd name="connsiteY23" fmla="*/ 569272 h 1554364"/>
                <a:gd name="connsiteX24" fmla="*/ 492216 w 1619398"/>
                <a:gd name="connsiteY24" fmla="*/ 579872 h 1554364"/>
                <a:gd name="connsiteX25" fmla="*/ 502707 w 1619398"/>
                <a:gd name="connsiteY25" fmla="*/ 577566 h 1554364"/>
                <a:gd name="connsiteX26" fmla="*/ 532090 w 1619398"/>
                <a:gd name="connsiteY26" fmla="*/ 584816 h 1554364"/>
                <a:gd name="connsiteX27" fmla="*/ 525610 w 1619398"/>
                <a:gd name="connsiteY27" fmla="*/ 617275 h 1554364"/>
                <a:gd name="connsiteX28" fmla="*/ 521929 w 1619398"/>
                <a:gd name="connsiteY28" fmla="*/ 631445 h 1554364"/>
                <a:gd name="connsiteX29" fmla="*/ 525280 w 1619398"/>
                <a:gd name="connsiteY29" fmla="*/ 641221 h 1554364"/>
                <a:gd name="connsiteX30" fmla="*/ 530443 w 1619398"/>
                <a:gd name="connsiteY30" fmla="*/ 646384 h 1554364"/>
                <a:gd name="connsiteX31" fmla="*/ 551807 w 1619398"/>
                <a:gd name="connsiteY31" fmla="*/ 657808 h 1554364"/>
                <a:gd name="connsiteX32" fmla="*/ 550764 w 1619398"/>
                <a:gd name="connsiteY32" fmla="*/ 594922 h 1554364"/>
                <a:gd name="connsiteX33" fmla="*/ 598491 w 1619398"/>
                <a:gd name="connsiteY33" fmla="*/ 535605 h 1554364"/>
                <a:gd name="connsiteX34" fmla="*/ 638365 w 1619398"/>
                <a:gd name="connsiteY34" fmla="*/ 427902 h 1554364"/>
                <a:gd name="connsiteX35" fmla="*/ 652865 w 1619398"/>
                <a:gd name="connsiteY35" fmla="*/ 469314 h 1554364"/>
                <a:gd name="connsiteX36" fmla="*/ 723221 w 1619398"/>
                <a:gd name="connsiteY36" fmla="*/ 426749 h 1554364"/>
                <a:gd name="connsiteX37" fmla="*/ 703723 w 1619398"/>
                <a:gd name="connsiteY37" fmla="*/ 482989 h 1554364"/>
                <a:gd name="connsiteX38" fmla="*/ 777210 w 1619398"/>
                <a:gd name="connsiteY38" fmla="*/ 437623 h 1554364"/>
                <a:gd name="connsiteX39" fmla="*/ 785283 w 1619398"/>
                <a:gd name="connsiteY39" fmla="*/ 398848 h 1554364"/>
                <a:gd name="connsiteX40" fmla="*/ 866734 w 1619398"/>
                <a:gd name="connsiteY40" fmla="*/ 381877 h 1554364"/>
                <a:gd name="connsiteX41" fmla="*/ 933519 w 1619398"/>
                <a:gd name="connsiteY41" fmla="*/ 340136 h 1554364"/>
                <a:gd name="connsiteX42" fmla="*/ 988057 w 1619398"/>
                <a:gd name="connsiteY42" fmla="*/ 347385 h 1554364"/>
                <a:gd name="connsiteX43" fmla="*/ 1031446 w 1619398"/>
                <a:gd name="connsiteY43" fmla="*/ 347220 h 1554364"/>
                <a:gd name="connsiteX44" fmla="*/ 1073462 w 1619398"/>
                <a:gd name="connsiteY44" fmla="*/ 377428 h 1554364"/>
                <a:gd name="connsiteX45" fmla="*/ 1076483 w 1619398"/>
                <a:gd name="connsiteY45" fmla="*/ 338762 h 1554364"/>
                <a:gd name="connsiteX46" fmla="*/ 1126627 w 1619398"/>
                <a:gd name="connsiteY46" fmla="*/ 347715 h 1554364"/>
                <a:gd name="connsiteX47" fmla="*/ 1176112 w 1619398"/>
                <a:gd name="connsiteY47" fmla="*/ 335961 h 1554364"/>
                <a:gd name="connsiteX48" fmla="*/ 1201816 w 1619398"/>
                <a:gd name="connsiteY48" fmla="*/ 355349 h 1554364"/>
                <a:gd name="connsiteX49" fmla="*/ 1209505 w 1619398"/>
                <a:gd name="connsiteY49" fmla="*/ 346726 h 1554364"/>
                <a:gd name="connsiteX50" fmla="*/ 1283925 w 1619398"/>
                <a:gd name="connsiteY50" fmla="*/ 340959 h 1554364"/>
                <a:gd name="connsiteX51" fmla="*/ 1279147 w 1619398"/>
                <a:gd name="connsiteY51" fmla="*/ 297626 h 1554364"/>
                <a:gd name="connsiteX52" fmla="*/ 1210878 w 1619398"/>
                <a:gd name="connsiteY52" fmla="*/ 295593 h 1554364"/>
                <a:gd name="connsiteX53" fmla="*/ 1144422 w 1619398"/>
                <a:gd name="connsiteY53" fmla="*/ 222491 h 1554364"/>
                <a:gd name="connsiteX54" fmla="*/ 1003051 w 1619398"/>
                <a:gd name="connsiteY54" fmla="*/ 232377 h 1554364"/>
                <a:gd name="connsiteX55" fmla="*/ 994319 w 1619398"/>
                <a:gd name="connsiteY55" fmla="*/ 141261 h 1554364"/>
                <a:gd name="connsiteX56" fmla="*/ 896941 w 1619398"/>
                <a:gd name="connsiteY56" fmla="*/ 179047 h 1554364"/>
                <a:gd name="connsiteX57" fmla="*/ 754197 w 1619398"/>
                <a:gd name="connsiteY57" fmla="*/ 220624 h 1554364"/>
                <a:gd name="connsiteX58" fmla="*/ 680711 w 1619398"/>
                <a:gd name="connsiteY58" fmla="*/ 279062 h 1554364"/>
                <a:gd name="connsiteX59" fmla="*/ 665936 w 1619398"/>
                <a:gd name="connsiteY59" fmla="*/ 264617 h 1554364"/>
                <a:gd name="connsiteX60" fmla="*/ 637102 w 1619398"/>
                <a:gd name="connsiteY60" fmla="*/ 274503 h 1554364"/>
                <a:gd name="connsiteX61" fmla="*/ 619911 w 1619398"/>
                <a:gd name="connsiteY61" fmla="*/ 255775 h 1554364"/>
                <a:gd name="connsiteX62" fmla="*/ 546535 w 1619398"/>
                <a:gd name="connsiteY62" fmla="*/ 263738 h 1554364"/>
                <a:gd name="connsiteX63" fmla="*/ 387259 w 1619398"/>
                <a:gd name="connsiteY63" fmla="*/ 161472 h 1554364"/>
                <a:gd name="connsiteX64" fmla="*/ 329096 w 1619398"/>
                <a:gd name="connsiteY64" fmla="*/ 212770 h 1554364"/>
                <a:gd name="connsiteX65" fmla="*/ 324043 w 1619398"/>
                <a:gd name="connsiteY65" fmla="*/ 144776 h 1554364"/>
                <a:gd name="connsiteX66" fmla="*/ 449596 w 1619398"/>
                <a:gd name="connsiteY66" fmla="*/ 0 h 1554364"/>
                <a:gd name="connsiteX67" fmla="*/ 449596 w 1619398"/>
                <a:gd name="connsiteY67" fmla="*/ 0 h 1554364"/>
                <a:gd name="connsiteX68" fmla="*/ 1074835 w 1619398"/>
                <a:gd name="connsiteY68" fmla="*/ 411370 h 1554364"/>
                <a:gd name="connsiteX69" fmla="*/ 1070990 w 1619398"/>
                <a:gd name="connsiteY69" fmla="*/ 411974 h 1554364"/>
                <a:gd name="connsiteX70" fmla="*/ 1020132 w 1619398"/>
                <a:gd name="connsiteY70" fmla="*/ 479529 h 1554364"/>
                <a:gd name="connsiteX71" fmla="*/ 1036170 w 1619398"/>
                <a:gd name="connsiteY71" fmla="*/ 517425 h 1554364"/>
                <a:gd name="connsiteX72" fmla="*/ 990529 w 1619398"/>
                <a:gd name="connsiteY72" fmla="*/ 560485 h 1554364"/>
                <a:gd name="connsiteX73" fmla="*/ 968835 w 1619398"/>
                <a:gd name="connsiteY73" fmla="*/ 595031 h 1554364"/>
                <a:gd name="connsiteX74" fmla="*/ 973613 w 1619398"/>
                <a:gd name="connsiteY74" fmla="*/ 651272 h 1554364"/>
                <a:gd name="connsiteX75" fmla="*/ 928796 w 1619398"/>
                <a:gd name="connsiteY75" fmla="*/ 707183 h 1554364"/>
                <a:gd name="connsiteX76" fmla="*/ 931542 w 1619398"/>
                <a:gd name="connsiteY76" fmla="*/ 638091 h 1554364"/>
                <a:gd name="connsiteX77" fmla="*/ 912155 w 1619398"/>
                <a:gd name="connsiteY77" fmla="*/ 606730 h 1554364"/>
                <a:gd name="connsiteX78" fmla="*/ 893920 w 1619398"/>
                <a:gd name="connsiteY78" fmla="*/ 656325 h 1554364"/>
                <a:gd name="connsiteX79" fmla="*/ 852179 w 1619398"/>
                <a:gd name="connsiteY79" fmla="*/ 687411 h 1554364"/>
                <a:gd name="connsiteX80" fmla="*/ 841799 w 1619398"/>
                <a:gd name="connsiteY80" fmla="*/ 725857 h 1554364"/>
                <a:gd name="connsiteX81" fmla="*/ 816479 w 1619398"/>
                <a:gd name="connsiteY81" fmla="*/ 743597 h 1554364"/>
                <a:gd name="connsiteX82" fmla="*/ 810383 w 1619398"/>
                <a:gd name="connsiteY82" fmla="*/ 852508 h 1554364"/>
                <a:gd name="connsiteX83" fmla="*/ 775562 w 1619398"/>
                <a:gd name="connsiteY83" fmla="*/ 928851 h 1554364"/>
                <a:gd name="connsiteX84" fmla="*/ 806648 w 1619398"/>
                <a:gd name="connsiteY84" fmla="*/ 1003216 h 1554364"/>
                <a:gd name="connsiteX85" fmla="*/ 790940 w 1619398"/>
                <a:gd name="connsiteY85" fmla="*/ 1054294 h 1554364"/>
                <a:gd name="connsiteX86" fmla="*/ 874423 w 1619398"/>
                <a:gd name="connsiteY86" fmla="*/ 1234330 h 1554364"/>
                <a:gd name="connsiteX87" fmla="*/ 846577 w 1619398"/>
                <a:gd name="connsiteY87" fmla="*/ 1441663 h 1554364"/>
                <a:gd name="connsiteX88" fmla="*/ 789073 w 1619398"/>
                <a:gd name="connsiteY88" fmla="*/ 1554364 h 1554364"/>
                <a:gd name="connsiteX89" fmla="*/ 1203079 w 1619398"/>
                <a:gd name="connsiteY89" fmla="*/ 1515863 h 1554364"/>
                <a:gd name="connsiteX90" fmla="*/ 1205057 w 1619398"/>
                <a:gd name="connsiteY90" fmla="*/ 1531571 h 1554364"/>
                <a:gd name="connsiteX91" fmla="*/ 1458360 w 1619398"/>
                <a:gd name="connsiteY91" fmla="*/ 1491807 h 1554364"/>
                <a:gd name="connsiteX92" fmla="*/ 1506856 w 1619398"/>
                <a:gd name="connsiteY92" fmla="*/ 1408215 h 1554364"/>
                <a:gd name="connsiteX93" fmla="*/ 1501254 w 1619398"/>
                <a:gd name="connsiteY93" fmla="*/ 1352908 h 1554364"/>
                <a:gd name="connsiteX94" fmla="*/ 1554419 w 1619398"/>
                <a:gd name="connsiteY94" fmla="*/ 1293152 h 1554364"/>
                <a:gd name="connsiteX95" fmla="*/ 1561998 w 1619398"/>
                <a:gd name="connsiteY95" fmla="*/ 1220874 h 1554364"/>
                <a:gd name="connsiteX96" fmla="*/ 1594458 w 1619398"/>
                <a:gd name="connsiteY96" fmla="*/ 1235044 h 1554364"/>
                <a:gd name="connsiteX97" fmla="*/ 1614614 w 1619398"/>
                <a:gd name="connsiteY97" fmla="*/ 1211263 h 1554364"/>
                <a:gd name="connsiteX98" fmla="*/ 1600334 w 1619398"/>
                <a:gd name="connsiteY98" fmla="*/ 1081206 h 1554364"/>
                <a:gd name="connsiteX99" fmla="*/ 1556506 w 1619398"/>
                <a:gd name="connsiteY99" fmla="*/ 943680 h 1554364"/>
                <a:gd name="connsiteX100" fmla="*/ 1530143 w 1619398"/>
                <a:gd name="connsiteY100" fmla="*/ 870962 h 1554364"/>
                <a:gd name="connsiteX101" fmla="*/ 1450670 w 1619398"/>
                <a:gd name="connsiteY101" fmla="*/ 856737 h 1554364"/>
                <a:gd name="connsiteX102" fmla="*/ 1350601 w 1619398"/>
                <a:gd name="connsiteY102" fmla="*/ 1000799 h 1554364"/>
                <a:gd name="connsiteX103" fmla="*/ 1288759 w 1619398"/>
                <a:gd name="connsiteY103" fmla="*/ 954005 h 1554364"/>
                <a:gd name="connsiteX104" fmla="*/ 1301006 w 1619398"/>
                <a:gd name="connsiteY104" fmla="*/ 886011 h 1554364"/>
                <a:gd name="connsiteX105" fmla="*/ 1351261 w 1619398"/>
                <a:gd name="connsiteY105" fmla="*/ 856847 h 1554364"/>
                <a:gd name="connsiteX106" fmla="*/ 1354117 w 1619398"/>
                <a:gd name="connsiteY106" fmla="*/ 812525 h 1554364"/>
                <a:gd name="connsiteX107" fmla="*/ 1389157 w 1619398"/>
                <a:gd name="connsiteY107" fmla="*/ 757273 h 1554364"/>
                <a:gd name="connsiteX108" fmla="*/ 1344395 w 1619398"/>
                <a:gd name="connsiteY108" fmla="*/ 605522 h 1554364"/>
                <a:gd name="connsiteX109" fmla="*/ 1366968 w 1619398"/>
                <a:gd name="connsiteY109" fmla="*/ 564824 h 1554364"/>
                <a:gd name="connsiteX110" fmla="*/ 1311552 w 1619398"/>
                <a:gd name="connsiteY110" fmla="*/ 505343 h 1554364"/>
                <a:gd name="connsiteX111" fmla="*/ 1208846 w 1619398"/>
                <a:gd name="connsiteY111" fmla="*/ 469533 h 1554364"/>
                <a:gd name="connsiteX112" fmla="*/ 1184351 w 1619398"/>
                <a:gd name="connsiteY112" fmla="*/ 445093 h 1554364"/>
                <a:gd name="connsiteX113" fmla="*/ 1122838 w 1619398"/>
                <a:gd name="connsiteY113" fmla="*/ 442401 h 1554364"/>
                <a:gd name="connsiteX114" fmla="*/ 1074725 w 1619398"/>
                <a:gd name="connsiteY114" fmla="*/ 411535 h 1554364"/>
                <a:gd name="connsiteX115" fmla="*/ 1074835 w 1619398"/>
                <a:gd name="connsiteY115" fmla="*/ 411535 h 1554364"/>
                <a:gd name="connsiteX116" fmla="*/ 789018 w 1619398"/>
                <a:gd name="connsiteY116" fmla="*/ 1554309 h 1554364"/>
                <a:gd name="connsiteX117" fmla="*/ 789018 w 1619398"/>
                <a:gd name="connsiteY117" fmla="*/ 1554364 h 1554364"/>
                <a:gd name="connsiteX118" fmla="*/ 789073 w 1619398"/>
                <a:gd name="connsiteY118" fmla="*/ 1554309 h 1554364"/>
                <a:gd name="connsiteX119" fmla="*/ 789018 w 1619398"/>
                <a:gd name="connsiteY119" fmla="*/ 1554309 h 155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619398" h="1554364">
                  <a:moveTo>
                    <a:pt x="449596" y="0"/>
                  </a:moveTo>
                  <a:cubicBezTo>
                    <a:pt x="344694" y="22299"/>
                    <a:pt x="334644" y="56460"/>
                    <a:pt x="303173" y="86613"/>
                  </a:cubicBezTo>
                  <a:cubicBezTo>
                    <a:pt x="297296" y="92160"/>
                    <a:pt x="287849" y="85954"/>
                    <a:pt x="281259" y="91061"/>
                  </a:cubicBezTo>
                  <a:cubicBezTo>
                    <a:pt x="215571" y="143458"/>
                    <a:pt x="150653" y="218537"/>
                    <a:pt x="103529" y="206179"/>
                  </a:cubicBezTo>
                  <a:cubicBezTo>
                    <a:pt x="94961" y="203982"/>
                    <a:pt x="86448" y="201731"/>
                    <a:pt x="77935" y="199479"/>
                  </a:cubicBezTo>
                  <a:cubicBezTo>
                    <a:pt x="65028" y="196128"/>
                    <a:pt x="62667" y="211232"/>
                    <a:pt x="59427" y="218811"/>
                  </a:cubicBezTo>
                  <a:cubicBezTo>
                    <a:pt x="54703" y="230180"/>
                    <a:pt x="29328" y="253907"/>
                    <a:pt x="55" y="271098"/>
                  </a:cubicBezTo>
                  <a:lnTo>
                    <a:pt x="0" y="271098"/>
                  </a:lnTo>
                  <a:cubicBezTo>
                    <a:pt x="23342" y="290980"/>
                    <a:pt x="46245" y="313498"/>
                    <a:pt x="48551" y="326624"/>
                  </a:cubicBezTo>
                  <a:lnTo>
                    <a:pt x="48716" y="327503"/>
                  </a:lnTo>
                  <a:lnTo>
                    <a:pt x="49046" y="328327"/>
                  </a:lnTo>
                  <a:cubicBezTo>
                    <a:pt x="55362" y="343156"/>
                    <a:pt x="100948" y="351889"/>
                    <a:pt x="116106" y="354415"/>
                  </a:cubicBezTo>
                  <a:cubicBezTo>
                    <a:pt x="140163" y="358479"/>
                    <a:pt x="165262" y="361006"/>
                    <a:pt x="189648" y="361006"/>
                  </a:cubicBezTo>
                  <a:cubicBezTo>
                    <a:pt x="236497" y="361006"/>
                    <a:pt x="264232" y="409997"/>
                    <a:pt x="288948" y="409997"/>
                  </a:cubicBezTo>
                  <a:lnTo>
                    <a:pt x="289827" y="409997"/>
                  </a:lnTo>
                  <a:lnTo>
                    <a:pt x="290706" y="410107"/>
                  </a:lnTo>
                  <a:cubicBezTo>
                    <a:pt x="298065" y="411315"/>
                    <a:pt x="305589" y="411370"/>
                    <a:pt x="313004" y="411699"/>
                  </a:cubicBezTo>
                  <a:cubicBezTo>
                    <a:pt x="325251" y="412249"/>
                    <a:pt x="337500" y="412688"/>
                    <a:pt x="349747" y="413402"/>
                  </a:cubicBezTo>
                  <a:cubicBezTo>
                    <a:pt x="364027" y="414171"/>
                    <a:pt x="378307" y="414940"/>
                    <a:pt x="392477" y="416807"/>
                  </a:cubicBezTo>
                  <a:cubicBezTo>
                    <a:pt x="402089" y="418016"/>
                    <a:pt x="418456" y="419993"/>
                    <a:pt x="422465" y="430428"/>
                  </a:cubicBezTo>
                  <a:cubicBezTo>
                    <a:pt x="435207" y="463491"/>
                    <a:pt x="448333" y="466018"/>
                    <a:pt x="480408" y="473158"/>
                  </a:cubicBezTo>
                  <a:cubicBezTo>
                    <a:pt x="483429" y="473762"/>
                    <a:pt x="486175" y="474970"/>
                    <a:pt x="488701" y="476838"/>
                  </a:cubicBezTo>
                  <a:cubicBezTo>
                    <a:pt x="505508" y="489031"/>
                    <a:pt x="500345" y="522039"/>
                    <a:pt x="497763" y="539614"/>
                  </a:cubicBezTo>
                  <a:cubicBezTo>
                    <a:pt x="496445" y="549500"/>
                    <a:pt x="494468" y="559222"/>
                    <a:pt x="493370" y="569272"/>
                  </a:cubicBezTo>
                  <a:lnTo>
                    <a:pt x="492216" y="579872"/>
                  </a:lnTo>
                  <a:lnTo>
                    <a:pt x="502707" y="577566"/>
                  </a:lnTo>
                  <a:cubicBezTo>
                    <a:pt x="513416" y="575149"/>
                    <a:pt x="526488" y="572623"/>
                    <a:pt x="532090" y="584816"/>
                  </a:cubicBezTo>
                  <a:cubicBezTo>
                    <a:pt x="536154" y="594043"/>
                    <a:pt x="528850" y="608542"/>
                    <a:pt x="525610" y="617275"/>
                  </a:cubicBezTo>
                  <a:cubicBezTo>
                    <a:pt x="524127" y="621339"/>
                    <a:pt x="521929" y="627326"/>
                    <a:pt x="521929" y="631445"/>
                  </a:cubicBezTo>
                  <a:cubicBezTo>
                    <a:pt x="521929" y="635125"/>
                    <a:pt x="523083" y="638365"/>
                    <a:pt x="525280" y="641221"/>
                  </a:cubicBezTo>
                  <a:cubicBezTo>
                    <a:pt x="526708" y="643143"/>
                    <a:pt x="528465" y="644846"/>
                    <a:pt x="530443" y="646384"/>
                  </a:cubicBezTo>
                  <a:cubicBezTo>
                    <a:pt x="533134" y="648416"/>
                    <a:pt x="542690" y="653414"/>
                    <a:pt x="551807" y="657808"/>
                  </a:cubicBezTo>
                  <a:cubicBezTo>
                    <a:pt x="554004" y="639354"/>
                    <a:pt x="544503" y="606236"/>
                    <a:pt x="550764" y="594922"/>
                  </a:cubicBezTo>
                  <a:cubicBezTo>
                    <a:pt x="570481" y="560045"/>
                    <a:pt x="594922" y="540548"/>
                    <a:pt x="598491" y="535605"/>
                  </a:cubicBezTo>
                  <a:cubicBezTo>
                    <a:pt x="614309" y="513746"/>
                    <a:pt x="627710" y="426529"/>
                    <a:pt x="638365" y="427902"/>
                  </a:cubicBezTo>
                  <a:cubicBezTo>
                    <a:pt x="660938" y="430922"/>
                    <a:pt x="631500" y="477112"/>
                    <a:pt x="652865" y="469314"/>
                  </a:cubicBezTo>
                  <a:cubicBezTo>
                    <a:pt x="671209" y="462558"/>
                    <a:pt x="685653" y="412908"/>
                    <a:pt x="723221" y="426749"/>
                  </a:cubicBezTo>
                  <a:cubicBezTo>
                    <a:pt x="744091" y="434438"/>
                    <a:pt x="710039" y="457945"/>
                    <a:pt x="703723" y="482989"/>
                  </a:cubicBezTo>
                  <a:cubicBezTo>
                    <a:pt x="726406" y="474476"/>
                    <a:pt x="751121" y="456571"/>
                    <a:pt x="777210" y="437623"/>
                  </a:cubicBezTo>
                  <a:cubicBezTo>
                    <a:pt x="788359" y="429495"/>
                    <a:pt x="773694" y="406812"/>
                    <a:pt x="785283" y="398848"/>
                  </a:cubicBezTo>
                  <a:cubicBezTo>
                    <a:pt x="803353" y="386490"/>
                    <a:pt x="848005" y="389566"/>
                    <a:pt x="866734" y="381877"/>
                  </a:cubicBezTo>
                  <a:cubicBezTo>
                    <a:pt x="889636" y="372375"/>
                    <a:pt x="909299" y="345683"/>
                    <a:pt x="933519" y="340136"/>
                  </a:cubicBezTo>
                  <a:cubicBezTo>
                    <a:pt x="950601" y="336401"/>
                    <a:pt x="970592" y="345078"/>
                    <a:pt x="988057" y="347385"/>
                  </a:cubicBezTo>
                  <a:cubicBezTo>
                    <a:pt x="1009147" y="350131"/>
                    <a:pt x="1026723" y="346891"/>
                    <a:pt x="1031446" y="347220"/>
                  </a:cubicBezTo>
                  <a:cubicBezTo>
                    <a:pt x="1045287" y="348264"/>
                    <a:pt x="1068519" y="382865"/>
                    <a:pt x="1073462" y="377428"/>
                  </a:cubicBezTo>
                  <a:cubicBezTo>
                    <a:pt x="1083129" y="366828"/>
                    <a:pt x="1083842" y="347385"/>
                    <a:pt x="1076483" y="338762"/>
                  </a:cubicBezTo>
                  <a:cubicBezTo>
                    <a:pt x="1073956" y="335796"/>
                    <a:pt x="1099551" y="347934"/>
                    <a:pt x="1126627" y="347715"/>
                  </a:cubicBezTo>
                  <a:cubicBezTo>
                    <a:pt x="1143983" y="347605"/>
                    <a:pt x="1159910" y="333545"/>
                    <a:pt x="1176112" y="335961"/>
                  </a:cubicBezTo>
                  <a:cubicBezTo>
                    <a:pt x="1187756" y="337719"/>
                    <a:pt x="1194566" y="355129"/>
                    <a:pt x="1201816" y="355349"/>
                  </a:cubicBezTo>
                  <a:cubicBezTo>
                    <a:pt x="1208572" y="355569"/>
                    <a:pt x="1209396" y="347879"/>
                    <a:pt x="1209505" y="346726"/>
                  </a:cubicBezTo>
                  <a:cubicBezTo>
                    <a:pt x="1210824" y="334863"/>
                    <a:pt x="1256519" y="350791"/>
                    <a:pt x="1283925" y="340959"/>
                  </a:cubicBezTo>
                  <a:cubicBezTo>
                    <a:pt x="1327753" y="325306"/>
                    <a:pt x="1297656" y="288563"/>
                    <a:pt x="1279147" y="297626"/>
                  </a:cubicBezTo>
                  <a:cubicBezTo>
                    <a:pt x="1248061" y="312729"/>
                    <a:pt x="1227026" y="304326"/>
                    <a:pt x="1210878" y="295593"/>
                  </a:cubicBezTo>
                  <a:cubicBezTo>
                    <a:pt x="1188470" y="283620"/>
                    <a:pt x="1167984" y="234190"/>
                    <a:pt x="1144422" y="222491"/>
                  </a:cubicBezTo>
                  <a:cubicBezTo>
                    <a:pt x="1109491" y="205246"/>
                    <a:pt x="1039136" y="250227"/>
                    <a:pt x="1003051" y="232377"/>
                  </a:cubicBezTo>
                  <a:cubicBezTo>
                    <a:pt x="989211" y="225512"/>
                    <a:pt x="972679" y="181574"/>
                    <a:pt x="994319" y="141261"/>
                  </a:cubicBezTo>
                  <a:cubicBezTo>
                    <a:pt x="974107" y="131704"/>
                    <a:pt x="940604" y="163724"/>
                    <a:pt x="896941" y="179047"/>
                  </a:cubicBezTo>
                  <a:cubicBezTo>
                    <a:pt x="837130" y="200083"/>
                    <a:pt x="766005" y="209859"/>
                    <a:pt x="754197" y="220624"/>
                  </a:cubicBezTo>
                  <a:cubicBezTo>
                    <a:pt x="747057" y="227215"/>
                    <a:pt x="699494" y="278787"/>
                    <a:pt x="680711" y="279062"/>
                  </a:cubicBezTo>
                  <a:cubicBezTo>
                    <a:pt x="674779" y="279171"/>
                    <a:pt x="671044" y="267693"/>
                    <a:pt x="665936" y="264617"/>
                  </a:cubicBezTo>
                  <a:cubicBezTo>
                    <a:pt x="657533" y="259399"/>
                    <a:pt x="645285" y="279940"/>
                    <a:pt x="637102" y="274503"/>
                  </a:cubicBezTo>
                  <a:cubicBezTo>
                    <a:pt x="630676" y="270274"/>
                    <a:pt x="626227" y="260168"/>
                    <a:pt x="619911" y="255775"/>
                  </a:cubicBezTo>
                  <a:cubicBezTo>
                    <a:pt x="601512" y="243087"/>
                    <a:pt x="563671" y="277798"/>
                    <a:pt x="546535" y="263738"/>
                  </a:cubicBezTo>
                  <a:cubicBezTo>
                    <a:pt x="498203" y="224084"/>
                    <a:pt x="438392" y="156200"/>
                    <a:pt x="387259" y="161472"/>
                  </a:cubicBezTo>
                  <a:cubicBezTo>
                    <a:pt x="370617" y="163175"/>
                    <a:pt x="345133" y="210024"/>
                    <a:pt x="329096" y="212770"/>
                  </a:cubicBezTo>
                  <a:cubicBezTo>
                    <a:pt x="317727" y="214692"/>
                    <a:pt x="307566" y="183332"/>
                    <a:pt x="324043" y="144776"/>
                  </a:cubicBezTo>
                  <a:cubicBezTo>
                    <a:pt x="341344" y="104408"/>
                    <a:pt x="387149" y="55362"/>
                    <a:pt x="449596" y="0"/>
                  </a:cubicBezTo>
                  <a:lnTo>
                    <a:pt x="449596" y="0"/>
                  </a:lnTo>
                  <a:close/>
                  <a:moveTo>
                    <a:pt x="1074835" y="411370"/>
                  </a:moveTo>
                  <a:cubicBezTo>
                    <a:pt x="1073682" y="411425"/>
                    <a:pt x="1072363" y="411645"/>
                    <a:pt x="1070990" y="411974"/>
                  </a:cubicBezTo>
                  <a:cubicBezTo>
                    <a:pt x="1044353" y="418290"/>
                    <a:pt x="1029908" y="448223"/>
                    <a:pt x="1020132" y="479529"/>
                  </a:cubicBezTo>
                  <a:cubicBezTo>
                    <a:pt x="1016727" y="490459"/>
                    <a:pt x="1039245" y="506056"/>
                    <a:pt x="1036170" y="517425"/>
                  </a:cubicBezTo>
                  <a:cubicBezTo>
                    <a:pt x="1031556" y="534122"/>
                    <a:pt x="1000690" y="546644"/>
                    <a:pt x="990529" y="560485"/>
                  </a:cubicBezTo>
                  <a:cubicBezTo>
                    <a:pt x="988881" y="562682"/>
                    <a:pt x="970867" y="576303"/>
                    <a:pt x="968835" y="595031"/>
                  </a:cubicBezTo>
                  <a:cubicBezTo>
                    <a:pt x="966967" y="612606"/>
                    <a:pt x="980203" y="632708"/>
                    <a:pt x="973613" y="651272"/>
                  </a:cubicBezTo>
                  <a:cubicBezTo>
                    <a:pt x="962463" y="683072"/>
                    <a:pt x="935826" y="701911"/>
                    <a:pt x="928796" y="707183"/>
                  </a:cubicBezTo>
                  <a:cubicBezTo>
                    <a:pt x="919953" y="713884"/>
                    <a:pt x="933080" y="669726"/>
                    <a:pt x="931542" y="638091"/>
                  </a:cubicBezTo>
                  <a:cubicBezTo>
                    <a:pt x="930554" y="619087"/>
                    <a:pt x="915505" y="606565"/>
                    <a:pt x="912155" y="606730"/>
                  </a:cubicBezTo>
                  <a:cubicBezTo>
                    <a:pt x="900346" y="607334"/>
                    <a:pt x="912374" y="631005"/>
                    <a:pt x="893920" y="656325"/>
                  </a:cubicBezTo>
                  <a:cubicBezTo>
                    <a:pt x="884254" y="669561"/>
                    <a:pt x="861571" y="669726"/>
                    <a:pt x="852179" y="687411"/>
                  </a:cubicBezTo>
                  <a:cubicBezTo>
                    <a:pt x="847401" y="696144"/>
                    <a:pt x="848444" y="716520"/>
                    <a:pt x="841799" y="725857"/>
                  </a:cubicBezTo>
                  <a:cubicBezTo>
                    <a:pt x="835098" y="735139"/>
                    <a:pt x="820763" y="733436"/>
                    <a:pt x="816479" y="743597"/>
                  </a:cubicBezTo>
                  <a:cubicBezTo>
                    <a:pt x="804506" y="771992"/>
                    <a:pt x="816699" y="822575"/>
                    <a:pt x="810383" y="852508"/>
                  </a:cubicBezTo>
                  <a:cubicBezTo>
                    <a:pt x="803133" y="886450"/>
                    <a:pt x="778034" y="899742"/>
                    <a:pt x="775562" y="928851"/>
                  </a:cubicBezTo>
                  <a:cubicBezTo>
                    <a:pt x="774353" y="943954"/>
                    <a:pt x="805824" y="987783"/>
                    <a:pt x="806648" y="1003216"/>
                  </a:cubicBezTo>
                  <a:cubicBezTo>
                    <a:pt x="808076" y="1029853"/>
                    <a:pt x="781274" y="1028151"/>
                    <a:pt x="790940" y="1054294"/>
                  </a:cubicBezTo>
                  <a:cubicBezTo>
                    <a:pt x="817083" y="1125089"/>
                    <a:pt x="874423" y="1163260"/>
                    <a:pt x="874423" y="1234330"/>
                  </a:cubicBezTo>
                  <a:cubicBezTo>
                    <a:pt x="874423" y="1291120"/>
                    <a:pt x="861241" y="1391409"/>
                    <a:pt x="846577" y="1441663"/>
                  </a:cubicBezTo>
                  <a:cubicBezTo>
                    <a:pt x="832956" y="1488347"/>
                    <a:pt x="812580" y="1525969"/>
                    <a:pt x="789073" y="1554364"/>
                  </a:cubicBezTo>
                  <a:lnTo>
                    <a:pt x="1203079" y="1515863"/>
                  </a:lnTo>
                  <a:lnTo>
                    <a:pt x="1205057" y="1531571"/>
                  </a:lnTo>
                  <a:lnTo>
                    <a:pt x="1458360" y="1491807"/>
                  </a:lnTo>
                  <a:cubicBezTo>
                    <a:pt x="1462204" y="1476484"/>
                    <a:pt x="1483514" y="1448638"/>
                    <a:pt x="1506856" y="1408215"/>
                  </a:cubicBezTo>
                  <a:cubicBezTo>
                    <a:pt x="1514875" y="1394484"/>
                    <a:pt x="1494608" y="1371197"/>
                    <a:pt x="1501254" y="1352908"/>
                  </a:cubicBezTo>
                  <a:cubicBezTo>
                    <a:pt x="1509218" y="1330829"/>
                    <a:pt x="1543874" y="1313254"/>
                    <a:pt x="1554419" y="1293152"/>
                  </a:cubicBezTo>
                  <a:cubicBezTo>
                    <a:pt x="1561998" y="1278543"/>
                    <a:pt x="1549531" y="1234056"/>
                    <a:pt x="1561998" y="1220874"/>
                  </a:cubicBezTo>
                  <a:cubicBezTo>
                    <a:pt x="1568589" y="1213844"/>
                    <a:pt x="1582539" y="1233946"/>
                    <a:pt x="1594458" y="1235044"/>
                  </a:cubicBezTo>
                  <a:cubicBezTo>
                    <a:pt x="1604344" y="1235923"/>
                    <a:pt x="1613132" y="1218238"/>
                    <a:pt x="1614614" y="1211263"/>
                  </a:cubicBezTo>
                  <a:cubicBezTo>
                    <a:pt x="1627521" y="1151781"/>
                    <a:pt x="1611429" y="1128604"/>
                    <a:pt x="1600334" y="1081206"/>
                  </a:cubicBezTo>
                  <a:cubicBezTo>
                    <a:pt x="1586824" y="1023977"/>
                    <a:pt x="1562108" y="961530"/>
                    <a:pt x="1556506" y="943680"/>
                  </a:cubicBezTo>
                  <a:cubicBezTo>
                    <a:pt x="1550959" y="925446"/>
                    <a:pt x="1542776" y="887000"/>
                    <a:pt x="1530143" y="870962"/>
                  </a:cubicBezTo>
                  <a:cubicBezTo>
                    <a:pt x="1509163" y="844325"/>
                    <a:pt x="1478956" y="845863"/>
                    <a:pt x="1450670" y="856737"/>
                  </a:cubicBezTo>
                  <a:cubicBezTo>
                    <a:pt x="1417607" y="869534"/>
                    <a:pt x="1378887" y="1000195"/>
                    <a:pt x="1350601" y="1000799"/>
                  </a:cubicBezTo>
                  <a:cubicBezTo>
                    <a:pt x="1322316" y="1001403"/>
                    <a:pt x="1294196" y="977897"/>
                    <a:pt x="1288759" y="954005"/>
                  </a:cubicBezTo>
                  <a:cubicBezTo>
                    <a:pt x="1284639" y="935826"/>
                    <a:pt x="1284035" y="904850"/>
                    <a:pt x="1301006" y="886011"/>
                  </a:cubicBezTo>
                  <a:cubicBezTo>
                    <a:pt x="1312595" y="873159"/>
                    <a:pt x="1339342" y="873818"/>
                    <a:pt x="1351261" y="856847"/>
                  </a:cubicBezTo>
                  <a:cubicBezTo>
                    <a:pt x="1360048" y="844325"/>
                    <a:pt x="1348844" y="828782"/>
                    <a:pt x="1354117" y="812525"/>
                  </a:cubicBezTo>
                  <a:cubicBezTo>
                    <a:pt x="1360158" y="794071"/>
                    <a:pt x="1382566" y="774628"/>
                    <a:pt x="1389157" y="757273"/>
                  </a:cubicBezTo>
                  <a:cubicBezTo>
                    <a:pt x="1409258" y="704162"/>
                    <a:pt x="1352689" y="643143"/>
                    <a:pt x="1344395" y="605522"/>
                  </a:cubicBezTo>
                  <a:cubicBezTo>
                    <a:pt x="1340990" y="590198"/>
                    <a:pt x="1367133" y="575424"/>
                    <a:pt x="1366968" y="564824"/>
                  </a:cubicBezTo>
                  <a:cubicBezTo>
                    <a:pt x="1366858" y="558508"/>
                    <a:pt x="1362574" y="535934"/>
                    <a:pt x="1311552" y="505343"/>
                  </a:cubicBezTo>
                  <a:cubicBezTo>
                    <a:pt x="1275467" y="483648"/>
                    <a:pt x="1225763" y="477003"/>
                    <a:pt x="1208846" y="469533"/>
                  </a:cubicBezTo>
                  <a:cubicBezTo>
                    <a:pt x="1194786" y="463272"/>
                    <a:pt x="1199729" y="450036"/>
                    <a:pt x="1184351" y="445093"/>
                  </a:cubicBezTo>
                  <a:cubicBezTo>
                    <a:pt x="1164524" y="438667"/>
                    <a:pt x="1140468" y="448608"/>
                    <a:pt x="1122838" y="442401"/>
                  </a:cubicBezTo>
                  <a:cubicBezTo>
                    <a:pt x="1096639" y="433064"/>
                    <a:pt x="1092795" y="410162"/>
                    <a:pt x="1074725" y="411535"/>
                  </a:cubicBezTo>
                  <a:lnTo>
                    <a:pt x="1074835" y="411535"/>
                  </a:lnTo>
                  <a:close/>
                  <a:moveTo>
                    <a:pt x="789018" y="1554309"/>
                  </a:moveTo>
                  <a:lnTo>
                    <a:pt x="789018" y="1554364"/>
                  </a:lnTo>
                  <a:cubicBezTo>
                    <a:pt x="789018" y="1554364"/>
                    <a:pt x="789018" y="1554309"/>
                    <a:pt x="789073" y="1554309"/>
                  </a:cubicBezTo>
                  <a:lnTo>
                    <a:pt x="789018" y="1554309"/>
                  </a:lnTo>
                  <a:close/>
                </a:path>
              </a:pathLst>
            </a:custGeom>
            <a:grpFill/>
            <a:ln w="6350"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FDC2480E-61D7-54D5-0EA9-A552E38B893A}"/>
                </a:ext>
              </a:extLst>
            </p:cNvPr>
            <p:cNvSpPr/>
            <p:nvPr/>
          </p:nvSpPr>
          <p:spPr>
            <a:xfrm>
              <a:off x="10865161" y="5252850"/>
              <a:ext cx="641882" cy="1146234"/>
            </a:xfrm>
            <a:custGeom>
              <a:avLst/>
              <a:gdLst>
                <a:gd name="connsiteX0" fmla="*/ 22630 w 641882"/>
                <a:gd name="connsiteY0" fmla="*/ 77496 h 1146234"/>
                <a:gd name="connsiteX1" fmla="*/ 23070 w 641882"/>
                <a:gd name="connsiteY1" fmla="*/ 77551 h 1146234"/>
                <a:gd name="connsiteX2" fmla="*/ 123578 w 641882"/>
                <a:gd name="connsiteY2" fmla="*/ 38336 h 1146234"/>
                <a:gd name="connsiteX3" fmla="*/ 541484 w 641882"/>
                <a:gd name="connsiteY3" fmla="*/ 0 h 1146234"/>
                <a:gd name="connsiteX4" fmla="*/ 631447 w 641882"/>
                <a:gd name="connsiteY4" fmla="*/ 719650 h 1146234"/>
                <a:gd name="connsiteX5" fmla="*/ 629909 w 641882"/>
                <a:gd name="connsiteY5" fmla="*/ 722012 h 1146234"/>
                <a:gd name="connsiteX6" fmla="*/ 634852 w 641882"/>
                <a:gd name="connsiteY6" fmla="*/ 773640 h 1146234"/>
                <a:gd name="connsiteX7" fmla="*/ 641498 w 641882"/>
                <a:gd name="connsiteY7" fmla="*/ 800771 h 1146234"/>
                <a:gd name="connsiteX8" fmla="*/ 641883 w 641882"/>
                <a:gd name="connsiteY8" fmla="*/ 805879 h 1146234"/>
                <a:gd name="connsiteX9" fmla="*/ 637434 w 641882"/>
                <a:gd name="connsiteY9" fmla="*/ 808186 h 1146234"/>
                <a:gd name="connsiteX10" fmla="*/ 618266 w 641882"/>
                <a:gd name="connsiteY10" fmla="*/ 815930 h 1146234"/>
                <a:gd name="connsiteX11" fmla="*/ 607172 w 641882"/>
                <a:gd name="connsiteY11" fmla="*/ 822026 h 1146234"/>
                <a:gd name="connsiteX12" fmla="*/ 594100 w 641882"/>
                <a:gd name="connsiteY12" fmla="*/ 836581 h 1146234"/>
                <a:gd name="connsiteX13" fmla="*/ 584544 w 641882"/>
                <a:gd name="connsiteY13" fmla="*/ 848829 h 1146234"/>
                <a:gd name="connsiteX14" fmla="*/ 583335 w 641882"/>
                <a:gd name="connsiteY14" fmla="*/ 849597 h 1146234"/>
                <a:gd name="connsiteX15" fmla="*/ 581962 w 641882"/>
                <a:gd name="connsiteY15" fmla="*/ 849817 h 1146234"/>
                <a:gd name="connsiteX16" fmla="*/ 530280 w 641882"/>
                <a:gd name="connsiteY16" fmla="*/ 845918 h 1146234"/>
                <a:gd name="connsiteX17" fmla="*/ 525117 w 641882"/>
                <a:gd name="connsiteY17" fmla="*/ 851081 h 1146234"/>
                <a:gd name="connsiteX18" fmla="*/ 522756 w 641882"/>
                <a:gd name="connsiteY18" fmla="*/ 883265 h 1146234"/>
                <a:gd name="connsiteX19" fmla="*/ 524293 w 641882"/>
                <a:gd name="connsiteY19" fmla="*/ 897326 h 1146234"/>
                <a:gd name="connsiteX20" fmla="*/ 524183 w 641882"/>
                <a:gd name="connsiteY20" fmla="*/ 899028 h 1146234"/>
                <a:gd name="connsiteX21" fmla="*/ 523360 w 641882"/>
                <a:gd name="connsiteY21" fmla="*/ 900511 h 1146234"/>
                <a:gd name="connsiteX22" fmla="*/ 503862 w 641882"/>
                <a:gd name="connsiteY22" fmla="*/ 924622 h 1146234"/>
                <a:gd name="connsiteX23" fmla="*/ 479751 w 641882"/>
                <a:gd name="connsiteY23" fmla="*/ 954939 h 1146234"/>
                <a:gd name="connsiteX24" fmla="*/ 438394 w 641882"/>
                <a:gd name="connsiteY24" fmla="*/ 1010686 h 1146234"/>
                <a:gd name="connsiteX25" fmla="*/ 428289 w 641882"/>
                <a:gd name="connsiteY25" fmla="*/ 1044463 h 1146234"/>
                <a:gd name="connsiteX26" fmla="*/ 418952 w 641882"/>
                <a:gd name="connsiteY26" fmla="*/ 1054459 h 1146234"/>
                <a:gd name="connsiteX27" fmla="*/ 379462 w 641882"/>
                <a:gd name="connsiteY27" fmla="*/ 1058029 h 1146234"/>
                <a:gd name="connsiteX28" fmla="*/ 378254 w 641882"/>
                <a:gd name="connsiteY28" fmla="*/ 1057479 h 1146234"/>
                <a:gd name="connsiteX29" fmla="*/ 377265 w 641882"/>
                <a:gd name="connsiteY29" fmla="*/ 1056546 h 1146234"/>
                <a:gd name="connsiteX30" fmla="*/ 360843 w 641882"/>
                <a:gd name="connsiteY30" fmla="*/ 1028810 h 1146234"/>
                <a:gd name="connsiteX31" fmla="*/ 332119 w 641882"/>
                <a:gd name="connsiteY31" fmla="*/ 1025240 h 1146234"/>
                <a:gd name="connsiteX32" fmla="*/ 303944 w 641882"/>
                <a:gd name="connsiteY32" fmla="*/ 1076647 h 1146234"/>
                <a:gd name="connsiteX33" fmla="*/ 296694 w 641882"/>
                <a:gd name="connsiteY33" fmla="*/ 1103560 h 1146234"/>
                <a:gd name="connsiteX34" fmla="*/ 293344 w 641882"/>
                <a:gd name="connsiteY34" fmla="*/ 1111743 h 1146234"/>
                <a:gd name="connsiteX35" fmla="*/ 285765 w 641882"/>
                <a:gd name="connsiteY35" fmla="*/ 1107350 h 1146234"/>
                <a:gd name="connsiteX36" fmla="*/ 272144 w 641882"/>
                <a:gd name="connsiteY36" fmla="*/ 1098616 h 1146234"/>
                <a:gd name="connsiteX37" fmla="*/ 230732 w 641882"/>
                <a:gd name="connsiteY37" fmla="*/ 1087578 h 1146234"/>
                <a:gd name="connsiteX38" fmla="*/ 204205 w 641882"/>
                <a:gd name="connsiteY38" fmla="*/ 1122453 h 1146234"/>
                <a:gd name="connsiteX39" fmla="*/ 194209 w 641882"/>
                <a:gd name="connsiteY39" fmla="*/ 1142335 h 1146234"/>
                <a:gd name="connsiteX40" fmla="*/ 191517 w 641882"/>
                <a:gd name="connsiteY40" fmla="*/ 1146234 h 1146234"/>
                <a:gd name="connsiteX41" fmla="*/ 186739 w 641882"/>
                <a:gd name="connsiteY41" fmla="*/ 1145465 h 1146234"/>
                <a:gd name="connsiteX42" fmla="*/ 145712 w 641882"/>
                <a:gd name="connsiteY42" fmla="*/ 1123496 h 1146234"/>
                <a:gd name="connsiteX43" fmla="*/ 118745 w 641882"/>
                <a:gd name="connsiteY43" fmla="*/ 1114050 h 1146234"/>
                <a:gd name="connsiteX44" fmla="*/ 105728 w 641882"/>
                <a:gd name="connsiteY44" fmla="*/ 1115423 h 1146234"/>
                <a:gd name="connsiteX45" fmla="*/ 74423 w 641882"/>
                <a:gd name="connsiteY45" fmla="*/ 1135250 h 1146234"/>
                <a:gd name="connsiteX46" fmla="*/ 72885 w 641882"/>
                <a:gd name="connsiteY46" fmla="*/ 1135799 h 1146234"/>
                <a:gd name="connsiteX47" fmla="*/ 71127 w 641882"/>
                <a:gd name="connsiteY47" fmla="*/ 1135580 h 1146234"/>
                <a:gd name="connsiteX48" fmla="*/ 53991 w 641882"/>
                <a:gd name="connsiteY48" fmla="*/ 1129154 h 1146234"/>
                <a:gd name="connsiteX49" fmla="*/ 22356 w 641882"/>
                <a:gd name="connsiteY49" fmla="*/ 1121025 h 1146234"/>
                <a:gd name="connsiteX50" fmla="*/ 13953 w 641882"/>
                <a:gd name="connsiteY50" fmla="*/ 1124815 h 1146234"/>
                <a:gd name="connsiteX51" fmla="*/ 1705 w 641882"/>
                <a:gd name="connsiteY51" fmla="*/ 1137722 h 1146234"/>
                <a:gd name="connsiteX52" fmla="*/ 716 w 641882"/>
                <a:gd name="connsiteY52" fmla="*/ 1119926 h 1146234"/>
                <a:gd name="connsiteX53" fmla="*/ 2748 w 641882"/>
                <a:gd name="connsiteY53" fmla="*/ 1060500 h 1146234"/>
                <a:gd name="connsiteX54" fmla="*/ 36910 w 641882"/>
                <a:gd name="connsiteY54" fmla="*/ 1022055 h 1146234"/>
                <a:gd name="connsiteX55" fmla="*/ 48664 w 641882"/>
                <a:gd name="connsiteY55" fmla="*/ 1003381 h 1146234"/>
                <a:gd name="connsiteX56" fmla="*/ 88373 w 641882"/>
                <a:gd name="connsiteY56" fmla="*/ 927203 h 1146234"/>
                <a:gd name="connsiteX57" fmla="*/ 93646 w 641882"/>
                <a:gd name="connsiteY57" fmla="*/ 892877 h 1146234"/>
                <a:gd name="connsiteX58" fmla="*/ 76125 w 641882"/>
                <a:gd name="connsiteY58" fmla="*/ 837680 h 1146234"/>
                <a:gd name="connsiteX59" fmla="*/ 56847 w 641882"/>
                <a:gd name="connsiteY59" fmla="*/ 784679 h 1146234"/>
                <a:gd name="connsiteX60" fmla="*/ 67228 w 641882"/>
                <a:gd name="connsiteY60" fmla="*/ 680106 h 1146234"/>
                <a:gd name="connsiteX61" fmla="*/ 67228 w 641882"/>
                <a:gd name="connsiteY61" fmla="*/ 679722 h 1146234"/>
                <a:gd name="connsiteX62" fmla="*/ 22630 w 641882"/>
                <a:gd name="connsiteY62" fmla="*/ 77496 h 114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41882" h="1146234">
                  <a:moveTo>
                    <a:pt x="22630" y="77496"/>
                  </a:moveTo>
                  <a:lnTo>
                    <a:pt x="23070" y="77551"/>
                  </a:lnTo>
                  <a:cubicBezTo>
                    <a:pt x="54156" y="80901"/>
                    <a:pt x="90460" y="67665"/>
                    <a:pt x="123578" y="38336"/>
                  </a:cubicBezTo>
                  <a:lnTo>
                    <a:pt x="541484" y="0"/>
                  </a:lnTo>
                  <a:lnTo>
                    <a:pt x="631447" y="719650"/>
                  </a:lnTo>
                  <a:lnTo>
                    <a:pt x="629909" y="722012"/>
                  </a:lnTo>
                  <a:cubicBezTo>
                    <a:pt x="621177" y="735029"/>
                    <a:pt x="630733" y="760074"/>
                    <a:pt x="634852" y="773640"/>
                  </a:cubicBezTo>
                  <a:cubicBezTo>
                    <a:pt x="637269" y="781713"/>
                    <a:pt x="640839" y="792533"/>
                    <a:pt x="641498" y="800771"/>
                  </a:cubicBezTo>
                  <a:lnTo>
                    <a:pt x="641883" y="805879"/>
                  </a:lnTo>
                  <a:lnTo>
                    <a:pt x="637434" y="808186"/>
                  </a:lnTo>
                  <a:cubicBezTo>
                    <a:pt x="622770" y="815656"/>
                    <a:pt x="628317" y="811427"/>
                    <a:pt x="618266" y="815930"/>
                  </a:cubicBezTo>
                  <a:cubicBezTo>
                    <a:pt x="614476" y="817633"/>
                    <a:pt x="610686" y="819610"/>
                    <a:pt x="607172" y="822026"/>
                  </a:cubicBezTo>
                  <a:cubicBezTo>
                    <a:pt x="601789" y="825926"/>
                    <a:pt x="597725" y="831089"/>
                    <a:pt x="594100" y="836581"/>
                  </a:cubicBezTo>
                  <a:cubicBezTo>
                    <a:pt x="591683" y="840261"/>
                    <a:pt x="588168" y="846632"/>
                    <a:pt x="584544" y="848829"/>
                  </a:cubicBezTo>
                  <a:lnTo>
                    <a:pt x="583335" y="849597"/>
                  </a:lnTo>
                  <a:lnTo>
                    <a:pt x="581962" y="849817"/>
                  </a:lnTo>
                  <a:cubicBezTo>
                    <a:pt x="564881" y="852893"/>
                    <a:pt x="546372" y="835208"/>
                    <a:pt x="530280" y="845918"/>
                  </a:cubicBezTo>
                  <a:cubicBezTo>
                    <a:pt x="526875" y="848279"/>
                    <a:pt x="527369" y="847510"/>
                    <a:pt x="525117" y="851081"/>
                  </a:cubicBezTo>
                  <a:cubicBezTo>
                    <a:pt x="518856" y="860527"/>
                    <a:pt x="520998" y="872830"/>
                    <a:pt x="522756" y="883265"/>
                  </a:cubicBezTo>
                  <a:cubicBezTo>
                    <a:pt x="523524" y="887549"/>
                    <a:pt x="524733" y="893041"/>
                    <a:pt x="524293" y="897326"/>
                  </a:cubicBezTo>
                  <a:lnTo>
                    <a:pt x="524183" y="899028"/>
                  </a:lnTo>
                  <a:lnTo>
                    <a:pt x="523360" y="900511"/>
                  </a:lnTo>
                  <a:cubicBezTo>
                    <a:pt x="518911" y="908694"/>
                    <a:pt x="510123" y="917537"/>
                    <a:pt x="503862" y="924622"/>
                  </a:cubicBezTo>
                  <a:cubicBezTo>
                    <a:pt x="496063" y="933464"/>
                    <a:pt x="485188" y="944504"/>
                    <a:pt x="479751" y="954939"/>
                  </a:cubicBezTo>
                  <a:cubicBezTo>
                    <a:pt x="468492" y="976469"/>
                    <a:pt x="450752" y="990749"/>
                    <a:pt x="438394" y="1010686"/>
                  </a:cubicBezTo>
                  <a:cubicBezTo>
                    <a:pt x="431255" y="1022219"/>
                    <a:pt x="432628" y="1032325"/>
                    <a:pt x="428289" y="1044463"/>
                  </a:cubicBezTo>
                  <a:cubicBezTo>
                    <a:pt x="426586" y="1049406"/>
                    <a:pt x="423565" y="1052152"/>
                    <a:pt x="418952" y="1054459"/>
                  </a:cubicBezTo>
                  <a:cubicBezTo>
                    <a:pt x="408022" y="1059896"/>
                    <a:pt x="391051" y="1062862"/>
                    <a:pt x="379462" y="1058029"/>
                  </a:cubicBezTo>
                  <a:lnTo>
                    <a:pt x="378254" y="1057479"/>
                  </a:lnTo>
                  <a:lnTo>
                    <a:pt x="377265" y="1056546"/>
                  </a:lnTo>
                  <a:cubicBezTo>
                    <a:pt x="370346" y="1049955"/>
                    <a:pt x="370620" y="1036828"/>
                    <a:pt x="360843" y="1028810"/>
                  </a:cubicBezTo>
                  <a:cubicBezTo>
                    <a:pt x="352441" y="1021890"/>
                    <a:pt x="342060" y="1022219"/>
                    <a:pt x="332119" y="1025240"/>
                  </a:cubicBezTo>
                  <a:cubicBezTo>
                    <a:pt x="312622" y="1031336"/>
                    <a:pt x="307679" y="1059457"/>
                    <a:pt x="303944" y="1076647"/>
                  </a:cubicBezTo>
                  <a:cubicBezTo>
                    <a:pt x="301967" y="1085271"/>
                    <a:pt x="300044" y="1095321"/>
                    <a:pt x="296694" y="1103560"/>
                  </a:cubicBezTo>
                  <a:lnTo>
                    <a:pt x="293344" y="1111743"/>
                  </a:lnTo>
                  <a:lnTo>
                    <a:pt x="285765" y="1107350"/>
                  </a:lnTo>
                  <a:cubicBezTo>
                    <a:pt x="281041" y="1104658"/>
                    <a:pt x="276647" y="1101417"/>
                    <a:pt x="272144" y="1098616"/>
                  </a:cubicBezTo>
                  <a:cubicBezTo>
                    <a:pt x="260281" y="1091038"/>
                    <a:pt x="245122" y="1082085"/>
                    <a:pt x="230732" y="1087578"/>
                  </a:cubicBezTo>
                  <a:cubicBezTo>
                    <a:pt x="217221" y="1092740"/>
                    <a:pt x="209751" y="1110206"/>
                    <a:pt x="204205" y="1122453"/>
                  </a:cubicBezTo>
                  <a:cubicBezTo>
                    <a:pt x="201349" y="1128769"/>
                    <a:pt x="198108" y="1136623"/>
                    <a:pt x="194209" y="1142335"/>
                  </a:cubicBezTo>
                  <a:lnTo>
                    <a:pt x="191517" y="1146234"/>
                  </a:lnTo>
                  <a:lnTo>
                    <a:pt x="186739" y="1145465"/>
                  </a:lnTo>
                  <a:cubicBezTo>
                    <a:pt x="171031" y="1143104"/>
                    <a:pt x="158948" y="1131186"/>
                    <a:pt x="145712" y="1123496"/>
                  </a:cubicBezTo>
                  <a:cubicBezTo>
                    <a:pt x="137309" y="1118718"/>
                    <a:pt x="128521" y="1115093"/>
                    <a:pt x="118745" y="1114050"/>
                  </a:cubicBezTo>
                  <a:cubicBezTo>
                    <a:pt x="114351" y="1113556"/>
                    <a:pt x="109903" y="1114050"/>
                    <a:pt x="105728" y="1115423"/>
                  </a:cubicBezTo>
                  <a:cubicBezTo>
                    <a:pt x="94140" y="1119322"/>
                    <a:pt x="85572" y="1131680"/>
                    <a:pt x="74423" y="1135250"/>
                  </a:cubicBezTo>
                  <a:lnTo>
                    <a:pt x="72885" y="1135799"/>
                  </a:lnTo>
                  <a:lnTo>
                    <a:pt x="71127" y="1135580"/>
                  </a:lnTo>
                  <a:cubicBezTo>
                    <a:pt x="66074" y="1134976"/>
                    <a:pt x="58714" y="1131351"/>
                    <a:pt x="53991" y="1129154"/>
                  </a:cubicBezTo>
                  <a:cubicBezTo>
                    <a:pt x="44435" y="1124760"/>
                    <a:pt x="33121" y="1119487"/>
                    <a:pt x="22356" y="1121025"/>
                  </a:cubicBezTo>
                  <a:cubicBezTo>
                    <a:pt x="19280" y="1121409"/>
                    <a:pt x="16095" y="1122508"/>
                    <a:pt x="13953" y="1124815"/>
                  </a:cubicBezTo>
                  <a:lnTo>
                    <a:pt x="1705" y="1137722"/>
                  </a:lnTo>
                  <a:lnTo>
                    <a:pt x="716" y="1119926"/>
                  </a:lnTo>
                  <a:cubicBezTo>
                    <a:pt x="-327" y="1100044"/>
                    <a:pt x="-657" y="1080162"/>
                    <a:pt x="2748" y="1060500"/>
                  </a:cubicBezTo>
                  <a:cubicBezTo>
                    <a:pt x="5440" y="1045232"/>
                    <a:pt x="26915" y="1033039"/>
                    <a:pt x="36910" y="1022055"/>
                  </a:cubicBezTo>
                  <a:cubicBezTo>
                    <a:pt x="41963" y="1016452"/>
                    <a:pt x="45973" y="1010356"/>
                    <a:pt x="48664" y="1003381"/>
                  </a:cubicBezTo>
                  <a:cubicBezTo>
                    <a:pt x="58879" y="976359"/>
                    <a:pt x="78981" y="954554"/>
                    <a:pt x="88373" y="927203"/>
                  </a:cubicBezTo>
                  <a:cubicBezTo>
                    <a:pt x="92108" y="916054"/>
                    <a:pt x="94140" y="904630"/>
                    <a:pt x="93646" y="892877"/>
                  </a:cubicBezTo>
                  <a:cubicBezTo>
                    <a:pt x="92877" y="874203"/>
                    <a:pt x="83979" y="854431"/>
                    <a:pt x="76125" y="837680"/>
                  </a:cubicBezTo>
                  <a:cubicBezTo>
                    <a:pt x="69699" y="823839"/>
                    <a:pt x="56847" y="799563"/>
                    <a:pt x="56847" y="784679"/>
                  </a:cubicBezTo>
                  <a:cubicBezTo>
                    <a:pt x="56902" y="749529"/>
                    <a:pt x="67228" y="715202"/>
                    <a:pt x="67228" y="680106"/>
                  </a:cubicBezTo>
                  <a:lnTo>
                    <a:pt x="67228" y="679722"/>
                  </a:lnTo>
                  <a:lnTo>
                    <a:pt x="22630" y="77496"/>
                  </a:lnTo>
                  <a:close/>
                </a:path>
              </a:pathLst>
            </a:custGeom>
            <a:grpFill/>
            <a:ln w="6350"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75D1C022-8533-50F5-3EA2-521D4A52DEF5}"/>
                </a:ext>
              </a:extLst>
            </p:cNvPr>
            <p:cNvSpPr/>
            <p:nvPr/>
          </p:nvSpPr>
          <p:spPr>
            <a:xfrm>
              <a:off x="10073798" y="5110711"/>
              <a:ext cx="861769" cy="1536733"/>
            </a:xfrm>
            <a:custGeom>
              <a:avLst/>
              <a:gdLst>
                <a:gd name="connsiteX0" fmla="*/ 708047 w 861769"/>
                <a:gd name="connsiteY0" fmla="*/ 0 h 1536733"/>
                <a:gd name="connsiteX1" fmla="*/ 730456 w 861769"/>
                <a:gd name="connsiteY1" fmla="*/ 64699 h 1536733"/>
                <a:gd name="connsiteX2" fmla="*/ 750173 w 861769"/>
                <a:gd name="connsiteY2" fmla="*/ 115227 h 1536733"/>
                <a:gd name="connsiteX3" fmla="*/ 789882 w 861769"/>
                <a:gd name="connsiteY3" fmla="*/ 209200 h 1536733"/>
                <a:gd name="connsiteX4" fmla="*/ 835303 w 861769"/>
                <a:gd name="connsiteY4" fmla="*/ 822795 h 1536733"/>
                <a:gd name="connsiteX5" fmla="*/ 835303 w 861769"/>
                <a:gd name="connsiteY5" fmla="*/ 823070 h 1536733"/>
                <a:gd name="connsiteX6" fmla="*/ 824923 w 861769"/>
                <a:gd name="connsiteY6" fmla="*/ 926819 h 1536733"/>
                <a:gd name="connsiteX7" fmla="*/ 846288 w 861769"/>
                <a:gd name="connsiteY7" fmla="*/ 989595 h 1536733"/>
                <a:gd name="connsiteX8" fmla="*/ 861721 w 861769"/>
                <a:gd name="connsiteY8" fmla="*/ 1036005 h 1536733"/>
                <a:gd name="connsiteX9" fmla="*/ 818168 w 861769"/>
                <a:gd name="connsiteY9" fmla="*/ 1137447 h 1536733"/>
                <a:gd name="connsiteX10" fmla="*/ 771098 w 861769"/>
                <a:gd name="connsiteY10" fmla="*/ 1198795 h 1536733"/>
                <a:gd name="connsiteX11" fmla="*/ 770714 w 861769"/>
                <a:gd name="connsiteY11" fmla="*/ 1300676 h 1536733"/>
                <a:gd name="connsiteX12" fmla="*/ 770769 w 861769"/>
                <a:gd name="connsiteY12" fmla="*/ 1303752 h 1536733"/>
                <a:gd name="connsiteX13" fmla="*/ 768737 w 861769"/>
                <a:gd name="connsiteY13" fmla="*/ 1306114 h 1536733"/>
                <a:gd name="connsiteX14" fmla="*/ 749404 w 861769"/>
                <a:gd name="connsiteY14" fmla="*/ 1356862 h 1536733"/>
                <a:gd name="connsiteX15" fmla="*/ 765771 w 861769"/>
                <a:gd name="connsiteY15" fmla="*/ 1381028 h 1536733"/>
                <a:gd name="connsiteX16" fmla="*/ 766595 w 861769"/>
                <a:gd name="connsiteY16" fmla="*/ 1381797 h 1536733"/>
                <a:gd name="connsiteX17" fmla="*/ 778019 w 861769"/>
                <a:gd name="connsiteY17" fmla="*/ 1392507 h 1536733"/>
                <a:gd name="connsiteX18" fmla="*/ 762476 w 861769"/>
                <a:gd name="connsiteY18" fmla="*/ 1394869 h 1536733"/>
                <a:gd name="connsiteX19" fmla="*/ 734411 w 861769"/>
                <a:gd name="connsiteY19" fmla="*/ 1396572 h 1536733"/>
                <a:gd name="connsiteX20" fmla="*/ 680312 w 861769"/>
                <a:gd name="connsiteY20" fmla="*/ 1414037 h 1536733"/>
                <a:gd name="connsiteX21" fmla="*/ 694757 w 861769"/>
                <a:gd name="connsiteY21" fmla="*/ 1499826 h 1536733"/>
                <a:gd name="connsiteX22" fmla="*/ 694702 w 861769"/>
                <a:gd name="connsiteY22" fmla="*/ 1503890 h 1536733"/>
                <a:gd name="connsiteX23" fmla="*/ 691351 w 861769"/>
                <a:gd name="connsiteY23" fmla="*/ 1506252 h 1536733"/>
                <a:gd name="connsiteX24" fmla="*/ 677511 w 861769"/>
                <a:gd name="connsiteY24" fmla="*/ 1513721 h 1536733"/>
                <a:gd name="connsiteX25" fmla="*/ 672678 w 861769"/>
                <a:gd name="connsiteY25" fmla="*/ 1516083 h 1536733"/>
                <a:gd name="connsiteX26" fmla="*/ 668888 w 861769"/>
                <a:gd name="connsiteY26" fmla="*/ 1512403 h 1536733"/>
                <a:gd name="connsiteX27" fmla="*/ 664109 w 861769"/>
                <a:gd name="connsiteY27" fmla="*/ 1507460 h 1536733"/>
                <a:gd name="connsiteX28" fmla="*/ 647688 w 861769"/>
                <a:gd name="connsiteY28" fmla="*/ 1492686 h 1536733"/>
                <a:gd name="connsiteX29" fmla="*/ 580078 w 861769"/>
                <a:gd name="connsiteY29" fmla="*/ 1468959 h 1536733"/>
                <a:gd name="connsiteX30" fmla="*/ 537513 w 861769"/>
                <a:gd name="connsiteY30" fmla="*/ 1510096 h 1536733"/>
                <a:gd name="connsiteX31" fmla="*/ 531252 w 861769"/>
                <a:gd name="connsiteY31" fmla="*/ 1536734 h 1536733"/>
                <a:gd name="connsiteX32" fmla="*/ 511205 w 861769"/>
                <a:gd name="connsiteY32" fmla="*/ 1526024 h 1536733"/>
                <a:gd name="connsiteX33" fmla="*/ 490060 w 861769"/>
                <a:gd name="connsiteY33" fmla="*/ 1490928 h 1536733"/>
                <a:gd name="connsiteX34" fmla="*/ 504944 w 861769"/>
                <a:gd name="connsiteY34" fmla="*/ 1439960 h 1536733"/>
                <a:gd name="connsiteX35" fmla="*/ 480943 w 861769"/>
                <a:gd name="connsiteY35" fmla="*/ 1402448 h 1536733"/>
                <a:gd name="connsiteX36" fmla="*/ 467322 w 861769"/>
                <a:gd name="connsiteY36" fmla="*/ 1347526 h 1536733"/>
                <a:gd name="connsiteX37" fmla="*/ 431347 w 861769"/>
                <a:gd name="connsiteY37" fmla="*/ 1321053 h 1536733"/>
                <a:gd name="connsiteX38" fmla="*/ 330840 w 861769"/>
                <a:gd name="connsiteY38" fmla="*/ 1266405 h 1536733"/>
                <a:gd name="connsiteX39" fmla="*/ 269821 w 861769"/>
                <a:gd name="connsiteY39" fmla="*/ 1212965 h 1536733"/>
                <a:gd name="connsiteX40" fmla="*/ 266800 w 861769"/>
                <a:gd name="connsiteY40" fmla="*/ 1203409 h 1536733"/>
                <a:gd name="connsiteX41" fmla="*/ 306564 w 861769"/>
                <a:gd name="connsiteY41" fmla="*/ 1145301 h 1536733"/>
                <a:gd name="connsiteX42" fmla="*/ 318811 w 861769"/>
                <a:gd name="connsiteY42" fmla="*/ 1067750 h 1536733"/>
                <a:gd name="connsiteX43" fmla="*/ 288769 w 861769"/>
                <a:gd name="connsiteY43" fmla="*/ 1025569 h 1536733"/>
                <a:gd name="connsiteX44" fmla="*/ 256749 w 861769"/>
                <a:gd name="connsiteY44" fmla="*/ 1007884 h 1536733"/>
                <a:gd name="connsiteX45" fmla="*/ 206660 w 861769"/>
                <a:gd name="connsiteY45" fmla="*/ 1028425 h 1536733"/>
                <a:gd name="connsiteX46" fmla="*/ 160470 w 861769"/>
                <a:gd name="connsiteY46" fmla="*/ 916603 h 1536733"/>
                <a:gd name="connsiteX47" fmla="*/ 480 w 861769"/>
                <a:gd name="connsiteY47" fmla="*/ 706634 h 1536733"/>
                <a:gd name="connsiteX48" fmla="*/ 20911 w 861769"/>
                <a:gd name="connsiteY48" fmla="*/ 631720 h 1536733"/>
                <a:gd name="connsiteX49" fmla="*/ 19373 w 861769"/>
                <a:gd name="connsiteY49" fmla="*/ 580257 h 1536733"/>
                <a:gd name="connsiteX50" fmla="*/ 55568 w 861769"/>
                <a:gd name="connsiteY50" fmla="*/ 556201 h 1536733"/>
                <a:gd name="connsiteX51" fmla="*/ 112522 w 861769"/>
                <a:gd name="connsiteY51" fmla="*/ 442621 h 1536733"/>
                <a:gd name="connsiteX52" fmla="*/ 72758 w 861769"/>
                <a:gd name="connsiteY52" fmla="*/ 375231 h 1536733"/>
                <a:gd name="connsiteX53" fmla="*/ 94837 w 861769"/>
                <a:gd name="connsiteY53" fmla="*/ 344200 h 1536733"/>
                <a:gd name="connsiteX54" fmla="*/ 174365 w 861769"/>
                <a:gd name="connsiteY54" fmla="*/ 320199 h 1536733"/>
                <a:gd name="connsiteX55" fmla="*/ 220829 w 861769"/>
                <a:gd name="connsiteY55" fmla="*/ 285158 h 1536733"/>
                <a:gd name="connsiteX56" fmla="*/ 226761 w 861769"/>
                <a:gd name="connsiteY56" fmla="*/ 264397 h 1536733"/>
                <a:gd name="connsiteX57" fmla="*/ 229123 w 861769"/>
                <a:gd name="connsiteY57" fmla="*/ 242813 h 1536733"/>
                <a:gd name="connsiteX58" fmla="*/ 260758 w 861769"/>
                <a:gd name="connsiteY58" fmla="*/ 151257 h 1536733"/>
                <a:gd name="connsiteX59" fmla="*/ 207703 w 861769"/>
                <a:gd name="connsiteY59" fmla="*/ 85679 h 1536733"/>
                <a:gd name="connsiteX60" fmla="*/ 170356 w 861769"/>
                <a:gd name="connsiteY60" fmla="*/ 37512 h 1536733"/>
                <a:gd name="connsiteX61" fmla="*/ 708047 w 861769"/>
                <a:gd name="connsiteY61" fmla="*/ 0 h 1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61769" h="1536733">
                  <a:moveTo>
                    <a:pt x="708047" y="0"/>
                  </a:moveTo>
                  <a:cubicBezTo>
                    <a:pt x="713485" y="23617"/>
                    <a:pt x="721284" y="49210"/>
                    <a:pt x="730456" y="64699"/>
                  </a:cubicBezTo>
                  <a:cubicBezTo>
                    <a:pt x="742319" y="84746"/>
                    <a:pt x="742539" y="96169"/>
                    <a:pt x="750173" y="115227"/>
                  </a:cubicBezTo>
                  <a:cubicBezTo>
                    <a:pt x="766485" y="155980"/>
                    <a:pt x="770769" y="191899"/>
                    <a:pt x="789882" y="209200"/>
                  </a:cubicBezTo>
                  <a:lnTo>
                    <a:pt x="835303" y="822795"/>
                  </a:lnTo>
                  <a:lnTo>
                    <a:pt x="835303" y="823070"/>
                  </a:lnTo>
                  <a:cubicBezTo>
                    <a:pt x="835138" y="858000"/>
                    <a:pt x="825088" y="892107"/>
                    <a:pt x="824923" y="926819"/>
                  </a:cubicBezTo>
                  <a:cubicBezTo>
                    <a:pt x="824868" y="947030"/>
                    <a:pt x="837885" y="971526"/>
                    <a:pt x="846288" y="989595"/>
                  </a:cubicBezTo>
                  <a:cubicBezTo>
                    <a:pt x="852604" y="1003106"/>
                    <a:pt x="861062" y="1021065"/>
                    <a:pt x="861721" y="1036005"/>
                  </a:cubicBezTo>
                  <a:cubicBezTo>
                    <a:pt x="863204" y="1072968"/>
                    <a:pt x="830525" y="1104713"/>
                    <a:pt x="818168" y="1137447"/>
                  </a:cubicBezTo>
                  <a:cubicBezTo>
                    <a:pt x="808831" y="1162052"/>
                    <a:pt x="776921" y="1165732"/>
                    <a:pt x="771098" y="1198795"/>
                  </a:cubicBezTo>
                  <a:cubicBezTo>
                    <a:pt x="765112" y="1233067"/>
                    <a:pt x="770000" y="1266350"/>
                    <a:pt x="770714" y="1300676"/>
                  </a:cubicBezTo>
                  <a:lnTo>
                    <a:pt x="770769" y="1303752"/>
                  </a:lnTo>
                  <a:lnTo>
                    <a:pt x="768737" y="1306114"/>
                  </a:lnTo>
                  <a:cubicBezTo>
                    <a:pt x="756819" y="1318911"/>
                    <a:pt x="747482" y="1339067"/>
                    <a:pt x="749404" y="1356862"/>
                  </a:cubicBezTo>
                  <a:cubicBezTo>
                    <a:pt x="750557" y="1367023"/>
                    <a:pt x="758851" y="1374383"/>
                    <a:pt x="765771" y="1381028"/>
                  </a:cubicBezTo>
                  <a:cubicBezTo>
                    <a:pt x="766046" y="1381303"/>
                    <a:pt x="766320" y="1381577"/>
                    <a:pt x="766595" y="1381797"/>
                  </a:cubicBezTo>
                  <a:lnTo>
                    <a:pt x="778019" y="1392507"/>
                  </a:lnTo>
                  <a:lnTo>
                    <a:pt x="762476" y="1394869"/>
                  </a:lnTo>
                  <a:cubicBezTo>
                    <a:pt x="753304" y="1396242"/>
                    <a:pt x="743692" y="1396242"/>
                    <a:pt x="734411" y="1396572"/>
                  </a:cubicBezTo>
                  <a:cubicBezTo>
                    <a:pt x="715847" y="1397231"/>
                    <a:pt x="693054" y="1398658"/>
                    <a:pt x="680312" y="1414037"/>
                  </a:cubicBezTo>
                  <a:cubicBezTo>
                    <a:pt x="666801" y="1430404"/>
                    <a:pt x="694757" y="1477198"/>
                    <a:pt x="694757" y="1499826"/>
                  </a:cubicBezTo>
                  <a:lnTo>
                    <a:pt x="694702" y="1503890"/>
                  </a:lnTo>
                  <a:lnTo>
                    <a:pt x="691351" y="1506252"/>
                  </a:lnTo>
                  <a:cubicBezTo>
                    <a:pt x="687232" y="1509108"/>
                    <a:pt x="682124" y="1511524"/>
                    <a:pt x="677511" y="1513721"/>
                  </a:cubicBezTo>
                  <a:lnTo>
                    <a:pt x="672678" y="1516083"/>
                  </a:lnTo>
                  <a:lnTo>
                    <a:pt x="668888" y="1512403"/>
                  </a:lnTo>
                  <a:cubicBezTo>
                    <a:pt x="667350" y="1510810"/>
                    <a:pt x="665702" y="1509163"/>
                    <a:pt x="664109" y="1507460"/>
                  </a:cubicBezTo>
                  <a:cubicBezTo>
                    <a:pt x="658947" y="1502188"/>
                    <a:pt x="653620" y="1497080"/>
                    <a:pt x="647688" y="1492686"/>
                  </a:cubicBezTo>
                  <a:cubicBezTo>
                    <a:pt x="635385" y="1483734"/>
                    <a:pt x="595127" y="1460941"/>
                    <a:pt x="580078" y="1468959"/>
                  </a:cubicBezTo>
                  <a:cubicBezTo>
                    <a:pt x="561954" y="1478626"/>
                    <a:pt x="545312" y="1490324"/>
                    <a:pt x="537513" y="1510096"/>
                  </a:cubicBezTo>
                  <a:cubicBezTo>
                    <a:pt x="534163" y="1518500"/>
                    <a:pt x="532735" y="1527726"/>
                    <a:pt x="531252" y="1536734"/>
                  </a:cubicBezTo>
                  <a:cubicBezTo>
                    <a:pt x="522794" y="1532999"/>
                    <a:pt x="513457" y="1528550"/>
                    <a:pt x="511205" y="1526024"/>
                  </a:cubicBezTo>
                  <a:cubicBezTo>
                    <a:pt x="507416" y="1508503"/>
                    <a:pt x="498793" y="1504604"/>
                    <a:pt x="490060" y="1490928"/>
                  </a:cubicBezTo>
                  <a:cubicBezTo>
                    <a:pt x="491213" y="1479999"/>
                    <a:pt x="518784" y="1457261"/>
                    <a:pt x="504944" y="1439960"/>
                  </a:cubicBezTo>
                  <a:cubicBezTo>
                    <a:pt x="495058" y="1427602"/>
                    <a:pt x="485337" y="1418431"/>
                    <a:pt x="480943" y="1402448"/>
                  </a:cubicBezTo>
                  <a:cubicBezTo>
                    <a:pt x="476494" y="1386081"/>
                    <a:pt x="480394" y="1358785"/>
                    <a:pt x="467322" y="1347526"/>
                  </a:cubicBezTo>
                  <a:cubicBezTo>
                    <a:pt x="456063" y="1337859"/>
                    <a:pt x="443870" y="1329072"/>
                    <a:pt x="431347" y="1321053"/>
                  </a:cubicBezTo>
                  <a:cubicBezTo>
                    <a:pt x="398944" y="1300347"/>
                    <a:pt x="364287" y="1284914"/>
                    <a:pt x="330840" y="1266405"/>
                  </a:cubicBezTo>
                  <a:cubicBezTo>
                    <a:pt x="309145" y="1254377"/>
                    <a:pt x="279871" y="1236856"/>
                    <a:pt x="269821" y="1212965"/>
                  </a:cubicBezTo>
                  <a:cubicBezTo>
                    <a:pt x="268612" y="1209889"/>
                    <a:pt x="267459" y="1206649"/>
                    <a:pt x="266800" y="1203409"/>
                  </a:cubicBezTo>
                  <a:cubicBezTo>
                    <a:pt x="264603" y="1192589"/>
                    <a:pt x="298051" y="1154363"/>
                    <a:pt x="306564" y="1145301"/>
                  </a:cubicBezTo>
                  <a:cubicBezTo>
                    <a:pt x="324633" y="1125913"/>
                    <a:pt x="318647" y="1091861"/>
                    <a:pt x="318811" y="1067750"/>
                  </a:cubicBezTo>
                  <a:cubicBezTo>
                    <a:pt x="318921" y="1048142"/>
                    <a:pt x="304311" y="1035016"/>
                    <a:pt x="288769" y="1025569"/>
                  </a:cubicBezTo>
                  <a:cubicBezTo>
                    <a:pt x="279926" y="1020187"/>
                    <a:pt x="263998" y="1013816"/>
                    <a:pt x="256749" y="1007884"/>
                  </a:cubicBezTo>
                  <a:cubicBezTo>
                    <a:pt x="234505" y="989760"/>
                    <a:pt x="216985" y="1022878"/>
                    <a:pt x="206660" y="1028425"/>
                  </a:cubicBezTo>
                  <a:cubicBezTo>
                    <a:pt x="184581" y="995307"/>
                    <a:pt x="188590" y="949666"/>
                    <a:pt x="160470" y="916603"/>
                  </a:cubicBezTo>
                  <a:cubicBezTo>
                    <a:pt x="105931" y="852563"/>
                    <a:pt x="14046" y="794949"/>
                    <a:pt x="480" y="706634"/>
                  </a:cubicBezTo>
                  <a:cubicBezTo>
                    <a:pt x="-3200" y="682962"/>
                    <a:pt x="15309" y="655336"/>
                    <a:pt x="20911" y="631720"/>
                  </a:cubicBezTo>
                  <a:cubicBezTo>
                    <a:pt x="24481" y="616890"/>
                    <a:pt x="13552" y="589594"/>
                    <a:pt x="19373" y="580257"/>
                  </a:cubicBezTo>
                  <a:cubicBezTo>
                    <a:pt x="25250" y="570591"/>
                    <a:pt x="43869" y="569767"/>
                    <a:pt x="55568" y="556201"/>
                  </a:cubicBezTo>
                  <a:cubicBezTo>
                    <a:pt x="80612" y="527202"/>
                    <a:pt x="103076" y="479639"/>
                    <a:pt x="112522" y="442621"/>
                  </a:cubicBezTo>
                  <a:cubicBezTo>
                    <a:pt x="119882" y="413567"/>
                    <a:pt x="70231" y="393740"/>
                    <a:pt x="72758" y="375231"/>
                  </a:cubicBezTo>
                  <a:cubicBezTo>
                    <a:pt x="74461" y="362873"/>
                    <a:pt x="81820" y="347770"/>
                    <a:pt x="94837" y="344200"/>
                  </a:cubicBezTo>
                  <a:cubicBezTo>
                    <a:pt x="123836" y="336291"/>
                    <a:pt x="146959" y="338433"/>
                    <a:pt x="174365" y="320199"/>
                  </a:cubicBezTo>
                  <a:cubicBezTo>
                    <a:pt x="191720" y="308665"/>
                    <a:pt x="208911" y="305809"/>
                    <a:pt x="220829" y="285158"/>
                  </a:cubicBezTo>
                  <a:cubicBezTo>
                    <a:pt x="224564" y="278842"/>
                    <a:pt x="225992" y="271482"/>
                    <a:pt x="226761" y="264397"/>
                  </a:cubicBezTo>
                  <a:cubicBezTo>
                    <a:pt x="227146" y="260662"/>
                    <a:pt x="227750" y="246053"/>
                    <a:pt x="229123" y="242813"/>
                  </a:cubicBezTo>
                  <a:cubicBezTo>
                    <a:pt x="251312" y="220898"/>
                    <a:pt x="262845" y="181629"/>
                    <a:pt x="260758" y="151257"/>
                  </a:cubicBezTo>
                  <a:cubicBezTo>
                    <a:pt x="258726" y="120775"/>
                    <a:pt x="228629" y="103639"/>
                    <a:pt x="207703" y="85679"/>
                  </a:cubicBezTo>
                  <a:cubicBezTo>
                    <a:pt x="192929" y="73047"/>
                    <a:pt x="181450" y="55636"/>
                    <a:pt x="170356" y="37512"/>
                  </a:cubicBezTo>
                  <a:lnTo>
                    <a:pt x="708047" y="0"/>
                  </a:lnTo>
                  <a:close/>
                </a:path>
              </a:pathLst>
            </a:custGeom>
            <a:grpFill/>
            <a:ln w="6350"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46F9635D-CE22-6C73-17AD-0FABDF5D9331}"/>
                </a:ext>
              </a:extLst>
            </p:cNvPr>
            <p:cNvSpPr/>
            <p:nvPr/>
          </p:nvSpPr>
          <p:spPr>
            <a:xfrm>
              <a:off x="9737280" y="3907452"/>
              <a:ext cx="1135816" cy="1216384"/>
            </a:xfrm>
            <a:custGeom>
              <a:avLst/>
              <a:gdLst>
                <a:gd name="connsiteX0" fmla="*/ 112804 w 1135816"/>
                <a:gd name="connsiteY0" fmla="*/ 62516 h 1216384"/>
                <a:gd name="connsiteX1" fmla="*/ 336667 w 1135816"/>
                <a:gd name="connsiteY1" fmla="*/ 5452 h 1216384"/>
                <a:gd name="connsiteX2" fmla="*/ 345071 w 1135816"/>
                <a:gd name="connsiteY2" fmla="*/ 49390 h 1216384"/>
                <a:gd name="connsiteX3" fmla="*/ 332329 w 1135816"/>
                <a:gd name="connsiteY3" fmla="*/ 97776 h 1216384"/>
                <a:gd name="connsiteX4" fmla="*/ 393458 w 1135816"/>
                <a:gd name="connsiteY4" fmla="*/ 71633 h 1216384"/>
                <a:gd name="connsiteX5" fmla="*/ 425917 w 1135816"/>
                <a:gd name="connsiteY5" fmla="*/ 95634 h 1216384"/>
                <a:gd name="connsiteX6" fmla="*/ 462495 w 1135816"/>
                <a:gd name="connsiteY6" fmla="*/ 87561 h 1216384"/>
                <a:gd name="connsiteX7" fmla="*/ 511926 w 1135816"/>
                <a:gd name="connsiteY7" fmla="*/ 133751 h 1216384"/>
                <a:gd name="connsiteX8" fmla="*/ 512310 w 1135816"/>
                <a:gd name="connsiteY8" fmla="*/ 134575 h 1216384"/>
                <a:gd name="connsiteX9" fmla="*/ 512475 w 1135816"/>
                <a:gd name="connsiteY9" fmla="*/ 135453 h 1216384"/>
                <a:gd name="connsiteX10" fmla="*/ 676144 w 1135816"/>
                <a:gd name="connsiteY10" fmla="*/ 188344 h 1216384"/>
                <a:gd name="connsiteX11" fmla="*/ 774071 w 1135816"/>
                <a:gd name="connsiteY11" fmla="*/ 237280 h 1216384"/>
                <a:gd name="connsiteX12" fmla="*/ 774511 w 1135816"/>
                <a:gd name="connsiteY12" fmla="*/ 237280 h 1216384"/>
                <a:gd name="connsiteX13" fmla="*/ 774950 w 1135816"/>
                <a:gd name="connsiteY13" fmla="*/ 237335 h 1216384"/>
                <a:gd name="connsiteX14" fmla="*/ 835090 w 1135816"/>
                <a:gd name="connsiteY14" fmla="*/ 240685 h 1216384"/>
                <a:gd name="connsiteX15" fmla="*/ 884905 w 1135816"/>
                <a:gd name="connsiteY15" fmla="*/ 245298 h 1216384"/>
                <a:gd name="connsiteX16" fmla="*/ 888694 w 1135816"/>
                <a:gd name="connsiteY16" fmla="*/ 246122 h 1216384"/>
                <a:gd name="connsiteX17" fmla="*/ 890232 w 1135816"/>
                <a:gd name="connsiteY17" fmla="*/ 249692 h 1216384"/>
                <a:gd name="connsiteX18" fmla="*/ 957678 w 1135816"/>
                <a:gd name="connsiteY18" fmla="*/ 298958 h 1216384"/>
                <a:gd name="connsiteX19" fmla="*/ 962731 w 1135816"/>
                <a:gd name="connsiteY19" fmla="*/ 300111 h 1216384"/>
                <a:gd name="connsiteX20" fmla="*/ 963554 w 1135816"/>
                <a:gd name="connsiteY20" fmla="*/ 305219 h 1216384"/>
                <a:gd name="connsiteX21" fmla="*/ 961522 w 1135816"/>
                <a:gd name="connsiteY21" fmla="*/ 340699 h 1216384"/>
                <a:gd name="connsiteX22" fmla="*/ 961742 w 1135816"/>
                <a:gd name="connsiteY22" fmla="*/ 401498 h 1216384"/>
                <a:gd name="connsiteX23" fmla="*/ 981130 w 1135816"/>
                <a:gd name="connsiteY23" fmla="*/ 406936 h 1216384"/>
                <a:gd name="connsiteX24" fmla="*/ 993212 w 1135816"/>
                <a:gd name="connsiteY24" fmla="*/ 405563 h 1216384"/>
                <a:gd name="connsiteX25" fmla="*/ 989313 w 1135816"/>
                <a:gd name="connsiteY25" fmla="*/ 417096 h 1216384"/>
                <a:gd name="connsiteX26" fmla="*/ 985413 w 1135816"/>
                <a:gd name="connsiteY26" fmla="*/ 435825 h 1216384"/>
                <a:gd name="connsiteX27" fmla="*/ 1002769 w 1135816"/>
                <a:gd name="connsiteY27" fmla="*/ 468888 h 1216384"/>
                <a:gd name="connsiteX28" fmla="*/ 1026605 w 1135816"/>
                <a:gd name="connsiteY28" fmla="*/ 481136 h 1216384"/>
                <a:gd name="connsiteX29" fmla="*/ 970639 w 1135816"/>
                <a:gd name="connsiteY29" fmla="*/ 518758 h 1216384"/>
                <a:gd name="connsiteX30" fmla="*/ 944002 w 1135816"/>
                <a:gd name="connsiteY30" fmla="*/ 624814 h 1216384"/>
                <a:gd name="connsiteX31" fmla="*/ 1027924 w 1135816"/>
                <a:gd name="connsiteY31" fmla="*/ 539574 h 1216384"/>
                <a:gd name="connsiteX32" fmla="*/ 1093062 w 1135816"/>
                <a:gd name="connsiteY32" fmla="*/ 483004 h 1216384"/>
                <a:gd name="connsiteX33" fmla="*/ 1100311 w 1135816"/>
                <a:gd name="connsiteY33" fmla="*/ 438626 h 1216384"/>
                <a:gd name="connsiteX34" fmla="*/ 1130409 w 1135816"/>
                <a:gd name="connsiteY34" fmla="*/ 405782 h 1216384"/>
                <a:gd name="connsiteX35" fmla="*/ 1133045 w 1135816"/>
                <a:gd name="connsiteY35" fmla="*/ 459936 h 1216384"/>
                <a:gd name="connsiteX36" fmla="*/ 1102947 w 1135816"/>
                <a:gd name="connsiteY36" fmla="*/ 512991 h 1216384"/>
                <a:gd name="connsiteX37" fmla="*/ 1086306 w 1135816"/>
                <a:gd name="connsiteY37" fmla="*/ 586368 h 1216384"/>
                <a:gd name="connsiteX38" fmla="*/ 1060053 w 1135816"/>
                <a:gd name="connsiteY38" fmla="*/ 617674 h 1216384"/>
                <a:gd name="connsiteX39" fmla="*/ 1058515 w 1135816"/>
                <a:gd name="connsiteY39" fmla="*/ 709834 h 1216384"/>
                <a:gd name="connsiteX40" fmla="*/ 1029406 w 1135816"/>
                <a:gd name="connsiteY40" fmla="*/ 741524 h 1216384"/>
                <a:gd name="connsiteX41" fmla="*/ 1041215 w 1135816"/>
                <a:gd name="connsiteY41" fmla="*/ 857905 h 1216384"/>
                <a:gd name="connsiteX42" fmla="*/ 1014302 w 1135816"/>
                <a:gd name="connsiteY42" fmla="*/ 981920 h 1216384"/>
                <a:gd name="connsiteX43" fmla="*/ 1048410 w 1135816"/>
                <a:gd name="connsiteY43" fmla="*/ 1103848 h 1216384"/>
                <a:gd name="connsiteX44" fmla="*/ 1037919 w 1135816"/>
                <a:gd name="connsiteY44" fmla="*/ 1167449 h 1216384"/>
                <a:gd name="connsiteX45" fmla="*/ 1039896 w 1135816"/>
                <a:gd name="connsiteY45" fmla="*/ 1180026 h 1216384"/>
                <a:gd name="connsiteX46" fmla="*/ 492154 w 1135816"/>
                <a:gd name="connsiteY46" fmla="*/ 1216385 h 1216384"/>
                <a:gd name="connsiteX47" fmla="*/ 456179 w 1135816"/>
                <a:gd name="connsiteY47" fmla="*/ 1173051 h 1216384"/>
                <a:gd name="connsiteX48" fmla="*/ 392414 w 1135816"/>
                <a:gd name="connsiteY48" fmla="*/ 1155311 h 1216384"/>
                <a:gd name="connsiteX49" fmla="*/ 368743 w 1135816"/>
                <a:gd name="connsiteY49" fmla="*/ 1053320 h 1216384"/>
                <a:gd name="connsiteX50" fmla="*/ 394501 w 1135816"/>
                <a:gd name="connsiteY50" fmla="*/ 1018993 h 1216384"/>
                <a:gd name="connsiteX51" fmla="*/ 354682 w 1135816"/>
                <a:gd name="connsiteY51" fmla="*/ 970332 h 1216384"/>
                <a:gd name="connsiteX52" fmla="*/ 337876 w 1135816"/>
                <a:gd name="connsiteY52" fmla="*/ 855928 h 1216384"/>
                <a:gd name="connsiteX53" fmla="*/ 224296 w 1135816"/>
                <a:gd name="connsiteY53" fmla="*/ 764482 h 1216384"/>
                <a:gd name="connsiteX54" fmla="*/ 188981 w 1135816"/>
                <a:gd name="connsiteY54" fmla="*/ 711756 h 1216384"/>
                <a:gd name="connsiteX55" fmla="*/ 143395 w 1135816"/>
                <a:gd name="connsiteY55" fmla="*/ 694071 h 1216384"/>
                <a:gd name="connsiteX56" fmla="*/ 142571 w 1135816"/>
                <a:gd name="connsiteY56" fmla="*/ 693137 h 1216384"/>
                <a:gd name="connsiteX57" fmla="*/ 100995 w 1135816"/>
                <a:gd name="connsiteY57" fmla="*/ 654472 h 1216384"/>
                <a:gd name="connsiteX58" fmla="*/ 87594 w 1135816"/>
                <a:gd name="connsiteY58" fmla="*/ 652110 h 1216384"/>
                <a:gd name="connsiteX59" fmla="*/ 59199 w 1135816"/>
                <a:gd name="connsiteY59" fmla="*/ 652440 h 1216384"/>
                <a:gd name="connsiteX60" fmla="*/ 23994 w 1135816"/>
                <a:gd name="connsiteY60" fmla="*/ 621848 h 1216384"/>
                <a:gd name="connsiteX61" fmla="*/ 21906 w 1135816"/>
                <a:gd name="connsiteY61" fmla="*/ 616685 h 1216384"/>
                <a:gd name="connsiteX62" fmla="*/ 27674 w 1135816"/>
                <a:gd name="connsiteY62" fmla="*/ 556051 h 1216384"/>
                <a:gd name="connsiteX63" fmla="*/ 22401 w 1135816"/>
                <a:gd name="connsiteY63" fmla="*/ 467790 h 1216384"/>
                <a:gd name="connsiteX64" fmla="*/ 39481 w 1135816"/>
                <a:gd name="connsiteY64" fmla="*/ 421655 h 1216384"/>
                <a:gd name="connsiteX65" fmla="*/ 17402 w 1135816"/>
                <a:gd name="connsiteY65" fmla="*/ 393315 h 1216384"/>
                <a:gd name="connsiteX66" fmla="*/ 322 w 1135816"/>
                <a:gd name="connsiteY66" fmla="*/ 383539 h 1216384"/>
                <a:gd name="connsiteX67" fmla="*/ 38822 w 1135816"/>
                <a:gd name="connsiteY67" fmla="*/ 304340 h 1216384"/>
                <a:gd name="connsiteX68" fmla="*/ 101599 w 1135816"/>
                <a:gd name="connsiteY68" fmla="*/ 252054 h 1216384"/>
                <a:gd name="connsiteX69" fmla="*/ 102807 w 1135816"/>
                <a:gd name="connsiteY69" fmla="*/ 212784 h 1216384"/>
                <a:gd name="connsiteX70" fmla="*/ 100391 w 1135816"/>
                <a:gd name="connsiteY70" fmla="*/ 151875 h 1216384"/>
                <a:gd name="connsiteX71" fmla="*/ 104675 w 1135816"/>
                <a:gd name="connsiteY71" fmla="*/ 73171 h 1216384"/>
                <a:gd name="connsiteX72" fmla="*/ 112584 w 1135816"/>
                <a:gd name="connsiteY72" fmla="*/ 62351 h 1216384"/>
                <a:gd name="connsiteX73" fmla="*/ 112804 w 1135816"/>
                <a:gd name="connsiteY73" fmla="*/ 62516 h 12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35816" h="1216384">
                  <a:moveTo>
                    <a:pt x="112804" y="62516"/>
                  </a:moveTo>
                  <a:cubicBezTo>
                    <a:pt x="150755" y="80092"/>
                    <a:pt x="191782" y="81574"/>
                    <a:pt x="336667" y="5452"/>
                  </a:cubicBezTo>
                  <a:cubicBezTo>
                    <a:pt x="356769" y="-5148"/>
                    <a:pt x="376212" y="-4929"/>
                    <a:pt x="345071" y="49390"/>
                  </a:cubicBezTo>
                  <a:cubicBezTo>
                    <a:pt x="335844" y="65482"/>
                    <a:pt x="323926" y="89758"/>
                    <a:pt x="332329" y="97776"/>
                  </a:cubicBezTo>
                  <a:cubicBezTo>
                    <a:pt x="341776" y="106784"/>
                    <a:pt x="373631" y="71414"/>
                    <a:pt x="393458" y="71633"/>
                  </a:cubicBezTo>
                  <a:cubicBezTo>
                    <a:pt x="408946" y="71798"/>
                    <a:pt x="410209" y="95250"/>
                    <a:pt x="425917" y="95634"/>
                  </a:cubicBezTo>
                  <a:cubicBezTo>
                    <a:pt x="437176" y="95909"/>
                    <a:pt x="449809" y="92724"/>
                    <a:pt x="462495" y="87561"/>
                  </a:cubicBezTo>
                  <a:cubicBezTo>
                    <a:pt x="486057" y="107498"/>
                    <a:pt x="509509" y="128533"/>
                    <a:pt x="511926" y="133751"/>
                  </a:cubicBezTo>
                  <a:lnTo>
                    <a:pt x="512310" y="134575"/>
                  </a:lnTo>
                  <a:lnTo>
                    <a:pt x="512475" y="135453"/>
                  </a:lnTo>
                  <a:cubicBezTo>
                    <a:pt x="521098" y="180929"/>
                    <a:pt x="640115" y="188344"/>
                    <a:pt x="676144" y="188344"/>
                  </a:cubicBezTo>
                  <a:cubicBezTo>
                    <a:pt x="716018" y="188344"/>
                    <a:pt x="736834" y="236071"/>
                    <a:pt x="774071" y="237280"/>
                  </a:cubicBezTo>
                  <a:lnTo>
                    <a:pt x="774511" y="237280"/>
                  </a:lnTo>
                  <a:lnTo>
                    <a:pt x="774950" y="237335"/>
                  </a:lnTo>
                  <a:cubicBezTo>
                    <a:pt x="794557" y="240191"/>
                    <a:pt x="815263" y="239697"/>
                    <a:pt x="835090" y="240685"/>
                  </a:cubicBezTo>
                  <a:cubicBezTo>
                    <a:pt x="850523" y="241509"/>
                    <a:pt x="870021" y="241893"/>
                    <a:pt x="884905" y="245298"/>
                  </a:cubicBezTo>
                  <a:lnTo>
                    <a:pt x="888694" y="246122"/>
                  </a:lnTo>
                  <a:lnTo>
                    <a:pt x="890232" y="249692"/>
                  </a:lnTo>
                  <a:cubicBezTo>
                    <a:pt x="904952" y="283635"/>
                    <a:pt x="923021" y="290994"/>
                    <a:pt x="957678" y="298958"/>
                  </a:cubicBezTo>
                  <a:lnTo>
                    <a:pt x="962731" y="300111"/>
                  </a:lnTo>
                  <a:lnTo>
                    <a:pt x="963554" y="305219"/>
                  </a:lnTo>
                  <a:cubicBezTo>
                    <a:pt x="965092" y="314776"/>
                    <a:pt x="962950" y="330978"/>
                    <a:pt x="961522" y="340699"/>
                  </a:cubicBezTo>
                  <a:cubicBezTo>
                    <a:pt x="959490" y="354759"/>
                    <a:pt x="951086" y="390184"/>
                    <a:pt x="961742" y="401498"/>
                  </a:cubicBezTo>
                  <a:cubicBezTo>
                    <a:pt x="967014" y="407101"/>
                    <a:pt x="973879" y="407760"/>
                    <a:pt x="981130" y="406936"/>
                  </a:cubicBezTo>
                  <a:lnTo>
                    <a:pt x="993212" y="405563"/>
                  </a:lnTo>
                  <a:lnTo>
                    <a:pt x="989313" y="417096"/>
                  </a:lnTo>
                  <a:cubicBezTo>
                    <a:pt x="987281" y="423028"/>
                    <a:pt x="985413" y="429564"/>
                    <a:pt x="985413" y="435825"/>
                  </a:cubicBezTo>
                  <a:cubicBezTo>
                    <a:pt x="985413" y="449556"/>
                    <a:pt x="992169" y="460595"/>
                    <a:pt x="1002769" y="468888"/>
                  </a:cubicBezTo>
                  <a:lnTo>
                    <a:pt x="1026605" y="481136"/>
                  </a:lnTo>
                  <a:cubicBezTo>
                    <a:pt x="1009744" y="495141"/>
                    <a:pt x="980525" y="503929"/>
                    <a:pt x="970639" y="518758"/>
                  </a:cubicBezTo>
                  <a:cubicBezTo>
                    <a:pt x="939114" y="565882"/>
                    <a:pt x="937631" y="620859"/>
                    <a:pt x="944002" y="624814"/>
                  </a:cubicBezTo>
                  <a:cubicBezTo>
                    <a:pt x="951032" y="629207"/>
                    <a:pt x="989642" y="578459"/>
                    <a:pt x="1027924" y="539574"/>
                  </a:cubicBezTo>
                  <a:cubicBezTo>
                    <a:pt x="1051705" y="515463"/>
                    <a:pt x="1073454" y="509311"/>
                    <a:pt x="1093062" y="483004"/>
                  </a:cubicBezTo>
                  <a:cubicBezTo>
                    <a:pt x="1100421" y="473227"/>
                    <a:pt x="1094215" y="446864"/>
                    <a:pt x="1100311" y="438626"/>
                  </a:cubicBezTo>
                  <a:cubicBezTo>
                    <a:pt x="1105364" y="431871"/>
                    <a:pt x="1125576" y="401224"/>
                    <a:pt x="1130409" y="405782"/>
                  </a:cubicBezTo>
                  <a:cubicBezTo>
                    <a:pt x="1133759" y="409023"/>
                    <a:pt x="1139142" y="427477"/>
                    <a:pt x="1133045" y="459936"/>
                  </a:cubicBezTo>
                  <a:cubicBezTo>
                    <a:pt x="1129695" y="477511"/>
                    <a:pt x="1108275" y="489759"/>
                    <a:pt x="1102947" y="512991"/>
                  </a:cubicBezTo>
                  <a:cubicBezTo>
                    <a:pt x="1097785" y="535510"/>
                    <a:pt x="1092128" y="560280"/>
                    <a:pt x="1086306" y="586368"/>
                  </a:cubicBezTo>
                  <a:cubicBezTo>
                    <a:pt x="1083560" y="598561"/>
                    <a:pt x="1062854" y="604986"/>
                    <a:pt x="1060053" y="617674"/>
                  </a:cubicBezTo>
                  <a:cubicBezTo>
                    <a:pt x="1054451" y="643158"/>
                    <a:pt x="1063458" y="683526"/>
                    <a:pt x="1058515" y="709834"/>
                  </a:cubicBezTo>
                  <a:cubicBezTo>
                    <a:pt x="1054396" y="732132"/>
                    <a:pt x="1033580" y="720324"/>
                    <a:pt x="1029406" y="741524"/>
                  </a:cubicBezTo>
                  <a:cubicBezTo>
                    <a:pt x="1024519" y="767118"/>
                    <a:pt x="1051266" y="834838"/>
                    <a:pt x="1041215" y="857905"/>
                  </a:cubicBezTo>
                  <a:cubicBezTo>
                    <a:pt x="1007492" y="935346"/>
                    <a:pt x="1016280" y="972254"/>
                    <a:pt x="1014302" y="981920"/>
                  </a:cubicBezTo>
                  <a:cubicBezTo>
                    <a:pt x="1012270" y="992520"/>
                    <a:pt x="1040171" y="1042060"/>
                    <a:pt x="1048410" y="1103848"/>
                  </a:cubicBezTo>
                  <a:cubicBezTo>
                    <a:pt x="1050771" y="1120820"/>
                    <a:pt x="1035503" y="1149214"/>
                    <a:pt x="1037919" y="1167449"/>
                  </a:cubicBezTo>
                  <a:cubicBezTo>
                    <a:pt x="1038413" y="1171238"/>
                    <a:pt x="1039072" y="1175522"/>
                    <a:pt x="1039896" y="1180026"/>
                  </a:cubicBezTo>
                  <a:lnTo>
                    <a:pt x="492154" y="1216385"/>
                  </a:lnTo>
                  <a:cubicBezTo>
                    <a:pt x="481773" y="1199963"/>
                    <a:pt x="470514" y="1184475"/>
                    <a:pt x="456179" y="1173051"/>
                  </a:cubicBezTo>
                  <a:cubicBezTo>
                    <a:pt x="433551" y="1155036"/>
                    <a:pt x="400927" y="1159650"/>
                    <a:pt x="392414" y="1155311"/>
                  </a:cubicBezTo>
                  <a:cubicBezTo>
                    <a:pt x="390108" y="1122138"/>
                    <a:pt x="379397" y="1084845"/>
                    <a:pt x="368743" y="1053320"/>
                  </a:cubicBezTo>
                  <a:cubicBezTo>
                    <a:pt x="375663" y="1044917"/>
                    <a:pt x="401202" y="1036513"/>
                    <a:pt x="394501" y="1018993"/>
                  </a:cubicBezTo>
                  <a:cubicBezTo>
                    <a:pt x="386703" y="998287"/>
                    <a:pt x="365887" y="988456"/>
                    <a:pt x="354682" y="970332"/>
                  </a:cubicBezTo>
                  <a:cubicBezTo>
                    <a:pt x="338590" y="944353"/>
                    <a:pt x="360779" y="892341"/>
                    <a:pt x="337876" y="855928"/>
                  </a:cubicBezTo>
                  <a:cubicBezTo>
                    <a:pt x="311898" y="814681"/>
                    <a:pt x="247858" y="800346"/>
                    <a:pt x="224296" y="764482"/>
                  </a:cubicBezTo>
                  <a:cubicBezTo>
                    <a:pt x="212433" y="746467"/>
                    <a:pt x="208149" y="725322"/>
                    <a:pt x="188981" y="711756"/>
                  </a:cubicBezTo>
                  <a:cubicBezTo>
                    <a:pt x="175965" y="702529"/>
                    <a:pt x="149272" y="700003"/>
                    <a:pt x="143395" y="694071"/>
                  </a:cubicBezTo>
                  <a:cubicBezTo>
                    <a:pt x="143120" y="693796"/>
                    <a:pt x="142846" y="693467"/>
                    <a:pt x="142571" y="693137"/>
                  </a:cubicBezTo>
                  <a:cubicBezTo>
                    <a:pt x="131972" y="677429"/>
                    <a:pt x="119778" y="660568"/>
                    <a:pt x="100995" y="654472"/>
                  </a:cubicBezTo>
                  <a:cubicBezTo>
                    <a:pt x="96601" y="653099"/>
                    <a:pt x="92098" y="652440"/>
                    <a:pt x="87594" y="652110"/>
                  </a:cubicBezTo>
                  <a:cubicBezTo>
                    <a:pt x="82815" y="651836"/>
                    <a:pt x="63538" y="653209"/>
                    <a:pt x="59199" y="652440"/>
                  </a:cubicBezTo>
                  <a:cubicBezTo>
                    <a:pt x="50027" y="638819"/>
                    <a:pt x="29376" y="631734"/>
                    <a:pt x="23994" y="621848"/>
                  </a:cubicBezTo>
                  <a:cubicBezTo>
                    <a:pt x="23115" y="620255"/>
                    <a:pt x="22456" y="618443"/>
                    <a:pt x="21906" y="616685"/>
                  </a:cubicBezTo>
                  <a:cubicBezTo>
                    <a:pt x="18226" y="602405"/>
                    <a:pt x="27509" y="573351"/>
                    <a:pt x="27674" y="556051"/>
                  </a:cubicBezTo>
                  <a:cubicBezTo>
                    <a:pt x="27948" y="527985"/>
                    <a:pt x="16853" y="494427"/>
                    <a:pt x="22401" y="467790"/>
                  </a:cubicBezTo>
                  <a:cubicBezTo>
                    <a:pt x="25641" y="452082"/>
                    <a:pt x="38987" y="438077"/>
                    <a:pt x="39481" y="421655"/>
                  </a:cubicBezTo>
                  <a:cubicBezTo>
                    <a:pt x="39866" y="408199"/>
                    <a:pt x="27728" y="399411"/>
                    <a:pt x="17402" y="393315"/>
                  </a:cubicBezTo>
                  <a:cubicBezTo>
                    <a:pt x="14162" y="391502"/>
                    <a:pt x="4057" y="386395"/>
                    <a:pt x="322" y="383539"/>
                  </a:cubicBezTo>
                  <a:cubicBezTo>
                    <a:pt x="-2095" y="348443"/>
                    <a:pt x="8945" y="323399"/>
                    <a:pt x="38822" y="304340"/>
                  </a:cubicBezTo>
                  <a:cubicBezTo>
                    <a:pt x="63538" y="288577"/>
                    <a:pt x="91658" y="284733"/>
                    <a:pt x="101599" y="252054"/>
                  </a:cubicBezTo>
                  <a:cubicBezTo>
                    <a:pt x="104345" y="242882"/>
                    <a:pt x="103137" y="222615"/>
                    <a:pt x="102807" y="212784"/>
                  </a:cubicBezTo>
                  <a:cubicBezTo>
                    <a:pt x="102038" y="192463"/>
                    <a:pt x="100940" y="172197"/>
                    <a:pt x="100391" y="151875"/>
                  </a:cubicBezTo>
                  <a:cubicBezTo>
                    <a:pt x="99951" y="135289"/>
                    <a:pt x="98908" y="94701"/>
                    <a:pt x="104675" y="73171"/>
                  </a:cubicBezTo>
                  <a:cubicBezTo>
                    <a:pt x="105608" y="70315"/>
                    <a:pt x="108355" y="66580"/>
                    <a:pt x="112584" y="62351"/>
                  </a:cubicBezTo>
                  <a:lnTo>
                    <a:pt x="112804" y="62516"/>
                  </a:lnTo>
                  <a:close/>
                </a:path>
              </a:pathLst>
            </a:custGeom>
            <a:grpFill/>
            <a:ln w="6350"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2C6235F1-846A-4EDD-4C18-18B227E612CC}"/>
                </a:ext>
              </a:extLst>
            </p:cNvPr>
            <p:cNvSpPr/>
            <p:nvPr/>
          </p:nvSpPr>
          <p:spPr>
            <a:xfrm>
              <a:off x="8894127" y="3251022"/>
              <a:ext cx="1425544" cy="1626158"/>
            </a:xfrm>
            <a:custGeom>
              <a:avLst/>
              <a:gdLst>
                <a:gd name="connsiteX0" fmla="*/ 5851 w 1425544"/>
                <a:gd name="connsiteY0" fmla="*/ 107878 h 1626158"/>
                <a:gd name="connsiteX1" fmla="*/ 345217 w 1425544"/>
                <a:gd name="connsiteY1" fmla="*/ 109252 h 1626158"/>
                <a:gd name="connsiteX2" fmla="*/ 380148 w 1425544"/>
                <a:gd name="connsiteY2" fmla="*/ 230 h 1626158"/>
                <a:gd name="connsiteX3" fmla="*/ 431665 w 1425544"/>
                <a:gd name="connsiteY3" fmla="*/ 20551 h 1626158"/>
                <a:gd name="connsiteX4" fmla="*/ 431830 w 1425544"/>
                <a:gd name="connsiteY4" fmla="*/ 71739 h 1626158"/>
                <a:gd name="connsiteX5" fmla="*/ 457534 w 1425544"/>
                <a:gd name="connsiteY5" fmla="*/ 116281 h 1626158"/>
                <a:gd name="connsiteX6" fmla="*/ 444023 w 1425544"/>
                <a:gd name="connsiteY6" fmla="*/ 149565 h 1626158"/>
                <a:gd name="connsiteX7" fmla="*/ 492959 w 1425544"/>
                <a:gd name="connsiteY7" fmla="*/ 202125 h 1626158"/>
                <a:gd name="connsiteX8" fmla="*/ 509875 w 1425544"/>
                <a:gd name="connsiteY8" fmla="*/ 189548 h 1626158"/>
                <a:gd name="connsiteX9" fmla="*/ 542609 w 1425544"/>
                <a:gd name="connsiteY9" fmla="*/ 211627 h 1626158"/>
                <a:gd name="connsiteX10" fmla="*/ 597532 w 1425544"/>
                <a:gd name="connsiteY10" fmla="*/ 199434 h 1626158"/>
                <a:gd name="connsiteX11" fmla="*/ 615876 w 1425544"/>
                <a:gd name="connsiteY11" fmla="*/ 230795 h 1626158"/>
                <a:gd name="connsiteX12" fmla="*/ 694635 w 1425544"/>
                <a:gd name="connsiteY12" fmla="*/ 212835 h 1626158"/>
                <a:gd name="connsiteX13" fmla="*/ 824856 w 1425544"/>
                <a:gd name="connsiteY13" fmla="*/ 222502 h 1626158"/>
                <a:gd name="connsiteX14" fmla="*/ 830239 w 1425544"/>
                <a:gd name="connsiteY14" fmla="*/ 245459 h 1626158"/>
                <a:gd name="connsiteX15" fmla="*/ 857370 w 1425544"/>
                <a:gd name="connsiteY15" fmla="*/ 246228 h 1626158"/>
                <a:gd name="connsiteX16" fmla="*/ 882196 w 1425544"/>
                <a:gd name="connsiteY16" fmla="*/ 300492 h 1626158"/>
                <a:gd name="connsiteX17" fmla="*/ 932230 w 1425544"/>
                <a:gd name="connsiteY17" fmla="*/ 270944 h 1626158"/>
                <a:gd name="connsiteX18" fmla="*/ 1026916 w 1425544"/>
                <a:gd name="connsiteY18" fmla="*/ 346572 h 1626158"/>
                <a:gd name="connsiteX19" fmla="*/ 1152030 w 1425544"/>
                <a:gd name="connsiteY19" fmla="*/ 303677 h 1626158"/>
                <a:gd name="connsiteX20" fmla="*/ 1179986 w 1425544"/>
                <a:gd name="connsiteY20" fmla="*/ 299284 h 1626158"/>
                <a:gd name="connsiteX21" fmla="*/ 1204811 w 1425544"/>
                <a:gd name="connsiteY21" fmla="*/ 330205 h 1626158"/>
                <a:gd name="connsiteX22" fmla="*/ 1308780 w 1425544"/>
                <a:gd name="connsiteY22" fmla="*/ 315211 h 1626158"/>
                <a:gd name="connsiteX23" fmla="*/ 1355354 w 1425544"/>
                <a:gd name="connsiteY23" fmla="*/ 349043 h 1626158"/>
                <a:gd name="connsiteX24" fmla="*/ 1425545 w 1425544"/>
                <a:gd name="connsiteY24" fmla="*/ 337784 h 1626158"/>
                <a:gd name="connsiteX25" fmla="*/ 1254900 w 1425544"/>
                <a:gd name="connsiteY25" fmla="*/ 443071 h 1626158"/>
                <a:gd name="connsiteX26" fmla="*/ 1187950 w 1425544"/>
                <a:gd name="connsiteY26" fmla="*/ 467402 h 1626158"/>
                <a:gd name="connsiteX27" fmla="*/ 987812 w 1425544"/>
                <a:gd name="connsiteY27" fmla="*/ 671384 h 1626158"/>
                <a:gd name="connsiteX28" fmla="*/ 932889 w 1425544"/>
                <a:gd name="connsiteY28" fmla="*/ 710654 h 1626158"/>
                <a:gd name="connsiteX29" fmla="*/ 922619 w 1425544"/>
                <a:gd name="connsiteY29" fmla="*/ 809075 h 1626158"/>
                <a:gd name="connsiteX30" fmla="*/ 924980 w 1425544"/>
                <a:gd name="connsiteY30" fmla="*/ 870039 h 1626158"/>
                <a:gd name="connsiteX31" fmla="*/ 924651 w 1425544"/>
                <a:gd name="connsiteY31" fmla="*/ 902608 h 1626158"/>
                <a:gd name="connsiteX32" fmla="*/ 870662 w 1425544"/>
                <a:gd name="connsiteY32" fmla="*/ 943251 h 1626158"/>
                <a:gd name="connsiteX33" fmla="*/ 822715 w 1425544"/>
                <a:gd name="connsiteY33" fmla="*/ 1044364 h 1626158"/>
                <a:gd name="connsiteX34" fmla="*/ 861600 w 1425544"/>
                <a:gd name="connsiteY34" fmla="*/ 1077647 h 1626158"/>
                <a:gd name="connsiteX35" fmla="*/ 845013 w 1425544"/>
                <a:gd name="connsiteY35" fmla="*/ 1120102 h 1626158"/>
                <a:gd name="connsiteX36" fmla="*/ 849846 w 1425544"/>
                <a:gd name="connsiteY36" fmla="*/ 1212427 h 1626158"/>
                <a:gd name="connsiteX37" fmla="*/ 848583 w 1425544"/>
                <a:gd name="connsiteY37" fmla="*/ 1288495 h 1626158"/>
                <a:gd name="connsiteX38" fmla="*/ 885107 w 1425544"/>
                <a:gd name="connsiteY38" fmla="*/ 1321173 h 1626158"/>
                <a:gd name="connsiteX39" fmla="*/ 937612 w 1425544"/>
                <a:gd name="connsiteY39" fmla="*/ 1331060 h 1626158"/>
                <a:gd name="connsiteX40" fmla="*/ 968205 w 1425544"/>
                <a:gd name="connsiteY40" fmla="*/ 1361432 h 1626158"/>
                <a:gd name="connsiteX41" fmla="*/ 1019831 w 1425544"/>
                <a:gd name="connsiteY41" fmla="*/ 1385488 h 1626158"/>
                <a:gd name="connsiteX42" fmla="*/ 1049709 w 1425544"/>
                <a:gd name="connsiteY42" fmla="*/ 1432666 h 1626158"/>
                <a:gd name="connsiteX43" fmla="*/ 1163070 w 1425544"/>
                <a:gd name="connsiteY43" fmla="*/ 1523728 h 1626158"/>
                <a:gd name="connsiteX44" fmla="*/ 1170429 w 1425544"/>
                <a:gd name="connsiteY44" fmla="*/ 1597599 h 1626158"/>
                <a:gd name="connsiteX45" fmla="*/ 142059 w 1425544"/>
                <a:gd name="connsiteY45" fmla="*/ 1626158 h 1626158"/>
                <a:gd name="connsiteX46" fmla="*/ 140192 w 1425544"/>
                <a:gd name="connsiteY46" fmla="*/ 1133777 h 1626158"/>
                <a:gd name="connsiteX47" fmla="*/ 139203 w 1425544"/>
                <a:gd name="connsiteY47" fmla="*/ 1131416 h 1626158"/>
                <a:gd name="connsiteX48" fmla="*/ 99000 w 1425544"/>
                <a:gd name="connsiteY48" fmla="*/ 1089894 h 1626158"/>
                <a:gd name="connsiteX49" fmla="*/ 67858 w 1425544"/>
                <a:gd name="connsiteY49" fmla="*/ 1060346 h 1626158"/>
                <a:gd name="connsiteX50" fmla="*/ 64618 w 1425544"/>
                <a:gd name="connsiteY50" fmla="*/ 1055897 h 1626158"/>
                <a:gd name="connsiteX51" fmla="*/ 67858 w 1425544"/>
                <a:gd name="connsiteY51" fmla="*/ 1051448 h 1626158"/>
                <a:gd name="connsiteX52" fmla="*/ 88344 w 1425544"/>
                <a:gd name="connsiteY52" fmla="*/ 1029974 h 1626158"/>
                <a:gd name="connsiteX53" fmla="*/ 111082 w 1425544"/>
                <a:gd name="connsiteY53" fmla="*/ 996471 h 1626158"/>
                <a:gd name="connsiteX54" fmla="*/ 114652 w 1425544"/>
                <a:gd name="connsiteY54" fmla="*/ 952807 h 1626158"/>
                <a:gd name="connsiteX55" fmla="*/ 115037 w 1425544"/>
                <a:gd name="connsiteY55" fmla="*/ 944294 h 1626158"/>
                <a:gd name="connsiteX56" fmla="*/ 114543 w 1425544"/>
                <a:gd name="connsiteY56" fmla="*/ 944239 h 1626158"/>
                <a:gd name="connsiteX57" fmla="*/ 114268 w 1425544"/>
                <a:gd name="connsiteY57" fmla="*/ 937265 h 1626158"/>
                <a:gd name="connsiteX58" fmla="*/ 108556 w 1425544"/>
                <a:gd name="connsiteY58" fmla="*/ 872071 h 1626158"/>
                <a:gd name="connsiteX59" fmla="*/ 103723 w 1425544"/>
                <a:gd name="connsiteY59" fmla="*/ 851366 h 1626158"/>
                <a:gd name="connsiteX60" fmla="*/ 75603 w 1425544"/>
                <a:gd name="connsiteY60" fmla="*/ 760249 h 1626158"/>
                <a:gd name="connsiteX61" fmla="*/ 65716 w 1425544"/>
                <a:gd name="connsiteY61" fmla="*/ 612672 h 1626158"/>
                <a:gd name="connsiteX62" fmla="*/ 60114 w 1425544"/>
                <a:gd name="connsiteY62" fmla="*/ 527212 h 1626158"/>
                <a:gd name="connsiteX63" fmla="*/ 53908 w 1425544"/>
                <a:gd name="connsiteY63" fmla="*/ 463722 h 1626158"/>
                <a:gd name="connsiteX64" fmla="*/ 23261 w 1425544"/>
                <a:gd name="connsiteY64" fmla="*/ 423134 h 1626158"/>
                <a:gd name="connsiteX65" fmla="*/ 413 w 1425544"/>
                <a:gd name="connsiteY65" fmla="*/ 307632 h 1626158"/>
                <a:gd name="connsiteX66" fmla="*/ 7993 w 1425544"/>
                <a:gd name="connsiteY66" fmla="*/ 256389 h 1626158"/>
                <a:gd name="connsiteX67" fmla="*/ 16176 w 1425544"/>
                <a:gd name="connsiteY67" fmla="*/ 194437 h 1626158"/>
                <a:gd name="connsiteX68" fmla="*/ 5796 w 1425544"/>
                <a:gd name="connsiteY68" fmla="*/ 108098 h 1626158"/>
                <a:gd name="connsiteX69" fmla="*/ 5851 w 1425544"/>
                <a:gd name="connsiteY69" fmla="*/ 107878 h 162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5544" h="1626158">
                  <a:moveTo>
                    <a:pt x="5851" y="107878"/>
                  </a:moveTo>
                  <a:cubicBezTo>
                    <a:pt x="108281" y="108867"/>
                    <a:pt x="220653" y="109252"/>
                    <a:pt x="345217" y="109252"/>
                  </a:cubicBezTo>
                  <a:cubicBezTo>
                    <a:pt x="371251" y="115513"/>
                    <a:pt x="354445" y="-5976"/>
                    <a:pt x="380148" y="230"/>
                  </a:cubicBezTo>
                  <a:cubicBezTo>
                    <a:pt x="395747" y="3965"/>
                    <a:pt x="422878" y="5173"/>
                    <a:pt x="431665" y="20551"/>
                  </a:cubicBezTo>
                  <a:cubicBezTo>
                    <a:pt x="437652" y="31151"/>
                    <a:pt x="426063" y="51363"/>
                    <a:pt x="431830" y="71739"/>
                  </a:cubicBezTo>
                  <a:cubicBezTo>
                    <a:pt x="436169" y="87063"/>
                    <a:pt x="455996" y="89095"/>
                    <a:pt x="457534" y="116281"/>
                  </a:cubicBezTo>
                  <a:cubicBezTo>
                    <a:pt x="458248" y="128804"/>
                    <a:pt x="443035" y="137262"/>
                    <a:pt x="444023" y="149565"/>
                  </a:cubicBezTo>
                  <a:cubicBezTo>
                    <a:pt x="445726" y="170930"/>
                    <a:pt x="472088" y="194272"/>
                    <a:pt x="492959" y="202125"/>
                  </a:cubicBezTo>
                  <a:cubicBezTo>
                    <a:pt x="496914" y="203663"/>
                    <a:pt x="505921" y="188065"/>
                    <a:pt x="509875" y="189548"/>
                  </a:cubicBezTo>
                  <a:cubicBezTo>
                    <a:pt x="521409" y="193777"/>
                    <a:pt x="531130" y="207343"/>
                    <a:pt x="542609" y="211627"/>
                  </a:cubicBezTo>
                  <a:cubicBezTo>
                    <a:pt x="555571" y="216406"/>
                    <a:pt x="584625" y="194656"/>
                    <a:pt x="597532" y="199434"/>
                  </a:cubicBezTo>
                  <a:cubicBezTo>
                    <a:pt x="614283" y="205696"/>
                    <a:pt x="599234" y="224589"/>
                    <a:pt x="615876" y="230795"/>
                  </a:cubicBezTo>
                  <a:cubicBezTo>
                    <a:pt x="640756" y="239967"/>
                    <a:pt x="666020" y="250073"/>
                    <a:pt x="694635" y="212835"/>
                  </a:cubicBezTo>
                  <a:cubicBezTo>
                    <a:pt x="708695" y="194492"/>
                    <a:pt x="797450" y="213330"/>
                    <a:pt x="824856" y="222502"/>
                  </a:cubicBezTo>
                  <a:cubicBezTo>
                    <a:pt x="836939" y="226566"/>
                    <a:pt x="818266" y="241450"/>
                    <a:pt x="830239" y="245459"/>
                  </a:cubicBezTo>
                  <a:cubicBezTo>
                    <a:pt x="837983" y="247986"/>
                    <a:pt x="849626" y="243592"/>
                    <a:pt x="857370" y="246228"/>
                  </a:cubicBezTo>
                  <a:cubicBezTo>
                    <a:pt x="865554" y="248975"/>
                    <a:pt x="874067" y="297801"/>
                    <a:pt x="882196" y="300492"/>
                  </a:cubicBezTo>
                  <a:cubicBezTo>
                    <a:pt x="899826" y="306423"/>
                    <a:pt x="914765" y="265122"/>
                    <a:pt x="932230" y="270944"/>
                  </a:cubicBezTo>
                  <a:cubicBezTo>
                    <a:pt x="950904" y="277205"/>
                    <a:pt x="1008353" y="340311"/>
                    <a:pt x="1026916" y="346572"/>
                  </a:cubicBezTo>
                  <a:cubicBezTo>
                    <a:pt x="1055367" y="356129"/>
                    <a:pt x="1092604" y="349318"/>
                    <a:pt x="1152030" y="303677"/>
                  </a:cubicBezTo>
                  <a:cubicBezTo>
                    <a:pt x="1156754" y="299998"/>
                    <a:pt x="1170484" y="293791"/>
                    <a:pt x="1179986" y="299284"/>
                  </a:cubicBezTo>
                  <a:cubicBezTo>
                    <a:pt x="1196902" y="309280"/>
                    <a:pt x="1191135" y="329546"/>
                    <a:pt x="1204811" y="330205"/>
                  </a:cubicBezTo>
                  <a:cubicBezTo>
                    <a:pt x="1224968" y="331084"/>
                    <a:pt x="1288952" y="313893"/>
                    <a:pt x="1308780" y="315211"/>
                  </a:cubicBezTo>
                  <a:cubicBezTo>
                    <a:pt x="1319928" y="315980"/>
                    <a:pt x="1344314" y="348220"/>
                    <a:pt x="1355354" y="349043"/>
                  </a:cubicBezTo>
                  <a:cubicBezTo>
                    <a:pt x="1378970" y="350911"/>
                    <a:pt x="1402422" y="335478"/>
                    <a:pt x="1425545" y="337784"/>
                  </a:cubicBezTo>
                  <a:cubicBezTo>
                    <a:pt x="1409013" y="353547"/>
                    <a:pt x="1316413" y="397046"/>
                    <a:pt x="1254900" y="443071"/>
                  </a:cubicBezTo>
                  <a:cubicBezTo>
                    <a:pt x="1233975" y="458724"/>
                    <a:pt x="1205305" y="446092"/>
                    <a:pt x="1187950" y="467402"/>
                  </a:cubicBezTo>
                  <a:cubicBezTo>
                    <a:pt x="1112761" y="559891"/>
                    <a:pt x="1039604" y="628105"/>
                    <a:pt x="987812" y="671384"/>
                  </a:cubicBezTo>
                  <a:cubicBezTo>
                    <a:pt x="956945" y="690222"/>
                    <a:pt x="935800" y="705436"/>
                    <a:pt x="932889" y="710654"/>
                  </a:cubicBezTo>
                  <a:cubicBezTo>
                    <a:pt x="920586" y="732403"/>
                    <a:pt x="921959" y="784085"/>
                    <a:pt x="922619" y="809075"/>
                  </a:cubicBezTo>
                  <a:cubicBezTo>
                    <a:pt x="923168" y="829396"/>
                    <a:pt x="924157" y="849718"/>
                    <a:pt x="924980" y="870039"/>
                  </a:cubicBezTo>
                  <a:cubicBezTo>
                    <a:pt x="925255" y="876355"/>
                    <a:pt x="926354" y="896951"/>
                    <a:pt x="924651" y="902608"/>
                  </a:cubicBezTo>
                  <a:cubicBezTo>
                    <a:pt x="917730" y="925291"/>
                    <a:pt x="888951" y="931607"/>
                    <a:pt x="870662" y="943251"/>
                  </a:cubicBezTo>
                  <a:cubicBezTo>
                    <a:pt x="833534" y="966977"/>
                    <a:pt x="818870" y="1000206"/>
                    <a:pt x="822715" y="1044364"/>
                  </a:cubicBezTo>
                  <a:cubicBezTo>
                    <a:pt x="824033" y="1060895"/>
                    <a:pt x="859622" y="1068749"/>
                    <a:pt x="861600" y="1077647"/>
                  </a:cubicBezTo>
                  <a:cubicBezTo>
                    <a:pt x="861325" y="1085940"/>
                    <a:pt x="847649" y="1107250"/>
                    <a:pt x="845013" y="1120102"/>
                  </a:cubicBezTo>
                  <a:cubicBezTo>
                    <a:pt x="838532" y="1151408"/>
                    <a:pt x="850176" y="1181505"/>
                    <a:pt x="849846" y="1212427"/>
                  </a:cubicBezTo>
                  <a:cubicBezTo>
                    <a:pt x="849571" y="1237471"/>
                    <a:pt x="835621" y="1264658"/>
                    <a:pt x="848583" y="1288495"/>
                  </a:cubicBezTo>
                  <a:cubicBezTo>
                    <a:pt x="857480" y="1304751"/>
                    <a:pt x="878131" y="1309914"/>
                    <a:pt x="885107" y="1321173"/>
                  </a:cubicBezTo>
                  <a:cubicBezTo>
                    <a:pt x="895102" y="1337430"/>
                    <a:pt x="921630" y="1325897"/>
                    <a:pt x="937612" y="1331060"/>
                  </a:cubicBezTo>
                  <a:cubicBezTo>
                    <a:pt x="950629" y="1335288"/>
                    <a:pt x="960899" y="1350667"/>
                    <a:pt x="968205" y="1361432"/>
                  </a:cubicBezTo>
                  <a:cubicBezTo>
                    <a:pt x="980397" y="1379446"/>
                    <a:pt x="1004673" y="1374778"/>
                    <a:pt x="1019831" y="1385488"/>
                  </a:cubicBezTo>
                  <a:cubicBezTo>
                    <a:pt x="1033123" y="1394934"/>
                    <a:pt x="1040812" y="1419100"/>
                    <a:pt x="1049709" y="1432666"/>
                  </a:cubicBezTo>
                  <a:cubicBezTo>
                    <a:pt x="1075908" y="1472540"/>
                    <a:pt x="1140167" y="1487479"/>
                    <a:pt x="1163070" y="1523728"/>
                  </a:cubicBezTo>
                  <a:cubicBezTo>
                    <a:pt x="1175262" y="1543116"/>
                    <a:pt x="1170100" y="1571181"/>
                    <a:pt x="1170429" y="1597599"/>
                  </a:cubicBezTo>
                  <a:lnTo>
                    <a:pt x="142059" y="1626158"/>
                  </a:lnTo>
                  <a:lnTo>
                    <a:pt x="140192" y="1133777"/>
                  </a:lnTo>
                  <a:lnTo>
                    <a:pt x="139203" y="1131416"/>
                  </a:lnTo>
                  <a:cubicBezTo>
                    <a:pt x="132886" y="1117356"/>
                    <a:pt x="110862" y="1100000"/>
                    <a:pt x="99000" y="1089894"/>
                  </a:cubicBezTo>
                  <a:cubicBezTo>
                    <a:pt x="89333" y="1081711"/>
                    <a:pt x="75108" y="1070287"/>
                    <a:pt x="67858" y="1060346"/>
                  </a:cubicBezTo>
                  <a:lnTo>
                    <a:pt x="64618" y="1055897"/>
                  </a:lnTo>
                  <a:lnTo>
                    <a:pt x="67858" y="1051448"/>
                  </a:lnTo>
                  <a:cubicBezTo>
                    <a:pt x="73296" y="1043869"/>
                    <a:pt x="81699" y="1036674"/>
                    <a:pt x="88344" y="1029974"/>
                  </a:cubicBezTo>
                  <a:cubicBezTo>
                    <a:pt x="97572" y="1020692"/>
                    <a:pt x="107677" y="1009433"/>
                    <a:pt x="111082" y="996471"/>
                  </a:cubicBezTo>
                  <a:cubicBezTo>
                    <a:pt x="114488" y="983564"/>
                    <a:pt x="114817" y="966318"/>
                    <a:pt x="114652" y="952807"/>
                  </a:cubicBezTo>
                  <a:lnTo>
                    <a:pt x="115037" y="944294"/>
                  </a:lnTo>
                  <a:lnTo>
                    <a:pt x="114543" y="944239"/>
                  </a:lnTo>
                  <a:lnTo>
                    <a:pt x="114268" y="937265"/>
                  </a:lnTo>
                  <a:cubicBezTo>
                    <a:pt x="113444" y="915680"/>
                    <a:pt x="111576" y="893436"/>
                    <a:pt x="108556" y="872071"/>
                  </a:cubicBezTo>
                  <a:cubicBezTo>
                    <a:pt x="107512" y="865096"/>
                    <a:pt x="105810" y="858121"/>
                    <a:pt x="103723" y="851366"/>
                  </a:cubicBezTo>
                  <a:cubicBezTo>
                    <a:pt x="93507" y="818961"/>
                    <a:pt x="79337" y="795399"/>
                    <a:pt x="75603" y="760249"/>
                  </a:cubicBezTo>
                  <a:cubicBezTo>
                    <a:pt x="70440" y="711203"/>
                    <a:pt x="68682" y="661883"/>
                    <a:pt x="65716" y="612672"/>
                  </a:cubicBezTo>
                  <a:cubicBezTo>
                    <a:pt x="64014" y="584167"/>
                    <a:pt x="62256" y="555662"/>
                    <a:pt x="60114" y="527212"/>
                  </a:cubicBezTo>
                  <a:cubicBezTo>
                    <a:pt x="58577" y="506067"/>
                    <a:pt x="57039" y="484757"/>
                    <a:pt x="53908" y="463722"/>
                  </a:cubicBezTo>
                  <a:cubicBezTo>
                    <a:pt x="50008" y="437084"/>
                    <a:pt x="31060" y="441314"/>
                    <a:pt x="23261" y="423134"/>
                  </a:cubicBezTo>
                  <a:cubicBezTo>
                    <a:pt x="8981" y="389686"/>
                    <a:pt x="5356" y="343771"/>
                    <a:pt x="413" y="307632"/>
                  </a:cubicBezTo>
                  <a:cubicBezTo>
                    <a:pt x="-1619" y="292693"/>
                    <a:pt x="4313" y="271108"/>
                    <a:pt x="7993" y="256389"/>
                  </a:cubicBezTo>
                  <a:cubicBezTo>
                    <a:pt x="12607" y="237770"/>
                    <a:pt x="19252" y="213495"/>
                    <a:pt x="16176" y="194437"/>
                  </a:cubicBezTo>
                  <a:cubicBezTo>
                    <a:pt x="13980" y="180816"/>
                    <a:pt x="9750" y="142095"/>
                    <a:pt x="5796" y="108098"/>
                  </a:cubicBezTo>
                  <a:lnTo>
                    <a:pt x="5851" y="107878"/>
                  </a:lnTo>
                  <a:close/>
                </a:path>
              </a:pathLst>
            </a:custGeom>
            <a:grpFill/>
            <a:ln w="6350"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21BBA173-97E0-8C52-AE66-960DFAD51F76}"/>
                </a:ext>
              </a:extLst>
            </p:cNvPr>
            <p:cNvSpPr/>
            <p:nvPr/>
          </p:nvSpPr>
          <p:spPr>
            <a:xfrm>
              <a:off x="7569918" y="3290466"/>
              <a:ext cx="1415794" cy="903641"/>
            </a:xfrm>
            <a:custGeom>
              <a:avLst/>
              <a:gdLst>
                <a:gd name="connsiteX0" fmla="*/ 58712 w 1415794"/>
                <a:gd name="connsiteY0" fmla="*/ 55 h 903641"/>
                <a:gd name="connsiteX1" fmla="*/ 1306718 w 1415794"/>
                <a:gd name="connsiteY1" fmla="*/ 68269 h 903641"/>
                <a:gd name="connsiteX2" fmla="*/ 1317648 w 1415794"/>
                <a:gd name="connsiteY2" fmla="*/ 158616 h 903641"/>
                <a:gd name="connsiteX3" fmla="*/ 1309904 w 1415794"/>
                <a:gd name="connsiteY3" fmla="*/ 211342 h 903641"/>
                <a:gd name="connsiteX4" fmla="*/ 1301830 w 1415794"/>
                <a:gd name="connsiteY4" fmla="*/ 271263 h 903641"/>
                <a:gd name="connsiteX5" fmla="*/ 1326325 w 1415794"/>
                <a:gd name="connsiteY5" fmla="*/ 392642 h 903641"/>
                <a:gd name="connsiteX6" fmla="*/ 1340330 w 1415794"/>
                <a:gd name="connsiteY6" fmla="*/ 411096 h 903641"/>
                <a:gd name="connsiteX7" fmla="*/ 1351480 w 1415794"/>
                <a:gd name="connsiteY7" fmla="*/ 419719 h 903641"/>
                <a:gd name="connsiteX8" fmla="*/ 1355380 w 1415794"/>
                <a:gd name="connsiteY8" fmla="*/ 427463 h 903641"/>
                <a:gd name="connsiteX9" fmla="*/ 1361366 w 1415794"/>
                <a:gd name="connsiteY9" fmla="*/ 489360 h 903641"/>
                <a:gd name="connsiteX10" fmla="*/ 1366913 w 1415794"/>
                <a:gd name="connsiteY10" fmla="*/ 574435 h 903641"/>
                <a:gd name="connsiteX11" fmla="*/ 1376909 w 1415794"/>
                <a:gd name="connsiteY11" fmla="*/ 723001 h 903641"/>
                <a:gd name="connsiteX12" fmla="*/ 1390365 w 1415794"/>
                <a:gd name="connsiteY12" fmla="*/ 778143 h 903641"/>
                <a:gd name="connsiteX13" fmla="*/ 1405963 w 1415794"/>
                <a:gd name="connsiteY13" fmla="*/ 818621 h 903641"/>
                <a:gd name="connsiteX14" fmla="*/ 1410027 w 1415794"/>
                <a:gd name="connsiteY14" fmla="*/ 835757 h 903641"/>
                <a:gd name="connsiteX15" fmla="*/ 1415410 w 1415794"/>
                <a:gd name="connsiteY15" fmla="*/ 895238 h 903641"/>
                <a:gd name="connsiteX16" fmla="*/ 1415795 w 1415794"/>
                <a:gd name="connsiteY16" fmla="*/ 903641 h 903641"/>
                <a:gd name="connsiteX17" fmla="*/ 0 w 1415794"/>
                <a:gd name="connsiteY17" fmla="*/ 841304 h 903641"/>
                <a:gd name="connsiteX18" fmla="*/ 58822 w 1415794"/>
                <a:gd name="connsiteY18" fmla="*/ 0 h 903641"/>
                <a:gd name="connsiteX19" fmla="*/ 58712 w 1415794"/>
                <a:gd name="connsiteY19" fmla="*/ 55 h 903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5794" h="903641">
                  <a:moveTo>
                    <a:pt x="58712" y="55"/>
                  </a:moveTo>
                  <a:cubicBezTo>
                    <a:pt x="439710" y="37183"/>
                    <a:pt x="690487" y="61953"/>
                    <a:pt x="1306718" y="68269"/>
                  </a:cubicBezTo>
                  <a:cubicBezTo>
                    <a:pt x="1310837" y="103474"/>
                    <a:pt x="1315231" y="144007"/>
                    <a:pt x="1317648" y="158616"/>
                  </a:cubicBezTo>
                  <a:cubicBezTo>
                    <a:pt x="1320009" y="173391"/>
                    <a:pt x="1313529" y="196568"/>
                    <a:pt x="1309904" y="211342"/>
                  </a:cubicBezTo>
                  <a:cubicBezTo>
                    <a:pt x="1305455" y="229576"/>
                    <a:pt x="1299303" y="252479"/>
                    <a:pt x="1301830" y="271263"/>
                  </a:cubicBezTo>
                  <a:cubicBezTo>
                    <a:pt x="1307103" y="309764"/>
                    <a:pt x="1311057" y="356887"/>
                    <a:pt x="1326325" y="392642"/>
                  </a:cubicBezTo>
                  <a:cubicBezTo>
                    <a:pt x="1329511" y="400111"/>
                    <a:pt x="1334179" y="405988"/>
                    <a:pt x="1340330" y="411096"/>
                  </a:cubicBezTo>
                  <a:cubicBezTo>
                    <a:pt x="1344010" y="414171"/>
                    <a:pt x="1348020" y="416368"/>
                    <a:pt x="1351480" y="419719"/>
                  </a:cubicBezTo>
                  <a:cubicBezTo>
                    <a:pt x="1353842" y="422080"/>
                    <a:pt x="1354885" y="424167"/>
                    <a:pt x="1355380" y="427463"/>
                  </a:cubicBezTo>
                  <a:cubicBezTo>
                    <a:pt x="1358400" y="447949"/>
                    <a:pt x="1359828" y="468655"/>
                    <a:pt x="1361366" y="489360"/>
                  </a:cubicBezTo>
                  <a:cubicBezTo>
                    <a:pt x="1363398" y="517700"/>
                    <a:pt x="1365265" y="546095"/>
                    <a:pt x="1366913" y="574435"/>
                  </a:cubicBezTo>
                  <a:cubicBezTo>
                    <a:pt x="1369989" y="623975"/>
                    <a:pt x="1371692" y="673681"/>
                    <a:pt x="1376909" y="723001"/>
                  </a:cubicBezTo>
                  <a:cubicBezTo>
                    <a:pt x="1378996" y="742169"/>
                    <a:pt x="1383555" y="760239"/>
                    <a:pt x="1390365" y="778143"/>
                  </a:cubicBezTo>
                  <a:cubicBezTo>
                    <a:pt x="1395418" y="791709"/>
                    <a:pt x="1401679" y="804836"/>
                    <a:pt x="1405963" y="818621"/>
                  </a:cubicBezTo>
                  <a:cubicBezTo>
                    <a:pt x="1407665" y="824223"/>
                    <a:pt x="1409203" y="829880"/>
                    <a:pt x="1410027" y="835757"/>
                  </a:cubicBezTo>
                  <a:cubicBezTo>
                    <a:pt x="1412883" y="855145"/>
                    <a:pt x="1414476" y="875631"/>
                    <a:pt x="1415410" y="895238"/>
                  </a:cubicBezTo>
                  <a:lnTo>
                    <a:pt x="1415795" y="903641"/>
                  </a:lnTo>
                  <a:lnTo>
                    <a:pt x="0" y="841304"/>
                  </a:lnTo>
                  <a:lnTo>
                    <a:pt x="58822" y="0"/>
                  </a:lnTo>
                  <a:lnTo>
                    <a:pt x="58712" y="55"/>
                  </a:lnTo>
                  <a:close/>
                </a:path>
              </a:pathLst>
            </a:custGeom>
            <a:grpFill/>
            <a:ln w="6350"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98021338-DA4E-ABED-9CDE-31B11F7C8249}"/>
                </a:ext>
              </a:extLst>
            </p:cNvPr>
            <p:cNvSpPr/>
            <p:nvPr/>
          </p:nvSpPr>
          <p:spPr>
            <a:xfrm>
              <a:off x="5348464" y="2977573"/>
              <a:ext cx="2257263" cy="1418485"/>
            </a:xfrm>
            <a:custGeom>
              <a:avLst/>
              <a:gdLst>
                <a:gd name="connsiteX0" fmla="*/ 49046 w 2257263"/>
                <a:gd name="connsiteY0" fmla="*/ 604 h 1418485"/>
                <a:gd name="connsiteX1" fmla="*/ 1369769 w 2257263"/>
                <a:gd name="connsiteY1" fmla="*/ 221118 h 1418485"/>
                <a:gd name="connsiteX2" fmla="*/ 2257263 w 2257263"/>
                <a:gd name="connsiteY2" fmla="*/ 310642 h 1418485"/>
                <a:gd name="connsiteX3" fmla="*/ 2198441 w 2257263"/>
                <a:gd name="connsiteY3" fmla="*/ 1153154 h 1418485"/>
                <a:gd name="connsiteX4" fmla="*/ 2178010 w 2257263"/>
                <a:gd name="connsiteY4" fmla="*/ 1152276 h 1418485"/>
                <a:gd name="connsiteX5" fmla="*/ 2155711 w 2257263"/>
                <a:gd name="connsiteY5" fmla="*/ 1418485 h 1418485"/>
                <a:gd name="connsiteX6" fmla="*/ 789238 w 2257263"/>
                <a:gd name="connsiteY6" fmla="*/ 1256739 h 1418485"/>
                <a:gd name="connsiteX7" fmla="*/ 765511 w 2257263"/>
                <a:gd name="connsiteY7" fmla="*/ 1408654 h 1418485"/>
                <a:gd name="connsiteX8" fmla="*/ 754911 w 2257263"/>
                <a:gd name="connsiteY8" fmla="*/ 1384873 h 1418485"/>
                <a:gd name="connsiteX9" fmla="*/ 717728 w 2257263"/>
                <a:gd name="connsiteY9" fmla="*/ 1322865 h 1418485"/>
                <a:gd name="connsiteX10" fmla="*/ 684336 w 2257263"/>
                <a:gd name="connsiteY10" fmla="*/ 1351974 h 1418485"/>
                <a:gd name="connsiteX11" fmla="*/ 682853 w 2257263"/>
                <a:gd name="connsiteY11" fmla="*/ 1359883 h 1418485"/>
                <a:gd name="connsiteX12" fmla="*/ 681754 w 2257263"/>
                <a:gd name="connsiteY12" fmla="*/ 1367133 h 1418485"/>
                <a:gd name="connsiteX13" fmla="*/ 674504 w 2257263"/>
                <a:gd name="connsiteY13" fmla="*/ 1366364 h 1418485"/>
                <a:gd name="connsiteX14" fmla="*/ 647757 w 2257263"/>
                <a:gd name="connsiteY14" fmla="*/ 1367188 h 1418485"/>
                <a:gd name="connsiteX15" fmla="*/ 640397 w 2257263"/>
                <a:gd name="connsiteY15" fmla="*/ 1371307 h 1418485"/>
                <a:gd name="connsiteX16" fmla="*/ 634631 w 2257263"/>
                <a:gd name="connsiteY16" fmla="*/ 1376580 h 1418485"/>
                <a:gd name="connsiteX17" fmla="*/ 629468 w 2257263"/>
                <a:gd name="connsiteY17" fmla="*/ 1370703 h 1418485"/>
                <a:gd name="connsiteX18" fmla="*/ 628919 w 2257263"/>
                <a:gd name="connsiteY18" fmla="*/ 1370154 h 1418485"/>
                <a:gd name="connsiteX19" fmla="*/ 612277 w 2257263"/>
                <a:gd name="connsiteY19" fmla="*/ 1357906 h 1418485"/>
                <a:gd name="connsiteX20" fmla="*/ 559332 w 2257263"/>
                <a:gd name="connsiteY20" fmla="*/ 1350986 h 1418485"/>
                <a:gd name="connsiteX21" fmla="*/ 524346 w 2257263"/>
                <a:gd name="connsiteY21" fmla="*/ 1345933 h 1418485"/>
                <a:gd name="connsiteX22" fmla="*/ 522479 w 2257263"/>
                <a:gd name="connsiteY22" fmla="*/ 1346372 h 1418485"/>
                <a:gd name="connsiteX23" fmla="*/ 520666 w 2257263"/>
                <a:gd name="connsiteY23" fmla="*/ 1347141 h 1418485"/>
                <a:gd name="connsiteX24" fmla="*/ 507869 w 2257263"/>
                <a:gd name="connsiteY24" fmla="*/ 1361146 h 1418485"/>
                <a:gd name="connsiteX25" fmla="*/ 504464 w 2257263"/>
                <a:gd name="connsiteY25" fmla="*/ 1366584 h 1418485"/>
                <a:gd name="connsiteX26" fmla="*/ 498587 w 2257263"/>
                <a:gd name="connsiteY26" fmla="*/ 1364057 h 1418485"/>
                <a:gd name="connsiteX27" fmla="*/ 482660 w 2257263"/>
                <a:gd name="connsiteY27" fmla="*/ 1355434 h 1418485"/>
                <a:gd name="connsiteX28" fmla="*/ 447894 w 2257263"/>
                <a:gd name="connsiteY28" fmla="*/ 1341923 h 1418485"/>
                <a:gd name="connsiteX29" fmla="*/ 420872 w 2257263"/>
                <a:gd name="connsiteY29" fmla="*/ 1357686 h 1418485"/>
                <a:gd name="connsiteX30" fmla="*/ 413951 w 2257263"/>
                <a:gd name="connsiteY30" fmla="*/ 1365046 h 1418485"/>
                <a:gd name="connsiteX31" fmla="*/ 410766 w 2257263"/>
                <a:gd name="connsiteY31" fmla="*/ 1367902 h 1418485"/>
                <a:gd name="connsiteX32" fmla="*/ 406647 w 2257263"/>
                <a:gd name="connsiteY32" fmla="*/ 1366748 h 1418485"/>
                <a:gd name="connsiteX33" fmla="*/ 384403 w 2257263"/>
                <a:gd name="connsiteY33" fmla="*/ 1335827 h 1418485"/>
                <a:gd name="connsiteX34" fmla="*/ 383030 w 2257263"/>
                <a:gd name="connsiteY34" fmla="*/ 1307432 h 1418485"/>
                <a:gd name="connsiteX35" fmla="*/ 371881 w 2257263"/>
                <a:gd name="connsiteY35" fmla="*/ 1249324 h 1418485"/>
                <a:gd name="connsiteX36" fmla="*/ 319979 w 2257263"/>
                <a:gd name="connsiteY36" fmla="*/ 1210329 h 1418485"/>
                <a:gd name="connsiteX37" fmla="*/ 318496 w 2257263"/>
                <a:gd name="connsiteY37" fmla="*/ 1205880 h 1418485"/>
                <a:gd name="connsiteX38" fmla="*/ 321846 w 2257263"/>
                <a:gd name="connsiteY38" fmla="*/ 1202530 h 1418485"/>
                <a:gd name="connsiteX39" fmla="*/ 323329 w 2257263"/>
                <a:gd name="connsiteY39" fmla="*/ 1200992 h 1418485"/>
                <a:gd name="connsiteX40" fmla="*/ 338323 w 2257263"/>
                <a:gd name="connsiteY40" fmla="*/ 1178199 h 1418485"/>
                <a:gd name="connsiteX41" fmla="*/ 336621 w 2257263"/>
                <a:gd name="connsiteY41" fmla="*/ 1172432 h 1418485"/>
                <a:gd name="connsiteX42" fmla="*/ 316629 w 2257263"/>
                <a:gd name="connsiteY42" fmla="*/ 1144916 h 1418485"/>
                <a:gd name="connsiteX43" fmla="*/ 298559 w 2257263"/>
                <a:gd name="connsiteY43" fmla="*/ 1097298 h 1418485"/>
                <a:gd name="connsiteX44" fmla="*/ 300976 w 2257263"/>
                <a:gd name="connsiteY44" fmla="*/ 1052811 h 1418485"/>
                <a:gd name="connsiteX45" fmla="*/ 301360 w 2257263"/>
                <a:gd name="connsiteY45" fmla="*/ 996955 h 1418485"/>
                <a:gd name="connsiteX46" fmla="*/ 283346 w 2257263"/>
                <a:gd name="connsiteY46" fmla="*/ 972844 h 1418485"/>
                <a:gd name="connsiteX47" fmla="*/ 267858 w 2257263"/>
                <a:gd name="connsiteY47" fmla="*/ 961694 h 1418485"/>
                <a:gd name="connsiteX48" fmla="*/ 258630 w 2257263"/>
                <a:gd name="connsiteY48" fmla="*/ 956971 h 1418485"/>
                <a:gd name="connsiteX49" fmla="*/ 212550 w 2257263"/>
                <a:gd name="connsiteY49" fmla="*/ 991902 h 1418485"/>
                <a:gd name="connsiteX50" fmla="*/ 196348 w 2257263"/>
                <a:gd name="connsiteY50" fmla="*/ 1011345 h 1418485"/>
                <a:gd name="connsiteX51" fmla="*/ 188879 w 2257263"/>
                <a:gd name="connsiteY51" fmla="*/ 1019143 h 1418485"/>
                <a:gd name="connsiteX52" fmla="*/ 184101 w 2257263"/>
                <a:gd name="connsiteY52" fmla="*/ 1009367 h 1418485"/>
                <a:gd name="connsiteX53" fmla="*/ 183716 w 2257263"/>
                <a:gd name="connsiteY53" fmla="*/ 1008598 h 1418485"/>
                <a:gd name="connsiteX54" fmla="*/ 172896 w 2257263"/>
                <a:gd name="connsiteY54" fmla="*/ 992890 h 1418485"/>
                <a:gd name="connsiteX55" fmla="*/ 158342 w 2257263"/>
                <a:gd name="connsiteY55" fmla="*/ 985421 h 1418485"/>
                <a:gd name="connsiteX56" fmla="*/ 151202 w 2257263"/>
                <a:gd name="connsiteY56" fmla="*/ 982840 h 1418485"/>
                <a:gd name="connsiteX57" fmla="*/ 153728 w 2257263"/>
                <a:gd name="connsiteY57" fmla="*/ 975700 h 1418485"/>
                <a:gd name="connsiteX58" fmla="*/ 157957 w 2257263"/>
                <a:gd name="connsiteY58" fmla="*/ 963012 h 1418485"/>
                <a:gd name="connsiteX59" fmla="*/ 159660 w 2257263"/>
                <a:gd name="connsiteY59" fmla="*/ 932585 h 1418485"/>
                <a:gd name="connsiteX60" fmla="*/ 160044 w 2257263"/>
                <a:gd name="connsiteY60" fmla="*/ 929565 h 1418485"/>
                <a:gd name="connsiteX61" fmla="*/ 162406 w 2257263"/>
                <a:gd name="connsiteY61" fmla="*/ 927588 h 1418485"/>
                <a:gd name="connsiteX62" fmla="*/ 173336 w 2257263"/>
                <a:gd name="connsiteY62" fmla="*/ 920557 h 1418485"/>
                <a:gd name="connsiteX63" fmla="*/ 198161 w 2257263"/>
                <a:gd name="connsiteY63" fmla="*/ 894854 h 1418485"/>
                <a:gd name="connsiteX64" fmla="*/ 197831 w 2257263"/>
                <a:gd name="connsiteY64" fmla="*/ 888977 h 1418485"/>
                <a:gd name="connsiteX65" fmla="*/ 212660 w 2257263"/>
                <a:gd name="connsiteY65" fmla="*/ 785503 h 1418485"/>
                <a:gd name="connsiteX66" fmla="*/ 228093 w 2257263"/>
                <a:gd name="connsiteY66" fmla="*/ 764248 h 1418485"/>
                <a:gd name="connsiteX67" fmla="*/ 249458 w 2257263"/>
                <a:gd name="connsiteY67" fmla="*/ 727230 h 1418485"/>
                <a:gd name="connsiteX68" fmla="*/ 249074 w 2257263"/>
                <a:gd name="connsiteY68" fmla="*/ 716081 h 1418485"/>
                <a:gd name="connsiteX69" fmla="*/ 210518 w 2257263"/>
                <a:gd name="connsiteY69" fmla="*/ 682303 h 1418485"/>
                <a:gd name="connsiteX70" fmla="*/ 185748 w 2257263"/>
                <a:gd name="connsiteY70" fmla="*/ 661543 h 1418485"/>
                <a:gd name="connsiteX71" fmla="*/ 147138 w 2257263"/>
                <a:gd name="connsiteY71" fmla="*/ 633092 h 1418485"/>
                <a:gd name="connsiteX72" fmla="*/ 141700 w 2257263"/>
                <a:gd name="connsiteY72" fmla="*/ 617055 h 1418485"/>
                <a:gd name="connsiteX73" fmla="*/ 136922 w 2257263"/>
                <a:gd name="connsiteY73" fmla="*/ 586463 h 1418485"/>
                <a:gd name="connsiteX74" fmla="*/ 120775 w 2257263"/>
                <a:gd name="connsiteY74" fmla="*/ 546315 h 1418485"/>
                <a:gd name="connsiteX75" fmla="*/ 83537 w 2257263"/>
                <a:gd name="connsiteY75" fmla="*/ 481946 h 1418485"/>
                <a:gd name="connsiteX76" fmla="*/ 56406 w 2257263"/>
                <a:gd name="connsiteY76" fmla="*/ 456187 h 1418485"/>
                <a:gd name="connsiteX77" fmla="*/ 23562 w 2257263"/>
                <a:gd name="connsiteY77" fmla="*/ 424716 h 1418485"/>
                <a:gd name="connsiteX78" fmla="*/ 22189 w 2257263"/>
                <a:gd name="connsiteY78" fmla="*/ 421640 h 1418485"/>
                <a:gd name="connsiteX79" fmla="*/ 23562 w 2257263"/>
                <a:gd name="connsiteY79" fmla="*/ 418565 h 1418485"/>
                <a:gd name="connsiteX80" fmla="*/ 49595 w 2257263"/>
                <a:gd name="connsiteY80" fmla="*/ 383854 h 1418485"/>
                <a:gd name="connsiteX81" fmla="*/ 22958 w 2257263"/>
                <a:gd name="connsiteY81" fmla="*/ 313059 h 1418485"/>
                <a:gd name="connsiteX82" fmla="*/ 55 w 2257263"/>
                <a:gd name="connsiteY82" fmla="*/ 260827 h 1418485"/>
                <a:gd name="connsiteX83" fmla="*/ 0 w 2257263"/>
                <a:gd name="connsiteY83" fmla="*/ 259674 h 1418485"/>
                <a:gd name="connsiteX84" fmla="*/ 275 w 2257263"/>
                <a:gd name="connsiteY84" fmla="*/ 258575 h 1418485"/>
                <a:gd name="connsiteX85" fmla="*/ 15928 w 2257263"/>
                <a:gd name="connsiteY85" fmla="*/ 186187 h 1418485"/>
                <a:gd name="connsiteX86" fmla="*/ 49211 w 2257263"/>
                <a:gd name="connsiteY86" fmla="*/ 0 h 1418485"/>
                <a:gd name="connsiteX87" fmla="*/ 49046 w 2257263"/>
                <a:gd name="connsiteY87" fmla="*/ 604 h 14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57263" h="1418485">
                  <a:moveTo>
                    <a:pt x="49046" y="604"/>
                  </a:moveTo>
                  <a:lnTo>
                    <a:pt x="1369769" y="221118"/>
                  </a:lnTo>
                  <a:lnTo>
                    <a:pt x="2257263" y="310642"/>
                  </a:lnTo>
                  <a:lnTo>
                    <a:pt x="2198441" y="1153154"/>
                  </a:lnTo>
                  <a:lnTo>
                    <a:pt x="2178010" y="1152276"/>
                  </a:lnTo>
                  <a:lnTo>
                    <a:pt x="2155711" y="1418485"/>
                  </a:lnTo>
                  <a:lnTo>
                    <a:pt x="789238" y="1256739"/>
                  </a:lnTo>
                  <a:lnTo>
                    <a:pt x="765511" y="1408654"/>
                  </a:lnTo>
                  <a:lnTo>
                    <a:pt x="754911" y="1384873"/>
                  </a:lnTo>
                  <a:cubicBezTo>
                    <a:pt x="747167" y="1367462"/>
                    <a:pt x="740082" y="1325062"/>
                    <a:pt x="717728" y="1322865"/>
                  </a:cubicBezTo>
                  <a:cubicBezTo>
                    <a:pt x="698615" y="1320998"/>
                    <a:pt x="688564" y="1335058"/>
                    <a:pt x="684336" y="1351974"/>
                  </a:cubicBezTo>
                  <a:cubicBezTo>
                    <a:pt x="683731" y="1354665"/>
                    <a:pt x="683347" y="1357247"/>
                    <a:pt x="682853" y="1359883"/>
                  </a:cubicBezTo>
                  <a:lnTo>
                    <a:pt x="681754" y="1367133"/>
                  </a:lnTo>
                  <a:lnTo>
                    <a:pt x="674504" y="1366364"/>
                  </a:lnTo>
                  <a:cubicBezTo>
                    <a:pt x="665662" y="1365375"/>
                    <a:pt x="656380" y="1364277"/>
                    <a:pt x="647757" y="1367188"/>
                  </a:cubicBezTo>
                  <a:cubicBezTo>
                    <a:pt x="645011" y="1368176"/>
                    <a:pt x="642594" y="1369220"/>
                    <a:pt x="640397" y="1371307"/>
                  </a:cubicBezTo>
                  <a:lnTo>
                    <a:pt x="634631" y="1376580"/>
                  </a:lnTo>
                  <a:lnTo>
                    <a:pt x="629468" y="1370703"/>
                  </a:lnTo>
                  <a:cubicBezTo>
                    <a:pt x="628809" y="1369934"/>
                    <a:pt x="629523" y="1370758"/>
                    <a:pt x="628919" y="1370154"/>
                  </a:cubicBezTo>
                  <a:cubicBezTo>
                    <a:pt x="624140" y="1365101"/>
                    <a:pt x="618813" y="1360817"/>
                    <a:pt x="612277" y="1357906"/>
                  </a:cubicBezTo>
                  <a:cubicBezTo>
                    <a:pt x="595141" y="1350327"/>
                    <a:pt x="577566" y="1351810"/>
                    <a:pt x="559332" y="1350986"/>
                  </a:cubicBezTo>
                  <a:cubicBezTo>
                    <a:pt x="546040" y="1350382"/>
                    <a:pt x="538296" y="1342473"/>
                    <a:pt x="524346" y="1345933"/>
                  </a:cubicBezTo>
                  <a:cubicBezTo>
                    <a:pt x="523687" y="1346097"/>
                    <a:pt x="523138" y="1346207"/>
                    <a:pt x="522479" y="1346372"/>
                  </a:cubicBezTo>
                  <a:cubicBezTo>
                    <a:pt x="521874" y="1346592"/>
                    <a:pt x="521325" y="1346866"/>
                    <a:pt x="520666" y="1347141"/>
                  </a:cubicBezTo>
                  <a:cubicBezTo>
                    <a:pt x="512812" y="1350546"/>
                    <a:pt x="512153" y="1354611"/>
                    <a:pt x="507869" y="1361146"/>
                  </a:cubicBezTo>
                  <a:lnTo>
                    <a:pt x="504464" y="1366584"/>
                  </a:lnTo>
                  <a:lnTo>
                    <a:pt x="498587" y="1364057"/>
                  </a:lnTo>
                  <a:cubicBezTo>
                    <a:pt x="493150" y="1361696"/>
                    <a:pt x="487767" y="1358455"/>
                    <a:pt x="482660" y="1355434"/>
                  </a:cubicBezTo>
                  <a:cubicBezTo>
                    <a:pt x="472664" y="1349503"/>
                    <a:pt x="459867" y="1341649"/>
                    <a:pt x="447894" y="1341923"/>
                  </a:cubicBezTo>
                  <a:cubicBezTo>
                    <a:pt x="436250" y="1342198"/>
                    <a:pt x="428286" y="1349503"/>
                    <a:pt x="420872" y="1357686"/>
                  </a:cubicBezTo>
                  <a:cubicBezTo>
                    <a:pt x="417137" y="1361751"/>
                    <a:pt x="420707" y="1359059"/>
                    <a:pt x="413951" y="1365046"/>
                  </a:cubicBezTo>
                  <a:lnTo>
                    <a:pt x="410766" y="1367902"/>
                  </a:lnTo>
                  <a:lnTo>
                    <a:pt x="406647" y="1366748"/>
                  </a:lnTo>
                  <a:cubicBezTo>
                    <a:pt x="392477" y="1362629"/>
                    <a:pt x="386655" y="1349228"/>
                    <a:pt x="384403" y="1335827"/>
                  </a:cubicBezTo>
                  <a:cubicBezTo>
                    <a:pt x="382810" y="1326600"/>
                    <a:pt x="382865" y="1316824"/>
                    <a:pt x="383030" y="1307432"/>
                  </a:cubicBezTo>
                  <a:cubicBezTo>
                    <a:pt x="383195" y="1293537"/>
                    <a:pt x="387808" y="1256080"/>
                    <a:pt x="371881" y="1249324"/>
                  </a:cubicBezTo>
                  <a:cubicBezTo>
                    <a:pt x="353207" y="1241470"/>
                    <a:pt x="326899" y="1231364"/>
                    <a:pt x="319979" y="1210329"/>
                  </a:cubicBezTo>
                  <a:lnTo>
                    <a:pt x="318496" y="1205880"/>
                  </a:lnTo>
                  <a:lnTo>
                    <a:pt x="321846" y="1202530"/>
                  </a:lnTo>
                  <a:cubicBezTo>
                    <a:pt x="322341" y="1201981"/>
                    <a:pt x="322890" y="1201541"/>
                    <a:pt x="323329" y="1200992"/>
                  </a:cubicBezTo>
                  <a:cubicBezTo>
                    <a:pt x="329975" y="1194676"/>
                    <a:pt x="339257" y="1188525"/>
                    <a:pt x="338323" y="1178199"/>
                  </a:cubicBezTo>
                  <a:cubicBezTo>
                    <a:pt x="338049" y="1175288"/>
                    <a:pt x="337939" y="1174959"/>
                    <a:pt x="336621" y="1172432"/>
                  </a:cubicBezTo>
                  <a:cubicBezTo>
                    <a:pt x="331458" y="1162656"/>
                    <a:pt x="322780" y="1154198"/>
                    <a:pt x="316629" y="1144916"/>
                  </a:cubicBezTo>
                  <a:cubicBezTo>
                    <a:pt x="306962" y="1130362"/>
                    <a:pt x="301635" y="1114379"/>
                    <a:pt x="298559" y="1097298"/>
                  </a:cubicBezTo>
                  <a:cubicBezTo>
                    <a:pt x="296362" y="1085325"/>
                    <a:pt x="299603" y="1065333"/>
                    <a:pt x="300976" y="1052811"/>
                  </a:cubicBezTo>
                  <a:cubicBezTo>
                    <a:pt x="302459" y="1038421"/>
                    <a:pt x="306248" y="1010301"/>
                    <a:pt x="301360" y="996955"/>
                  </a:cubicBezTo>
                  <a:cubicBezTo>
                    <a:pt x="297680" y="986959"/>
                    <a:pt x="291694" y="979380"/>
                    <a:pt x="283346" y="972844"/>
                  </a:cubicBezTo>
                  <a:cubicBezTo>
                    <a:pt x="278293" y="968944"/>
                    <a:pt x="272636" y="966088"/>
                    <a:pt x="267858" y="961694"/>
                  </a:cubicBezTo>
                  <a:cubicBezTo>
                    <a:pt x="265221" y="959333"/>
                    <a:pt x="262146" y="957685"/>
                    <a:pt x="258630" y="956971"/>
                  </a:cubicBezTo>
                  <a:cubicBezTo>
                    <a:pt x="240396" y="953291"/>
                    <a:pt x="222217" y="979654"/>
                    <a:pt x="212550" y="991902"/>
                  </a:cubicBezTo>
                  <a:cubicBezTo>
                    <a:pt x="207388" y="998493"/>
                    <a:pt x="202170" y="1005248"/>
                    <a:pt x="196348" y="1011345"/>
                  </a:cubicBezTo>
                  <a:lnTo>
                    <a:pt x="188879" y="1019143"/>
                  </a:lnTo>
                  <a:lnTo>
                    <a:pt x="184101" y="1009367"/>
                  </a:lnTo>
                  <a:cubicBezTo>
                    <a:pt x="183991" y="1009093"/>
                    <a:pt x="183826" y="1008818"/>
                    <a:pt x="183716" y="1008598"/>
                  </a:cubicBezTo>
                  <a:cubicBezTo>
                    <a:pt x="180695" y="1002831"/>
                    <a:pt x="177455" y="997559"/>
                    <a:pt x="172896" y="992890"/>
                  </a:cubicBezTo>
                  <a:cubicBezTo>
                    <a:pt x="168173" y="988002"/>
                    <a:pt x="164383" y="987618"/>
                    <a:pt x="158342" y="985421"/>
                  </a:cubicBezTo>
                  <a:lnTo>
                    <a:pt x="151202" y="982840"/>
                  </a:lnTo>
                  <a:lnTo>
                    <a:pt x="153728" y="975700"/>
                  </a:lnTo>
                  <a:cubicBezTo>
                    <a:pt x="155101" y="971635"/>
                    <a:pt x="157079" y="967187"/>
                    <a:pt x="157957" y="963012"/>
                  </a:cubicBezTo>
                  <a:cubicBezTo>
                    <a:pt x="160044" y="953126"/>
                    <a:pt x="158507" y="942636"/>
                    <a:pt x="159660" y="932585"/>
                  </a:cubicBezTo>
                  <a:lnTo>
                    <a:pt x="160044" y="929565"/>
                  </a:lnTo>
                  <a:lnTo>
                    <a:pt x="162406" y="927588"/>
                  </a:lnTo>
                  <a:cubicBezTo>
                    <a:pt x="170699" y="920557"/>
                    <a:pt x="166965" y="924182"/>
                    <a:pt x="173336" y="920557"/>
                  </a:cubicBezTo>
                  <a:cubicBezTo>
                    <a:pt x="183112" y="914791"/>
                    <a:pt x="196843" y="907486"/>
                    <a:pt x="198161" y="894854"/>
                  </a:cubicBezTo>
                  <a:cubicBezTo>
                    <a:pt x="198545" y="891668"/>
                    <a:pt x="198545" y="892163"/>
                    <a:pt x="197831" y="888977"/>
                  </a:cubicBezTo>
                  <a:cubicBezTo>
                    <a:pt x="188989" y="848499"/>
                    <a:pt x="197941" y="822630"/>
                    <a:pt x="212660" y="785503"/>
                  </a:cubicBezTo>
                  <a:cubicBezTo>
                    <a:pt x="215681" y="778033"/>
                    <a:pt x="222821" y="770344"/>
                    <a:pt x="228093" y="764248"/>
                  </a:cubicBezTo>
                  <a:cubicBezTo>
                    <a:pt x="237321" y="753648"/>
                    <a:pt x="247646" y="741729"/>
                    <a:pt x="249458" y="727230"/>
                  </a:cubicBezTo>
                  <a:cubicBezTo>
                    <a:pt x="249898" y="723550"/>
                    <a:pt x="249788" y="719760"/>
                    <a:pt x="249074" y="716081"/>
                  </a:cubicBezTo>
                  <a:cubicBezTo>
                    <a:pt x="245834" y="699549"/>
                    <a:pt x="223315" y="690542"/>
                    <a:pt x="210518" y="682303"/>
                  </a:cubicBezTo>
                  <a:cubicBezTo>
                    <a:pt x="201291" y="676371"/>
                    <a:pt x="195140" y="667199"/>
                    <a:pt x="185748" y="661543"/>
                  </a:cubicBezTo>
                  <a:cubicBezTo>
                    <a:pt x="172402" y="653469"/>
                    <a:pt x="157793" y="644516"/>
                    <a:pt x="147138" y="633092"/>
                  </a:cubicBezTo>
                  <a:cubicBezTo>
                    <a:pt x="143073" y="628864"/>
                    <a:pt x="142195" y="622657"/>
                    <a:pt x="141700" y="617055"/>
                  </a:cubicBezTo>
                  <a:cubicBezTo>
                    <a:pt x="140822" y="606840"/>
                    <a:pt x="141371" y="595965"/>
                    <a:pt x="136922" y="586463"/>
                  </a:cubicBezTo>
                  <a:cubicBezTo>
                    <a:pt x="130826" y="573447"/>
                    <a:pt x="126542" y="559551"/>
                    <a:pt x="120775" y="546315"/>
                  </a:cubicBezTo>
                  <a:cubicBezTo>
                    <a:pt x="110779" y="523522"/>
                    <a:pt x="98586" y="501828"/>
                    <a:pt x="83537" y="481946"/>
                  </a:cubicBezTo>
                  <a:cubicBezTo>
                    <a:pt x="76068" y="472060"/>
                    <a:pt x="66072" y="463876"/>
                    <a:pt x="56406" y="456187"/>
                  </a:cubicBezTo>
                  <a:cubicBezTo>
                    <a:pt x="47069" y="448827"/>
                    <a:pt x="28120" y="435207"/>
                    <a:pt x="23562" y="424716"/>
                  </a:cubicBezTo>
                  <a:lnTo>
                    <a:pt x="22189" y="421640"/>
                  </a:lnTo>
                  <a:lnTo>
                    <a:pt x="23562" y="418565"/>
                  </a:lnTo>
                  <a:cubicBezTo>
                    <a:pt x="28725" y="406757"/>
                    <a:pt x="45531" y="397255"/>
                    <a:pt x="49595" y="383854"/>
                  </a:cubicBezTo>
                  <a:cubicBezTo>
                    <a:pt x="54703" y="366993"/>
                    <a:pt x="30976" y="327998"/>
                    <a:pt x="22958" y="313059"/>
                  </a:cubicBezTo>
                  <a:cubicBezTo>
                    <a:pt x="16971" y="301800"/>
                    <a:pt x="714" y="272416"/>
                    <a:pt x="55" y="260827"/>
                  </a:cubicBezTo>
                  <a:lnTo>
                    <a:pt x="0" y="259674"/>
                  </a:lnTo>
                  <a:lnTo>
                    <a:pt x="275" y="258575"/>
                  </a:lnTo>
                  <a:cubicBezTo>
                    <a:pt x="6206" y="234574"/>
                    <a:pt x="11314" y="210408"/>
                    <a:pt x="15928" y="186187"/>
                  </a:cubicBezTo>
                  <a:cubicBezTo>
                    <a:pt x="20706" y="161418"/>
                    <a:pt x="36743" y="71234"/>
                    <a:pt x="49211" y="0"/>
                  </a:cubicBezTo>
                  <a:lnTo>
                    <a:pt x="49046" y="604"/>
                  </a:lnTo>
                  <a:close/>
                </a:path>
              </a:pathLst>
            </a:custGeom>
            <a:grpFill/>
            <a:ln w="6350"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DF2E10FF-5870-FA61-C9D5-1A13A7109EB9}"/>
                </a:ext>
              </a:extLst>
            </p:cNvPr>
            <p:cNvSpPr/>
            <p:nvPr/>
          </p:nvSpPr>
          <p:spPr>
            <a:xfrm>
              <a:off x="4819010" y="2950111"/>
              <a:ext cx="1292822" cy="2111553"/>
            </a:xfrm>
            <a:custGeom>
              <a:avLst/>
              <a:gdLst>
                <a:gd name="connsiteX0" fmla="*/ 410491 w 1292822"/>
                <a:gd name="connsiteY0" fmla="*/ 0 h 2111553"/>
                <a:gd name="connsiteX1" fmla="*/ 555762 w 1292822"/>
                <a:gd name="connsiteY1" fmla="*/ 24276 h 2111553"/>
                <a:gd name="connsiteX2" fmla="*/ 522643 w 1292822"/>
                <a:gd name="connsiteY2" fmla="*/ 209859 h 2111553"/>
                <a:gd name="connsiteX3" fmla="*/ 506990 w 1292822"/>
                <a:gd name="connsiteY3" fmla="*/ 281917 h 2111553"/>
                <a:gd name="connsiteX4" fmla="*/ 531925 w 1292822"/>
                <a:gd name="connsiteY4" fmla="*/ 351999 h 2111553"/>
                <a:gd name="connsiteX5" fmla="*/ 556036 w 1292822"/>
                <a:gd name="connsiteY5" fmla="*/ 402033 h 2111553"/>
                <a:gd name="connsiteX6" fmla="*/ 556915 w 1292822"/>
                <a:gd name="connsiteY6" fmla="*/ 405603 h 2111553"/>
                <a:gd name="connsiteX7" fmla="*/ 554718 w 1292822"/>
                <a:gd name="connsiteY7" fmla="*/ 408459 h 2111553"/>
                <a:gd name="connsiteX8" fmla="*/ 544008 w 1292822"/>
                <a:gd name="connsiteY8" fmla="*/ 420322 h 2111553"/>
                <a:gd name="connsiteX9" fmla="*/ 528850 w 1292822"/>
                <a:gd name="connsiteY9" fmla="*/ 450310 h 2111553"/>
                <a:gd name="connsiteX10" fmla="*/ 528904 w 1292822"/>
                <a:gd name="connsiteY10" fmla="*/ 452837 h 2111553"/>
                <a:gd name="connsiteX11" fmla="*/ 529454 w 1292822"/>
                <a:gd name="connsiteY11" fmla="*/ 455418 h 2111553"/>
                <a:gd name="connsiteX12" fmla="*/ 594372 w 1292822"/>
                <a:gd name="connsiteY12" fmla="*/ 524016 h 2111553"/>
                <a:gd name="connsiteX13" fmla="*/ 628919 w 1292822"/>
                <a:gd name="connsiteY13" fmla="*/ 583717 h 2111553"/>
                <a:gd name="connsiteX14" fmla="*/ 645340 w 1292822"/>
                <a:gd name="connsiteY14" fmla="*/ 624415 h 2111553"/>
                <a:gd name="connsiteX15" fmla="*/ 648032 w 1292822"/>
                <a:gd name="connsiteY15" fmla="*/ 647208 h 2111553"/>
                <a:gd name="connsiteX16" fmla="*/ 651272 w 1292822"/>
                <a:gd name="connsiteY16" fmla="*/ 663300 h 2111553"/>
                <a:gd name="connsiteX17" fmla="*/ 659565 w 1292822"/>
                <a:gd name="connsiteY17" fmla="*/ 677030 h 2111553"/>
                <a:gd name="connsiteX18" fmla="*/ 703174 w 1292822"/>
                <a:gd name="connsiteY18" fmla="*/ 709490 h 2111553"/>
                <a:gd name="connsiteX19" fmla="*/ 727285 w 1292822"/>
                <a:gd name="connsiteY19" fmla="*/ 729811 h 2111553"/>
                <a:gd name="connsiteX20" fmla="*/ 753153 w 1292822"/>
                <a:gd name="connsiteY20" fmla="*/ 745904 h 2111553"/>
                <a:gd name="connsiteX21" fmla="*/ 756394 w 1292822"/>
                <a:gd name="connsiteY21" fmla="*/ 748650 h 2111553"/>
                <a:gd name="connsiteX22" fmla="*/ 755735 w 1292822"/>
                <a:gd name="connsiteY22" fmla="*/ 752769 h 2111553"/>
                <a:gd name="connsiteX23" fmla="*/ 739972 w 1292822"/>
                <a:gd name="connsiteY23" fmla="*/ 777100 h 2111553"/>
                <a:gd name="connsiteX24" fmla="*/ 720420 w 1292822"/>
                <a:gd name="connsiteY24" fmla="*/ 805000 h 2111553"/>
                <a:gd name="connsiteX25" fmla="*/ 703229 w 1292822"/>
                <a:gd name="connsiteY25" fmla="*/ 915340 h 2111553"/>
                <a:gd name="connsiteX26" fmla="*/ 704108 w 1292822"/>
                <a:gd name="connsiteY26" fmla="*/ 920283 h 2111553"/>
                <a:gd name="connsiteX27" fmla="*/ 699988 w 1292822"/>
                <a:gd name="connsiteY27" fmla="*/ 923029 h 2111553"/>
                <a:gd name="connsiteX28" fmla="*/ 690761 w 1292822"/>
                <a:gd name="connsiteY28" fmla="*/ 928576 h 2111553"/>
                <a:gd name="connsiteX29" fmla="*/ 666760 w 1292822"/>
                <a:gd name="connsiteY29" fmla="*/ 953236 h 2111553"/>
                <a:gd name="connsiteX30" fmla="*/ 664728 w 1292822"/>
                <a:gd name="connsiteY30" fmla="*/ 986135 h 2111553"/>
                <a:gd name="connsiteX31" fmla="*/ 659071 w 1292822"/>
                <a:gd name="connsiteY31" fmla="*/ 1017660 h 2111553"/>
                <a:gd name="connsiteX32" fmla="*/ 678459 w 1292822"/>
                <a:gd name="connsiteY32" fmla="*/ 1034027 h 2111553"/>
                <a:gd name="connsiteX33" fmla="*/ 684225 w 1292822"/>
                <a:gd name="connsiteY33" fmla="*/ 1036060 h 2111553"/>
                <a:gd name="connsiteX34" fmla="*/ 685818 w 1292822"/>
                <a:gd name="connsiteY34" fmla="*/ 1036773 h 2111553"/>
                <a:gd name="connsiteX35" fmla="*/ 686917 w 1292822"/>
                <a:gd name="connsiteY35" fmla="*/ 1037982 h 2111553"/>
                <a:gd name="connsiteX36" fmla="*/ 707403 w 1292822"/>
                <a:gd name="connsiteY36" fmla="*/ 1065883 h 2111553"/>
                <a:gd name="connsiteX37" fmla="*/ 713829 w 1292822"/>
                <a:gd name="connsiteY37" fmla="*/ 1068574 h 2111553"/>
                <a:gd name="connsiteX38" fmla="*/ 760074 w 1292822"/>
                <a:gd name="connsiteY38" fmla="*/ 1033863 h 2111553"/>
                <a:gd name="connsiteX39" fmla="*/ 778418 w 1292822"/>
                <a:gd name="connsiteY39" fmla="*/ 1012113 h 2111553"/>
                <a:gd name="connsiteX40" fmla="*/ 782867 w 1292822"/>
                <a:gd name="connsiteY40" fmla="*/ 1007719 h 2111553"/>
                <a:gd name="connsiteX41" fmla="*/ 788029 w 1292822"/>
                <a:gd name="connsiteY41" fmla="*/ 1011290 h 2111553"/>
                <a:gd name="connsiteX42" fmla="*/ 809120 w 1292822"/>
                <a:gd name="connsiteY42" fmla="*/ 1032709 h 2111553"/>
                <a:gd name="connsiteX43" fmla="*/ 809229 w 1292822"/>
                <a:gd name="connsiteY43" fmla="*/ 1032984 h 2111553"/>
                <a:gd name="connsiteX44" fmla="*/ 809284 w 1292822"/>
                <a:gd name="connsiteY44" fmla="*/ 1033259 h 2111553"/>
                <a:gd name="connsiteX45" fmla="*/ 807307 w 1292822"/>
                <a:gd name="connsiteY45" fmla="*/ 1078240 h 2111553"/>
                <a:gd name="connsiteX46" fmla="*/ 805220 w 1292822"/>
                <a:gd name="connsiteY46" fmla="*/ 1129153 h 2111553"/>
                <a:gd name="connsiteX47" fmla="*/ 826805 w 1292822"/>
                <a:gd name="connsiteY47" fmla="*/ 1185559 h 2111553"/>
                <a:gd name="connsiteX48" fmla="*/ 838887 w 1292822"/>
                <a:gd name="connsiteY48" fmla="*/ 1201157 h 2111553"/>
                <a:gd name="connsiteX49" fmla="*/ 843281 w 1292822"/>
                <a:gd name="connsiteY49" fmla="*/ 1206759 h 2111553"/>
                <a:gd name="connsiteX50" fmla="*/ 838009 w 1292822"/>
                <a:gd name="connsiteY50" fmla="*/ 1211537 h 2111553"/>
                <a:gd name="connsiteX51" fmla="*/ 825486 w 1292822"/>
                <a:gd name="connsiteY51" fmla="*/ 1230431 h 2111553"/>
                <a:gd name="connsiteX52" fmla="*/ 824937 w 1292822"/>
                <a:gd name="connsiteY52" fmla="*/ 1234001 h 2111553"/>
                <a:gd name="connsiteX53" fmla="*/ 825541 w 1292822"/>
                <a:gd name="connsiteY53" fmla="*/ 1237735 h 2111553"/>
                <a:gd name="connsiteX54" fmla="*/ 884968 w 1292822"/>
                <a:gd name="connsiteY54" fmla="*/ 1295184 h 2111553"/>
                <a:gd name="connsiteX55" fmla="*/ 889197 w 1292822"/>
                <a:gd name="connsiteY55" fmla="*/ 1297052 h 2111553"/>
                <a:gd name="connsiteX56" fmla="*/ 889581 w 1292822"/>
                <a:gd name="connsiteY56" fmla="*/ 1301665 h 2111553"/>
                <a:gd name="connsiteX57" fmla="*/ 889307 w 1292822"/>
                <a:gd name="connsiteY57" fmla="*/ 1335003 h 2111553"/>
                <a:gd name="connsiteX58" fmla="*/ 891009 w 1292822"/>
                <a:gd name="connsiteY58" fmla="*/ 1367462 h 2111553"/>
                <a:gd name="connsiteX59" fmla="*/ 935167 w 1292822"/>
                <a:gd name="connsiteY59" fmla="*/ 1417991 h 2111553"/>
                <a:gd name="connsiteX60" fmla="*/ 967297 w 1292822"/>
                <a:gd name="connsiteY60" fmla="*/ 1400965 h 2111553"/>
                <a:gd name="connsiteX61" fmla="*/ 974217 w 1292822"/>
                <a:gd name="connsiteY61" fmla="*/ 1394320 h 2111553"/>
                <a:gd name="connsiteX62" fmla="*/ 976908 w 1292822"/>
                <a:gd name="connsiteY62" fmla="*/ 1392452 h 2111553"/>
                <a:gd name="connsiteX63" fmla="*/ 980148 w 1292822"/>
                <a:gd name="connsiteY63" fmla="*/ 1393111 h 2111553"/>
                <a:gd name="connsiteX64" fmla="*/ 1000195 w 1292822"/>
                <a:gd name="connsiteY64" fmla="*/ 1403107 h 2111553"/>
                <a:gd name="connsiteX65" fmla="*/ 1038971 w 1292822"/>
                <a:gd name="connsiteY65" fmla="*/ 1416234 h 2111553"/>
                <a:gd name="connsiteX66" fmla="*/ 1056985 w 1292822"/>
                <a:gd name="connsiteY66" fmla="*/ 1399592 h 2111553"/>
                <a:gd name="connsiteX67" fmla="*/ 1059841 w 1292822"/>
                <a:gd name="connsiteY67" fmla="*/ 1395528 h 2111553"/>
                <a:gd name="connsiteX68" fmla="*/ 1064674 w 1292822"/>
                <a:gd name="connsiteY68" fmla="*/ 1396407 h 2111553"/>
                <a:gd name="connsiteX69" fmla="*/ 1087577 w 1292822"/>
                <a:gd name="connsiteY69" fmla="*/ 1401789 h 2111553"/>
                <a:gd name="connsiteX70" fmla="*/ 1132174 w 1292822"/>
                <a:gd name="connsiteY70" fmla="*/ 1406732 h 2111553"/>
                <a:gd name="connsiteX71" fmla="*/ 1164084 w 1292822"/>
                <a:gd name="connsiteY71" fmla="*/ 1429250 h 2111553"/>
                <a:gd name="connsiteX72" fmla="*/ 1182593 w 1292822"/>
                <a:gd name="connsiteY72" fmla="*/ 1418650 h 2111553"/>
                <a:gd name="connsiteX73" fmla="*/ 1184625 w 1292822"/>
                <a:gd name="connsiteY73" fmla="*/ 1416234 h 2111553"/>
                <a:gd name="connsiteX74" fmla="*/ 1187701 w 1292822"/>
                <a:gd name="connsiteY74" fmla="*/ 1416014 h 2111553"/>
                <a:gd name="connsiteX75" fmla="*/ 1217744 w 1292822"/>
                <a:gd name="connsiteY75" fmla="*/ 1417991 h 2111553"/>
                <a:gd name="connsiteX76" fmla="*/ 1235483 w 1292822"/>
                <a:gd name="connsiteY76" fmla="*/ 1386905 h 2111553"/>
                <a:gd name="connsiteX77" fmla="*/ 1241031 w 1292822"/>
                <a:gd name="connsiteY77" fmla="*/ 1362025 h 2111553"/>
                <a:gd name="connsiteX78" fmla="*/ 1250093 w 1292822"/>
                <a:gd name="connsiteY78" fmla="*/ 1385861 h 2111553"/>
                <a:gd name="connsiteX79" fmla="*/ 1256519 w 1292822"/>
                <a:gd name="connsiteY79" fmla="*/ 1404755 h 2111553"/>
                <a:gd name="connsiteX80" fmla="*/ 1267778 w 1292822"/>
                <a:gd name="connsiteY80" fmla="*/ 1431282 h 2111553"/>
                <a:gd name="connsiteX81" fmla="*/ 1286177 w 1292822"/>
                <a:gd name="connsiteY81" fmla="*/ 1445233 h 2111553"/>
                <a:gd name="connsiteX82" fmla="*/ 1292823 w 1292822"/>
                <a:gd name="connsiteY82" fmla="*/ 1447100 h 2111553"/>
                <a:gd name="connsiteX83" fmla="*/ 1189403 w 1292822"/>
                <a:gd name="connsiteY83" fmla="*/ 2111554 h 2111553"/>
                <a:gd name="connsiteX84" fmla="*/ 590692 w 1292822"/>
                <a:gd name="connsiteY84" fmla="*/ 2011869 h 2111553"/>
                <a:gd name="connsiteX85" fmla="*/ 0 w 1292822"/>
                <a:gd name="connsiteY85" fmla="*/ 1883076 h 2111553"/>
                <a:gd name="connsiteX86" fmla="*/ 14884 w 1292822"/>
                <a:gd name="connsiteY86" fmla="*/ 1815686 h 2111553"/>
                <a:gd name="connsiteX87" fmla="*/ 36194 w 1292822"/>
                <a:gd name="connsiteY87" fmla="*/ 1698371 h 2111553"/>
                <a:gd name="connsiteX88" fmla="*/ 97872 w 1292822"/>
                <a:gd name="connsiteY88" fmla="*/ 1394649 h 2111553"/>
                <a:gd name="connsiteX89" fmla="*/ 105616 w 1292822"/>
                <a:gd name="connsiteY89" fmla="*/ 1386136 h 2111553"/>
                <a:gd name="connsiteX90" fmla="*/ 124290 w 1292822"/>
                <a:gd name="connsiteY90" fmla="*/ 1362465 h 2111553"/>
                <a:gd name="connsiteX91" fmla="*/ 140327 w 1292822"/>
                <a:gd name="connsiteY91" fmla="*/ 1301226 h 2111553"/>
                <a:gd name="connsiteX92" fmla="*/ 94796 w 1292822"/>
                <a:gd name="connsiteY92" fmla="*/ 1241910 h 2111553"/>
                <a:gd name="connsiteX93" fmla="*/ 95016 w 1292822"/>
                <a:gd name="connsiteY93" fmla="*/ 1239218 h 2111553"/>
                <a:gd name="connsiteX94" fmla="*/ 161363 w 1292822"/>
                <a:gd name="connsiteY94" fmla="*/ 1127506 h 2111553"/>
                <a:gd name="connsiteX95" fmla="*/ 199039 w 1292822"/>
                <a:gd name="connsiteY95" fmla="*/ 1109711 h 2111553"/>
                <a:gd name="connsiteX96" fmla="*/ 203433 w 1292822"/>
                <a:gd name="connsiteY96" fmla="*/ 1083568 h 2111553"/>
                <a:gd name="connsiteX97" fmla="*/ 280599 w 1292822"/>
                <a:gd name="connsiteY97" fmla="*/ 974162 h 2111553"/>
                <a:gd name="connsiteX98" fmla="*/ 314322 w 1292822"/>
                <a:gd name="connsiteY98" fmla="*/ 882826 h 2111553"/>
                <a:gd name="connsiteX99" fmla="*/ 261487 w 1292822"/>
                <a:gd name="connsiteY99" fmla="*/ 836910 h 2111553"/>
                <a:gd name="connsiteX100" fmla="*/ 248250 w 1292822"/>
                <a:gd name="connsiteY100" fmla="*/ 752494 h 2111553"/>
                <a:gd name="connsiteX101" fmla="*/ 410491 w 1292822"/>
                <a:gd name="connsiteY101" fmla="*/ 0 h 21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292822" h="2111553">
                  <a:moveTo>
                    <a:pt x="410491" y="0"/>
                  </a:moveTo>
                  <a:lnTo>
                    <a:pt x="555762" y="24276"/>
                  </a:lnTo>
                  <a:cubicBezTo>
                    <a:pt x="543349" y="95620"/>
                    <a:pt x="527531" y="184869"/>
                    <a:pt x="522643" y="209859"/>
                  </a:cubicBezTo>
                  <a:cubicBezTo>
                    <a:pt x="517920" y="233970"/>
                    <a:pt x="512977" y="258081"/>
                    <a:pt x="506990" y="281917"/>
                  </a:cubicBezTo>
                  <a:cubicBezTo>
                    <a:pt x="502542" y="300042"/>
                    <a:pt x="523412" y="336071"/>
                    <a:pt x="531925" y="351999"/>
                  </a:cubicBezTo>
                  <a:cubicBezTo>
                    <a:pt x="539285" y="365729"/>
                    <a:pt x="552466" y="387643"/>
                    <a:pt x="556036" y="402033"/>
                  </a:cubicBezTo>
                  <a:lnTo>
                    <a:pt x="556915" y="405603"/>
                  </a:lnTo>
                  <a:lnTo>
                    <a:pt x="554718" y="408459"/>
                  </a:lnTo>
                  <a:cubicBezTo>
                    <a:pt x="546425" y="419499"/>
                    <a:pt x="550489" y="413073"/>
                    <a:pt x="544008" y="420322"/>
                  </a:cubicBezTo>
                  <a:cubicBezTo>
                    <a:pt x="536539" y="428616"/>
                    <a:pt x="528575" y="438557"/>
                    <a:pt x="528850" y="450310"/>
                  </a:cubicBezTo>
                  <a:cubicBezTo>
                    <a:pt x="528850" y="451134"/>
                    <a:pt x="528795" y="452013"/>
                    <a:pt x="528904" y="452837"/>
                  </a:cubicBezTo>
                  <a:cubicBezTo>
                    <a:pt x="529014" y="453715"/>
                    <a:pt x="529289" y="454594"/>
                    <a:pt x="529454" y="455418"/>
                  </a:cubicBezTo>
                  <a:cubicBezTo>
                    <a:pt x="536044" y="483868"/>
                    <a:pt x="576797" y="500784"/>
                    <a:pt x="594372" y="524016"/>
                  </a:cubicBezTo>
                  <a:cubicBezTo>
                    <a:pt x="608377" y="542416"/>
                    <a:pt x="619637" y="562572"/>
                    <a:pt x="628919" y="583717"/>
                  </a:cubicBezTo>
                  <a:cubicBezTo>
                    <a:pt x="634850" y="597063"/>
                    <a:pt x="639134" y="611178"/>
                    <a:pt x="645340" y="624415"/>
                  </a:cubicBezTo>
                  <a:cubicBezTo>
                    <a:pt x="647867" y="629687"/>
                    <a:pt x="647537" y="641056"/>
                    <a:pt x="648032" y="647208"/>
                  </a:cubicBezTo>
                  <a:cubicBezTo>
                    <a:pt x="648526" y="652755"/>
                    <a:pt x="649405" y="658137"/>
                    <a:pt x="651272" y="663300"/>
                  </a:cubicBezTo>
                  <a:cubicBezTo>
                    <a:pt x="653139" y="668408"/>
                    <a:pt x="655831" y="672966"/>
                    <a:pt x="659565" y="677030"/>
                  </a:cubicBezTo>
                  <a:cubicBezTo>
                    <a:pt x="671758" y="690047"/>
                    <a:pt x="687850" y="700318"/>
                    <a:pt x="703174" y="709490"/>
                  </a:cubicBezTo>
                  <a:cubicBezTo>
                    <a:pt x="712346" y="715037"/>
                    <a:pt x="718497" y="724154"/>
                    <a:pt x="727285" y="729811"/>
                  </a:cubicBezTo>
                  <a:cubicBezTo>
                    <a:pt x="735359" y="734974"/>
                    <a:pt x="746123" y="739697"/>
                    <a:pt x="753153" y="745904"/>
                  </a:cubicBezTo>
                  <a:lnTo>
                    <a:pt x="756394" y="748650"/>
                  </a:lnTo>
                  <a:lnTo>
                    <a:pt x="755735" y="752769"/>
                  </a:lnTo>
                  <a:cubicBezTo>
                    <a:pt x="754526" y="760952"/>
                    <a:pt x="745354" y="770893"/>
                    <a:pt x="739972" y="777100"/>
                  </a:cubicBezTo>
                  <a:cubicBezTo>
                    <a:pt x="732612" y="785503"/>
                    <a:pt x="724594" y="794510"/>
                    <a:pt x="720420" y="805000"/>
                  </a:cubicBezTo>
                  <a:cubicBezTo>
                    <a:pt x="705041" y="843831"/>
                    <a:pt x="695375" y="873269"/>
                    <a:pt x="703229" y="915340"/>
                  </a:cubicBezTo>
                  <a:lnTo>
                    <a:pt x="704108" y="920283"/>
                  </a:lnTo>
                  <a:lnTo>
                    <a:pt x="699988" y="923029"/>
                  </a:lnTo>
                  <a:cubicBezTo>
                    <a:pt x="696913" y="925061"/>
                    <a:pt x="693892" y="926709"/>
                    <a:pt x="690761" y="928576"/>
                  </a:cubicBezTo>
                  <a:cubicBezTo>
                    <a:pt x="681205" y="934178"/>
                    <a:pt x="668957" y="941373"/>
                    <a:pt x="666760" y="953236"/>
                  </a:cubicBezTo>
                  <a:cubicBezTo>
                    <a:pt x="664728" y="963946"/>
                    <a:pt x="666925" y="975150"/>
                    <a:pt x="664728" y="986135"/>
                  </a:cubicBezTo>
                  <a:cubicBezTo>
                    <a:pt x="662147" y="997998"/>
                    <a:pt x="655721" y="1005138"/>
                    <a:pt x="659071" y="1017660"/>
                  </a:cubicBezTo>
                  <a:cubicBezTo>
                    <a:pt x="661652" y="1026997"/>
                    <a:pt x="670001" y="1031007"/>
                    <a:pt x="678459" y="1034027"/>
                  </a:cubicBezTo>
                  <a:cubicBezTo>
                    <a:pt x="680491" y="1034687"/>
                    <a:pt x="682248" y="1035236"/>
                    <a:pt x="684225" y="1036060"/>
                  </a:cubicBezTo>
                  <a:lnTo>
                    <a:pt x="685818" y="1036773"/>
                  </a:lnTo>
                  <a:lnTo>
                    <a:pt x="686917" y="1037982"/>
                  </a:lnTo>
                  <a:cubicBezTo>
                    <a:pt x="695320" y="1047648"/>
                    <a:pt x="695759" y="1058578"/>
                    <a:pt x="707403" y="1065883"/>
                  </a:cubicBezTo>
                  <a:cubicBezTo>
                    <a:pt x="710863" y="1068079"/>
                    <a:pt x="709929" y="1067750"/>
                    <a:pt x="713829" y="1068574"/>
                  </a:cubicBezTo>
                  <a:cubicBezTo>
                    <a:pt x="732173" y="1072144"/>
                    <a:pt x="750352" y="1046165"/>
                    <a:pt x="760074" y="1033863"/>
                  </a:cubicBezTo>
                  <a:cubicBezTo>
                    <a:pt x="765786" y="1026613"/>
                    <a:pt x="771772" y="1018594"/>
                    <a:pt x="778418" y="1012113"/>
                  </a:cubicBezTo>
                  <a:lnTo>
                    <a:pt x="782867" y="1007719"/>
                  </a:lnTo>
                  <a:lnTo>
                    <a:pt x="788029" y="1011290"/>
                  </a:lnTo>
                  <a:cubicBezTo>
                    <a:pt x="796432" y="1017056"/>
                    <a:pt x="805385" y="1022549"/>
                    <a:pt x="809120" y="1032709"/>
                  </a:cubicBezTo>
                  <a:lnTo>
                    <a:pt x="809229" y="1032984"/>
                  </a:lnTo>
                  <a:lnTo>
                    <a:pt x="809284" y="1033259"/>
                  </a:lnTo>
                  <a:cubicBezTo>
                    <a:pt x="811811" y="1042321"/>
                    <a:pt x="808461" y="1067750"/>
                    <a:pt x="807307" y="1078240"/>
                  </a:cubicBezTo>
                  <a:cubicBezTo>
                    <a:pt x="805714" y="1093234"/>
                    <a:pt x="802584" y="1114434"/>
                    <a:pt x="805220" y="1129153"/>
                  </a:cubicBezTo>
                  <a:cubicBezTo>
                    <a:pt x="808790" y="1149475"/>
                    <a:pt x="815216" y="1168313"/>
                    <a:pt x="826805" y="1185559"/>
                  </a:cubicBezTo>
                  <a:cubicBezTo>
                    <a:pt x="830320" y="1190996"/>
                    <a:pt x="834933" y="1196049"/>
                    <a:pt x="838887" y="1201157"/>
                  </a:cubicBezTo>
                  <a:lnTo>
                    <a:pt x="843281" y="1206759"/>
                  </a:lnTo>
                  <a:lnTo>
                    <a:pt x="838009" y="1211537"/>
                  </a:lnTo>
                  <a:cubicBezTo>
                    <a:pt x="831089" y="1217634"/>
                    <a:pt x="827024" y="1220819"/>
                    <a:pt x="825486" y="1230431"/>
                  </a:cubicBezTo>
                  <a:cubicBezTo>
                    <a:pt x="825322" y="1231474"/>
                    <a:pt x="824937" y="1232957"/>
                    <a:pt x="824937" y="1234001"/>
                  </a:cubicBezTo>
                  <a:cubicBezTo>
                    <a:pt x="824992" y="1234989"/>
                    <a:pt x="825322" y="1236692"/>
                    <a:pt x="825541" y="1237735"/>
                  </a:cubicBezTo>
                  <a:cubicBezTo>
                    <a:pt x="831089" y="1269041"/>
                    <a:pt x="858330" y="1283596"/>
                    <a:pt x="884968" y="1295184"/>
                  </a:cubicBezTo>
                  <a:lnTo>
                    <a:pt x="889197" y="1297052"/>
                  </a:lnTo>
                  <a:lnTo>
                    <a:pt x="889581" y="1301665"/>
                  </a:lnTo>
                  <a:cubicBezTo>
                    <a:pt x="890460" y="1312595"/>
                    <a:pt x="889416" y="1323964"/>
                    <a:pt x="889307" y="1335003"/>
                  </a:cubicBezTo>
                  <a:cubicBezTo>
                    <a:pt x="889197" y="1345713"/>
                    <a:pt x="889252" y="1356862"/>
                    <a:pt x="891009" y="1367462"/>
                  </a:cubicBezTo>
                  <a:cubicBezTo>
                    <a:pt x="895293" y="1392288"/>
                    <a:pt x="909024" y="1413378"/>
                    <a:pt x="935167" y="1417991"/>
                  </a:cubicBezTo>
                  <a:cubicBezTo>
                    <a:pt x="949557" y="1420518"/>
                    <a:pt x="958454" y="1410741"/>
                    <a:pt x="967297" y="1400965"/>
                  </a:cubicBezTo>
                  <a:cubicBezTo>
                    <a:pt x="970372" y="1397505"/>
                    <a:pt x="968175" y="1398384"/>
                    <a:pt x="974217" y="1394320"/>
                  </a:cubicBezTo>
                  <a:lnTo>
                    <a:pt x="976908" y="1392452"/>
                  </a:lnTo>
                  <a:lnTo>
                    <a:pt x="980148" y="1393111"/>
                  </a:lnTo>
                  <a:cubicBezTo>
                    <a:pt x="985915" y="1394375"/>
                    <a:pt x="994923" y="1400032"/>
                    <a:pt x="1000195" y="1403107"/>
                  </a:cubicBezTo>
                  <a:cubicBezTo>
                    <a:pt x="1011125" y="1409588"/>
                    <a:pt x="1025734" y="1418705"/>
                    <a:pt x="1038971" y="1416234"/>
                  </a:cubicBezTo>
                  <a:cubicBezTo>
                    <a:pt x="1049735" y="1414257"/>
                    <a:pt x="1051273" y="1407776"/>
                    <a:pt x="1056985" y="1399592"/>
                  </a:cubicBezTo>
                  <a:lnTo>
                    <a:pt x="1059841" y="1395528"/>
                  </a:lnTo>
                  <a:lnTo>
                    <a:pt x="1064674" y="1396407"/>
                  </a:lnTo>
                  <a:cubicBezTo>
                    <a:pt x="1071814" y="1397615"/>
                    <a:pt x="1080602" y="1401460"/>
                    <a:pt x="1087577" y="1401789"/>
                  </a:cubicBezTo>
                  <a:cubicBezTo>
                    <a:pt x="1101912" y="1402448"/>
                    <a:pt x="1118883" y="1400855"/>
                    <a:pt x="1132174" y="1406732"/>
                  </a:cubicBezTo>
                  <a:cubicBezTo>
                    <a:pt x="1145630" y="1412719"/>
                    <a:pt x="1148651" y="1428866"/>
                    <a:pt x="1164084" y="1429250"/>
                  </a:cubicBezTo>
                  <a:cubicBezTo>
                    <a:pt x="1174080" y="1429525"/>
                    <a:pt x="1176497" y="1425790"/>
                    <a:pt x="1182593" y="1418650"/>
                  </a:cubicBezTo>
                  <a:lnTo>
                    <a:pt x="1184625" y="1416234"/>
                  </a:lnTo>
                  <a:lnTo>
                    <a:pt x="1187701" y="1416014"/>
                  </a:lnTo>
                  <a:cubicBezTo>
                    <a:pt x="1197367" y="1415245"/>
                    <a:pt x="1208022" y="1417826"/>
                    <a:pt x="1217744" y="1417991"/>
                  </a:cubicBezTo>
                  <a:cubicBezTo>
                    <a:pt x="1232792" y="1418156"/>
                    <a:pt x="1232957" y="1398109"/>
                    <a:pt x="1235483" y="1386905"/>
                  </a:cubicBezTo>
                  <a:lnTo>
                    <a:pt x="1241031" y="1362025"/>
                  </a:lnTo>
                  <a:lnTo>
                    <a:pt x="1250093" y="1385861"/>
                  </a:lnTo>
                  <a:cubicBezTo>
                    <a:pt x="1252510" y="1392068"/>
                    <a:pt x="1254487" y="1398439"/>
                    <a:pt x="1256519" y="1404755"/>
                  </a:cubicBezTo>
                  <a:cubicBezTo>
                    <a:pt x="1259595" y="1413707"/>
                    <a:pt x="1263000" y="1423099"/>
                    <a:pt x="1267778" y="1431282"/>
                  </a:cubicBezTo>
                  <a:cubicBezTo>
                    <a:pt x="1272172" y="1438642"/>
                    <a:pt x="1277939" y="1442981"/>
                    <a:pt x="1286177" y="1445233"/>
                  </a:cubicBezTo>
                  <a:lnTo>
                    <a:pt x="1292823" y="1447100"/>
                  </a:lnTo>
                  <a:lnTo>
                    <a:pt x="1189403" y="2111554"/>
                  </a:lnTo>
                  <a:lnTo>
                    <a:pt x="590692" y="2011869"/>
                  </a:lnTo>
                  <a:lnTo>
                    <a:pt x="0" y="1883076"/>
                  </a:lnTo>
                  <a:cubicBezTo>
                    <a:pt x="6096" y="1861107"/>
                    <a:pt x="10710" y="1837710"/>
                    <a:pt x="14884" y="1815686"/>
                  </a:cubicBezTo>
                  <a:cubicBezTo>
                    <a:pt x="22463" y="1776691"/>
                    <a:pt x="29219" y="1737476"/>
                    <a:pt x="36194" y="1698371"/>
                  </a:cubicBezTo>
                  <a:cubicBezTo>
                    <a:pt x="54319" y="1596600"/>
                    <a:pt x="73377" y="1495157"/>
                    <a:pt x="97872" y="1394649"/>
                  </a:cubicBezTo>
                  <a:cubicBezTo>
                    <a:pt x="98311" y="1392782"/>
                    <a:pt x="104188" y="1387509"/>
                    <a:pt x="105616" y="1386136"/>
                  </a:cubicBezTo>
                  <a:cubicBezTo>
                    <a:pt x="113196" y="1378886"/>
                    <a:pt x="119457" y="1371966"/>
                    <a:pt x="124290" y="1362465"/>
                  </a:cubicBezTo>
                  <a:cubicBezTo>
                    <a:pt x="134560" y="1342363"/>
                    <a:pt x="135110" y="1322206"/>
                    <a:pt x="140327" y="1301226"/>
                  </a:cubicBezTo>
                  <a:cubicBezTo>
                    <a:pt x="148840" y="1266954"/>
                    <a:pt x="98586" y="1255475"/>
                    <a:pt x="94796" y="1241910"/>
                  </a:cubicBezTo>
                  <a:cubicBezTo>
                    <a:pt x="94522" y="1241031"/>
                    <a:pt x="94741" y="1240152"/>
                    <a:pt x="95016" y="1239218"/>
                  </a:cubicBezTo>
                  <a:cubicBezTo>
                    <a:pt x="108143" y="1200937"/>
                    <a:pt x="142963" y="1164468"/>
                    <a:pt x="161363" y="1127506"/>
                  </a:cubicBezTo>
                  <a:cubicBezTo>
                    <a:pt x="167679" y="1122068"/>
                    <a:pt x="190307" y="1125309"/>
                    <a:pt x="199039" y="1109711"/>
                  </a:cubicBezTo>
                  <a:cubicBezTo>
                    <a:pt x="204422" y="1100044"/>
                    <a:pt x="200852" y="1089884"/>
                    <a:pt x="203433" y="1083568"/>
                  </a:cubicBezTo>
                  <a:cubicBezTo>
                    <a:pt x="226995" y="1045067"/>
                    <a:pt x="254896" y="1010960"/>
                    <a:pt x="280599" y="974162"/>
                  </a:cubicBezTo>
                  <a:cubicBezTo>
                    <a:pt x="297735" y="949557"/>
                    <a:pt x="321023" y="914351"/>
                    <a:pt x="314322" y="882826"/>
                  </a:cubicBezTo>
                  <a:cubicBezTo>
                    <a:pt x="309379" y="859648"/>
                    <a:pt x="281808" y="847345"/>
                    <a:pt x="261487" y="836910"/>
                  </a:cubicBezTo>
                  <a:cubicBezTo>
                    <a:pt x="260827" y="808406"/>
                    <a:pt x="255884" y="779956"/>
                    <a:pt x="248250" y="752494"/>
                  </a:cubicBezTo>
                  <a:lnTo>
                    <a:pt x="410491" y="0"/>
                  </a:lnTo>
                  <a:close/>
                </a:path>
              </a:pathLst>
            </a:custGeom>
            <a:grpFill/>
            <a:ln w="6350"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A23BB13E-DB8A-7A31-33F5-640CF0B7FE85}"/>
                </a:ext>
              </a:extLst>
            </p:cNvPr>
            <p:cNvSpPr/>
            <p:nvPr/>
          </p:nvSpPr>
          <p:spPr>
            <a:xfrm>
              <a:off x="3339145" y="3356813"/>
              <a:ext cx="1772379" cy="1471321"/>
            </a:xfrm>
            <a:custGeom>
              <a:avLst/>
              <a:gdLst>
                <a:gd name="connsiteX0" fmla="*/ 24527 w 1772379"/>
                <a:gd name="connsiteY0" fmla="*/ 1106525 h 1471321"/>
                <a:gd name="connsiteX1" fmla="*/ 1460 w 1772379"/>
                <a:gd name="connsiteY1" fmla="*/ 1044847 h 1471321"/>
                <a:gd name="connsiteX2" fmla="*/ 18266 w 1772379"/>
                <a:gd name="connsiteY2" fmla="*/ 1012004 h 1471321"/>
                <a:gd name="connsiteX3" fmla="*/ 12938 w 1772379"/>
                <a:gd name="connsiteY3" fmla="*/ 967791 h 1471321"/>
                <a:gd name="connsiteX4" fmla="*/ 33864 w 1772379"/>
                <a:gd name="connsiteY4" fmla="*/ 951204 h 1471321"/>
                <a:gd name="connsiteX5" fmla="*/ 16014 w 1772379"/>
                <a:gd name="connsiteY5" fmla="*/ 860857 h 1471321"/>
                <a:gd name="connsiteX6" fmla="*/ 73628 w 1772379"/>
                <a:gd name="connsiteY6" fmla="*/ 810383 h 1471321"/>
                <a:gd name="connsiteX7" fmla="*/ 82580 w 1772379"/>
                <a:gd name="connsiteY7" fmla="*/ 747112 h 1471321"/>
                <a:gd name="connsiteX8" fmla="*/ 175235 w 1772379"/>
                <a:gd name="connsiteY8" fmla="*/ 633202 h 1471321"/>
                <a:gd name="connsiteX9" fmla="*/ 401571 w 1772379"/>
                <a:gd name="connsiteY9" fmla="*/ 0 h 1471321"/>
                <a:gd name="connsiteX10" fmla="*/ 534703 w 1772379"/>
                <a:gd name="connsiteY10" fmla="*/ 77990 h 1471321"/>
                <a:gd name="connsiteX11" fmla="*/ 585781 w 1772379"/>
                <a:gd name="connsiteY11" fmla="*/ 117864 h 1471321"/>
                <a:gd name="connsiteX12" fmla="*/ 586220 w 1772379"/>
                <a:gd name="connsiteY12" fmla="*/ 150433 h 1471321"/>
                <a:gd name="connsiteX13" fmla="*/ 584573 w 1772379"/>
                <a:gd name="connsiteY13" fmla="*/ 197007 h 1471321"/>
                <a:gd name="connsiteX14" fmla="*/ 592866 w 1772379"/>
                <a:gd name="connsiteY14" fmla="*/ 253852 h 1471321"/>
                <a:gd name="connsiteX15" fmla="*/ 664595 w 1772379"/>
                <a:gd name="connsiteY15" fmla="*/ 308665 h 1471321"/>
                <a:gd name="connsiteX16" fmla="*/ 783502 w 1772379"/>
                <a:gd name="connsiteY16" fmla="*/ 307786 h 1471321"/>
                <a:gd name="connsiteX17" fmla="*/ 903508 w 1772379"/>
                <a:gd name="connsiteY17" fmla="*/ 353537 h 1471321"/>
                <a:gd name="connsiteX18" fmla="*/ 995064 w 1772379"/>
                <a:gd name="connsiteY18" fmla="*/ 342607 h 1471321"/>
                <a:gd name="connsiteX19" fmla="*/ 998964 w 1772379"/>
                <a:gd name="connsiteY19" fmla="*/ 343541 h 1471321"/>
                <a:gd name="connsiteX20" fmla="*/ 1013573 w 1772379"/>
                <a:gd name="connsiteY20" fmla="*/ 356283 h 1471321"/>
                <a:gd name="connsiteX21" fmla="*/ 1037739 w 1772379"/>
                <a:gd name="connsiteY21" fmla="*/ 375671 h 1471321"/>
                <a:gd name="connsiteX22" fmla="*/ 1131052 w 1772379"/>
                <a:gd name="connsiteY22" fmla="*/ 362160 h 1471321"/>
                <a:gd name="connsiteX23" fmla="*/ 1212942 w 1772379"/>
                <a:gd name="connsiteY23" fmla="*/ 355569 h 1471321"/>
                <a:gd name="connsiteX24" fmla="*/ 1281266 w 1772379"/>
                <a:gd name="connsiteY24" fmla="*/ 371277 h 1471321"/>
                <a:gd name="connsiteX25" fmla="*/ 1314769 w 1772379"/>
                <a:gd name="connsiteY25" fmla="*/ 366718 h 1471321"/>
                <a:gd name="connsiteX26" fmla="*/ 1353379 w 1772379"/>
                <a:gd name="connsiteY26" fmla="*/ 358095 h 1471321"/>
                <a:gd name="connsiteX27" fmla="*/ 1436367 w 1772379"/>
                <a:gd name="connsiteY27" fmla="*/ 382536 h 1471321"/>
                <a:gd name="connsiteX28" fmla="*/ 1726303 w 1772379"/>
                <a:gd name="connsiteY28" fmla="*/ 448553 h 1471321"/>
                <a:gd name="connsiteX29" fmla="*/ 1771724 w 1772379"/>
                <a:gd name="connsiteY29" fmla="*/ 481122 h 1471321"/>
                <a:gd name="connsiteX30" fmla="*/ 1741627 w 1772379"/>
                <a:gd name="connsiteY30" fmla="*/ 554499 h 1471321"/>
                <a:gd name="connsiteX31" fmla="*/ 1663637 w 1772379"/>
                <a:gd name="connsiteY31" fmla="*/ 665222 h 1471321"/>
                <a:gd name="connsiteX32" fmla="*/ 1658858 w 1772379"/>
                <a:gd name="connsiteY32" fmla="*/ 691640 h 1471321"/>
                <a:gd name="connsiteX33" fmla="*/ 1620797 w 1772379"/>
                <a:gd name="connsiteY33" fmla="*/ 710314 h 1471321"/>
                <a:gd name="connsiteX34" fmla="*/ 1553078 w 1772379"/>
                <a:gd name="connsiteY34" fmla="*/ 825157 h 1471321"/>
                <a:gd name="connsiteX35" fmla="*/ 1597840 w 1772379"/>
                <a:gd name="connsiteY35" fmla="*/ 888977 h 1471321"/>
                <a:gd name="connsiteX36" fmla="*/ 1583615 w 1772379"/>
                <a:gd name="connsiteY36" fmla="*/ 945328 h 1471321"/>
                <a:gd name="connsiteX37" fmla="*/ 1555329 w 1772379"/>
                <a:gd name="connsiteY37" fmla="*/ 982510 h 1471321"/>
                <a:gd name="connsiteX38" fmla="*/ 1493377 w 1772379"/>
                <a:gd name="connsiteY38" fmla="*/ 1287605 h 1471321"/>
                <a:gd name="connsiteX39" fmla="*/ 1472122 w 1772379"/>
                <a:gd name="connsiteY39" fmla="*/ 1404590 h 1471321"/>
                <a:gd name="connsiteX40" fmla="*/ 1457293 w 1772379"/>
                <a:gd name="connsiteY40" fmla="*/ 1471321 h 1471321"/>
                <a:gd name="connsiteX41" fmla="*/ 873905 w 1772379"/>
                <a:gd name="connsiteY41" fmla="*/ 1336651 h 1471321"/>
                <a:gd name="connsiteX42" fmla="*/ 24527 w 1772379"/>
                <a:gd name="connsiteY42" fmla="*/ 1106525 h 147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72379" h="1471321">
                  <a:moveTo>
                    <a:pt x="24527" y="1106525"/>
                  </a:moveTo>
                  <a:cubicBezTo>
                    <a:pt x="18321" y="1087138"/>
                    <a:pt x="-6175" y="1070386"/>
                    <a:pt x="1460" y="1044847"/>
                  </a:cubicBezTo>
                  <a:cubicBezTo>
                    <a:pt x="4261" y="1035785"/>
                    <a:pt x="17058" y="1025624"/>
                    <a:pt x="18266" y="1012004"/>
                  </a:cubicBezTo>
                  <a:cubicBezTo>
                    <a:pt x="19529" y="997449"/>
                    <a:pt x="9259" y="979270"/>
                    <a:pt x="12938" y="967791"/>
                  </a:cubicBezTo>
                  <a:cubicBezTo>
                    <a:pt x="16618" y="956257"/>
                    <a:pt x="29745" y="963562"/>
                    <a:pt x="33864" y="951204"/>
                  </a:cubicBezTo>
                  <a:cubicBezTo>
                    <a:pt x="42047" y="926709"/>
                    <a:pt x="6513" y="888318"/>
                    <a:pt x="16014" y="860857"/>
                  </a:cubicBezTo>
                  <a:cubicBezTo>
                    <a:pt x="24967" y="834933"/>
                    <a:pt x="63412" y="838393"/>
                    <a:pt x="73628" y="810383"/>
                  </a:cubicBezTo>
                  <a:cubicBezTo>
                    <a:pt x="80988" y="790116"/>
                    <a:pt x="74726" y="768422"/>
                    <a:pt x="82580" y="747112"/>
                  </a:cubicBezTo>
                  <a:cubicBezTo>
                    <a:pt x="97849" y="705755"/>
                    <a:pt x="158428" y="677470"/>
                    <a:pt x="175235" y="633202"/>
                  </a:cubicBezTo>
                  <a:cubicBezTo>
                    <a:pt x="254872" y="423453"/>
                    <a:pt x="331325" y="200632"/>
                    <a:pt x="401571" y="0"/>
                  </a:cubicBezTo>
                  <a:cubicBezTo>
                    <a:pt x="447706" y="23672"/>
                    <a:pt x="510317" y="59701"/>
                    <a:pt x="534703" y="77990"/>
                  </a:cubicBezTo>
                  <a:cubicBezTo>
                    <a:pt x="557276" y="94906"/>
                    <a:pt x="578202" y="76452"/>
                    <a:pt x="585781" y="117864"/>
                  </a:cubicBezTo>
                  <a:cubicBezTo>
                    <a:pt x="587594" y="127970"/>
                    <a:pt x="586715" y="140108"/>
                    <a:pt x="586220" y="150433"/>
                  </a:cubicBezTo>
                  <a:cubicBezTo>
                    <a:pt x="585451" y="165921"/>
                    <a:pt x="584463" y="181464"/>
                    <a:pt x="584573" y="197007"/>
                  </a:cubicBezTo>
                  <a:cubicBezTo>
                    <a:pt x="584683" y="215956"/>
                    <a:pt x="586330" y="236002"/>
                    <a:pt x="592866" y="253852"/>
                  </a:cubicBezTo>
                  <a:cubicBezTo>
                    <a:pt x="603082" y="281863"/>
                    <a:pt x="636694" y="302294"/>
                    <a:pt x="664595" y="308665"/>
                  </a:cubicBezTo>
                  <a:cubicBezTo>
                    <a:pt x="699031" y="316629"/>
                    <a:pt x="747308" y="307512"/>
                    <a:pt x="783502" y="307786"/>
                  </a:cubicBezTo>
                  <a:cubicBezTo>
                    <a:pt x="829747" y="308171"/>
                    <a:pt x="871433" y="317947"/>
                    <a:pt x="903508" y="353537"/>
                  </a:cubicBezTo>
                  <a:cubicBezTo>
                    <a:pt x="921413" y="373364"/>
                    <a:pt x="969635" y="340850"/>
                    <a:pt x="995064" y="342607"/>
                  </a:cubicBezTo>
                  <a:cubicBezTo>
                    <a:pt x="997591" y="342772"/>
                    <a:pt x="996986" y="342772"/>
                    <a:pt x="998964" y="343541"/>
                  </a:cubicBezTo>
                  <a:cubicBezTo>
                    <a:pt x="1004236" y="345847"/>
                    <a:pt x="1009674" y="352054"/>
                    <a:pt x="1013573" y="356283"/>
                  </a:cubicBezTo>
                  <a:cubicBezTo>
                    <a:pt x="1020823" y="364027"/>
                    <a:pt x="1028018" y="371112"/>
                    <a:pt x="1037739" y="375671"/>
                  </a:cubicBezTo>
                  <a:cubicBezTo>
                    <a:pt x="1071187" y="391378"/>
                    <a:pt x="1099088" y="370727"/>
                    <a:pt x="1131052" y="362160"/>
                  </a:cubicBezTo>
                  <a:cubicBezTo>
                    <a:pt x="1157580" y="355020"/>
                    <a:pt x="1186305" y="361006"/>
                    <a:pt x="1212942" y="355569"/>
                  </a:cubicBezTo>
                  <a:cubicBezTo>
                    <a:pt x="1235680" y="350955"/>
                    <a:pt x="1258912" y="370672"/>
                    <a:pt x="1281266" y="371277"/>
                  </a:cubicBezTo>
                  <a:cubicBezTo>
                    <a:pt x="1292305" y="371551"/>
                    <a:pt x="1304059" y="369244"/>
                    <a:pt x="1314769" y="366718"/>
                  </a:cubicBezTo>
                  <a:cubicBezTo>
                    <a:pt x="1325808" y="364027"/>
                    <a:pt x="1342559" y="358095"/>
                    <a:pt x="1353379" y="358095"/>
                  </a:cubicBezTo>
                  <a:cubicBezTo>
                    <a:pt x="1379412" y="358095"/>
                    <a:pt x="1410554" y="376220"/>
                    <a:pt x="1436367" y="382536"/>
                  </a:cubicBezTo>
                  <a:cubicBezTo>
                    <a:pt x="1532591" y="405988"/>
                    <a:pt x="1628431" y="433010"/>
                    <a:pt x="1726303" y="448553"/>
                  </a:cubicBezTo>
                  <a:cubicBezTo>
                    <a:pt x="1739100" y="455253"/>
                    <a:pt x="1768978" y="468325"/>
                    <a:pt x="1771724" y="481122"/>
                  </a:cubicBezTo>
                  <a:cubicBezTo>
                    <a:pt x="1776503" y="504025"/>
                    <a:pt x="1753984" y="536813"/>
                    <a:pt x="1741627" y="554499"/>
                  </a:cubicBezTo>
                  <a:cubicBezTo>
                    <a:pt x="1715648" y="591736"/>
                    <a:pt x="1687473" y="626227"/>
                    <a:pt x="1663637" y="665222"/>
                  </a:cubicBezTo>
                  <a:cubicBezTo>
                    <a:pt x="1657705" y="674889"/>
                    <a:pt x="1661275" y="685049"/>
                    <a:pt x="1658858" y="691640"/>
                  </a:cubicBezTo>
                  <a:cubicBezTo>
                    <a:pt x="1651719" y="697187"/>
                    <a:pt x="1629091" y="693617"/>
                    <a:pt x="1620797" y="710314"/>
                  </a:cubicBezTo>
                  <a:cubicBezTo>
                    <a:pt x="1601629" y="749034"/>
                    <a:pt x="1567303" y="783745"/>
                    <a:pt x="1553078" y="825157"/>
                  </a:cubicBezTo>
                  <a:cubicBezTo>
                    <a:pt x="1540610" y="861461"/>
                    <a:pt x="1601794" y="873104"/>
                    <a:pt x="1597840" y="888977"/>
                  </a:cubicBezTo>
                  <a:cubicBezTo>
                    <a:pt x="1593116" y="907651"/>
                    <a:pt x="1592567" y="927807"/>
                    <a:pt x="1583615" y="945328"/>
                  </a:cubicBezTo>
                  <a:cubicBezTo>
                    <a:pt x="1576255" y="959717"/>
                    <a:pt x="1558680" y="968670"/>
                    <a:pt x="1555329" y="982510"/>
                  </a:cubicBezTo>
                  <a:cubicBezTo>
                    <a:pt x="1530724" y="1083458"/>
                    <a:pt x="1511501" y="1185339"/>
                    <a:pt x="1493377" y="1287605"/>
                  </a:cubicBezTo>
                  <a:cubicBezTo>
                    <a:pt x="1486457" y="1326600"/>
                    <a:pt x="1479646" y="1365650"/>
                    <a:pt x="1472122" y="1404590"/>
                  </a:cubicBezTo>
                  <a:cubicBezTo>
                    <a:pt x="1467838" y="1426340"/>
                    <a:pt x="1463499" y="1449627"/>
                    <a:pt x="1457293" y="1471321"/>
                  </a:cubicBezTo>
                  <a:lnTo>
                    <a:pt x="873905" y="1336651"/>
                  </a:lnTo>
                  <a:lnTo>
                    <a:pt x="24527" y="1106525"/>
                  </a:lnTo>
                  <a:close/>
                </a:path>
              </a:pathLst>
            </a:custGeom>
            <a:grpFill/>
            <a:ln w="6350"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273E297C-3C89-79D3-44A8-BC97BD5587FC}"/>
                </a:ext>
              </a:extLst>
            </p:cNvPr>
            <p:cNvSpPr/>
            <p:nvPr/>
          </p:nvSpPr>
          <p:spPr>
            <a:xfrm>
              <a:off x="3198518" y="4487285"/>
              <a:ext cx="1756865" cy="2980813"/>
            </a:xfrm>
            <a:custGeom>
              <a:avLst/>
              <a:gdLst>
                <a:gd name="connsiteX0" fmla="*/ 1531793 w 1756865"/>
                <a:gd name="connsiteY0" fmla="*/ 2980813 h 2980813"/>
                <a:gd name="connsiteX1" fmla="*/ 1003382 w 1756865"/>
                <a:gd name="connsiteY1" fmla="*/ 2923035 h 2980813"/>
                <a:gd name="connsiteX2" fmla="*/ 1004975 w 1756865"/>
                <a:gd name="connsiteY2" fmla="*/ 2886676 h 2980813"/>
                <a:gd name="connsiteX3" fmla="*/ 1014532 w 1756865"/>
                <a:gd name="connsiteY3" fmla="*/ 2875307 h 2980813"/>
                <a:gd name="connsiteX4" fmla="*/ 998000 w 1756865"/>
                <a:gd name="connsiteY4" fmla="*/ 2851690 h 2980813"/>
                <a:gd name="connsiteX5" fmla="*/ 1001405 w 1756865"/>
                <a:gd name="connsiteY5" fmla="*/ 2734541 h 2980813"/>
                <a:gd name="connsiteX6" fmla="*/ 845480 w 1756865"/>
                <a:gd name="connsiteY6" fmla="*/ 2522100 h 2980813"/>
                <a:gd name="connsiteX7" fmla="*/ 794951 w 1756865"/>
                <a:gd name="connsiteY7" fmla="*/ 2527702 h 2980813"/>
                <a:gd name="connsiteX8" fmla="*/ 790612 w 1756865"/>
                <a:gd name="connsiteY8" fmla="*/ 2504964 h 2980813"/>
                <a:gd name="connsiteX9" fmla="*/ 770456 w 1756865"/>
                <a:gd name="connsiteY9" fmla="*/ 2422470 h 2980813"/>
                <a:gd name="connsiteX10" fmla="*/ 673902 w 1756865"/>
                <a:gd name="connsiteY10" fmla="*/ 2403577 h 2980813"/>
                <a:gd name="connsiteX11" fmla="*/ 616673 w 1756865"/>
                <a:gd name="connsiteY11" fmla="*/ 2311307 h 2980813"/>
                <a:gd name="connsiteX12" fmla="*/ 468107 w 1756865"/>
                <a:gd name="connsiteY12" fmla="*/ 2240402 h 2980813"/>
                <a:gd name="connsiteX13" fmla="*/ 419336 w 1756865"/>
                <a:gd name="connsiteY13" fmla="*/ 2234635 h 2980813"/>
                <a:gd name="connsiteX14" fmla="*/ 353758 w 1756865"/>
                <a:gd name="connsiteY14" fmla="*/ 2177406 h 2980813"/>
                <a:gd name="connsiteX15" fmla="*/ 396708 w 1756865"/>
                <a:gd name="connsiteY15" fmla="*/ 2048832 h 2980813"/>
                <a:gd name="connsiteX16" fmla="*/ 351177 w 1756865"/>
                <a:gd name="connsiteY16" fmla="*/ 1993525 h 2980813"/>
                <a:gd name="connsiteX17" fmla="*/ 372981 w 1756865"/>
                <a:gd name="connsiteY17" fmla="*/ 1944644 h 2980813"/>
                <a:gd name="connsiteX18" fmla="*/ 280052 w 1756865"/>
                <a:gd name="connsiteY18" fmla="*/ 1809864 h 2980813"/>
                <a:gd name="connsiteX19" fmla="*/ 268244 w 1756865"/>
                <a:gd name="connsiteY19" fmla="*/ 1733137 h 2980813"/>
                <a:gd name="connsiteX20" fmla="*/ 203819 w 1756865"/>
                <a:gd name="connsiteY20" fmla="*/ 1644217 h 2980813"/>
                <a:gd name="connsiteX21" fmla="*/ 261982 w 1756865"/>
                <a:gd name="connsiteY21" fmla="*/ 1530582 h 2980813"/>
                <a:gd name="connsiteX22" fmla="*/ 257699 w 1756865"/>
                <a:gd name="connsiteY22" fmla="*/ 1470826 h 2980813"/>
                <a:gd name="connsiteX23" fmla="*/ 164934 w 1756865"/>
                <a:gd name="connsiteY23" fmla="*/ 1395913 h 2980813"/>
                <a:gd name="connsiteX24" fmla="*/ 174601 w 1756865"/>
                <a:gd name="connsiteY24" fmla="*/ 1276620 h 2980813"/>
                <a:gd name="connsiteX25" fmla="*/ 204698 w 1756865"/>
                <a:gd name="connsiteY25" fmla="*/ 1275797 h 2980813"/>
                <a:gd name="connsiteX26" fmla="*/ 249076 w 1756865"/>
                <a:gd name="connsiteY26" fmla="*/ 1305290 h 2980813"/>
                <a:gd name="connsiteX27" fmla="*/ 255282 w 1756865"/>
                <a:gd name="connsiteY27" fmla="*/ 1250313 h 2980813"/>
                <a:gd name="connsiteX28" fmla="*/ 228590 w 1756865"/>
                <a:gd name="connsiteY28" fmla="*/ 1220380 h 2980813"/>
                <a:gd name="connsiteX29" fmla="*/ 232983 w 1756865"/>
                <a:gd name="connsiteY29" fmla="*/ 1131130 h 2980813"/>
                <a:gd name="connsiteX30" fmla="*/ 208982 w 1756865"/>
                <a:gd name="connsiteY30" fmla="*/ 1137777 h 2980813"/>
                <a:gd name="connsiteX31" fmla="*/ 191572 w 1756865"/>
                <a:gd name="connsiteY31" fmla="*/ 1174959 h 2980813"/>
                <a:gd name="connsiteX32" fmla="*/ 172184 w 1756865"/>
                <a:gd name="connsiteY32" fmla="*/ 1178035 h 2980813"/>
                <a:gd name="connsiteX33" fmla="*/ 138516 w 1756865"/>
                <a:gd name="connsiteY33" fmla="*/ 1138271 h 2980813"/>
                <a:gd name="connsiteX34" fmla="*/ 110231 w 1756865"/>
                <a:gd name="connsiteY34" fmla="*/ 1122343 h 2980813"/>
                <a:gd name="connsiteX35" fmla="*/ 135001 w 1756865"/>
                <a:gd name="connsiteY35" fmla="*/ 1054184 h 2980813"/>
                <a:gd name="connsiteX36" fmla="*/ 123687 w 1756865"/>
                <a:gd name="connsiteY36" fmla="*/ 991737 h 2980813"/>
                <a:gd name="connsiteX37" fmla="*/ 19225 w 1756865"/>
                <a:gd name="connsiteY37" fmla="*/ 829606 h 2980813"/>
                <a:gd name="connsiteX38" fmla="*/ 41413 w 1756865"/>
                <a:gd name="connsiteY38" fmla="*/ 787755 h 2980813"/>
                <a:gd name="connsiteX39" fmla="*/ 27683 w 1756865"/>
                <a:gd name="connsiteY39" fmla="*/ 723935 h 2980813"/>
                <a:gd name="connsiteX40" fmla="*/ 75795 w 1756865"/>
                <a:gd name="connsiteY40" fmla="*/ 624085 h 2980813"/>
                <a:gd name="connsiteX41" fmla="*/ 441 w 1756865"/>
                <a:gd name="connsiteY41" fmla="*/ 425925 h 2980813"/>
                <a:gd name="connsiteX42" fmla="*/ 120337 w 1756865"/>
                <a:gd name="connsiteY42" fmla="*/ 254566 h 2980813"/>
                <a:gd name="connsiteX43" fmla="*/ 123797 w 1756865"/>
                <a:gd name="connsiteY43" fmla="*/ 188659 h 2980813"/>
                <a:gd name="connsiteX44" fmla="*/ 163341 w 1756865"/>
                <a:gd name="connsiteY44" fmla="*/ 139558 h 2980813"/>
                <a:gd name="connsiteX45" fmla="*/ 155048 w 1756865"/>
                <a:gd name="connsiteY45" fmla="*/ 41247 h 2980813"/>
                <a:gd name="connsiteX46" fmla="*/ 166307 w 1756865"/>
                <a:gd name="connsiteY46" fmla="*/ 0 h 2980813"/>
                <a:gd name="connsiteX47" fmla="*/ 997725 w 1756865"/>
                <a:gd name="connsiteY47" fmla="*/ 225238 h 2980813"/>
                <a:gd name="connsiteX48" fmla="*/ 788031 w 1756865"/>
                <a:gd name="connsiteY48" fmla="*/ 1033423 h 2980813"/>
                <a:gd name="connsiteX49" fmla="*/ 1711719 w 1756865"/>
                <a:gd name="connsiteY49" fmla="*/ 2366559 h 2980813"/>
                <a:gd name="connsiteX50" fmla="*/ 1711774 w 1756865"/>
                <a:gd name="connsiteY50" fmla="*/ 2381059 h 2980813"/>
                <a:gd name="connsiteX51" fmla="*/ 1710785 w 1756865"/>
                <a:gd name="connsiteY51" fmla="*/ 2407751 h 2980813"/>
                <a:gd name="connsiteX52" fmla="*/ 1697164 w 1756865"/>
                <a:gd name="connsiteY52" fmla="*/ 2479645 h 2980813"/>
                <a:gd name="connsiteX53" fmla="*/ 1724845 w 1756865"/>
                <a:gd name="connsiteY53" fmla="*/ 2526219 h 2980813"/>
                <a:gd name="connsiteX54" fmla="*/ 1725724 w 1756865"/>
                <a:gd name="connsiteY54" fmla="*/ 2555932 h 2980813"/>
                <a:gd name="connsiteX55" fmla="*/ 1745716 w 1756865"/>
                <a:gd name="connsiteY55" fmla="*/ 2580648 h 2980813"/>
                <a:gd name="connsiteX56" fmla="*/ 1756865 w 1756865"/>
                <a:gd name="connsiteY56" fmla="*/ 2588227 h 2980813"/>
                <a:gd name="connsiteX57" fmla="*/ 1748902 w 1756865"/>
                <a:gd name="connsiteY57" fmla="*/ 2600255 h 2980813"/>
                <a:gd name="connsiteX58" fmla="*/ 1717486 w 1756865"/>
                <a:gd name="connsiteY58" fmla="*/ 2615468 h 2980813"/>
                <a:gd name="connsiteX59" fmla="*/ 1676459 w 1756865"/>
                <a:gd name="connsiteY59" fmla="*/ 2639634 h 2980813"/>
                <a:gd name="connsiteX60" fmla="*/ 1649766 w 1756865"/>
                <a:gd name="connsiteY60" fmla="*/ 2699170 h 2980813"/>
                <a:gd name="connsiteX61" fmla="*/ 1633894 w 1756865"/>
                <a:gd name="connsiteY61" fmla="*/ 2751567 h 2980813"/>
                <a:gd name="connsiteX62" fmla="*/ 1610661 w 1756865"/>
                <a:gd name="connsiteY62" fmla="*/ 2787376 h 2980813"/>
                <a:gd name="connsiteX63" fmla="*/ 1569744 w 1756865"/>
                <a:gd name="connsiteY63" fmla="*/ 2800228 h 2980813"/>
                <a:gd name="connsiteX64" fmla="*/ 1577214 w 1756865"/>
                <a:gd name="connsiteY64" fmla="*/ 2849274 h 2980813"/>
                <a:gd name="connsiteX65" fmla="*/ 1558540 w 1756865"/>
                <a:gd name="connsiteY65" fmla="*/ 2890630 h 2980813"/>
                <a:gd name="connsiteX66" fmla="*/ 1599952 w 1756865"/>
                <a:gd name="connsiteY66" fmla="*/ 2934898 h 2980813"/>
                <a:gd name="connsiteX67" fmla="*/ 1591219 w 1756865"/>
                <a:gd name="connsiteY67" fmla="*/ 2961261 h 2980813"/>
                <a:gd name="connsiteX68" fmla="*/ 1531408 w 1756865"/>
                <a:gd name="connsiteY68" fmla="*/ 2980648 h 2980813"/>
                <a:gd name="connsiteX69" fmla="*/ 1531793 w 1756865"/>
                <a:gd name="connsiteY69" fmla="*/ 2980813 h 298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56865" h="2980813">
                  <a:moveTo>
                    <a:pt x="1531793" y="2980813"/>
                  </a:moveTo>
                  <a:lnTo>
                    <a:pt x="1003382" y="2923035"/>
                  </a:lnTo>
                  <a:lnTo>
                    <a:pt x="1004975" y="2886676"/>
                  </a:lnTo>
                  <a:lnTo>
                    <a:pt x="1014532" y="2875307"/>
                  </a:lnTo>
                  <a:lnTo>
                    <a:pt x="998000" y="2851690"/>
                  </a:lnTo>
                  <a:lnTo>
                    <a:pt x="1001405" y="2734541"/>
                  </a:lnTo>
                  <a:lnTo>
                    <a:pt x="845480" y="2522100"/>
                  </a:lnTo>
                  <a:cubicBezTo>
                    <a:pt x="829388" y="2521002"/>
                    <a:pt x="812581" y="2527702"/>
                    <a:pt x="794951" y="2527702"/>
                  </a:cubicBezTo>
                  <a:cubicBezTo>
                    <a:pt x="780671" y="2527702"/>
                    <a:pt x="786438" y="2515290"/>
                    <a:pt x="790612" y="2504964"/>
                  </a:cubicBezTo>
                  <a:cubicBezTo>
                    <a:pt x="804618" y="2469978"/>
                    <a:pt x="802915" y="2438618"/>
                    <a:pt x="770456" y="2422470"/>
                  </a:cubicBezTo>
                  <a:cubicBezTo>
                    <a:pt x="730033" y="2402369"/>
                    <a:pt x="677472" y="2405774"/>
                    <a:pt x="673902" y="2403577"/>
                  </a:cubicBezTo>
                  <a:cubicBezTo>
                    <a:pt x="658359" y="2393911"/>
                    <a:pt x="651768" y="2336901"/>
                    <a:pt x="616673" y="2311307"/>
                  </a:cubicBezTo>
                  <a:cubicBezTo>
                    <a:pt x="574437" y="2280496"/>
                    <a:pt x="519954" y="2262591"/>
                    <a:pt x="468107" y="2240402"/>
                  </a:cubicBezTo>
                  <a:cubicBezTo>
                    <a:pt x="453223" y="2234086"/>
                    <a:pt x="433231" y="2241226"/>
                    <a:pt x="419336" y="2234635"/>
                  </a:cubicBezTo>
                  <a:cubicBezTo>
                    <a:pt x="405385" y="2228044"/>
                    <a:pt x="355131" y="2192290"/>
                    <a:pt x="353758" y="2177406"/>
                  </a:cubicBezTo>
                  <a:cubicBezTo>
                    <a:pt x="353099" y="2170485"/>
                    <a:pt x="404726" y="2104908"/>
                    <a:pt x="396708" y="2048832"/>
                  </a:cubicBezTo>
                  <a:cubicBezTo>
                    <a:pt x="393961" y="2029829"/>
                    <a:pt x="355516" y="2015274"/>
                    <a:pt x="351177" y="1993525"/>
                  </a:cubicBezTo>
                  <a:cubicBezTo>
                    <a:pt x="347936" y="1977378"/>
                    <a:pt x="376386" y="1961834"/>
                    <a:pt x="372981" y="1944644"/>
                  </a:cubicBezTo>
                  <a:cubicBezTo>
                    <a:pt x="364688" y="1903342"/>
                    <a:pt x="305866" y="1855120"/>
                    <a:pt x="280052" y="1809864"/>
                  </a:cubicBezTo>
                  <a:cubicBezTo>
                    <a:pt x="264619" y="1782732"/>
                    <a:pt x="284995" y="1757138"/>
                    <a:pt x="268244" y="1733137"/>
                  </a:cubicBezTo>
                  <a:cubicBezTo>
                    <a:pt x="243199" y="1697218"/>
                    <a:pt x="213431" y="1674535"/>
                    <a:pt x="203819" y="1644217"/>
                  </a:cubicBezTo>
                  <a:cubicBezTo>
                    <a:pt x="198986" y="1628784"/>
                    <a:pt x="227326" y="1584407"/>
                    <a:pt x="261982" y="1530582"/>
                  </a:cubicBezTo>
                  <a:cubicBezTo>
                    <a:pt x="273626" y="1512458"/>
                    <a:pt x="267859" y="1491532"/>
                    <a:pt x="257699" y="1470826"/>
                  </a:cubicBezTo>
                  <a:cubicBezTo>
                    <a:pt x="242814" y="1440070"/>
                    <a:pt x="170646" y="1438642"/>
                    <a:pt x="164934" y="1395913"/>
                  </a:cubicBezTo>
                  <a:cubicBezTo>
                    <a:pt x="159167" y="1353238"/>
                    <a:pt x="161145" y="1324403"/>
                    <a:pt x="174601" y="1276620"/>
                  </a:cubicBezTo>
                  <a:cubicBezTo>
                    <a:pt x="179983" y="1257233"/>
                    <a:pt x="193769" y="1265581"/>
                    <a:pt x="204698" y="1275797"/>
                  </a:cubicBezTo>
                  <a:cubicBezTo>
                    <a:pt x="224800" y="1294690"/>
                    <a:pt x="248691" y="1310728"/>
                    <a:pt x="249076" y="1305290"/>
                  </a:cubicBezTo>
                  <a:cubicBezTo>
                    <a:pt x="250229" y="1287880"/>
                    <a:pt x="260225" y="1264538"/>
                    <a:pt x="255282" y="1250313"/>
                  </a:cubicBezTo>
                  <a:cubicBezTo>
                    <a:pt x="251273" y="1238559"/>
                    <a:pt x="232709" y="1236252"/>
                    <a:pt x="228590" y="1220380"/>
                  </a:cubicBezTo>
                  <a:cubicBezTo>
                    <a:pt x="223097" y="1199125"/>
                    <a:pt x="240672" y="1152825"/>
                    <a:pt x="232983" y="1131130"/>
                  </a:cubicBezTo>
                  <a:cubicBezTo>
                    <a:pt x="230567" y="1124430"/>
                    <a:pt x="215573" y="1128769"/>
                    <a:pt x="208982" y="1137777"/>
                  </a:cubicBezTo>
                  <a:cubicBezTo>
                    <a:pt x="201732" y="1147772"/>
                    <a:pt x="198162" y="1165732"/>
                    <a:pt x="191572" y="1174959"/>
                  </a:cubicBezTo>
                  <a:cubicBezTo>
                    <a:pt x="185036" y="1184186"/>
                    <a:pt x="175534" y="1184625"/>
                    <a:pt x="172184" y="1178035"/>
                  </a:cubicBezTo>
                  <a:cubicBezTo>
                    <a:pt x="165044" y="1164249"/>
                    <a:pt x="155433" y="1151561"/>
                    <a:pt x="138516" y="1138271"/>
                  </a:cubicBezTo>
                  <a:cubicBezTo>
                    <a:pt x="129070" y="1130801"/>
                    <a:pt x="113527" y="1132503"/>
                    <a:pt x="110231" y="1122343"/>
                  </a:cubicBezTo>
                  <a:cubicBezTo>
                    <a:pt x="105398" y="1107294"/>
                    <a:pt x="137528" y="1070057"/>
                    <a:pt x="135001" y="1054184"/>
                  </a:cubicBezTo>
                  <a:cubicBezTo>
                    <a:pt x="134013" y="1048087"/>
                    <a:pt x="139450" y="1009971"/>
                    <a:pt x="123687" y="991737"/>
                  </a:cubicBezTo>
                  <a:cubicBezTo>
                    <a:pt x="89141" y="951973"/>
                    <a:pt x="18511" y="911385"/>
                    <a:pt x="19225" y="829606"/>
                  </a:cubicBezTo>
                  <a:cubicBezTo>
                    <a:pt x="19389" y="813293"/>
                    <a:pt x="40699" y="805165"/>
                    <a:pt x="41413" y="787755"/>
                  </a:cubicBezTo>
                  <a:cubicBezTo>
                    <a:pt x="42457" y="760128"/>
                    <a:pt x="25705" y="753867"/>
                    <a:pt x="27683" y="723935"/>
                  </a:cubicBezTo>
                  <a:cubicBezTo>
                    <a:pt x="29989" y="689333"/>
                    <a:pt x="72225" y="661048"/>
                    <a:pt x="75795" y="624085"/>
                  </a:cubicBezTo>
                  <a:cubicBezTo>
                    <a:pt x="82935" y="550873"/>
                    <a:pt x="-7028" y="501718"/>
                    <a:pt x="441" y="425925"/>
                  </a:cubicBezTo>
                  <a:cubicBezTo>
                    <a:pt x="8240" y="346067"/>
                    <a:pt x="79914" y="326460"/>
                    <a:pt x="120337" y="254566"/>
                  </a:cubicBezTo>
                  <a:cubicBezTo>
                    <a:pt x="131871" y="233970"/>
                    <a:pt x="116657" y="210628"/>
                    <a:pt x="123797" y="188659"/>
                  </a:cubicBezTo>
                  <a:cubicBezTo>
                    <a:pt x="132805" y="161198"/>
                    <a:pt x="158783" y="167184"/>
                    <a:pt x="163341" y="139558"/>
                  </a:cubicBezTo>
                  <a:cubicBezTo>
                    <a:pt x="167845" y="112921"/>
                    <a:pt x="154609" y="68269"/>
                    <a:pt x="155048" y="41247"/>
                  </a:cubicBezTo>
                  <a:cubicBezTo>
                    <a:pt x="155158" y="35370"/>
                    <a:pt x="163781" y="18948"/>
                    <a:pt x="166307" y="0"/>
                  </a:cubicBezTo>
                  <a:lnTo>
                    <a:pt x="997725" y="225238"/>
                  </a:lnTo>
                  <a:lnTo>
                    <a:pt x="788031" y="1033423"/>
                  </a:lnTo>
                  <a:lnTo>
                    <a:pt x="1711719" y="2366559"/>
                  </a:lnTo>
                  <a:cubicBezTo>
                    <a:pt x="1711554" y="2371338"/>
                    <a:pt x="1711664" y="2376226"/>
                    <a:pt x="1711774" y="2381059"/>
                  </a:cubicBezTo>
                  <a:cubicBezTo>
                    <a:pt x="1711994" y="2387979"/>
                    <a:pt x="1712982" y="2401270"/>
                    <a:pt x="1710785" y="2407751"/>
                  </a:cubicBezTo>
                  <a:cubicBezTo>
                    <a:pt x="1701448" y="2434828"/>
                    <a:pt x="1693045" y="2448668"/>
                    <a:pt x="1697164" y="2479645"/>
                  </a:cubicBezTo>
                  <a:cubicBezTo>
                    <a:pt x="1699581" y="2497879"/>
                    <a:pt x="1717925" y="2510511"/>
                    <a:pt x="1724845" y="2526219"/>
                  </a:cubicBezTo>
                  <a:cubicBezTo>
                    <a:pt x="1727921" y="2533249"/>
                    <a:pt x="1721276" y="2545003"/>
                    <a:pt x="1725724" y="2555932"/>
                  </a:cubicBezTo>
                  <a:cubicBezTo>
                    <a:pt x="1729953" y="2566423"/>
                    <a:pt x="1736654" y="2574056"/>
                    <a:pt x="1745716" y="2580648"/>
                  </a:cubicBezTo>
                  <a:cubicBezTo>
                    <a:pt x="1747693" y="2582021"/>
                    <a:pt x="1754229" y="2586030"/>
                    <a:pt x="1756865" y="2588227"/>
                  </a:cubicBezTo>
                  <a:cubicBezTo>
                    <a:pt x="1755273" y="2593060"/>
                    <a:pt x="1752746" y="2596849"/>
                    <a:pt x="1748902" y="2600255"/>
                  </a:cubicBezTo>
                  <a:cubicBezTo>
                    <a:pt x="1740883" y="2607395"/>
                    <a:pt x="1727482" y="2611624"/>
                    <a:pt x="1717486" y="2615468"/>
                  </a:cubicBezTo>
                  <a:cubicBezTo>
                    <a:pt x="1702162" y="2621235"/>
                    <a:pt x="1688047" y="2627606"/>
                    <a:pt x="1676459" y="2639634"/>
                  </a:cubicBezTo>
                  <a:cubicBezTo>
                    <a:pt x="1662069" y="2654573"/>
                    <a:pt x="1654984" y="2679508"/>
                    <a:pt x="1649766" y="2699170"/>
                  </a:cubicBezTo>
                  <a:cubicBezTo>
                    <a:pt x="1645647" y="2714823"/>
                    <a:pt x="1641363" y="2737506"/>
                    <a:pt x="1633894" y="2751567"/>
                  </a:cubicBezTo>
                  <a:cubicBezTo>
                    <a:pt x="1626973" y="2764748"/>
                    <a:pt x="1621426" y="2777106"/>
                    <a:pt x="1610661" y="2787376"/>
                  </a:cubicBezTo>
                  <a:cubicBezTo>
                    <a:pt x="1599402" y="2790232"/>
                    <a:pt x="1575456" y="2781774"/>
                    <a:pt x="1569744" y="2800228"/>
                  </a:cubicBezTo>
                  <a:cubicBezTo>
                    <a:pt x="1564911" y="2815936"/>
                    <a:pt x="1574358" y="2833731"/>
                    <a:pt x="1577214" y="2849274"/>
                  </a:cubicBezTo>
                  <a:cubicBezTo>
                    <a:pt x="1578257" y="2855041"/>
                    <a:pt x="1554695" y="2870419"/>
                    <a:pt x="1558540" y="2890630"/>
                  </a:cubicBezTo>
                  <a:cubicBezTo>
                    <a:pt x="1562824" y="2913039"/>
                    <a:pt x="1591384" y="2920344"/>
                    <a:pt x="1599952" y="2934898"/>
                  </a:cubicBezTo>
                  <a:cubicBezTo>
                    <a:pt x="1602807" y="2939676"/>
                    <a:pt x="1592702" y="2955988"/>
                    <a:pt x="1591219" y="2961261"/>
                  </a:cubicBezTo>
                  <a:cubicBezTo>
                    <a:pt x="1589406" y="2968072"/>
                    <a:pt x="1563153" y="2974937"/>
                    <a:pt x="1531408" y="2980648"/>
                  </a:cubicBezTo>
                  <a:lnTo>
                    <a:pt x="1531793" y="2980813"/>
                  </a:lnTo>
                  <a:close/>
                </a:path>
              </a:pathLst>
            </a:custGeom>
            <a:grpFill/>
            <a:ln w="6350"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BD4298E8-077A-AE85-8BC7-91F0484DC34D}"/>
                </a:ext>
              </a:extLst>
            </p:cNvPr>
            <p:cNvSpPr/>
            <p:nvPr/>
          </p:nvSpPr>
          <p:spPr>
            <a:xfrm>
              <a:off x="3748624" y="2672480"/>
              <a:ext cx="1458139" cy="1108005"/>
            </a:xfrm>
            <a:custGeom>
              <a:avLst/>
              <a:gdLst>
                <a:gd name="connsiteX0" fmla="*/ 0 w 1458139"/>
                <a:gd name="connsiteY0" fmla="*/ 661924 h 1108005"/>
                <a:gd name="connsiteX1" fmla="*/ 3680 w 1458139"/>
                <a:gd name="connsiteY1" fmla="*/ 651324 h 1108005"/>
                <a:gd name="connsiteX2" fmla="*/ 28834 w 1458139"/>
                <a:gd name="connsiteY2" fmla="*/ 648578 h 1108005"/>
                <a:gd name="connsiteX3" fmla="*/ 64479 w 1458139"/>
                <a:gd name="connsiteY3" fmla="*/ 621007 h 1108005"/>
                <a:gd name="connsiteX4" fmla="*/ 69093 w 1458139"/>
                <a:gd name="connsiteY4" fmla="*/ 560867 h 1108005"/>
                <a:gd name="connsiteX5" fmla="*/ 41247 w 1458139"/>
                <a:gd name="connsiteY5" fmla="*/ 539062 h 1108005"/>
                <a:gd name="connsiteX6" fmla="*/ 52506 w 1458139"/>
                <a:gd name="connsiteY6" fmla="*/ 511436 h 1108005"/>
                <a:gd name="connsiteX7" fmla="*/ 105781 w 1458139"/>
                <a:gd name="connsiteY7" fmla="*/ 500836 h 1108005"/>
                <a:gd name="connsiteX8" fmla="*/ 76233 w 1458139"/>
                <a:gd name="connsiteY8" fmla="*/ 461402 h 1108005"/>
                <a:gd name="connsiteX9" fmla="*/ 51737 w 1458139"/>
                <a:gd name="connsiteY9" fmla="*/ 460194 h 1108005"/>
                <a:gd name="connsiteX10" fmla="*/ 51188 w 1458139"/>
                <a:gd name="connsiteY10" fmla="*/ 417903 h 1108005"/>
                <a:gd name="connsiteX11" fmla="*/ 66237 w 1458139"/>
                <a:gd name="connsiteY11" fmla="*/ 370450 h 1108005"/>
                <a:gd name="connsiteX12" fmla="*/ 54483 w 1458139"/>
                <a:gd name="connsiteY12" fmla="*/ 328489 h 1108005"/>
                <a:gd name="connsiteX13" fmla="*/ 65193 w 1458139"/>
                <a:gd name="connsiteY13" fmla="*/ 256156 h 1108005"/>
                <a:gd name="connsiteX14" fmla="*/ 40258 w 1458139"/>
                <a:gd name="connsiteY14" fmla="*/ 163337 h 1108005"/>
                <a:gd name="connsiteX15" fmla="*/ 60250 w 1458139"/>
                <a:gd name="connsiteY15" fmla="*/ 62115 h 1108005"/>
                <a:gd name="connsiteX16" fmla="*/ 347935 w 1458139"/>
                <a:gd name="connsiteY16" fmla="*/ 233308 h 1108005"/>
                <a:gd name="connsiteX17" fmla="*/ 404560 w 1458139"/>
                <a:gd name="connsiteY17" fmla="*/ 332389 h 1108005"/>
                <a:gd name="connsiteX18" fmla="*/ 366279 w 1458139"/>
                <a:gd name="connsiteY18" fmla="*/ 372482 h 1108005"/>
                <a:gd name="connsiteX19" fmla="*/ 352932 w 1458139"/>
                <a:gd name="connsiteY19" fmla="*/ 467773 h 1108005"/>
                <a:gd name="connsiteX20" fmla="*/ 392806 w 1458139"/>
                <a:gd name="connsiteY20" fmla="*/ 483041 h 1108005"/>
                <a:gd name="connsiteX21" fmla="*/ 433614 w 1458139"/>
                <a:gd name="connsiteY21" fmla="*/ 395495 h 1108005"/>
                <a:gd name="connsiteX22" fmla="*/ 491667 w 1458139"/>
                <a:gd name="connsiteY22" fmla="*/ 311573 h 1108005"/>
                <a:gd name="connsiteX23" fmla="*/ 445148 w 1458139"/>
                <a:gd name="connsiteY23" fmla="*/ 180637 h 1108005"/>
                <a:gd name="connsiteX24" fmla="*/ 459098 w 1458139"/>
                <a:gd name="connsiteY24" fmla="*/ 154879 h 1108005"/>
                <a:gd name="connsiteX25" fmla="*/ 479419 w 1458139"/>
                <a:gd name="connsiteY25" fmla="*/ 125495 h 1108005"/>
                <a:gd name="connsiteX26" fmla="*/ 467062 w 1458139"/>
                <a:gd name="connsiteY26" fmla="*/ 70463 h 1108005"/>
                <a:gd name="connsiteX27" fmla="*/ 455473 w 1458139"/>
                <a:gd name="connsiteY27" fmla="*/ 491 h 1108005"/>
                <a:gd name="connsiteX28" fmla="*/ 587727 w 1458139"/>
                <a:gd name="connsiteY28" fmla="*/ 41134 h 1108005"/>
                <a:gd name="connsiteX29" fmla="*/ 1458140 w 1458139"/>
                <a:gd name="connsiteY29" fmla="*/ 273841 h 1108005"/>
                <a:gd name="connsiteX30" fmla="*/ 1295130 w 1458139"/>
                <a:gd name="connsiteY30" fmla="*/ 1030949 h 1108005"/>
                <a:gd name="connsiteX31" fmla="*/ 1295898 w 1458139"/>
                <a:gd name="connsiteY31" fmla="*/ 1033695 h 1108005"/>
                <a:gd name="connsiteX32" fmla="*/ 1308805 w 1458139"/>
                <a:gd name="connsiteY32" fmla="*/ 1108006 h 1108005"/>
                <a:gd name="connsiteX33" fmla="*/ 1032490 w 1458139"/>
                <a:gd name="connsiteY33" fmla="*/ 1044295 h 1108005"/>
                <a:gd name="connsiteX34" fmla="*/ 944119 w 1458139"/>
                <a:gd name="connsiteY34" fmla="*/ 1019195 h 1108005"/>
                <a:gd name="connsiteX35" fmla="*/ 872555 w 1458139"/>
                <a:gd name="connsiteY35" fmla="*/ 1032542 h 1108005"/>
                <a:gd name="connsiteX36" fmla="*/ 843281 w 1458139"/>
                <a:gd name="connsiteY36" fmla="*/ 1023315 h 1108005"/>
                <a:gd name="connsiteX37" fmla="*/ 799069 w 1458139"/>
                <a:gd name="connsiteY37" fmla="*/ 1017328 h 1108005"/>
                <a:gd name="connsiteX38" fmla="*/ 757932 w 1458139"/>
                <a:gd name="connsiteY38" fmla="*/ 1019855 h 1108005"/>
                <a:gd name="connsiteX39" fmla="*/ 715751 w 1458139"/>
                <a:gd name="connsiteY39" fmla="*/ 1024249 h 1108005"/>
                <a:gd name="connsiteX40" fmla="*/ 680930 w 1458139"/>
                <a:gd name="connsiteY40" fmla="*/ 1036277 h 1108005"/>
                <a:gd name="connsiteX41" fmla="*/ 655885 w 1458139"/>
                <a:gd name="connsiteY41" fmla="*/ 1042867 h 1108005"/>
                <a:gd name="connsiteX42" fmla="*/ 638146 w 1458139"/>
                <a:gd name="connsiteY42" fmla="*/ 1039132 h 1108005"/>
                <a:gd name="connsiteX43" fmla="*/ 598766 w 1458139"/>
                <a:gd name="connsiteY43" fmla="*/ 1006728 h 1108005"/>
                <a:gd name="connsiteX44" fmla="*/ 587232 w 1458139"/>
                <a:gd name="connsiteY44" fmla="*/ 1003817 h 1108005"/>
                <a:gd name="connsiteX45" fmla="*/ 547029 w 1458139"/>
                <a:gd name="connsiteY45" fmla="*/ 1011397 h 1108005"/>
                <a:gd name="connsiteX46" fmla="*/ 514570 w 1458139"/>
                <a:gd name="connsiteY46" fmla="*/ 1020953 h 1108005"/>
                <a:gd name="connsiteX47" fmla="*/ 510670 w 1458139"/>
                <a:gd name="connsiteY47" fmla="*/ 1021502 h 1108005"/>
                <a:gd name="connsiteX48" fmla="*/ 507924 w 1458139"/>
                <a:gd name="connsiteY48" fmla="*/ 1018646 h 1108005"/>
                <a:gd name="connsiteX49" fmla="*/ 374297 w 1458139"/>
                <a:gd name="connsiteY49" fmla="*/ 968887 h 1108005"/>
                <a:gd name="connsiteX50" fmla="*/ 309049 w 1458139"/>
                <a:gd name="connsiteY50" fmla="*/ 971798 h 1108005"/>
                <a:gd name="connsiteX51" fmla="*/ 260388 w 1458139"/>
                <a:gd name="connsiteY51" fmla="*/ 970425 h 1108005"/>
                <a:gd name="connsiteX52" fmla="*/ 205081 w 1458139"/>
                <a:gd name="connsiteY52" fmla="*/ 930111 h 1108005"/>
                <a:gd name="connsiteX53" fmla="*/ 198216 w 1458139"/>
                <a:gd name="connsiteY53" fmla="*/ 881065 h 1108005"/>
                <a:gd name="connsiteX54" fmla="*/ 199094 w 1458139"/>
                <a:gd name="connsiteY54" fmla="*/ 797803 h 1108005"/>
                <a:gd name="connsiteX55" fmla="*/ 173171 w 1458139"/>
                <a:gd name="connsiteY55" fmla="*/ 754963 h 1108005"/>
                <a:gd name="connsiteX56" fmla="*/ 144227 w 1458139"/>
                <a:gd name="connsiteY56" fmla="*/ 746340 h 1108005"/>
                <a:gd name="connsiteX57" fmla="*/ 139174 w 1458139"/>
                <a:gd name="connsiteY57" fmla="*/ 743649 h 1108005"/>
                <a:gd name="connsiteX58" fmla="*/ 110 w 1458139"/>
                <a:gd name="connsiteY58" fmla="*/ 661650 h 1108005"/>
                <a:gd name="connsiteX59" fmla="*/ 110 w 1458139"/>
                <a:gd name="connsiteY59" fmla="*/ 661924 h 110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58139" h="1108005">
                  <a:moveTo>
                    <a:pt x="0" y="661924"/>
                  </a:moveTo>
                  <a:lnTo>
                    <a:pt x="3680" y="651324"/>
                  </a:lnTo>
                  <a:cubicBezTo>
                    <a:pt x="8733" y="636824"/>
                    <a:pt x="9886" y="622105"/>
                    <a:pt x="28834" y="648578"/>
                  </a:cubicBezTo>
                  <a:cubicBezTo>
                    <a:pt x="39215" y="663078"/>
                    <a:pt x="58767" y="642701"/>
                    <a:pt x="64479" y="621007"/>
                  </a:cubicBezTo>
                  <a:cubicBezTo>
                    <a:pt x="68269" y="606562"/>
                    <a:pt x="77496" y="578607"/>
                    <a:pt x="69093" y="560867"/>
                  </a:cubicBezTo>
                  <a:cubicBezTo>
                    <a:pt x="63985" y="550157"/>
                    <a:pt x="38391" y="550761"/>
                    <a:pt x="41247" y="539062"/>
                  </a:cubicBezTo>
                  <a:cubicBezTo>
                    <a:pt x="43004" y="531812"/>
                    <a:pt x="40862" y="515501"/>
                    <a:pt x="52506" y="511436"/>
                  </a:cubicBezTo>
                  <a:cubicBezTo>
                    <a:pt x="69587" y="505450"/>
                    <a:pt x="102321" y="512205"/>
                    <a:pt x="105781" y="500836"/>
                  </a:cubicBezTo>
                  <a:cubicBezTo>
                    <a:pt x="107758" y="494355"/>
                    <a:pt x="91446" y="468926"/>
                    <a:pt x="76233" y="461402"/>
                  </a:cubicBezTo>
                  <a:cubicBezTo>
                    <a:pt x="62831" y="454756"/>
                    <a:pt x="55362" y="465082"/>
                    <a:pt x="51737" y="460194"/>
                  </a:cubicBezTo>
                  <a:cubicBezTo>
                    <a:pt x="45311" y="451571"/>
                    <a:pt x="46574" y="431744"/>
                    <a:pt x="51188" y="417903"/>
                  </a:cubicBezTo>
                  <a:cubicBezTo>
                    <a:pt x="52451" y="414003"/>
                    <a:pt x="67335" y="391925"/>
                    <a:pt x="66237" y="370450"/>
                  </a:cubicBezTo>
                  <a:cubicBezTo>
                    <a:pt x="65193" y="350952"/>
                    <a:pt x="54703" y="335904"/>
                    <a:pt x="54483" y="328489"/>
                  </a:cubicBezTo>
                  <a:cubicBezTo>
                    <a:pt x="54318" y="322503"/>
                    <a:pt x="68873" y="290538"/>
                    <a:pt x="65193" y="256156"/>
                  </a:cubicBezTo>
                  <a:cubicBezTo>
                    <a:pt x="61953" y="226718"/>
                    <a:pt x="40258" y="197059"/>
                    <a:pt x="40258" y="163337"/>
                  </a:cubicBezTo>
                  <a:cubicBezTo>
                    <a:pt x="40258" y="115939"/>
                    <a:pt x="49595" y="64366"/>
                    <a:pt x="60250" y="62115"/>
                  </a:cubicBezTo>
                  <a:cubicBezTo>
                    <a:pt x="113195" y="103526"/>
                    <a:pt x="227544" y="220127"/>
                    <a:pt x="347935" y="233308"/>
                  </a:cubicBezTo>
                  <a:cubicBezTo>
                    <a:pt x="371441" y="235835"/>
                    <a:pt x="405164" y="274171"/>
                    <a:pt x="404560" y="332389"/>
                  </a:cubicBezTo>
                  <a:cubicBezTo>
                    <a:pt x="404450" y="343099"/>
                    <a:pt x="377648" y="349085"/>
                    <a:pt x="366279" y="372482"/>
                  </a:cubicBezTo>
                  <a:cubicBezTo>
                    <a:pt x="350406" y="405161"/>
                    <a:pt x="348923" y="456623"/>
                    <a:pt x="352932" y="467773"/>
                  </a:cubicBezTo>
                  <a:cubicBezTo>
                    <a:pt x="357546" y="480680"/>
                    <a:pt x="375890" y="496937"/>
                    <a:pt x="392806" y="483041"/>
                  </a:cubicBezTo>
                  <a:cubicBezTo>
                    <a:pt x="411590" y="467608"/>
                    <a:pt x="413183" y="435423"/>
                    <a:pt x="433614" y="395495"/>
                  </a:cubicBezTo>
                  <a:cubicBezTo>
                    <a:pt x="447180" y="369077"/>
                    <a:pt x="480298" y="337167"/>
                    <a:pt x="491667" y="311573"/>
                  </a:cubicBezTo>
                  <a:cubicBezTo>
                    <a:pt x="504354" y="283013"/>
                    <a:pt x="450255" y="204694"/>
                    <a:pt x="445148" y="180637"/>
                  </a:cubicBezTo>
                  <a:cubicBezTo>
                    <a:pt x="441303" y="162843"/>
                    <a:pt x="450530" y="163062"/>
                    <a:pt x="459098" y="154879"/>
                  </a:cubicBezTo>
                  <a:cubicBezTo>
                    <a:pt x="466567" y="147904"/>
                    <a:pt x="472883" y="131756"/>
                    <a:pt x="479419" y="125495"/>
                  </a:cubicBezTo>
                  <a:cubicBezTo>
                    <a:pt x="488042" y="117202"/>
                    <a:pt x="485955" y="69694"/>
                    <a:pt x="467062" y="70463"/>
                  </a:cubicBezTo>
                  <a:cubicBezTo>
                    <a:pt x="447784" y="71287"/>
                    <a:pt x="439545" y="6313"/>
                    <a:pt x="455473" y="491"/>
                  </a:cubicBezTo>
                  <a:cubicBezTo>
                    <a:pt x="469643" y="-4671"/>
                    <a:pt x="555048" y="32347"/>
                    <a:pt x="587727" y="41134"/>
                  </a:cubicBezTo>
                  <a:lnTo>
                    <a:pt x="1458140" y="273841"/>
                  </a:lnTo>
                  <a:lnTo>
                    <a:pt x="1295130" y="1030949"/>
                  </a:lnTo>
                  <a:lnTo>
                    <a:pt x="1295898" y="1033695"/>
                  </a:lnTo>
                  <a:cubicBezTo>
                    <a:pt x="1302709" y="1057806"/>
                    <a:pt x="1307487" y="1082851"/>
                    <a:pt x="1308805" y="1108006"/>
                  </a:cubicBezTo>
                  <a:cubicBezTo>
                    <a:pt x="1215547" y="1092297"/>
                    <a:pt x="1124265" y="1066594"/>
                    <a:pt x="1032490" y="1044295"/>
                  </a:cubicBezTo>
                  <a:cubicBezTo>
                    <a:pt x="1003381" y="1037155"/>
                    <a:pt x="974327" y="1019195"/>
                    <a:pt x="944119" y="1019195"/>
                  </a:cubicBezTo>
                  <a:cubicBezTo>
                    <a:pt x="920832" y="1019195"/>
                    <a:pt x="897435" y="1033146"/>
                    <a:pt x="872555" y="1032542"/>
                  </a:cubicBezTo>
                  <a:cubicBezTo>
                    <a:pt x="863328" y="1032267"/>
                    <a:pt x="851904" y="1026555"/>
                    <a:pt x="843281" y="1023315"/>
                  </a:cubicBezTo>
                  <a:cubicBezTo>
                    <a:pt x="828782" y="1017713"/>
                    <a:pt x="814612" y="1014253"/>
                    <a:pt x="799069" y="1017328"/>
                  </a:cubicBezTo>
                  <a:cubicBezTo>
                    <a:pt x="785942" y="1020019"/>
                    <a:pt x="771388" y="1019525"/>
                    <a:pt x="757932" y="1019855"/>
                  </a:cubicBezTo>
                  <a:cubicBezTo>
                    <a:pt x="744146" y="1020239"/>
                    <a:pt x="729152" y="1020678"/>
                    <a:pt x="715751" y="1024249"/>
                  </a:cubicBezTo>
                  <a:cubicBezTo>
                    <a:pt x="703888" y="1027489"/>
                    <a:pt x="692464" y="1031938"/>
                    <a:pt x="680930" y="1036277"/>
                  </a:cubicBezTo>
                  <a:cubicBezTo>
                    <a:pt x="672966" y="1039297"/>
                    <a:pt x="664453" y="1042373"/>
                    <a:pt x="655885" y="1042867"/>
                  </a:cubicBezTo>
                  <a:cubicBezTo>
                    <a:pt x="649569" y="1043197"/>
                    <a:pt x="643857" y="1041879"/>
                    <a:pt x="638146" y="1039132"/>
                  </a:cubicBezTo>
                  <a:cubicBezTo>
                    <a:pt x="622493" y="1031773"/>
                    <a:pt x="615078" y="1013813"/>
                    <a:pt x="598766" y="1006728"/>
                  </a:cubicBezTo>
                  <a:cubicBezTo>
                    <a:pt x="595086" y="1005135"/>
                    <a:pt x="591297" y="1004202"/>
                    <a:pt x="587232" y="1003817"/>
                  </a:cubicBezTo>
                  <a:cubicBezTo>
                    <a:pt x="574216" y="1002939"/>
                    <a:pt x="559277" y="1007552"/>
                    <a:pt x="547029" y="1011397"/>
                  </a:cubicBezTo>
                  <a:cubicBezTo>
                    <a:pt x="537033" y="1014637"/>
                    <a:pt x="524785" y="1019470"/>
                    <a:pt x="514570" y="1020953"/>
                  </a:cubicBezTo>
                  <a:lnTo>
                    <a:pt x="510670" y="1021502"/>
                  </a:lnTo>
                  <a:lnTo>
                    <a:pt x="507924" y="1018646"/>
                  </a:lnTo>
                  <a:cubicBezTo>
                    <a:pt x="471620" y="980695"/>
                    <a:pt x="425321" y="969271"/>
                    <a:pt x="374297" y="968887"/>
                  </a:cubicBezTo>
                  <a:cubicBezTo>
                    <a:pt x="352493" y="968722"/>
                    <a:pt x="330744" y="970479"/>
                    <a:pt x="309049" y="971798"/>
                  </a:cubicBezTo>
                  <a:cubicBezTo>
                    <a:pt x="293561" y="972676"/>
                    <a:pt x="275492" y="973830"/>
                    <a:pt x="260388" y="970425"/>
                  </a:cubicBezTo>
                  <a:cubicBezTo>
                    <a:pt x="240396" y="965811"/>
                    <a:pt x="212495" y="950213"/>
                    <a:pt x="205081" y="930111"/>
                  </a:cubicBezTo>
                  <a:cubicBezTo>
                    <a:pt x="199479" y="914898"/>
                    <a:pt x="198325" y="897158"/>
                    <a:pt x="198216" y="881065"/>
                  </a:cubicBezTo>
                  <a:cubicBezTo>
                    <a:pt x="198051" y="855032"/>
                    <a:pt x="203598" y="822902"/>
                    <a:pt x="199094" y="797803"/>
                  </a:cubicBezTo>
                  <a:cubicBezTo>
                    <a:pt x="195964" y="780612"/>
                    <a:pt x="189428" y="763641"/>
                    <a:pt x="173171" y="754963"/>
                  </a:cubicBezTo>
                  <a:cubicBezTo>
                    <a:pt x="163944" y="750075"/>
                    <a:pt x="153948" y="749800"/>
                    <a:pt x="144227" y="746340"/>
                  </a:cubicBezTo>
                  <a:cubicBezTo>
                    <a:pt x="140657" y="745077"/>
                    <a:pt x="142744" y="746395"/>
                    <a:pt x="139174" y="743649"/>
                  </a:cubicBezTo>
                  <a:cubicBezTo>
                    <a:pt x="97323" y="712288"/>
                    <a:pt x="48936" y="684827"/>
                    <a:pt x="110" y="661650"/>
                  </a:cubicBezTo>
                  <a:lnTo>
                    <a:pt x="110" y="661924"/>
                  </a:lnTo>
                  <a:close/>
                </a:path>
              </a:pathLst>
            </a:custGeom>
            <a:grpFill/>
            <a:ln w="6350" cap="flat">
              <a:noFill/>
              <a:prstDash val="solid"/>
              <a:miter/>
            </a:ln>
          </p:spPr>
          <p:txBody>
            <a:bodyPr rtlCol="0" anchor="ctr"/>
            <a:lstStyle/>
            <a:p>
              <a:endParaRPr lang="en-US"/>
            </a:p>
          </p:txBody>
        </p:sp>
      </p:grpSp>
    </p:spTree>
    <p:extLst>
      <p:ext uri="{BB962C8B-B14F-4D97-AF65-F5344CB8AC3E}">
        <p14:creationId xmlns:p14="http://schemas.microsoft.com/office/powerpoint/2010/main" val="283606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4"/>
                                        </p:tgtEl>
                                        <p:attrNameLst>
                                          <p:attrName>style.visibility</p:attrName>
                                        </p:attrNameLst>
                                      </p:cBhvr>
                                      <p:to>
                                        <p:strVal val="visible"/>
                                      </p:to>
                                    </p:set>
                                    <p:anim to="" calcmode="lin" valueType="num">
                                      <p:cBhvr>
                                        <p:cTn id="7" dur="750" fill="hold">
                                          <p:stCondLst>
                                            <p:cond delay="0"/>
                                          </p:stCondLst>
                                        </p:cTn>
                                        <p:tgtEl>
                                          <p:spTgt spid="28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4"/>
                                        </p:tgtEl>
                                      </p:cBhvr>
                                    </p:animEffect>
                                  </p:childTnLst>
                                </p:cTn>
                              </p:par>
                            </p:childTnLst>
                          </p:cTn>
                        </p:par>
                        <p:par>
                          <p:cTn id="9" fill="hold">
                            <p:stCondLst>
                              <p:cond delay="1065"/>
                            </p:stCondLst>
                            <p:childTnLst>
                              <p:par>
                                <p:cTn id="10" presetID="2" presetClass="entr" presetSubtype="8" decel="100000" fill="hold" nodeType="afterEffect">
                                  <p:stCondLst>
                                    <p:cond delay="0"/>
                                  </p:stCondLst>
                                  <p:childTnLst>
                                    <p:set>
                                      <p:cBhvr>
                                        <p:cTn id="11" dur="1" fill="hold">
                                          <p:stCondLst>
                                            <p:cond delay="0"/>
                                          </p:stCondLst>
                                        </p:cTn>
                                        <p:tgtEl>
                                          <p:spTgt spid="268"/>
                                        </p:tgtEl>
                                        <p:attrNameLst>
                                          <p:attrName>style.visibility</p:attrName>
                                        </p:attrNameLst>
                                      </p:cBhvr>
                                      <p:to>
                                        <p:strVal val="visible"/>
                                      </p:to>
                                    </p:set>
                                    <p:anim calcmode="lin" valueType="num">
                                      <p:cBhvr additive="base">
                                        <p:cTn id="12" dur="1000" fill="hold"/>
                                        <p:tgtEl>
                                          <p:spTgt spid="268"/>
                                        </p:tgtEl>
                                        <p:attrNameLst>
                                          <p:attrName>ppt_x</p:attrName>
                                        </p:attrNameLst>
                                      </p:cBhvr>
                                      <p:tavLst>
                                        <p:tav tm="0">
                                          <p:val>
                                            <p:strVal val="0-#ppt_w/2"/>
                                          </p:val>
                                        </p:tav>
                                        <p:tav tm="100000">
                                          <p:val>
                                            <p:strVal val="#ppt_x"/>
                                          </p:val>
                                        </p:tav>
                                      </p:tavLst>
                                    </p:anim>
                                    <p:anim calcmode="lin" valueType="num">
                                      <p:cBhvr additive="base">
                                        <p:cTn id="13" dur="1000" fill="hold"/>
                                        <p:tgtEl>
                                          <p:spTgt spid="268"/>
                                        </p:tgtEl>
                                        <p:attrNameLst>
                                          <p:attrName>ppt_y</p:attrName>
                                        </p:attrNameLst>
                                      </p:cBhvr>
                                      <p:tavLst>
                                        <p:tav tm="0">
                                          <p:val>
                                            <p:strVal val="#ppt_y"/>
                                          </p:val>
                                        </p:tav>
                                        <p:tav tm="100000">
                                          <p:val>
                                            <p:strVal val="#ppt_y"/>
                                          </p:val>
                                        </p:tav>
                                      </p:tavLst>
                                    </p:anim>
                                  </p:childTnLst>
                                </p:cTn>
                              </p:par>
                            </p:childTnLst>
                          </p:cTn>
                        </p:par>
                        <p:par>
                          <p:cTn id="14" fill="hold">
                            <p:stCondLst>
                              <p:cond delay="2065"/>
                            </p:stCondLst>
                            <p:childTnLst>
                              <p:par>
                                <p:cTn id="15" presetID="0" presetClass="entr" presetSubtype="0" fill="hold" nodeType="afterEffect">
                                  <p:stCondLst>
                                    <p:cond delay="0"/>
                                  </p:stCondLst>
                                  <p:childTnLst>
                                    <p:set>
                                      <p:cBhvr>
                                        <p:cTn id="16" dur="700" fill="hold">
                                          <p:stCondLst>
                                            <p:cond delay="0"/>
                                          </p:stCondLst>
                                        </p:cTn>
                                        <p:tgtEl>
                                          <p:spTgt spid="487"/>
                                        </p:tgtEl>
                                        <p:attrNameLst>
                                          <p:attrName>style.visibility</p:attrName>
                                        </p:attrNameLst>
                                      </p:cBhvr>
                                      <p:to>
                                        <p:strVal val="visible"/>
                                      </p:to>
                                    </p:set>
                                    <p:anim to="" calcmode="lin" valueType="num">
                                      <p:cBhvr>
                                        <p:cTn id="17" dur="700" fill="hold">
                                          <p:stCondLst>
                                            <p:cond delay="0"/>
                                          </p:stCondLst>
                                        </p:cTn>
                                        <p:tgtEl>
                                          <p:spTgt spid="487"/>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487"/>
                                        </p:tgtEl>
                                        <p:attrNameLst>
                                          <p:attrName>ppt_w</p:attrName>
                                        </p:attrNameLst>
                                      </p:cBhvr>
                                      <p:tavLst>
                                        <p:tav tm="0" fmla="#ppt_w-#ppt_w*((1.5-1.5*$)^3-(1.5-1.5*$)^2)">
                                          <p:val>
                                            <p:strVal val="0"/>
                                          </p:val>
                                        </p:tav>
                                        <p:tav tm="100000">
                                          <p:val>
                                            <p:strVal val="1"/>
                                          </p:val>
                                        </p:tav>
                                      </p:tavLst>
                                    </p:anim>
                                  </p:childTnLst>
                                </p:cTn>
                              </p:par>
                              <p:par>
                                <p:cTn id="19" presetID="2" presetClass="entr" presetSubtype="2" decel="100000" fill="hold" grpId="0" nodeType="withEffect">
                                  <p:stCondLst>
                                    <p:cond delay="0"/>
                                  </p:stCondLst>
                                  <p:childTnLst>
                                    <p:set>
                                      <p:cBhvr>
                                        <p:cTn id="20" dur="1" fill="hold">
                                          <p:stCondLst>
                                            <p:cond delay="0"/>
                                          </p:stCondLst>
                                        </p:cTn>
                                        <p:tgtEl>
                                          <p:spTgt spid="490"/>
                                        </p:tgtEl>
                                        <p:attrNameLst>
                                          <p:attrName>style.visibility</p:attrName>
                                        </p:attrNameLst>
                                      </p:cBhvr>
                                      <p:to>
                                        <p:strVal val="visible"/>
                                      </p:to>
                                    </p:set>
                                    <p:anim calcmode="lin" valueType="num">
                                      <p:cBhvr additive="base">
                                        <p:cTn id="21" dur="700" fill="hold"/>
                                        <p:tgtEl>
                                          <p:spTgt spid="490"/>
                                        </p:tgtEl>
                                        <p:attrNameLst>
                                          <p:attrName>ppt_x</p:attrName>
                                        </p:attrNameLst>
                                      </p:cBhvr>
                                      <p:tavLst>
                                        <p:tav tm="0">
                                          <p:val>
                                            <p:strVal val="1+#ppt_w/2"/>
                                          </p:val>
                                        </p:tav>
                                        <p:tav tm="100000">
                                          <p:val>
                                            <p:strVal val="#ppt_x"/>
                                          </p:val>
                                        </p:tav>
                                      </p:tavLst>
                                    </p:anim>
                                    <p:anim calcmode="lin" valueType="num">
                                      <p:cBhvr additive="base">
                                        <p:cTn id="22" dur="700" fill="hold"/>
                                        <p:tgtEl>
                                          <p:spTgt spid="490"/>
                                        </p:tgtEl>
                                        <p:attrNameLst>
                                          <p:attrName>ppt_y</p:attrName>
                                        </p:attrNameLst>
                                      </p:cBhvr>
                                      <p:tavLst>
                                        <p:tav tm="0">
                                          <p:val>
                                            <p:strVal val="#ppt_y"/>
                                          </p:val>
                                        </p:tav>
                                        <p:tav tm="100000">
                                          <p:val>
                                            <p:strVal val="#ppt_y"/>
                                          </p:val>
                                        </p:tav>
                                      </p:tavLst>
                                    </p:anim>
                                  </p:childTnLst>
                                </p:cTn>
                              </p:par>
                            </p:childTnLst>
                          </p:cTn>
                        </p:par>
                        <p:par>
                          <p:cTn id="23" fill="hold">
                            <p:stCondLst>
                              <p:cond delay="2765"/>
                            </p:stCondLst>
                            <p:childTnLst>
                              <p:par>
                                <p:cTn id="24" presetID="0" presetClass="entr" presetSubtype="0" fill="hold" nodeType="afterEffect">
                                  <p:stCondLst>
                                    <p:cond delay="0"/>
                                  </p:stCondLst>
                                  <p:childTnLst>
                                    <p:set>
                                      <p:cBhvr>
                                        <p:cTn id="25" dur="700" fill="hold">
                                          <p:stCondLst>
                                            <p:cond delay="0"/>
                                          </p:stCondLst>
                                        </p:cTn>
                                        <p:tgtEl>
                                          <p:spTgt spid="491"/>
                                        </p:tgtEl>
                                        <p:attrNameLst>
                                          <p:attrName>style.visibility</p:attrName>
                                        </p:attrNameLst>
                                      </p:cBhvr>
                                      <p:to>
                                        <p:strVal val="visible"/>
                                      </p:to>
                                    </p:set>
                                    <p:anim to="" calcmode="lin" valueType="num">
                                      <p:cBhvr>
                                        <p:cTn id="26" dur="700" fill="hold">
                                          <p:stCondLst>
                                            <p:cond delay="0"/>
                                          </p:stCondLst>
                                        </p:cTn>
                                        <p:tgtEl>
                                          <p:spTgt spid="491"/>
                                        </p:tgtEl>
                                        <p:attrNameLst>
                                          <p:attrName>ppt_h</p:attrName>
                                        </p:attrNameLst>
                                      </p:cBhvr>
                                      <p:tavLst>
                                        <p:tav tm="0" fmla="#ppt_h-#ppt_h*((1.5-1.5*$)^3-(1.5-1.5*$)^2)">
                                          <p:val>
                                            <p:strVal val="0"/>
                                          </p:val>
                                        </p:tav>
                                        <p:tav tm="100000">
                                          <p:val>
                                            <p:strVal val="1"/>
                                          </p:val>
                                        </p:tav>
                                      </p:tavLst>
                                    </p:anim>
                                    <p:anim to="" calcmode="lin" valueType="num">
                                      <p:cBhvr>
                                        <p:cTn id="27" dur="700" fill="hold">
                                          <p:stCondLst>
                                            <p:cond delay="0"/>
                                          </p:stCondLst>
                                        </p:cTn>
                                        <p:tgtEl>
                                          <p:spTgt spid="491"/>
                                        </p:tgtEl>
                                        <p:attrNameLst>
                                          <p:attrName>ppt_w</p:attrName>
                                        </p:attrNameLst>
                                      </p:cBhvr>
                                      <p:tavLst>
                                        <p:tav tm="0" fmla="#ppt_w-#ppt_w*((1.5-1.5*$)^3-(1.5-1.5*$)^2)">
                                          <p:val>
                                            <p:strVal val="0"/>
                                          </p:val>
                                        </p:tav>
                                        <p:tav tm="100000">
                                          <p:val>
                                            <p:strVal val="1"/>
                                          </p:val>
                                        </p:tav>
                                      </p:tavLst>
                                    </p:anim>
                                  </p:childTnLst>
                                </p:cTn>
                              </p:par>
                              <p:par>
                                <p:cTn id="28" presetID="2" presetClass="entr" presetSubtype="2" decel="100000" fill="hold" grpId="0" nodeType="withEffect">
                                  <p:stCondLst>
                                    <p:cond delay="0"/>
                                  </p:stCondLst>
                                  <p:childTnLst>
                                    <p:set>
                                      <p:cBhvr>
                                        <p:cTn id="29" dur="1" fill="hold">
                                          <p:stCondLst>
                                            <p:cond delay="0"/>
                                          </p:stCondLst>
                                        </p:cTn>
                                        <p:tgtEl>
                                          <p:spTgt spid="494"/>
                                        </p:tgtEl>
                                        <p:attrNameLst>
                                          <p:attrName>style.visibility</p:attrName>
                                        </p:attrNameLst>
                                      </p:cBhvr>
                                      <p:to>
                                        <p:strVal val="visible"/>
                                      </p:to>
                                    </p:set>
                                    <p:anim calcmode="lin" valueType="num">
                                      <p:cBhvr additive="base">
                                        <p:cTn id="30" dur="700" fill="hold"/>
                                        <p:tgtEl>
                                          <p:spTgt spid="494"/>
                                        </p:tgtEl>
                                        <p:attrNameLst>
                                          <p:attrName>ppt_x</p:attrName>
                                        </p:attrNameLst>
                                      </p:cBhvr>
                                      <p:tavLst>
                                        <p:tav tm="0">
                                          <p:val>
                                            <p:strVal val="1+#ppt_w/2"/>
                                          </p:val>
                                        </p:tav>
                                        <p:tav tm="100000">
                                          <p:val>
                                            <p:strVal val="#ppt_x"/>
                                          </p:val>
                                        </p:tav>
                                      </p:tavLst>
                                    </p:anim>
                                    <p:anim calcmode="lin" valueType="num">
                                      <p:cBhvr additive="base">
                                        <p:cTn id="31" dur="700" fill="hold"/>
                                        <p:tgtEl>
                                          <p:spTgt spid="494"/>
                                        </p:tgtEl>
                                        <p:attrNameLst>
                                          <p:attrName>ppt_y</p:attrName>
                                        </p:attrNameLst>
                                      </p:cBhvr>
                                      <p:tavLst>
                                        <p:tav tm="0">
                                          <p:val>
                                            <p:strVal val="#ppt_y"/>
                                          </p:val>
                                        </p:tav>
                                        <p:tav tm="100000">
                                          <p:val>
                                            <p:strVal val="#ppt_y"/>
                                          </p:val>
                                        </p:tav>
                                      </p:tavLst>
                                    </p:anim>
                                  </p:childTnLst>
                                </p:cTn>
                              </p:par>
                            </p:childTnLst>
                          </p:cTn>
                        </p:par>
                        <p:par>
                          <p:cTn id="32" fill="hold">
                            <p:stCondLst>
                              <p:cond delay="3465"/>
                            </p:stCondLst>
                            <p:childTnLst>
                              <p:par>
                                <p:cTn id="33" presetID="0" presetClass="entr" presetSubtype="0" fill="hold" nodeType="afterEffect">
                                  <p:stCondLst>
                                    <p:cond delay="0"/>
                                  </p:stCondLst>
                                  <p:childTnLst>
                                    <p:set>
                                      <p:cBhvr>
                                        <p:cTn id="34" dur="700" fill="hold">
                                          <p:stCondLst>
                                            <p:cond delay="0"/>
                                          </p:stCondLst>
                                        </p:cTn>
                                        <p:tgtEl>
                                          <p:spTgt spid="495"/>
                                        </p:tgtEl>
                                        <p:attrNameLst>
                                          <p:attrName>style.visibility</p:attrName>
                                        </p:attrNameLst>
                                      </p:cBhvr>
                                      <p:to>
                                        <p:strVal val="visible"/>
                                      </p:to>
                                    </p:set>
                                    <p:anim to="" calcmode="lin" valueType="num">
                                      <p:cBhvr>
                                        <p:cTn id="35" dur="700" fill="hold">
                                          <p:stCondLst>
                                            <p:cond delay="0"/>
                                          </p:stCondLst>
                                        </p:cTn>
                                        <p:tgtEl>
                                          <p:spTgt spid="495"/>
                                        </p:tgtEl>
                                        <p:attrNameLst>
                                          <p:attrName>ppt_h</p:attrName>
                                        </p:attrNameLst>
                                      </p:cBhvr>
                                      <p:tavLst>
                                        <p:tav tm="0" fmla="#ppt_h-#ppt_h*((1.5-1.5*$)^3-(1.5-1.5*$)^2)">
                                          <p:val>
                                            <p:strVal val="0"/>
                                          </p:val>
                                        </p:tav>
                                        <p:tav tm="100000">
                                          <p:val>
                                            <p:strVal val="1"/>
                                          </p:val>
                                        </p:tav>
                                      </p:tavLst>
                                    </p:anim>
                                    <p:anim to="" calcmode="lin" valueType="num">
                                      <p:cBhvr>
                                        <p:cTn id="36" dur="700" fill="hold">
                                          <p:stCondLst>
                                            <p:cond delay="0"/>
                                          </p:stCondLst>
                                        </p:cTn>
                                        <p:tgtEl>
                                          <p:spTgt spid="495"/>
                                        </p:tgtEl>
                                        <p:attrNameLst>
                                          <p:attrName>ppt_w</p:attrName>
                                        </p:attrNameLst>
                                      </p:cBhvr>
                                      <p:tavLst>
                                        <p:tav tm="0" fmla="#ppt_w-#ppt_w*((1.5-1.5*$)^3-(1.5-1.5*$)^2)">
                                          <p:val>
                                            <p:strVal val="0"/>
                                          </p:val>
                                        </p:tav>
                                        <p:tav tm="100000">
                                          <p:val>
                                            <p:strVal val="1"/>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498"/>
                                        </p:tgtEl>
                                        <p:attrNameLst>
                                          <p:attrName>style.visibility</p:attrName>
                                        </p:attrNameLst>
                                      </p:cBhvr>
                                      <p:to>
                                        <p:strVal val="visible"/>
                                      </p:to>
                                    </p:set>
                                    <p:anim calcmode="lin" valueType="num">
                                      <p:cBhvr additive="base">
                                        <p:cTn id="39" dur="700" fill="hold"/>
                                        <p:tgtEl>
                                          <p:spTgt spid="498"/>
                                        </p:tgtEl>
                                        <p:attrNameLst>
                                          <p:attrName>ppt_x</p:attrName>
                                        </p:attrNameLst>
                                      </p:cBhvr>
                                      <p:tavLst>
                                        <p:tav tm="0">
                                          <p:val>
                                            <p:strVal val="1+#ppt_w/2"/>
                                          </p:val>
                                        </p:tav>
                                        <p:tav tm="100000">
                                          <p:val>
                                            <p:strVal val="#ppt_x"/>
                                          </p:val>
                                        </p:tav>
                                      </p:tavLst>
                                    </p:anim>
                                    <p:anim calcmode="lin" valueType="num">
                                      <p:cBhvr additive="base">
                                        <p:cTn id="40" dur="700" fill="hold"/>
                                        <p:tgtEl>
                                          <p:spTgt spid="4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 grpId="0"/>
      <p:bldP spid="490" grpId="0"/>
      <p:bldP spid="494" grpId="0"/>
      <p:bldP spid="49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54C65A8-5D17-58C2-AFD4-2C40C9F88748}"/>
              </a:ext>
            </a:extLst>
          </p:cNvPr>
          <p:cNvSpPr>
            <a:spLocks noGrp="1"/>
          </p:cNvSpPr>
          <p:nvPr>
            <p:ph type="pic" sz="quarter" idx="10"/>
          </p:nvPr>
        </p:nvSpPr>
        <p:spPr/>
      </p:sp>
      <p:sp>
        <p:nvSpPr>
          <p:cNvPr id="2" name="Frame 21">
            <a:extLst>
              <a:ext uri="{FF2B5EF4-FFF2-40B4-BE49-F238E27FC236}">
                <a16:creationId xmlns:a16="http://schemas.microsoft.com/office/drawing/2014/main" id="{C7CDED1B-9958-2B48-D2C2-EEFA68C7F90D}"/>
              </a:ext>
            </a:extLst>
          </p:cNvPr>
          <p:cNvSpPr/>
          <p:nvPr/>
        </p:nvSpPr>
        <p:spPr>
          <a:xfrm>
            <a:off x="1866900" y="1862556"/>
            <a:ext cx="14554200" cy="6561889"/>
          </a:xfrm>
          <a:prstGeom prst="frame">
            <a:avLst>
              <a:gd name="adj1" fmla="val 42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6FBB800-ABA5-0061-08B6-E8A227E081E1}"/>
              </a:ext>
            </a:extLst>
          </p:cNvPr>
          <p:cNvSpPr txBox="1"/>
          <p:nvPr/>
        </p:nvSpPr>
        <p:spPr>
          <a:xfrm>
            <a:off x="2790683" y="2922850"/>
            <a:ext cx="5179837" cy="321626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a:solidFill>
                  <a:schemeClr val="accent1"/>
                </a:solidFill>
                <a:latin typeface="Impact" panose="020B0806030902050204" pitchFamily="34" charset="0"/>
              </a:rPr>
              <a:t>04.</a:t>
            </a:r>
          </a:p>
          <a:p>
            <a:pPr>
              <a:spcBef>
                <a:spcPts val="600"/>
              </a:spcBef>
            </a:pPr>
            <a:r>
              <a:rPr lang="en-US" altLang="zh-CN">
                <a:latin typeface="Impact" panose="020B0806030902050204" pitchFamily="34" charset="0"/>
              </a:rPr>
              <a:t>Mockups Layout</a:t>
            </a:r>
          </a:p>
        </p:txBody>
      </p:sp>
      <p:sp>
        <p:nvSpPr>
          <p:cNvPr id="7" name="TextBox 6">
            <a:extLst>
              <a:ext uri="{FF2B5EF4-FFF2-40B4-BE49-F238E27FC236}">
                <a16:creationId xmlns:a16="http://schemas.microsoft.com/office/drawing/2014/main" id="{95E46733-E7FB-CEFA-E585-5FDA9C6EF980}"/>
              </a:ext>
            </a:extLst>
          </p:cNvPr>
          <p:cNvSpPr txBox="1"/>
          <p:nvPr/>
        </p:nvSpPr>
        <p:spPr>
          <a:xfrm>
            <a:off x="2790682" y="6622757"/>
            <a:ext cx="4829318" cy="700063"/>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TextBox 7">
            <a:extLst>
              <a:ext uri="{FF2B5EF4-FFF2-40B4-BE49-F238E27FC236}">
                <a16:creationId xmlns:a16="http://schemas.microsoft.com/office/drawing/2014/main" id="{6BD33D03-2777-CA66-E90C-0C137F717F62}"/>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9" name="TextBox 8">
            <a:extLst>
              <a:ext uri="{FF2B5EF4-FFF2-40B4-BE49-F238E27FC236}">
                <a16:creationId xmlns:a16="http://schemas.microsoft.com/office/drawing/2014/main" id="{F051366B-D3A4-2BCB-525C-BD6E6D83728C}"/>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144042275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088"/>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P spid="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ame 21">
            <a:extLst>
              <a:ext uri="{FF2B5EF4-FFF2-40B4-BE49-F238E27FC236}">
                <a16:creationId xmlns:a16="http://schemas.microsoft.com/office/drawing/2014/main" id="{4425DCAE-7DAD-8C14-F96F-09808EB01DC0}"/>
              </a:ext>
            </a:extLst>
          </p:cNvPr>
          <p:cNvSpPr/>
          <p:nvPr/>
        </p:nvSpPr>
        <p:spPr>
          <a:xfrm>
            <a:off x="1866900" y="1862556"/>
            <a:ext cx="14554200" cy="6561889"/>
          </a:xfrm>
          <a:prstGeom prst="frame">
            <a:avLst>
              <a:gd name="adj1" fmla="val 42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3" name="Google Shape;204;p13">
            <a:extLst>
              <a:ext uri="{FF2B5EF4-FFF2-40B4-BE49-F238E27FC236}">
                <a16:creationId xmlns:a16="http://schemas.microsoft.com/office/drawing/2014/main" id="{CF6A28CE-B526-087A-2199-FF14999BA72B}"/>
              </a:ext>
            </a:extLst>
          </p:cNvPr>
          <p:cNvSpPr txBox="1">
            <a:spLocks/>
          </p:cNvSpPr>
          <p:nvPr/>
        </p:nvSpPr>
        <p:spPr>
          <a:xfrm>
            <a:off x="2926080" y="3981691"/>
            <a:ext cx="3556000" cy="2323618"/>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atin typeface="Impact" panose="020B0806030902050204" pitchFamily="34" charset="0"/>
              </a:rPr>
              <a:t>Mockups Layout</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0626237-A40C-0947-5A4C-24816E71E0AB}"/>
              </a:ext>
            </a:extLst>
          </p:cNvPr>
          <p:cNvSpPr/>
          <p:nvPr/>
        </p:nvSpPr>
        <p:spPr>
          <a:xfrm>
            <a:off x="11927317" y="3249002"/>
            <a:ext cx="3794192"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sp>
        <p:nvSpPr>
          <p:cNvPr id="5" name="TextBox 4">
            <a:extLst>
              <a:ext uri="{FF2B5EF4-FFF2-40B4-BE49-F238E27FC236}">
                <a16:creationId xmlns:a16="http://schemas.microsoft.com/office/drawing/2014/main" id="{EF974E7C-625F-232A-6EF0-A267814E450D}"/>
              </a:ext>
            </a:extLst>
          </p:cNvPr>
          <p:cNvSpPr txBox="1"/>
          <p:nvPr/>
        </p:nvSpPr>
        <p:spPr>
          <a:xfrm>
            <a:off x="11942897" y="5376005"/>
            <a:ext cx="2941503" cy="1661993"/>
          </a:xfrm>
          <a:prstGeom prst="rect">
            <a:avLst/>
          </a:prstGeom>
          <a:noFill/>
        </p:spPr>
        <p:txBody>
          <a:bodyPr wrap="square" rtlCol="0">
            <a:spAutoFit/>
          </a:bodyPr>
          <a:lstStyle/>
          <a:p>
            <a:pPr marL="457200" indent="-457200">
              <a:spcBef>
                <a:spcPts val="1200"/>
              </a:spcBef>
              <a:buFont typeface="Arial" panose="020B0604020202020204" pitchFamily="34" charset="0"/>
              <a:buChar char="•"/>
            </a:pPr>
            <a:r>
              <a:rPr lang="en-US" altLang="zh-CN" sz="1800">
                <a:latin typeface="+mj-lt"/>
              </a:rPr>
              <a:t>Unique slides</a:t>
            </a:r>
          </a:p>
          <a:p>
            <a:pPr marL="457200" indent="-457200">
              <a:spcBef>
                <a:spcPts val="1200"/>
              </a:spcBef>
              <a:buFont typeface="Arial" panose="020B0604020202020204" pitchFamily="34" charset="0"/>
              <a:buChar char="•"/>
            </a:pPr>
            <a:r>
              <a:rPr lang="en-US" sz="1800">
                <a:latin typeface="+mj-lt"/>
              </a:rPr>
              <a:t>Free for use</a:t>
            </a:r>
          </a:p>
          <a:p>
            <a:pPr marL="457200" indent="-457200">
              <a:spcBef>
                <a:spcPts val="1200"/>
              </a:spcBef>
              <a:buFont typeface="Arial" panose="020B0604020202020204" pitchFamily="34" charset="0"/>
              <a:buChar char="•"/>
            </a:pPr>
            <a:r>
              <a:rPr lang="en-US" sz="1800">
                <a:latin typeface="+mj-lt"/>
              </a:rPr>
              <a:t>100% customiazable</a:t>
            </a:r>
          </a:p>
          <a:p>
            <a:pPr marL="457200" indent="-457200">
              <a:spcBef>
                <a:spcPts val="1200"/>
              </a:spcBef>
              <a:buFont typeface="Arial" panose="020B0604020202020204" pitchFamily="34" charset="0"/>
              <a:buChar char="•"/>
            </a:pPr>
            <a:r>
              <a:rPr lang="en-US" sz="1800">
                <a:latin typeface="+mj-lt"/>
              </a:rPr>
              <a:t>Free resources</a:t>
            </a:r>
          </a:p>
        </p:txBody>
      </p:sp>
      <p:pic>
        <p:nvPicPr>
          <p:cNvPr id="2" name="Image" descr="Image">
            <a:extLst>
              <a:ext uri="{FF2B5EF4-FFF2-40B4-BE49-F238E27FC236}">
                <a16:creationId xmlns:a16="http://schemas.microsoft.com/office/drawing/2014/main" id="{AA315B99-33EB-82AB-20F8-82AD74EDBACB}"/>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flipH="1">
            <a:off x="7033845"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9" name="Picture Placeholder 8">
            <a:extLst>
              <a:ext uri="{FF2B5EF4-FFF2-40B4-BE49-F238E27FC236}">
                <a16:creationId xmlns:a16="http://schemas.microsoft.com/office/drawing/2014/main" id="{28DFA5FB-B685-75BE-666E-5158DEB7F143}"/>
              </a:ext>
            </a:extLst>
          </p:cNvPr>
          <p:cNvSpPr>
            <a:spLocks noGrp="1"/>
          </p:cNvSpPr>
          <p:nvPr>
            <p:ph type="pic" sz="quarter" idx="10"/>
          </p:nvPr>
        </p:nvSpPr>
        <p:spPr/>
      </p:sp>
    </p:spTree>
    <p:extLst>
      <p:ext uri="{BB962C8B-B14F-4D97-AF65-F5344CB8AC3E}">
        <p14:creationId xmlns:p14="http://schemas.microsoft.com/office/powerpoint/2010/main" val="1699522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1+#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020"/>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par>
                          <p:cTn id="25" fill="hold">
                            <p:stCondLst>
                              <p:cond delay="2520"/>
                            </p:stCondLst>
                            <p:childTnLst>
                              <p:par>
                                <p:cTn id="26" presetID="2" presetClass="entr" presetSubtype="4" decel="100000" fill="hold" grpId="0" nodeType="afterEffect">
                                  <p:stCondLst>
                                    <p:cond delay="0"/>
                                  </p:stCondLst>
                                  <p:childTnLst>
                                    <p:set>
                                      <p:cBhvr>
                                        <p:cTn id="27" dur="1" fill="hold">
                                          <p:stCondLst>
                                            <p:cond delay="0"/>
                                          </p:stCondLst>
                                        </p:cTn>
                                        <p:tgtEl>
                                          <p:spTgt spid="5">
                                            <p:txEl>
                                              <p:pRg st="0" end="0"/>
                                            </p:txEl>
                                          </p:spTgt>
                                        </p:tgtEl>
                                        <p:attrNameLst>
                                          <p:attrName>style.visibility</p:attrName>
                                        </p:attrNameLst>
                                      </p:cBhvr>
                                      <p:to>
                                        <p:strVal val="visible"/>
                                      </p:to>
                                    </p:set>
                                    <p:anim calcmode="lin" valueType="num">
                                      <p:cBhvr additive="base">
                                        <p:cTn id="2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5">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5">
                                            <p:txEl>
                                              <p:pRg st="1" end="1"/>
                                            </p:txEl>
                                          </p:spTgt>
                                        </p:tgtEl>
                                        <p:attrNameLst>
                                          <p:attrName>style.visibility</p:attrName>
                                        </p:attrNameLst>
                                      </p:cBhvr>
                                      <p:to>
                                        <p:strVal val="visible"/>
                                      </p:to>
                                    </p:set>
                                    <p:anim calcmode="lin" valueType="num">
                                      <p:cBhvr additive="base">
                                        <p:cTn id="32"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5">
                                            <p:txEl>
                                              <p:pRg st="1" end="1"/>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00"/>
                                  </p:stCondLst>
                                  <p:childTnLst>
                                    <p:set>
                                      <p:cBhvr>
                                        <p:cTn id="35" dur="1" fill="hold">
                                          <p:stCondLst>
                                            <p:cond delay="0"/>
                                          </p:stCondLst>
                                        </p:cTn>
                                        <p:tgtEl>
                                          <p:spTgt spid="5">
                                            <p:txEl>
                                              <p:pRg st="2" end="2"/>
                                            </p:txEl>
                                          </p:spTgt>
                                        </p:tgtEl>
                                        <p:attrNameLst>
                                          <p:attrName>style.visibility</p:attrName>
                                        </p:attrNameLst>
                                      </p:cBhvr>
                                      <p:to>
                                        <p:strVal val="visible"/>
                                      </p:to>
                                    </p:set>
                                    <p:anim calcmode="lin" valueType="num">
                                      <p:cBhvr additive="base">
                                        <p:cTn id="36"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37" dur="1000" fill="hold"/>
                                        <p:tgtEl>
                                          <p:spTgt spid="5">
                                            <p:txEl>
                                              <p:pRg st="2" end="2"/>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grpId="0" nodeType="withEffect">
                                  <p:stCondLst>
                                    <p:cond delay="300"/>
                                  </p:stCondLst>
                                  <p:childTnLst>
                                    <p:set>
                                      <p:cBhvr>
                                        <p:cTn id="39" dur="1" fill="hold">
                                          <p:stCondLst>
                                            <p:cond delay="0"/>
                                          </p:stCondLst>
                                        </p:cTn>
                                        <p:tgtEl>
                                          <p:spTgt spid="5">
                                            <p:txEl>
                                              <p:pRg st="3" end="3"/>
                                            </p:txEl>
                                          </p:spTgt>
                                        </p:tgtEl>
                                        <p:attrNameLst>
                                          <p:attrName>style.visibility</p:attrName>
                                        </p:attrNameLst>
                                      </p:cBhvr>
                                      <p:to>
                                        <p:strVal val="visible"/>
                                      </p:to>
                                    </p:set>
                                    <p:anim calcmode="lin" valueType="num">
                                      <p:cBhvr additive="base">
                                        <p:cTn id="40"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4" grpId="0"/>
      <p:bldP spid="5" grpId="0" uiExpand="1"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3602FAD4-369D-43B4-5343-1D3687652554}"/>
              </a:ext>
            </a:extLst>
          </p:cNvPr>
          <p:cNvSpPr>
            <a:spLocks noGrp="1"/>
          </p:cNvSpPr>
          <p:nvPr>
            <p:ph type="pic" sz="quarter" idx="10"/>
          </p:nvPr>
        </p:nvSpPr>
        <p:spPr/>
      </p:sp>
      <p:grpSp>
        <p:nvGrpSpPr>
          <p:cNvPr id="3" name="Group 2">
            <a:extLst>
              <a:ext uri="{FF2B5EF4-FFF2-40B4-BE49-F238E27FC236}">
                <a16:creationId xmlns:a16="http://schemas.microsoft.com/office/drawing/2014/main" id="{73E0E872-4560-2408-A2FB-F700E89E88D0}"/>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B997FA6F-AF2C-627B-C799-D5178F8B3E09}"/>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3853CAB5-77C4-E459-62CB-213672FCCEA3}"/>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D29E6553-4F57-E3E6-F778-7FF28FCE3357}"/>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70F066A5-3A08-37FD-E072-D600644F39F9}"/>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79A3D303-21E0-3518-CFA4-209C1F219F79}"/>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95604042-DCE7-61E0-DCEC-52449652F731}"/>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80E567ED-8038-CEB6-350A-96FF178BB034}"/>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220D4BBB-2D4C-4FE6-542C-D56A1B89D690}"/>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6B861573-A2B7-9820-03D1-DE1FDC415446}"/>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691DC8DB-F8D2-044C-F56D-F2063EF057C1}"/>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6FD1A9A1-546F-AE85-207B-4A04907B19AF}"/>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E2BA1321-2A49-3650-4088-28E4A766F73D}"/>
              </a:ext>
            </a:extLst>
          </p:cNvPr>
          <p:cNvSpPr txBox="1"/>
          <p:nvPr/>
        </p:nvSpPr>
        <p:spPr>
          <a:xfrm>
            <a:off x="1766085" y="2246181"/>
            <a:ext cx="3860992"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Tablet Mockup</a:t>
            </a:r>
            <a:endParaRPr lang="en-US" sz="6000" b="0">
              <a:latin typeface="Impact" panose="020B0806030902050204" pitchFamily="34" charset="0"/>
            </a:endParaRP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71BAA53-A1EF-E623-5BC1-41F50965C828}"/>
              </a:ext>
            </a:extLst>
          </p:cNvPr>
          <p:cNvSpPr/>
          <p:nvPr/>
        </p:nvSpPr>
        <p:spPr>
          <a:xfrm>
            <a:off x="1760631" y="4988958"/>
            <a:ext cx="5287869"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2332470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1998"/>
                            </p:stCondLst>
                            <p:childTnLst>
                              <p:par>
                                <p:cTn id="18" presetID="10" presetClass="entr" presetSubtype="0"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83F1D11-045C-21F1-A808-264D26F62FF2}"/>
              </a:ext>
            </a:extLst>
          </p:cNvPr>
          <p:cNvSpPr txBox="1"/>
          <p:nvPr/>
        </p:nvSpPr>
        <p:spPr>
          <a:xfrm>
            <a:off x="10577215" y="2215701"/>
            <a:ext cx="4029739"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Notebook Mockup</a:t>
            </a:r>
            <a:endParaRPr lang="en-US" sz="6000" b="0">
              <a:latin typeface="Impact" panose="020B0806030902050204" pitchFamily="34" charset="0"/>
            </a:endParaRPr>
          </a:p>
        </p:txBody>
      </p:sp>
      <p:pic>
        <p:nvPicPr>
          <p:cNvPr id="2" name="Picture 1">
            <a:extLst>
              <a:ext uri="{FF2B5EF4-FFF2-40B4-BE49-F238E27FC236}">
                <a16:creationId xmlns:a16="http://schemas.microsoft.com/office/drawing/2014/main" id="{CFB84E22-6CD7-4426-F8FF-303C847E1E3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95225" y="1773123"/>
            <a:ext cx="14384070" cy="8047506"/>
          </a:xfrm>
          <a:prstGeom prst="rect">
            <a:avLst/>
          </a:prstGeom>
        </p:spPr>
      </p:pic>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AD01B70-C1F2-7204-A528-F54B416D58A9}"/>
              </a:ext>
            </a:extLst>
          </p:cNvPr>
          <p:cNvSpPr/>
          <p:nvPr/>
        </p:nvSpPr>
        <p:spPr>
          <a:xfrm>
            <a:off x="10604919" y="4988958"/>
            <a:ext cx="6128601"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a:t>
            </a:r>
          </a:p>
        </p:txBody>
      </p:sp>
      <p:sp>
        <p:nvSpPr>
          <p:cNvPr id="4" name="Picture Placeholder 3">
            <a:extLst>
              <a:ext uri="{FF2B5EF4-FFF2-40B4-BE49-F238E27FC236}">
                <a16:creationId xmlns:a16="http://schemas.microsoft.com/office/drawing/2014/main" id="{D4134255-D652-D4E4-DB77-5EF4D8F34326}"/>
              </a:ext>
            </a:extLst>
          </p:cNvPr>
          <p:cNvSpPr>
            <a:spLocks noGrp="1"/>
          </p:cNvSpPr>
          <p:nvPr>
            <p:ph type="pic" sz="quarter" idx="10"/>
          </p:nvPr>
        </p:nvSpPr>
        <p:spPr/>
      </p:sp>
    </p:spTree>
    <p:extLst>
      <p:ext uri="{BB962C8B-B14F-4D97-AF65-F5344CB8AC3E}">
        <p14:creationId xmlns:p14="http://schemas.microsoft.com/office/powerpoint/2010/main" val="1629161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43"/>
                            </p:stCondLst>
                            <p:childTnLst>
                              <p:par>
                                <p:cTn id="18" presetID="10"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F0F48E0F-3435-B085-189C-3D41CFF52959}"/>
              </a:ext>
            </a:extLst>
          </p:cNvPr>
          <p:cNvSpPr>
            <a:spLocks noGrp="1"/>
          </p:cNvSpPr>
          <p:nvPr>
            <p:ph type="pic" sz="quarter" idx="10"/>
          </p:nvPr>
        </p:nvSpPr>
        <p:spPr/>
      </p:sp>
      <p:sp>
        <p:nvSpPr>
          <p:cNvPr id="3" name="Rectangle 5">
            <a:extLst>
              <a:ext uri="{FF2B5EF4-FFF2-40B4-BE49-F238E27FC236}">
                <a16:creationId xmlns:a16="http://schemas.microsoft.com/office/drawing/2014/main" id="{1FBE6C71-AF27-A428-6D8F-3C46F822794A}"/>
              </a:ext>
            </a:extLst>
          </p:cNvPr>
          <p:cNvSpPr/>
          <p:nvPr/>
        </p:nvSpPr>
        <p:spPr>
          <a:xfrm>
            <a:off x="0" y="0"/>
            <a:ext cx="182880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050" dirty="0">
              <a:latin typeface="字魂36号-正文宋楷" panose="00000500000000000000" pitchFamily="2" charset="-122"/>
            </a:endParaRPr>
          </a:p>
        </p:txBody>
      </p:sp>
      <p:sp>
        <p:nvSpPr>
          <p:cNvPr id="4" name="Frame 21">
            <a:extLst>
              <a:ext uri="{FF2B5EF4-FFF2-40B4-BE49-F238E27FC236}">
                <a16:creationId xmlns:a16="http://schemas.microsoft.com/office/drawing/2014/main" id="{9A34EDC8-AE4B-7DBF-1FC4-2C97E2AAD99E}"/>
              </a:ext>
            </a:extLst>
          </p:cNvPr>
          <p:cNvSpPr/>
          <p:nvPr/>
        </p:nvSpPr>
        <p:spPr>
          <a:xfrm>
            <a:off x="6934139" y="1905001"/>
            <a:ext cx="4419724" cy="6477000"/>
          </a:xfrm>
          <a:prstGeom prst="frame">
            <a:avLst>
              <a:gd name="adj1" fmla="val 723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5" name="TextBox 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7566D35E-A98E-65D0-5F3B-20E0D3F72316}"/>
              </a:ext>
            </a:extLst>
          </p:cNvPr>
          <p:cNvSpPr txBox="1"/>
          <p:nvPr/>
        </p:nvSpPr>
        <p:spPr>
          <a:xfrm flipH="1">
            <a:off x="1383323" y="4212476"/>
            <a:ext cx="15521354" cy="1862048"/>
          </a:xfrm>
          <a:prstGeom prst="rect">
            <a:avLst/>
          </a:prstGeom>
          <a:noFill/>
        </p:spPr>
        <p:txBody>
          <a:bodyPr wrap="square" rtlCol="0">
            <a:spAutoFit/>
          </a:bodyPr>
          <a:lstStyle/>
          <a:p>
            <a:pPr algn="ctr">
              <a:spcBef>
                <a:spcPts val="1200"/>
              </a:spcBef>
            </a:pPr>
            <a:r>
              <a:rPr lang="en-US" altLang="zh-CN" sz="11500">
                <a:solidFill>
                  <a:schemeClr val="bg1"/>
                </a:solidFill>
                <a:latin typeface="Impact" panose="020B0806030902050204" pitchFamily="34" charset="0"/>
                <a:ea typeface="Permanent Marker" panose="02000000000000000000" pitchFamily="2" charset="0"/>
                <a:cs typeface="Poppins ExtraBold" panose="00000900000000000000" pitchFamily="50" charset="0"/>
              </a:rPr>
              <a:t>Thanks for Watching!</a:t>
            </a:r>
            <a:endParaRPr lang="en-US" altLang="zh-CN" sz="59500" dirty="0">
              <a:solidFill>
                <a:schemeClr val="bg1"/>
              </a:solidFill>
              <a:latin typeface="Impact" panose="020B0806030902050204" pitchFamily="34" charset="0"/>
              <a:ea typeface="Permanent Marker" panose="02000000000000000000" pitchFamily="2" charset="0"/>
              <a:cs typeface="Poppins ExtraBold" panose="00000900000000000000" pitchFamily="50" charset="0"/>
            </a:endParaRPr>
          </a:p>
        </p:txBody>
      </p:sp>
      <p:sp>
        <p:nvSpPr>
          <p:cNvPr id="10" name="TextBox 9">
            <a:extLst>
              <a:ext uri="{FF2B5EF4-FFF2-40B4-BE49-F238E27FC236}">
                <a16:creationId xmlns:a16="http://schemas.microsoft.com/office/drawing/2014/main" id="{C9A2215B-E145-ACAF-4F5C-681AE8B983AA}"/>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alpha val="70000"/>
                  </a:schemeClr>
                </a:solidFill>
                <a:latin typeface="+mn-lt"/>
              </a:rPr>
              <a:t>BUSINESS</a:t>
            </a:r>
          </a:p>
        </p:txBody>
      </p:sp>
      <p:sp>
        <p:nvSpPr>
          <p:cNvPr id="11" name="TextBox 10">
            <a:extLst>
              <a:ext uri="{FF2B5EF4-FFF2-40B4-BE49-F238E27FC236}">
                <a16:creationId xmlns:a16="http://schemas.microsoft.com/office/drawing/2014/main" id="{84C632B9-368C-E020-EE6C-EB4554AB307E}"/>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alpha val="70000"/>
                  </a:schemeClr>
                </a:solidFill>
              </a:rPr>
              <a:t>MSLIDES.COM</a:t>
            </a:r>
            <a:endParaRPr lang="zh-CN" altLang="en-US" sz="1200" spc="300">
              <a:solidFill>
                <a:schemeClr val="bg1">
                  <a:alpha val="70000"/>
                </a:schemeClr>
              </a:solidFill>
            </a:endParaRPr>
          </a:p>
        </p:txBody>
      </p:sp>
      <p:sp>
        <p:nvSpPr>
          <p:cNvPr id="12" name="TextBox 11">
            <a:extLst>
              <a:ext uri="{FF2B5EF4-FFF2-40B4-BE49-F238E27FC236}">
                <a16:creationId xmlns:a16="http://schemas.microsoft.com/office/drawing/2014/main" id="{C2054FF4-0BAB-A6A7-B617-94EAF8047FBF}"/>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13" name="Freeform: Shape 12">
            <a:extLst>
              <a:ext uri="{FF2B5EF4-FFF2-40B4-BE49-F238E27FC236}">
                <a16:creationId xmlns:a16="http://schemas.microsoft.com/office/drawing/2014/main" id="{4096177B-0544-0FE8-66C9-AD5FDE139B7B}"/>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01008992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5"/>
                                        </p:tgtEl>
                                        <p:attrNameLst>
                                          <p:attrName>style.visibility</p:attrName>
                                        </p:attrNameLst>
                                      </p:cBhvr>
                                      <p:to>
                                        <p:strVal val="visible"/>
                                      </p:to>
                                    </p:set>
                                    <p:anim to="" calcmode="lin" valueType="num">
                                      <p:cBhvr>
                                        <p:cTn id="15"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3771375"/>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Impact" panose="020B0806030902050204" pitchFamily="34" charset="0"/>
              </a:rPr>
              <a:t>Credits</a:t>
            </a:r>
            <a:endParaRPr lang="en-US" sz="4400">
              <a:latin typeface="Impact" panose="020B0806030902050204" pitchFamily="34"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2833617"/>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
        <p:nvSpPr>
          <p:cNvPr id="4" name="Google Shape;513;p35">
            <a:extLst>
              <a:ext uri="{FF2B5EF4-FFF2-40B4-BE49-F238E27FC236}">
                <a16:creationId xmlns:a16="http://schemas.microsoft.com/office/drawing/2014/main" id="{23C0C38C-C3F8-ED87-C4B7-856303FFB148}"/>
              </a:ext>
            </a:extLst>
          </p:cNvPr>
          <p:cNvSpPr txBox="1">
            <a:spLocks/>
          </p:cNvSpPr>
          <p:nvPr/>
        </p:nvSpPr>
        <p:spPr>
          <a:xfrm>
            <a:off x="8115300" y="6649480"/>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sz="2000">
                <a:solidFill>
                  <a:schemeClr val="tx1">
                    <a:lumMod val="85000"/>
                    <a:lumOff val="15000"/>
                  </a:schemeClr>
                </a:solidFill>
              </a:rPr>
              <a:t>You must 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Impact" panose="020B0806030902050204" pitchFamily="34"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Fonts</a:t>
            </a:r>
            <a:endParaRPr lang="en-US" sz="4400">
              <a:latin typeface="Impact" panose="020B0806030902050204" pitchFamily="34"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A1E618E2-2B71-2004-23AA-AAE66D423370}"/>
              </a:ext>
            </a:extLst>
          </p:cNvPr>
          <p:cNvSpPr>
            <a:spLocks noGrp="1"/>
          </p:cNvSpPr>
          <p:nvPr>
            <p:ph type="pic" sz="quarter" idx="10"/>
          </p:nvPr>
        </p:nvSpPr>
        <p:spPr/>
      </p:sp>
      <p:sp>
        <p:nvSpPr>
          <p:cNvPr id="4" name="Rectangle 5">
            <a:extLst>
              <a:ext uri="{FF2B5EF4-FFF2-40B4-BE49-F238E27FC236}">
                <a16:creationId xmlns:a16="http://schemas.microsoft.com/office/drawing/2014/main" id="{7574F042-BC80-1792-A5FA-6F27BBE9A434}"/>
              </a:ext>
            </a:extLst>
          </p:cNvPr>
          <p:cNvSpPr/>
          <p:nvPr/>
        </p:nvSpPr>
        <p:spPr>
          <a:xfrm>
            <a:off x="0" y="0"/>
            <a:ext cx="81153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050" dirty="0">
              <a:latin typeface="字魂36号-正文宋楷" panose="00000500000000000000" pitchFamily="2" charset="-122"/>
            </a:endParaRPr>
          </a:p>
        </p:txBody>
      </p:sp>
      <p:sp>
        <p:nvSpPr>
          <p:cNvPr id="2" name="Frame 21">
            <a:extLst>
              <a:ext uri="{FF2B5EF4-FFF2-40B4-BE49-F238E27FC236}">
                <a16:creationId xmlns:a16="http://schemas.microsoft.com/office/drawing/2014/main" id="{C7CDED1B-9958-2B48-D2C2-EEFA68C7F90D}"/>
              </a:ext>
            </a:extLst>
          </p:cNvPr>
          <p:cNvSpPr/>
          <p:nvPr/>
        </p:nvSpPr>
        <p:spPr>
          <a:xfrm>
            <a:off x="1866900" y="1862556"/>
            <a:ext cx="14554200" cy="6561889"/>
          </a:xfrm>
          <a:prstGeom prst="frame">
            <a:avLst>
              <a:gd name="adj1" fmla="val 42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5" name="Google Shape;204;p13">
            <a:extLst>
              <a:ext uri="{FF2B5EF4-FFF2-40B4-BE49-F238E27FC236}">
                <a16:creationId xmlns:a16="http://schemas.microsoft.com/office/drawing/2014/main" id="{D6FB6C6A-A814-E68C-BE1A-783C2AB7DAF2}"/>
              </a:ext>
            </a:extLst>
          </p:cNvPr>
          <p:cNvSpPr txBox="1">
            <a:spLocks/>
          </p:cNvSpPr>
          <p:nvPr/>
        </p:nvSpPr>
        <p:spPr>
          <a:xfrm>
            <a:off x="3333058" y="3942413"/>
            <a:ext cx="4243264" cy="2402174"/>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solidFill>
                  <a:schemeClr val="bg1"/>
                </a:solidFill>
                <a:latin typeface="Impact" panose="020B0806030902050204" pitchFamily="34" charset="0"/>
              </a:rPr>
              <a:t>Table of Contents</a:t>
            </a:r>
          </a:p>
        </p:txBody>
      </p:sp>
      <p:sp>
        <p:nvSpPr>
          <p:cNvPr id="9" name="TextBox 8">
            <a:extLst>
              <a:ext uri="{FF2B5EF4-FFF2-40B4-BE49-F238E27FC236}">
                <a16:creationId xmlns:a16="http://schemas.microsoft.com/office/drawing/2014/main" id="{BEED02A7-F386-F189-D1CD-BCB4619C34EB}"/>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254D952-CCD4-ABAE-3226-FC6E2B868866}"/>
              </a:ext>
            </a:extLst>
          </p:cNvPr>
          <p:cNvSpPr txBox="1"/>
          <p:nvPr/>
        </p:nvSpPr>
        <p:spPr>
          <a:xfrm>
            <a:off x="10615530" y="3027536"/>
            <a:ext cx="4250800" cy="4231928"/>
          </a:xfrm>
          <a:prstGeom prst="rect">
            <a:avLst/>
          </a:prstGeom>
          <a:noFill/>
        </p:spPr>
        <p:txBody>
          <a:bodyPr wrap="square" rtlCol="0">
            <a:spAutoFit/>
          </a:bodyPr>
          <a:lstStyle/>
          <a:p>
            <a:pPr marL="457200" indent="-457200">
              <a:spcBef>
                <a:spcPts val="30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Project</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30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Requirement</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30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Goals</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30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Sneak Peek</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30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Stages</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30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Our Team</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1" name="Freeform: Shape 10">
            <a:extLst>
              <a:ext uri="{FF2B5EF4-FFF2-40B4-BE49-F238E27FC236}">
                <a16:creationId xmlns:a16="http://schemas.microsoft.com/office/drawing/2014/main" id="{96F3B22C-CFA1-4246-CF4E-7EDE619B0849}"/>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5"/>
                                        </p:tgtEl>
                                        <p:attrNameLst>
                                          <p:attrName>style.visibility</p:attrName>
                                        </p:attrNameLst>
                                      </p:cBhvr>
                                      <p:to>
                                        <p:strVal val="visible"/>
                                      </p:to>
                                    </p:set>
                                    <p:anim to="" calcmode="lin" valueType="num">
                                      <p:cBhvr>
                                        <p:cTn id="15"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5"/>
                                        </p:tgtEl>
                                      </p:cBhvr>
                                    </p:animEffect>
                                  </p:childTnLst>
                                </p:cTn>
                              </p:par>
                            </p:childTnLst>
                          </p:cTn>
                        </p:par>
                        <p:par>
                          <p:cTn id="17" fill="hold">
                            <p:stCondLst>
                              <p:cond delay="2065"/>
                            </p:stCondLst>
                            <p:childTnLst>
                              <p:par>
                                <p:cTn id="18" presetID="2" presetClass="entr" presetSubtype="2" decel="100000" fill="hold" grpId="0" nodeType="afterEffect">
                                  <p:stCondLst>
                                    <p:cond delay="0"/>
                                  </p:stCondLst>
                                  <p:childTnLst>
                                    <p:set>
                                      <p:cBhvr>
                                        <p:cTn id="19" dur="1" fill="hold">
                                          <p:stCondLst>
                                            <p:cond delay="0"/>
                                          </p:stCondLst>
                                        </p:cTn>
                                        <p:tgtEl>
                                          <p:spTgt spid="10">
                                            <p:txEl>
                                              <p:pRg st="0" end="0"/>
                                            </p:txEl>
                                          </p:spTgt>
                                        </p:tgtEl>
                                        <p:attrNameLst>
                                          <p:attrName>style.visibility</p:attrName>
                                        </p:attrNameLst>
                                      </p:cBhvr>
                                      <p:to>
                                        <p:strVal val="visible"/>
                                      </p:to>
                                    </p:set>
                                    <p:anim calcmode="lin" valueType="num">
                                      <p:cBhvr additive="base">
                                        <p:cTn id="20" dur="1000" fill="hold"/>
                                        <p:tgtEl>
                                          <p:spTgt spid="10">
                                            <p:txEl>
                                              <p:pRg st="0" end="0"/>
                                            </p:txEl>
                                          </p:spTgt>
                                        </p:tgtEl>
                                        <p:attrNameLst>
                                          <p:attrName>ppt_x</p:attrName>
                                        </p:attrNameLst>
                                      </p:cBhvr>
                                      <p:tavLst>
                                        <p:tav tm="0">
                                          <p:val>
                                            <p:strVal val="1+#ppt_w/2"/>
                                          </p:val>
                                        </p:tav>
                                        <p:tav tm="100000">
                                          <p:val>
                                            <p:strVal val="#ppt_x"/>
                                          </p:val>
                                        </p:tav>
                                      </p:tavLst>
                                    </p:anim>
                                    <p:anim calcmode="lin" valueType="num">
                                      <p:cBhvr additive="base">
                                        <p:cTn id="21" dur="1000" fill="hold"/>
                                        <p:tgtEl>
                                          <p:spTgt spid="10">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100"/>
                                  </p:stCondLst>
                                  <p:childTnLst>
                                    <p:set>
                                      <p:cBhvr>
                                        <p:cTn id="23" dur="1" fill="hold">
                                          <p:stCondLst>
                                            <p:cond delay="0"/>
                                          </p:stCondLst>
                                        </p:cTn>
                                        <p:tgtEl>
                                          <p:spTgt spid="10">
                                            <p:txEl>
                                              <p:pRg st="1" end="1"/>
                                            </p:txEl>
                                          </p:spTgt>
                                        </p:tgtEl>
                                        <p:attrNameLst>
                                          <p:attrName>style.visibility</p:attrName>
                                        </p:attrNameLst>
                                      </p:cBhvr>
                                      <p:to>
                                        <p:strVal val="visible"/>
                                      </p:to>
                                    </p:set>
                                    <p:anim calcmode="lin" valueType="num">
                                      <p:cBhvr additive="base">
                                        <p:cTn id="24" dur="1000" fill="hold"/>
                                        <p:tgtEl>
                                          <p:spTgt spid="10">
                                            <p:txEl>
                                              <p:pRg st="1" end="1"/>
                                            </p:txEl>
                                          </p:spTgt>
                                        </p:tgtEl>
                                        <p:attrNameLst>
                                          <p:attrName>ppt_x</p:attrName>
                                        </p:attrNameLst>
                                      </p:cBhvr>
                                      <p:tavLst>
                                        <p:tav tm="0">
                                          <p:val>
                                            <p:strVal val="1+#ppt_w/2"/>
                                          </p:val>
                                        </p:tav>
                                        <p:tav tm="100000">
                                          <p:val>
                                            <p:strVal val="#ppt_x"/>
                                          </p:val>
                                        </p:tav>
                                      </p:tavLst>
                                    </p:anim>
                                    <p:anim calcmode="lin" valueType="num">
                                      <p:cBhvr additive="base">
                                        <p:cTn id="25" dur="1000" fill="hold"/>
                                        <p:tgtEl>
                                          <p:spTgt spid="10">
                                            <p:txEl>
                                              <p:pRg st="1" end="1"/>
                                            </p:txEl>
                                          </p:spTgt>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200"/>
                                  </p:stCondLst>
                                  <p:childTnLst>
                                    <p:set>
                                      <p:cBhvr>
                                        <p:cTn id="27" dur="1" fill="hold">
                                          <p:stCondLst>
                                            <p:cond delay="0"/>
                                          </p:stCondLst>
                                        </p:cTn>
                                        <p:tgtEl>
                                          <p:spTgt spid="10">
                                            <p:txEl>
                                              <p:pRg st="2" end="2"/>
                                            </p:txEl>
                                          </p:spTgt>
                                        </p:tgtEl>
                                        <p:attrNameLst>
                                          <p:attrName>style.visibility</p:attrName>
                                        </p:attrNameLst>
                                      </p:cBhvr>
                                      <p:to>
                                        <p:strVal val="visible"/>
                                      </p:to>
                                    </p:set>
                                    <p:anim calcmode="lin" valueType="num">
                                      <p:cBhvr additive="base">
                                        <p:cTn id="28" dur="1000" fill="hold"/>
                                        <p:tgtEl>
                                          <p:spTgt spid="10">
                                            <p:txEl>
                                              <p:pRg st="2" end="2"/>
                                            </p:txEl>
                                          </p:spTgt>
                                        </p:tgtEl>
                                        <p:attrNameLst>
                                          <p:attrName>ppt_x</p:attrName>
                                        </p:attrNameLst>
                                      </p:cBhvr>
                                      <p:tavLst>
                                        <p:tav tm="0">
                                          <p:val>
                                            <p:strVal val="1+#ppt_w/2"/>
                                          </p:val>
                                        </p:tav>
                                        <p:tav tm="100000">
                                          <p:val>
                                            <p:strVal val="#ppt_x"/>
                                          </p:val>
                                        </p:tav>
                                      </p:tavLst>
                                    </p:anim>
                                    <p:anim calcmode="lin" valueType="num">
                                      <p:cBhvr additive="base">
                                        <p:cTn id="29" dur="1000" fill="hold"/>
                                        <p:tgtEl>
                                          <p:spTgt spid="10">
                                            <p:txEl>
                                              <p:pRg st="2" end="2"/>
                                            </p:txEl>
                                          </p:spTgt>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300"/>
                                  </p:stCondLst>
                                  <p:childTnLst>
                                    <p:set>
                                      <p:cBhvr>
                                        <p:cTn id="31" dur="1" fill="hold">
                                          <p:stCondLst>
                                            <p:cond delay="0"/>
                                          </p:stCondLst>
                                        </p:cTn>
                                        <p:tgtEl>
                                          <p:spTgt spid="10">
                                            <p:txEl>
                                              <p:pRg st="3" end="3"/>
                                            </p:txEl>
                                          </p:spTgt>
                                        </p:tgtEl>
                                        <p:attrNameLst>
                                          <p:attrName>style.visibility</p:attrName>
                                        </p:attrNameLst>
                                      </p:cBhvr>
                                      <p:to>
                                        <p:strVal val="visible"/>
                                      </p:to>
                                    </p:set>
                                    <p:anim calcmode="lin" valueType="num">
                                      <p:cBhvr additive="base">
                                        <p:cTn id="32" dur="1000" fill="hold"/>
                                        <p:tgtEl>
                                          <p:spTgt spid="10">
                                            <p:txEl>
                                              <p:pRg st="3" end="3"/>
                                            </p:txEl>
                                          </p:spTgt>
                                        </p:tgtEl>
                                        <p:attrNameLst>
                                          <p:attrName>ppt_x</p:attrName>
                                        </p:attrNameLst>
                                      </p:cBhvr>
                                      <p:tavLst>
                                        <p:tav tm="0">
                                          <p:val>
                                            <p:strVal val="1+#ppt_w/2"/>
                                          </p:val>
                                        </p:tav>
                                        <p:tav tm="100000">
                                          <p:val>
                                            <p:strVal val="#ppt_x"/>
                                          </p:val>
                                        </p:tav>
                                      </p:tavLst>
                                    </p:anim>
                                    <p:anim calcmode="lin" valueType="num">
                                      <p:cBhvr additive="base">
                                        <p:cTn id="33" dur="1000" fill="hold"/>
                                        <p:tgtEl>
                                          <p:spTgt spid="10">
                                            <p:txEl>
                                              <p:pRg st="3" end="3"/>
                                            </p:txEl>
                                          </p:spTgt>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400"/>
                                  </p:stCondLst>
                                  <p:childTnLst>
                                    <p:set>
                                      <p:cBhvr>
                                        <p:cTn id="35" dur="1" fill="hold">
                                          <p:stCondLst>
                                            <p:cond delay="0"/>
                                          </p:stCondLst>
                                        </p:cTn>
                                        <p:tgtEl>
                                          <p:spTgt spid="10">
                                            <p:txEl>
                                              <p:pRg st="4" end="4"/>
                                            </p:txEl>
                                          </p:spTgt>
                                        </p:tgtEl>
                                        <p:attrNameLst>
                                          <p:attrName>style.visibility</p:attrName>
                                        </p:attrNameLst>
                                      </p:cBhvr>
                                      <p:to>
                                        <p:strVal val="visible"/>
                                      </p:to>
                                    </p:set>
                                    <p:anim calcmode="lin" valueType="num">
                                      <p:cBhvr additive="base">
                                        <p:cTn id="36" dur="1000" fill="hold"/>
                                        <p:tgtEl>
                                          <p:spTgt spid="10">
                                            <p:txEl>
                                              <p:pRg st="4" end="4"/>
                                            </p:txEl>
                                          </p:spTgt>
                                        </p:tgtEl>
                                        <p:attrNameLst>
                                          <p:attrName>ppt_x</p:attrName>
                                        </p:attrNameLst>
                                      </p:cBhvr>
                                      <p:tavLst>
                                        <p:tav tm="0">
                                          <p:val>
                                            <p:strVal val="1+#ppt_w/2"/>
                                          </p:val>
                                        </p:tav>
                                        <p:tav tm="100000">
                                          <p:val>
                                            <p:strVal val="#ppt_x"/>
                                          </p:val>
                                        </p:tav>
                                      </p:tavLst>
                                    </p:anim>
                                    <p:anim calcmode="lin" valueType="num">
                                      <p:cBhvr additive="base">
                                        <p:cTn id="37" dur="1000" fill="hold"/>
                                        <p:tgtEl>
                                          <p:spTgt spid="10">
                                            <p:txEl>
                                              <p:pRg st="4" end="4"/>
                                            </p:txEl>
                                          </p:spTgt>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500"/>
                                  </p:stCondLst>
                                  <p:childTnLst>
                                    <p:set>
                                      <p:cBhvr>
                                        <p:cTn id="39" dur="1" fill="hold">
                                          <p:stCondLst>
                                            <p:cond delay="0"/>
                                          </p:stCondLst>
                                        </p:cTn>
                                        <p:tgtEl>
                                          <p:spTgt spid="10">
                                            <p:txEl>
                                              <p:pRg st="5" end="5"/>
                                            </p:txEl>
                                          </p:spTgt>
                                        </p:tgtEl>
                                        <p:attrNameLst>
                                          <p:attrName>style.visibility</p:attrName>
                                        </p:attrNameLst>
                                      </p:cBhvr>
                                      <p:to>
                                        <p:strVal val="visible"/>
                                      </p:to>
                                    </p:set>
                                    <p:anim calcmode="lin" valueType="num">
                                      <p:cBhvr additive="base">
                                        <p:cTn id="40" dur="1000" fill="hold"/>
                                        <p:tgtEl>
                                          <p:spTgt spid="10">
                                            <p:txEl>
                                              <p:pRg st="5" end="5"/>
                                            </p:txEl>
                                          </p:spTgt>
                                        </p:tgtEl>
                                        <p:attrNameLst>
                                          <p:attrName>ppt_x</p:attrName>
                                        </p:attrNameLst>
                                      </p:cBhvr>
                                      <p:tavLst>
                                        <p:tav tm="0">
                                          <p:val>
                                            <p:strVal val="1+#ppt_w/2"/>
                                          </p:val>
                                        </p:tav>
                                        <p:tav tm="100000">
                                          <p:val>
                                            <p:strVal val="#ppt_x"/>
                                          </p:val>
                                        </p:tav>
                                      </p:tavLst>
                                    </p:anim>
                                    <p:anim calcmode="lin" valueType="num">
                                      <p:cBhvr additive="base">
                                        <p:cTn id="41" dur="10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animBg="1"/>
      <p:bldP spid="5" grpId="0"/>
      <p:bldP spid="10" grpId="0" uiExpand="1"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Diagrams and Infographics</a:t>
            </a:r>
            <a:endParaRPr lang="en-US" sz="4400">
              <a:latin typeface="Impact" panose="020B0806030902050204" pitchFamily="34" charset="0"/>
            </a:endParaRPr>
          </a:p>
        </p:txBody>
      </p:sp>
      <p:grpSp>
        <p:nvGrpSpPr>
          <p:cNvPr id="184" name="Group 183">
            <a:extLst>
              <a:ext uri="{FF2B5EF4-FFF2-40B4-BE49-F238E27FC236}">
                <a16:creationId xmlns:a16="http://schemas.microsoft.com/office/drawing/2014/main" id="{E69DE7C5-9EAD-9D3A-C992-4E9DE12583D8}"/>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13C553AB-DB04-38EB-04D0-D614BACC48FD}"/>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C99A035A-F0D9-9152-1D3E-3700585CAFB1}"/>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681234DB-E135-0C03-D600-6DA273108E42}"/>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5E47C6A6-883F-292A-A225-D9EFFF55B7B4}"/>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AF27BFF0-8F57-50E3-1518-D085D2AE1941}"/>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88D40B97-9F61-CDD0-4B3C-90436E1D1B39}"/>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342A469B-7D73-11D7-92D3-30716719402D}"/>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0FFC54CD-0B79-5C1B-9DAC-5E0CFBFA090C}"/>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EDCC8B66-3741-D7DB-3232-4E127AE4F7FE}"/>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3422888F-7FF8-E190-4340-0F431B01B723}"/>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A5D49C6A-8E89-B7FE-7E64-9E6F9A296B0F}"/>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E53B70A8-9A3F-753E-E313-EBB35812245A}"/>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285BF965-5F75-AE2E-CD15-37CA5DF2901B}"/>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0260FC05-15A2-663E-3B1E-FB110AF028DA}"/>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31B20A31-1814-7EEB-077C-8A7AB17B0E93}"/>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D4443AB1-286D-D377-1832-3BE539C92920}"/>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81839F9C-8388-A6C1-1FD1-3483B8DA5C94}"/>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8022226B-CEA9-51C3-5DE0-583147DF82A2}"/>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90CDDF86-033A-4596-D8D8-EBF8DE232525}"/>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1597005C-FFC6-9193-6636-7794203B04C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CED8EBE1-7845-402F-FA87-1213F58C3C22}"/>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46C4C210-E91F-13B6-DCF6-6A8CDBA8C3B2}"/>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F29EBB4C-2DCA-52F1-3D0F-60880F47BEE3}"/>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63636A44-3C46-D577-C683-4DC5DB8F9752}"/>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1848B4A8-6BE9-5724-92CE-9CCB055A34FE}"/>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85C04506-373B-8472-4528-1EEC3CB77FF0}"/>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7CC0D88E-2868-E771-7ED2-19521D13C297}"/>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25323B68-46A4-2FA7-A24E-832A05FF824A}"/>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15E67ADE-915F-BF58-10C1-2F66E49AA8A4}"/>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C1C3C2B3-05F8-E8BB-AEEE-34888980EDF3}"/>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2A25FC43-A519-DCA8-6F94-4B941442A96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7B897339-FCDB-E26A-B7DC-5B6F8694456E}"/>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EC47D61C-FF4A-8105-279C-45DDBFC9D9A3}"/>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7BDDE0E7-B8CD-E8B3-B2E9-7B2740F3B217}"/>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4E5D9BAF-D21D-DBEF-41CC-9DC23DAE3F70}"/>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92ABAFAC-C94D-B2DC-87D5-C696B4140ADD}"/>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F192DC94-C1D9-8071-9533-027F92D3D45C}"/>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ADE575C6-DE06-A0C8-9019-CB0DAFB2972D}"/>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14C65A47-CEEF-DDBD-47B1-6ACF4991B7C8}"/>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E2C61A5E-17C9-69CC-5401-FE45B8D37D3D}"/>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EC58A87A-8B5E-9F13-F979-FE22B2314000}"/>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632B4CB3-5A3A-0838-CA78-2791CAED7C0A}"/>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8F791856-1A9B-1330-04D8-430DC3FB9104}"/>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45EB66E2-5EA9-18C2-9200-2185B9DD7178}"/>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41B612B2-867E-356C-3FC2-525D39585C88}"/>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F4ECF5C1-E1B4-767C-B92A-A0A816060B47}"/>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35C23CF1-BD40-94A4-0028-D0E4493D68CB}"/>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3B860829-A53A-EB16-CF1C-8B719F77B8CE}"/>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7447321C-D689-4925-0CFE-D09DBEF92979}"/>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3E4A5281-622A-6D0B-1765-6043E43EEFA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F6250A42-4A01-398B-C392-08998D45BD29}"/>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705B1C0B-F53E-FC57-32EF-29223A289C24}"/>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20156E0A-4572-F3FE-6098-5A4EE84C266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F44239B8-8F8F-0A50-4F91-A7D9A0C861D4}"/>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68936C0D-6F5C-9AA5-C044-0C7B4EF4C667}"/>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2EFD9433-CE63-D57A-FA2E-B77690540B33}"/>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630ABE79-ABCE-EDFB-299D-067164236F46}"/>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4F1B8462-3AEB-08EF-0281-431682193954}"/>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785A624D-C944-2FA7-DA9E-DECF37AC7921}"/>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7A15F89D-B074-2DB8-D8BF-BAED6329BFAB}"/>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623FBD8E-88BB-FC28-CA81-F1D72B983F17}"/>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9D9BCED9-EA76-02FC-542D-7DE742BEF991}"/>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0D0D56E9-0AE3-ADC8-3EBD-DC749AC6192D}"/>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12463DBC-4C2B-841B-8145-2B1F35A9C111}"/>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48503136-0C29-8476-8073-AAB52C7EDC28}"/>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040C4E2F-C74F-B08F-ED9E-513B36228790}"/>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108DD72A-21E9-3E90-4CE7-FA6B1C8B0C0E}"/>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7079EDB3-4DF8-CCFA-31FB-CB344CB1C8AA}"/>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1D0323A0-220E-35DD-968F-D799B3EEC2B9}"/>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09C1E30A-CC6F-509A-B731-8F47C8A56BAF}"/>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AE3A9E21-3E7F-813E-C3C6-AF488F10A2BB}"/>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F8C9BD3F-4681-8CEC-04CF-102C0B83E4FB}"/>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E09AF277-BBC9-41D7-F2AE-0D3DF234BDD0}"/>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B7443FB0-5ABA-D2B6-CEC1-A12BEAB7EB68}"/>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47DA6DD5-B08E-57F7-C15C-62C9F7F18105}"/>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8752169F-04B6-7647-BEF1-EC863F57BC1D}"/>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72E6C24E-5BB2-B77A-0DF0-558FEA9C7E3F}"/>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379CA667-5BE9-7513-A50C-EDD9D939E110}"/>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CC1E7115-C80C-98E6-1485-FDC45402DE1B}"/>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EE3BCC10-05C9-AF19-9A8A-1FFAB993170B}"/>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77AFA016-D041-428B-275B-5479CE121331}"/>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A3616539-5E8A-6249-C6EF-0252879C38F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8BC3F2F3-91BD-4B42-61D6-65AC34409170}"/>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C4E8F00E-E93A-02F3-1DF5-0F5078944261}"/>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4574CC18-EFD7-FACD-B76F-2215BC1AD53F}"/>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95F66ED2-3EBD-E1B9-EA36-694FE1EE9CB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F9574208-2E0F-9BDA-B78F-E123ECA48561}"/>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090B15CE-E573-785B-9FCC-8A3EA3948DF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8AC9FB41-492D-A6BE-5FFE-01407CDCA6EA}"/>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AF93487C-55C3-3F5C-FDCC-B831253A7C7C}"/>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EB5F1E75-56DB-C8D6-A7BC-EAAC2A34CE01}"/>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4A1C36C3-569B-DBFE-9253-8544F981F3D5}"/>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7AD4326B-BCDB-86D5-53D6-135F37C12842}"/>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8D6C1032-5CA2-3C11-B294-49451A27737E}"/>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FCB4089A-C7BE-6E6A-DC14-B022A2A6D08C}"/>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E7FEDEF6-171E-8264-E468-F252EFD955FC}"/>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78C197ED-363B-6215-C628-40EF52761773}"/>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441AEED5-FE29-3EBA-87A4-411873E44BF4}"/>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4B4DAD79-83C4-B58F-B1EA-2673DA1AAD11}"/>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484992F9-F9BE-C72D-586F-341EA464D7CA}"/>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901867D5-9EF9-170F-B19A-4A0093955AEA}"/>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03914BE5-71C3-A911-E6F2-1D89047A0B5F}"/>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0750622E-0437-4933-FDDA-FA9EAAF12CE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BBF0EEAE-26D6-53E8-3967-E3677D88E52F}"/>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182A7C62-94E2-56F0-759A-B733551290B1}"/>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E0262E1B-0B45-2616-65C9-C30A759BC647}"/>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E9D83B46-46DC-0775-FA75-A382F813B47D}"/>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5ADA2663-5F64-3CBC-0E5C-E2D30C6B01A4}"/>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71B9B07F-B9E2-9B98-DAF2-21593156FF17}"/>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31F31FAC-5D44-4C0A-78D4-C3D114F7919E}"/>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5FB0378A-8BF1-3153-2374-B48D7625A0DA}"/>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1537C23C-D69C-EE66-1B81-16E1D9C0231F}"/>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BEAD800F-02E4-E985-2941-61352BB11494}"/>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EB1BB549-5656-FD01-E895-54B2A782165F}"/>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F0593AA4-EFDB-E71D-0960-B54EDCB85072}"/>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381936B4-2FC2-8A2C-EE25-B7E49D368BA9}"/>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FFE18B5E-652D-9616-479C-3296439AFB5C}"/>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B4371859-62A7-C586-69D2-B0CA30E545E8}"/>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68F9130C-93A8-9E98-E7C8-10C522F37EDD}"/>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F886C63-FDE3-9D65-9627-609FB39C57A4}"/>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FC6DC728-6A57-E91D-0A7C-79BC0A5DF6EF}"/>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EB2EB66-2B94-16C1-1B19-D3FB091A9FD6}"/>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291A030C-7CB1-1649-379C-20B6B0EF18AC}"/>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869ABCE2-ECC3-529E-FD17-6EDCFAE81C6D}"/>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035937A0-AAEC-4253-E1BE-2C6695F94D86}"/>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1C02767B-5EA6-3CB9-F312-DB3EDD398404}"/>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053EAA67-6037-EA8C-E987-A9613EAC4196}"/>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9BEB65C5-CC37-D74F-2162-C4BD1D927D04}"/>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093BE6E2-E2E8-C59B-C899-0BCB354348D9}"/>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F5EF9FA6-F18D-9F39-71D1-42ED10E51676}"/>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825EDFC2-CE16-AC50-08D1-4814151A437F}"/>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E8814944-1A15-D304-C663-AA62322F9A66}"/>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CAFDA033-34CF-314B-0F4D-9E0567D7178C}"/>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709EDBF3-AD8D-2860-0AF7-365C29A1CC2D}"/>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576C9A1-7152-5B28-CC03-2A0555F3E840}"/>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80E210C1-F9A2-8BEB-AC55-AEF70DCA5CA6}"/>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39EAE94F-9F4B-DCD8-2ABC-CC0BDA38504C}"/>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41CC8293-D631-A40F-7EA8-E31977C433C5}"/>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6DDF2E85-AA1E-E03E-819C-9CA3D58A93CA}"/>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427F448A-2B43-3B03-A42E-279F7339A42D}"/>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99F4A7E1-8DE6-72BC-FB93-9401DB3A5865}"/>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109407AA-8551-0EB9-D6D0-15D97ADC10DE}"/>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C7FABE92-1FC3-5E3C-B75A-A84C09FFDBC9}"/>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AB2AFE31-2CB3-A949-6914-C6812FDD6165}"/>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943F0A92-B5A4-E17D-AEA3-97B3A9B99131}"/>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DA229A1B-65A9-1B4C-74B2-3F1AE695551C}"/>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90EE69D3-D11F-EEFD-45F6-9939F3F67BF5}"/>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A2102124-7162-FF78-CE5D-9B198E716B4D}"/>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261D669B-B07F-57A8-3299-6B0571AECFE7}"/>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0F8D1DD9-C004-3646-3ACB-78585B0D1953}"/>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CF1275BD-75FB-F5AE-FC96-6D92E032B967}"/>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A09D47C6-E1D9-3B3A-172B-7A9F0908B847}"/>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4411D3CD-464B-150A-5148-B8DC1EFCF23F}"/>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50BFC77A-979A-8900-DDB5-449F6718DE48}"/>
              </a:ext>
            </a:extLst>
          </p:cNvPr>
          <p:cNvGrpSpPr/>
          <p:nvPr/>
        </p:nvGrpSpPr>
        <p:grpSpPr>
          <a:xfrm>
            <a:off x="11664481" y="6636454"/>
            <a:ext cx="1462285" cy="1579548"/>
            <a:chOff x="6956386" y="3045853"/>
            <a:chExt cx="4375230" cy="4726086"/>
          </a:xfrm>
        </p:grpSpPr>
        <p:sp>
          <p:nvSpPr>
            <p:cNvPr id="339" name="Freeform 11">
              <a:extLst>
                <a:ext uri="{FF2B5EF4-FFF2-40B4-BE49-F238E27FC236}">
                  <a16:creationId xmlns:a16="http://schemas.microsoft.com/office/drawing/2014/main" id="{5DA338E1-7B0F-8064-3D4D-7531C3CD31A4}"/>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12">
              <a:extLst>
                <a:ext uri="{FF2B5EF4-FFF2-40B4-BE49-F238E27FC236}">
                  <a16:creationId xmlns:a16="http://schemas.microsoft.com/office/drawing/2014/main" id="{7DD1F667-4E19-CFF8-BDD0-57CC44F56CE3}"/>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13">
              <a:extLst>
                <a:ext uri="{FF2B5EF4-FFF2-40B4-BE49-F238E27FC236}">
                  <a16:creationId xmlns:a16="http://schemas.microsoft.com/office/drawing/2014/main" id="{E4C9614E-1F8E-F8CD-A410-428588EE494C}"/>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4481921A-C8B0-35F4-BD6B-F92A55A0AE5C}"/>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454E24A9-D2FA-D3CB-2F35-C63DA86134C4}"/>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908C2BC3-6FBF-C2A5-CCCD-9E76C8639A38}"/>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A5507B80-7FBF-74E5-1F00-F92AD15BC875}"/>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DF458F45-9593-E0A0-88AA-DB5EFD429740}"/>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606CA6EC-3EC2-63CA-DE78-E4BE6DAC0FA2}"/>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ADD19C44-10A8-3DE6-6950-03A9392033C9}"/>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731EEC27-9D17-040A-7B2F-9E7DB03FB258}"/>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155EBDD2-5BE1-DB3D-AC43-77E1E2213CA5}"/>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E3D26F21-858D-AAFC-A260-9614B9E20BF6}"/>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BE2071DD-AF35-112F-AC42-FC7F3DA72FFA}"/>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5D1FBC22-2079-F869-FA96-E14EA4608496}"/>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Maps</a:t>
            </a:r>
            <a:endParaRPr lang="en-US" sz="4400">
              <a:latin typeface="Impact" panose="020B0806030902050204" pitchFamily="34"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178680"/>
            <a:ext cx="10184423" cy="646331"/>
          </a:xfrm>
          <a:prstGeom prst="rect">
            <a:avLst/>
          </a:prstGeom>
          <a:noFill/>
        </p:spPr>
        <p:txBody>
          <a:bodyPr wrap="square" rtlCol="0">
            <a:spAutoFit/>
          </a:bodyPr>
          <a:lstStyle/>
          <a:p>
            <a:pPr algn="ctr"/>
            <a:r>
              <a:rPr lang="en-US" sz="3600">
                <a:solidFill>
                  <a:schemeClr val="accent1"/>
                </a:solidFill>
                <a:latin typeface="Impact" panose="020B0806030902050204" pitchFamily="34"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159286"/>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9" name="Group 35">
            <a:extLst>
              <a:ext uri="{FF2B5EF4-FFF2-40B4-BE49-F238E27FC236}">
                <a16:creationId xmlns:a16="http://schemas.microsoft.com/office/drawing/2014/main" id="{5DA2ECDA-A6A2-C5A7-4389-359C97D0FC40}"/>
              </a:ext>
            </a:extLst>
          </p:cNvPr>
          <p:cNvGrpSpPr/>
          <p:nvPr/>
        </p:nvGrpSpPr>
        <p:grpSpPr>
          <a:xfrm>
            <a:off x="8422640" y="1722060"/>
            <a:ext cx="1442720" cy="1507026"/>
            <a:chOff x="8177212" y="4122944"/>
            <a:chExt cx="1933576" cy="2019760"/>
          </a:xfrm>
        </p:grpSpPr>
        <p:sp>
          <p:nvSpPr>
            <p:cNvPr id="10" name="Freeform 36">
              <a:extLst>
                <a:ext uri="{FF2B5EF4-FFF2-40B4-BE49-F238E27FC236}">
                  <a16:creationId xmlns:a16="http://schemas.microsoft.com/office/drawing/2014/main" id="{4747FD61-E65B-D726-6B1F-ED796D98D0D4}"/>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37">
              <a:extLst>
                <a:ext uri="{FF2B5EF4-FFF2-40B4-BE49-F238E27FC236}">
                  <a16:creationId xmlns:a16="http://schemas.microsoft.com/office/drawing/2014/main" id="{8AAD488B-031B-6846-D7A0-CA83A561185C}"/>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2" name="Freeform 38">
              <a:extLst>
                <a:ext uri="{FF2B5EF4-FFF2-40B4-BE49-F238E27FC236}">
                  <a16:creationId xmlns:a16="http://schemas.microsoft.com/office/drawing/2014/main" id="{F2ADEFF2-0C10-BC77-C93A-E67A048D99BA}"/>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D1B4C22F-E4E3-44CB-991D-B4FD0C5EE7B9}"/>
              </a:ext>
            </a:extLst>
          </p:cNvPr>
          <p:cNvSpPr>
            <a:spLocks noGrp="1"/>
          </p:cNvSpPr>
          <p:nvPr>
            <p:ph type="pic" sz="quarter" idx="10"/>
          </p:nvPr>
        </p:nvSpPr>
        <p:spPr/>
      </p:sp>
      <p:sp>
        <p:nvSpPr>
          <p:cNvPr id="2" name="Frame 21">
            <a:extLst>
              <a:ext uri="{FF2B5EF4-FFF2-40B4-BE49-F238E27FC236}">
                <a16:creationId xmlns:a16="http://schemas.microsoft.com/office/drawing/2014/main" id="{C7CDED1B-9958-2B48-D2C2-EEFA68C7F90D}"/>
              </a:ext>
            </a:extLst>
          </p:cNvPr>
          <p:cNvSpPr/>
          <p:nvPr/>
        </p:nvSpPr>
        <p:spPr>
          <a:xfrm>
            <a:off x="1866900" y="1862556"/>
            <a:ext cx="14554200" cy="6561889"/>
          </a:xfrm>
          <a:prstGeom prst="frame">
            <a:avLst>
              <a:gd name="adj1" fmla="val 42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6FBB800-ABA5-0061-08B6-E8A227E081E1}"/>
              </a:ext>
            </a:extLst>
          </p:cNvPr>
          <p:cNvSpPr txBox="1"/>
          <p:nvPr/>
        </p:nvSpPr>
        <p:spPr>
          <a:xfrm>
            <a:off x="2790683" y="2922850"/>
            <a:ext cx="4257817" cy="321626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a:solidFill>
                  <a:schemeClr val="accent1"/>
                </a:solidFill>
                <a:latin typeface="Impact" panose="020B0806030902050204" pitchFamily="34" charset="0"/>
              </a:rPr>
              <a:t>01.</a:t>
            </a:r>
          </a:p>
          <a:p>
            <a:pPr>
              <a:spcBef>
                <a:spcPts val="600"/>
              </a:spcBef>
            </a:pPr>
            <a:r>
              <a:rPr lang="en-US" altLang="zh-CN">
                <a:latin typeface="Impact" panose="020B0806030902050204" pitchFamily="34" charset="0"/>
              </a:rPr>
              <a:t>About Our Project</a:t>
            </a:r>
          </a:p>
        </p:txBody>
      </p:sp>
      <p:sp>
        <p:nvSpPr>
          <p:cNvPr id="7" name="TextBox 6">
            <a:extLst>
              <a:ext uri="{FF2B5EF4-FFF2-40B4-BE49-F238E27FC236}">
                <a16:creationId xmlns:a16="http://schemas.microsoft.com/office/drawing/2014/main" id="{95E46733-E7FB-CEFA-E585-5FDA9C6EF980}"/>
              </a:ext>
            </a:extLst>
          </p:cNvPr>
          <p:cNvSpPr txBox="1"/>
          <p:nvPr/>
        </p:nvSpPr>
        <p:spPr>
          <a:xfrm>
            <a:off x="2790682" y="6622757"/>
            <a:ext cx="4829318" cy="700063"/>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TextBox 7">
            <a:extLst>
              <a:ext uri="{FF2B5EF4-FFF2-40B4-BE49-F238E27FC236}">
                <a16:creationId xmlns:a16="http://schemas.microsoft.com/office/drawing/2014/main" id="{5316EB3E-FDFF-AA50-BD8A-19F6FC459358}"/>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9" name="TextBox 8">
            <a:extLst>
              <a:ext uri="{FF2B5EF4-FFF2-40B4-BE49-F238E27FC236}">
                <a16:creationId xmlns:a16="http://schemas.microsoft.com/office/drawing/2014/main" id="{97007489-A1F5-14E7-47A1-8B2B130CF89D}"/>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31891096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133"/>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FD9FAA4-3A23-9DDD-4119-F05861491136}"/>
              </a:ext>
            </a:extLst>
          </p:cNvPr>
          <p:cNvSpPr>
            <a:spLocks noGrp="1"/>
          </p:cNvSpPr>
          <p:nvPr>
            <p:ph type="pic" sz="quarter" idx="10"/>
          </p:nvPr>
        </p:nvSpPr>
        <p:spPr/>
      </p:sp>
      <p:sp>
        <p:nvSpPr>
          <p:cNvPr id="12" name="TextBox 11">
            <a:extLst>
              <a:ext uri="{FF2B5EF4-FFF2-40B4-BE49-F238E27FC236}">
                <a16:creationId xmlns:a16="http://schemas.microsoft.com/office/drawing/2014/main" id="{91491544-9D89-FAD7-5DAE-A5D00CC213E9}"/>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13" name="TextBox 12">
            <a:extLst>
              <a:ext uri="{FF2B5EF4-FFF2-40B4-BE49-F238E27FC236}">
                <a16:creationId xmlns:a16="http://schemas.microsoft.com/office/drawing/2014/main" id="{A17F1011-1FFD-B07B-57F0-44B17B167D28}"/>
              </a:ext>
            </a:extLst>
          </p:cNvPr>
          <p:cNvSpPr txBox="1"/>
          <p:nvPr/>
        </p:nvSpPr>
        <p:spPr>
          <a:xfrm>
            <a:off x="9594000" y="223855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About Our Project</a:t>
            </a:r>
            <a:endParaRPr lang="en-US" sz="6000" b="0">
              <a:latin typeface="Impact" panose="020B0806030902050204" pitchFamily="34" charset="0"/>
            </a:endParaRP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292F41-4F0B-B3B0-FF49-ABED8C811CE9}"/>
              </a:ext>
            </a:extLst>
          </p:cNvPr>
          <p:cNvSpPr/>
          <p:nvPr/>
        </p:nvSpPr>
        <p:spPr>
          <a:xfrm>
            <a:off x="9593999" y="4958478"/>
            <a:ext cx="7200867"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p:txBody>
      </p:sp>
      <p:sp>
        <p:nvSpPr>
          <p:cNvPr id="15" name="Freeform: Shape 14">
            <a:extLst>
              <a:ext uri="{FF2B5EF4-FFF2-40B4-BE49-F238E27FC236}">
                <a16:creationId xmlns:a16="http://schemas.microsoft.com/office/drawing/2014/main" id="{D42D499D-9D02-D6F2-F889-6F7647C3A010}"/>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708094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13"/>
                                        </p:tgtEl>
                                        <p:attrNameLst>
                                          <p:attrName>style.visibility</p:attrName>
                                        </p:attrNameLst>
                                      </p:cBhvr>
                                      <p:to>
                                        <p:strVal val="visible"/>
                                      </p:to>
                                    </p:set>
                                    <p:anim to="" calcmode="lin" valueType="num">
                                      <p:cBhvr>
                                        <p:cTn id="7"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3"/>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911CE51-C123-1996-3090-7A8DB837A070}"/>
              </a:ext>
            </a:extLst>
          </p:cNvPr>
          <p:cNvGrpSpPr/>
          <p:nvPr/>
        </p:nvGrpSpPr>
        <p:grpSpPr>
          <a:xfrm>
            <a:off x="1894480" y="6629400"/>
            <a:ext cx="4099461" cy="1837538"/>
            <a:chOff x="1783179" y="6781800"/>
            <a:chExt cx="4099461" cy="1837538"/>
          </a:xfrm>
        </p:grpSpPr>
        <p:sp>
          <p:nvSpPr>
            <p:cNvPr id="3" name="TextBox 2">
              <a:extLst>
                <a:ext uri="{FF2B5EF4-FFF2-40B4-BE49-F238E27FC236}">
                  <a16:creationId xmlns:a16="http://schemas.microsoft.com/office/drawing/2014/main" id="{BBEF2032-9E25-DA22-9C01-55A24362113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Investment</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8E88EEE-A819-428D-3E4E-EE4473218FC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980F65A3-7E09-B759-FFD3-BE8FAE91379C}"/>
              </a:ext>
            </a:extLst>
          </p:cNvPr>
          <p:cNvGrpSpPr/>
          <p:nvPr/>
        </p:nvGrpSpPr>
        <p:grpSpPr>
          <a:xfrm>
            <a:off x="7094269" y="6629400"/>
            <a:ext cx="4099461" cy="1837538"/>
            <a:chOff x="1783179" y="6781800"/>
            <a:chExt cx="4099461" cy="1837538"/>
          </a:xfrm>
        </p:grpSpPr>
        <p:sp>
          <p:nvSpPr>
            <p:cNvPr id="6" name="TextBox 5">
              <a:extLst>
                <a:ext uri="{FF2B5EF4-FFF2-40B4-BE49-F238E27FC236}">
                  <a16:creationId xmlns:a16="http://schemas.microsoft.com/office/drawing/2014/main" id="{F8DA5CEE-52F7-7873-753D-57588B314C1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Properties</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635AD1C-24B0-4E79-F519-5DA8C7A8E72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3E042AD1-942B-CEE3-9AAC-DD25631DAA77}"/>
              </a:ext>
            </a:extLst>
          </p:cNvPr>
          <p:cNvGrpSpPr/>
          <p:nvPr/>
        </p:nvGrpSpPr>
        <p:grpSpPr>
          <a:xfrm>
            <a:off x="12294058" y="6629400"/>
            <a:ext cx="4099461" cy="1837538"/>
            <a:chOff x="1783179" y="6781800"/>
            <a:chExt cx="4099461" cy="1837538"/>
          </a:xfrm>
        </p:grpSpPr>
        <p:sp>
          <p:nvSpPr>
            <p:cNvPr id="9" name="TextBox 8">
              <a:extLst>
                <a:ext uri="{FF2B5EF4-FFF2-40B4-BE49-F238E27FC236}">
                  <a16:creationId xmlns:a16="http://schemas.microsoft.com/office/drawing/2014/main" id="{26B29E38-FD19-5EEA-D03E-AFD83F5829BF}"/>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Finances</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9816902-D7FC-DBF9-6381-8EF006D5B61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06C8F595-A287-3120-9602-D9BDA06523C1}"/>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What We Are Working On</a:t>
            </a:r>
            <a:endParaRPr lang="en-US" sz="6000">
              <a:latin typeface="Impact" panose="020B0806030902050204" pitchFamily="34" charset="0"/>
            </a:endParaRPr>
          </a:p>
        </p:txBody>
      </p:sp>
      <p:sp>
        <p:nvSpPr>
          <p:cNvPr id="13" name="Picture Placeholder 12">
            <a:extLst>
              <a:ext uri="{FF2B5EF4-FFF2-40B4-BE49-F238E27FC236}">
                <a16:creationId xmlns:a16="http://schemas.microsoft.com/office/drawing/2014/main" id="{41E78E06-A208-AEAC-591E-6D7265E84379}"/>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2C877389-462C-80D9-A1F2-B9C118650E7E}"/>
              </a:ext>
            </a:extLst>
          </p:cNvPr>
          <p:cNvSpPr>
            <a:spLocks noGrp="1"/>
          </p:cNvSpPr>
          <p:nvPr>
            <p:ph type="pic" sz="quarter" idx="12"/>
          </p:nvPr>
        </p:nvSpPr>
        <p:spPr/>
      </p:sp>
      <p:sp>
        <p:nvSpPr>
          <p:cNvPr id="12" name="Picture Placeholder 11">
            <a:extLst>
              <a:ext uri="{FF2B5EF4-FFF2-40B4-BE49-F238E27FC236}">
                <a16:creationId xmlns:a16="http://schemas.microsoft.com/office/drawing/2014/main" id="{249969DE-109A-6F25-FE79-8258CC8E31B3}"/>
              </a:ext>
            </a:extLst>
          </p:cNvPr>
          <p:cNvSpPr>
            <a:spLocks noGrp="1"/>
          </p:cNvSpPr>
          <p:nvPr>
            <p:ph type="pic" sz="quarter" idx="10"/>
          </p:nvPr>
        </p:nvSpPr>
        <p:spPr/>
      </p:sp>
    </p:spTree>
    <p:extLst>
      <p:ext uri="{BB962C8B-B14F-4D97-AF65-F5344CB8AC3E}">
        <p14:creationId xmlns:p14="http://schemas.microsoft.com/office/powerpoint/2010/main" val="2287749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133"/>
                            </p:stCondLst>
                            <p:childTnLst>
                              <p:par>
                                <p:cTn id="10" presetID="0" presetClass="entr" presetSubtype="0" fill="hold" nodeType="afterEffect">
                                  <p:stCondLst>
                                    <p:cond delay="0"/>
                                  </p:stCondLst>
                                  <p:childTnLst>
                                    <p:set>
                                      <p:cBhvr>
                                        <p:cTn id="11" dur="1000" fill="hold">
                                          <p:stCondLst>
                                            <p:cond delay="0"/>
                                          </p:stCondLst>
                                        </p:cTn>
                                        <p:tgtEl>
                                          <p:spTgt spid="12"/>
                                        </p:tgtEl>
                                        <p:attrNameLst>
                                          <p:attrName>style.visibility</p:attrName>
                                        </p:attrNameLst>
                                      </p:cBhvr>
                                      <p:to>
                                        <p:strVal val="visible"/>
                                      </p:to>
                                    </p:set>
                                    <p:anim to="" calcmode="lin" valueType="num">
                                      <p:cBhvr>
                                        <p:cTn id="12" dur="10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14" presetID="2" presetClass="entr" presetSubtype="4" decel="10000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ppt_x"/>
                                          </p:val>
                                        </p:tav>
                                        <p:tav tm="100000">
                                          <p:val>
                                            <p:strVal val="#ppt_x"/>
                                          </p:val>
                                        </p:tav>
                                      </p:tavLst>
                                    </p:anim>
                                    <p:anim calcmode="lin" valueType="num">
                                      <p:cBhvr additive="base">
                                        <p:cTn id="17" dur="10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2133"/>
                            </p:stCondLst>
                            <p:childTnLst>
                              <p:par>
                                <p:cTn id="19" presetID="0" presetClass="entr" presetSubtype="0" fill="hold" nodeType="afterEffect">
                                  <p:stCondLst>
                                    <p:cond delay="0"/>
                                  </p:stCondLst>
                                  <p:childTnLst>
                                    <p:set>
                                      <p:cBhvr>
                                        <p:cTn id="20" dur="1000" fill="hold">
                                          <p:stCondLst>
                                            <p:cond delay="0"/>
                                          </p:stCondLst>
                                        </p:cTn>
                                        <p:tgtEl>
                                          <p:spTgt spid="13"/>
                                        </p:tgtEl>
                                        <p:attrNameLst>
                                          <p:attrName>style.visibility</p:attrName>
                                        </p:attrNameLst>
                                      </p:cBhvr>
                                      <p:to>
                                        <p:strVal val="visible"/>
                                      </p:to>
                                    </p:set>
                                    <p:anim to="" calcmode="lin" valueType="num">
                                      <p:cBhvr>
                                        <p:cTn id="21" dur="10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23" presetID="2" presetClass="entr" presetSubtype="4" decel="10000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1000" fill="hold"/>
                                        <p:tgtEl>
                                          <p:spTgt spid="5"/>
                                        </p:tgtEl>
                                        <p:attrNameLst>
                                          <p:attrName>ppt_x</p:attrName>
                                        </p:attrNameLst>
                                      </p:cBhvr>
                                      <p:tavLst>
                                        <p:tav tm="0">
                                          <p:val>
                                            <p:strVal val="#ppt_x"/>
                                          </p:val>
                                        </p:tav>
                                        <p:tav tm="100000">
                                          <p:val>
                                            <p:strVal val="#ppt_x"/>
                                          </p:val>
                                        </p:tav>
                                      </p:tavLst>
                                    </p:anim>
                                    <p:anim calcmode="lin" valueType="num">
                                      <p:cBhvr additive="base">
                                        <p:cTn id="26" dur="1000" fill="hold"/>
                                        <p:tgtEl>
                                          <p:spTgt spid="5"/>
                                        </p:tgtEl>
                                        <p:attrNameLst>
                                          <p:attrName>ppt_y</p:attrName>
                                        </p:attrNameLst>
                                      </p:cBhvr>
                                      <p:tavLst>
                                        <p:tav tm="0">
                                          <p:val>
                                            <p:strVal val="1+#ppt_h/2"/>
                                          </p:val>
                                        </p:tav>
                                        <p:tav tm="100000">
                                          <p:val>
                                            <p:strVal val="#ppt_y"/>
                                          </p:val>
                                        </p:tav>
                                      </p:tavLst>
                                    </p:anim>
                                  </p:childTnLst>
                                </p:cTn>
                              </p:par>
                            </p:childTnLst>
                          </p:cTn>
                        </p:par>
                        <p:par>
                          <p:cTn id="27" fill="hold">
                            <p:stCondLst>
                              <p:cond delay="3133"/>
                            </p:stCondLst>
                            <p:childTnLst>
                              <p:par>
                                <p:cTn id="28" presetID="0" presetClass="entr" presetSubtype="0" fill="hold" nodeType="afterEffect">
                                  <p:stCondLst>
                                    <p:cond delay="0"/>
                                  </p:stCondLst>
                                  <p:childTnLst>
                                    <p:set>
                                      <p:cBhvr>
                                        <p:cTn id="29" dur="1000" fill="hold">
                                          <p:stCondLst>
                                            <p:cond delay="0"/>
                                          </p:stCondLst>
                                        </p:cTn>
                                        <p:tgtEl>
                                          <p:spTgt spid="14"/>
                                        </p:tgtEl>
                                        <p:attrNameLst>
                                          <p:attrName>style.visibility</p:attrName>
                                        </p:attrNameLst>
                                      </p:cBhvr>
                                      <p:to>
                                        <p:strVal val="visible"/>
                                      </p:to>
                                    </p:set>
                                    <p:anim to="" calcmode="lin" valueType="num">
                                      <p:cBhvr>
                                        <p:cTn id="30" dur="10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31" dur="10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32" presetID="2" presetClass="entr" presetSubtype="4" decel="100000" fill="hold"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additive="base">
                                        <p:cTn id="34" dur="1000" fill="hold"/>
                                        <p:tgtEl>
                                          <p:spTgt spid="8"/>
                                        </p:tgtEl>
                                        <p:attrNameLst>
                                          <p:attrName>ppt_x</p:attrName>
                                        </p:attrNameLst>
                                      </p:cBhvr>
                                      <p:tavLst>
                                        <p:tav tm="0">
                                          <p:val>
                                            <p:strVal val="#ppt_x"/>
                                          </p:val>
                                        </p:tav>
                                        <p:tav tm="100000">
                                          <p:val>
                                            <p:strVal val="#ppt_x"/>
                                          </p:val>
                                        </p:tav>
                                      </p:tavLst>
                                    </p:anim>
                                    <p:anim calcmode="lin" valueType="num">
                                      <p:cBhvr additive="base">
                                        <p:cTn id="35"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601CFDD-2DD9-A090-F805-C02ABF9F0F8E}"/>
              </a:ext>
            </a:extLst>
          </p:cNvPr>
          <p:cNvSpPr/>
          <p:nvPr/>
        </p:nvSpPr>
        <p:spPr>
          <a:xfrm>
            <a:off x="6483252" y="3100196"/>
            <a:ext cx="2300388" cy="23003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18A72DF6-D97B-42B2-B8A9-2FF45B946D81}"/>
              </a:ext>
            </a:extLst>
          </p:cNvPr>
          <p:cNvSpPr/>
          <p:nvPr/>
        </p:nvSpPr>
        <p:spPr>
          <a:xfrm>
            <a:off x="9476526" y="3100196"/>
            <a:ext cx="2300388" cy="23003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79677AE8-BE46-23B0-D7F7-1A948DF1883A}"/>
              </a:ext>
            </a:extLst>
          </p:cNvPr>
          <p:cNvSpPr/>
          <p:nvPr/>
        </p:nvSpPr>
        <p:spPr>
          <a:xfrm>
            <a:off x="6489366" y="5983144"/>
            <a:ext cx="2300388" cy="23003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A5684154-8936-85E3-1488-9AD3A4F702F3}"/>
              </a:ext>
            </a:extLst>
          </p:cNvPr>
          <p:cNvSpPr/>
          <p:nvPr/>
        </p:nvSpPr>
        <p:spPr>
          <a:xfrm>
            <a:off x="9482640" y="5983144"/>
            <a:ext cx="2300388" cy="23003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C7240DE9-8204-A52D-261F-F0FAD263BB26}"/>
              </a:ext>
            </a:extLst>
          </p:cNvPr>
          <p:cNvSpPr/>
          <p:nvPr/>
        </p:nvSpPr>
        <p:spPr>
          <a:xfrm>
            <a:off x="10071025" y="3763773"/>
            <a:ext cx="1121424" cy="95822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7" name="Graphic 2">
            <a:extLst>
              <a:ext uri="{FF2B5EF4-FFF2-40B4-BE49-F238E27FC236}">
                <a16:creationId xmlns:a16="http://schemas.microsoft.com/office/drawing/2014/main" id="{B7D27E4B-A3D0-A985-3D8B-9BA20B50496F}"/>
              </a:ext>
            </a:extLst>
          </p:cNvPr>
          <p:cNvGrpSpPr/>
          <p:nvPr/>
        </p:nvGrpSpPr>
        <p:grpSpPr>
          <a:xfrm>
            <a:off x="10071218" y="6572852"/>
            <a:ext cx="1121038" cy="1120972"/>
            <a:chOff x="10511468" y="4696809"/>
            <a:chExt cx="987233" cy="987178"/>
          </a:xfrm>
          <a:solidFill>
            <a:schemeClr val="bg1"/>
          </a:solidFill>
        </p:grpSpPr>
        <p:sp>
          <p:nvSpPr>
            <p:cNvPr id="8" name="Freeform: Shape 7">
              <a:extLst>
                <a:ext uri="{FF2B5EF4-FFF2-40B4-BE49-F238E27FC236}">
                  <a16:creationId xmlns:a16="http://schemas.microsoft.com/office/drawing/2014/main" id="{B311082A-0C18-01CA-6332-11BB720933FB}"/>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9" name="Freeform: Shape 8">
              <a:extLst>
                <a:ext uri="{FF2B5EF4-FFF2-40B4-BE49-F238E27FC236}">
                  <a16:creationId xmlns:a16="http://schemas.microsoft.com/office/drawing/2014/main" id="{B3C310CE-C89B-A7AA-800C-E71824008192}"/>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0" name="Freeform: Shape 9">
              <a:extLst>
                <a:ext uri="{FF2B5EF4-FFF2-40B4-BE49-F238E27FC236}">
                  <a16:creationId xmlns:a16="http://schemas.microsoft.com/office/drawing/2014/main" id="{E244C265-E8C3-49BD-A8F0-9673E6DCB6F5}"/>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1" name="Graphic 2">
            <a:extLst>
              <a:ext uri="{FF2B5EF4-FFF2-40B4-BE49-F238E27FC236}">
                <a16:creationId xmlns:a16="http://schemas.microsoft.com/office/drawing/2014/main" id="{869DC36D-88F4-16B2-B779-6ED32F32F167}"/>
              </a:ext>
            </a:extLst>
          </p:cNvPr>
          <p:cNvGrpSpPr/>
          <p:nvPr/>
        </p:nvGrpSpPr>
        <p:grpSpPr>
          <a:xfrm>
            <a:off x="7063613" y="3682327"/>
            <a:ext cx="1121046" cy="1121114"/>
            <a:chOff x="8666134" y="1003301"/>
            <a:chExt cx="987242" cy="987310"/>
          </a:xfrm>
          <a:solidFill>
            <a:schemeClr val="bg1"/>
          </a:solidFill>
        </p:grpSpPr>
        <p:sp>
          <p:nvSpPr>
            <p:cNvPr id="12" name="Freeform: Shape 11">
              <a:extLst>
                <a:ext uri="{FF2B5EF4-FFF2-40B4-BE49-F238E27FC236}">
                  <a16:creationId xmlns:a16="http://schemas.microsoft.com/office/drawing/2014/main" id="{C56ADE10-3469-1759-6D9A-83EE1656D0E8}"/>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D87FB8AE-4961-368E-BA1E-F213D46A2941}"/>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FC7FA09C-CB39-81F4-463A-EC17F4BC24CA}"/>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0803972F-6989-613A-E772-6740EEE437C1}"/>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56309837-381E-BE9F-7B59-BF7FB89FD764}"/>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DF57813C-4904-A942-C7BA-F5867F8E2A4F}"/>
              </a:ext>
            </a:extLst>
          </p:cNvPr>
          <p:cNvGrpSpPr/>
          <p:nvPr/>
        </p:nvGrpSpPr>
        <p:grpSpPr>
          <a:xfrm>
            <a:off x="7063578" y="6597688"/>
            <a:ext cx="1121116" cy="1071300"/>
            <a:chOff x="4954348" y="6541886"/>
            <a:chExt cx="987302" cy="943434"/>
          </a:xfrm>
          <a:solidFill>
            <a:schemeClr val="bg1"/>
          </a:solidFill>
        </p:grpSpPr>
        <p:sp>
          <p:nvSpPr>
            <p:cNvPr id="18" name="Freeform: Shape 17">
              <a:extLst>
                <a:ext uri="{FF2B5EF4-FFF2-40B4-BE49-F238E27FC236}">
                  <a16:creationId xmlns:a16="http://schemas.microsoft.com/office/drawing/2014/main" id="{17F69829-0985-5D59-756B-8A4E40ED3672}"/>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ED78D596-7D0E-7399-1395-5E6C3BB2F4D6}"/>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ED35CB43-5B2B-2FFB-0227-5E0D7F1049AA}"/>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84596EDD-CD11-8E5E-E3F0-266A9C9F6F10}"/>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EE55689F-E2B3-1F39-6A6A-B22AEEE97066}"/>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Google Shape;204;p13">
            <a:extLst>
              <a:ext uri="{FF2B5EF4-FFF2-40B4-BE49-F238E27FC236}">
                <a16:creationId xmlns:a16="http://schemas.microsoft.com/office/drawing/2014/main" id="{312B00F3-9FA1-CFF4-8C13-DEFE1B5F635D}"/>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How to Invest in Real Estate</a:t>
            </a:r>
            <a:endParaRPr lang="en-US" sz="6000">
              <a:latin typeface="Impact" panose="020B0806030902050204" pitchFamily="34" charset="0"/>
            </a:endParaRPr>
          </a:p>
        </p:txBody>
      </p:sp>
      <p:sp>
        <p:nvSpPr>
          <p:cNvPr id="24" name="Rectangle 23">
            <a:extLst>
              <a:ext uri="{FF2B5EF4-FFF2-40B4-BE49-F238E27FC236}">
                <a16:creationId xmlns:a16="http://schemas.microsoft.com/office/drawing/2014/main" id="{77C5439C-EDED-288A-3BFD-6F29CE0EAB43}"/>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Buy REITs</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60006328-29E8-BEB4-3827-3C68DA5658C7}"/>
              </a:ext>
            </a:extLst>
          </p:cNvPr>
          <p:cNvSpPr/>
          <p:nvPr/>
        </p:nvSpPr>
        <p:spPr>
          <a:xfrm>
            <a:off x="1341702" y="6464117"/>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Start Small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8F775171-34D7-E59D-8DA4-02224B7B611D}"/>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Stay Local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7201B844-871B-6BD3-35A2-9DCF23705D5D}"/>
              </a:ext>
            </a:extLst>
          </p:cNvPr>
          <p:cNvSpPr/>
          <p:nvPr/>
        </p:nvSpPr>
        <p:spPr>
          <a:xfrm>
            <a:off x="12154459" y="6464117"/>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Diversity</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485991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1245"/>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2245"/>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1000" fill="hold"/>
                                        <p:tgtEl>
                                          <p:spTgt spid="3"/>
                                        </p:tgtEl>
                                        <p:attrNameLst>
                                          <p:attrName>ppt_w</p:attrName>
                                        </p:attrNameLst>
                                      </p:cBhvr>
                                      <p:tavLst>
                                        <p:tav tm="0">
                                          <p:val>
                                            <p:fltVal val="0"/>
                                          </p:val>
                                        </p:tav>
                                        <p:tav tm="100000">
                                          <p:val>
                                            <p:strVal val="#ppt_w"/>
                                          </p:val>
                                        </p:tav>
                                      </p:tavLst>
                                    </p:anim>
                                    <p:anim calcmode="lin" valueType="num">
                                      <p:cBhvr>
                                        <p:cTn id="28" dur="1000" fill="hold"/>
                                        <p:tgtEl>
                                          <p:spTgt spid="3"/>
                                        </p:tgtEl>
                                        <p:attrNameLst>
                                          <p:attrName>ppt_h</p:attrName>
                                        </p:attrNameLst>
                                      </p:cBhvr>
                                      <p:tavLst>
                                        <p:tav tm="0">
                                          <p:val>
                                            <p:fltVal val="0"/>
                                          </p:val>
                                        </p:tav>
                                        <p:tav tm="100000">
                                          <p:val>
                                            <p:strVal val="#ppt_h"/>
                                          </p:val>
                                        </p:tav>
                                      </p:tavLst>
                                    </p:anim>
                                    <p:animEffect transition="in" filter="fade">
                                      <p:cBhvr>
                                        <p:cTn id="29" dur="1000"/>
                                        <p:tgtEl>
                                          <p:spTgt spid="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Effect transition="in" filter="fade">
                                      <p:cBhvr>
                                        <p:cTn id="34" dur="1000"/>
                                        <p:tgtEl>
                                          <p:spTgt spid="6"/>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3245"/>
                            </p:stCondLst>
                            <p:childTnLst>
                              <p:par>
                                <p:cTn id="40" presetID="53" presetClass="entr" presetSubtype="16"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p:cTn id="42" dur="1000" fill="hold"/>
                                        <p:tgtEl>
                                          <p:spTgt spid="4"/>
                                        </p:tgtEl>
                                        <p:attrNameLst>
                                          <p:attrName>ppt_w</p:attrName>
                                        </p:attrNameLst>
                                      </p:cBhvr>
                                      <p:tavLst>
                                        <p:tav tm="0">
                                          <p:val>
                                            <p:fltVal val="0"/>
                                          </p:val>
                                        </p:tav>
                                        <p:tav tm="100000">
                                          <p:val>
                                            <p:strVal val="#ppt_w"/>
                                          </p:val>
                                        </p:tav>
                                      </p:tavLst>
                                    </p:anim>
                                    <p:anim calcmode="lin" valueType="num">
                                      <p:cBhvr>
                                        <p:cTn id="43" dur="1000" fill="hold"/>
                                        <p:tgtEl>
                                          <p:spTgt spid="4"/>
                                        </p:tgtEl>
                                        <p:attrNameLst>
                                          <p:attrName>ppt_h</p:attrName>
                                        </p:attrNameLst>
                                      </p:cBhvr>
                                      <p:tavLst>
                                        <p:tav tm="0">
                                          <p:val>
                                            <p:fltVal val="0"/>
                                          </p:val>
                                        </p:tav>
                                        <p:tav tm="100000">
                                          <p:val>
                                            <p:strVal val="#ppt_h"/>
                                          </p:val>
                                        </p:tav>
                                      </p:tavLst>
                                    </p:anim>
                                    <p:animEffect transition="in" filter="fade">
                                      <p:cBhvr>
                                        <p:cTn id="44" dur="1000"/>
                                        <p:tgtEl>
                                          <p:spTgt spid="4"/>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4245"/>
                            </p:stCondLst>
                            <p:childTnLst>
                              <p:par>
                                <p:cTn id="55" presetID="53" presetClass="entr" presetSubtype="16" fill="hold" grpId="0" nodeType="after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p:cTn id="57" dur="1000" fill="hold"/>
                                        <p:tgtEl>
                                          <p:spTgt spid="5"/>
                                        </p:tgtEl>
                                        <p:attrNameLst>
                                          <p:attrName>ppt_w</p:attrName>
                                        </p:attrNameLst>
                                      </p:cBhvr>
                                      <p:tavLst>
                                        <p:tav tm="0">
                                          <p:val>
                                            <p:fltVal val="0"/>
                                          </p:val>
                                        </p:tav>
                                        <p:tav tm="100000">
                                          <p:val>
                                            <p:strVal val="#ppt_w"/>
                                          </p:val>
                                        </p:tav>
                                      </p:tavLst>
                                    </p:anim>
                                    <p:anim calcmode="lin" valueType="num">
                                      <p:cBhvr>
                                        <p:cTn id="58" dur="1000" fill="hold"/>
                                        <p:tgtEl>
                                          <p:spTgt spid="5"/>
                                        </p:tgtEl>
                                        <p:attrNameLst>
                                          <p:attrName>ppt_h</p:attrName>
                                        </p:attrNameLst>
                                      </p:cBhvr>
                                      <p:tavLst>
                                        <p:tav tm="0">
                                          <p:val>
                                            <p:fltVal val="0"/>
                                          </p:val>
                                        </p:tav>
                                        <p:tav tm="100000">
                                          <p:val>
                                            <p:strVal val="#ppt_h"/>
                                          </p:val>
                                        </p:tav>
                                      </p:tavLst>
                                    </p:anim>
                                    <p:animEffect transition="in" filter="fade">
                                      <p:cBhvr>
                                        <p:cTn id="59" dur="1000"/>
                                        <p:tgtEl>
                                          <p:spTgt spid="5"/>
                                        </p:tgtEl>
                                      </p:cBhvr>
                                    </p:animEffect>
                                  </p:childTnLst>
                                </p:cTn>
                              </p:par>
                              <p:par>
                                <p:cTn id="60" presetID="53" presetClass="entr" presetSubtype="16" fill="hold" nodeType="with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p:cTn id="62" dur="1000" fill="hold"/>
                                        <p:tgtEl>
                                          <p:spTgt spid="7"/>
                                        </p:tgtEl>
                                        <p:attrNameLst>
                                          <p:attrName>ppt_w</p:attrName>
                                        </p:attrNameLst>
                                      </p:cBhvr>
                                      <p:tavLst>
                                        <p:tav tm="0">
                                          <p:val>
                                            <p:fltVal val="0"/>
                                          </p:val>
                                        </p:tav>
                                        <p:tav tm="100000">
                                          <p:val>
                                            <p:strVal val="#ppt_w"/>
                                          </p:val>
                                        </p:tav>
                                      </p:tavLst>
                                    </p:anim>
                                    <p:anim calcmode="lin" valueType="num">
                                      <p:cBhvr>
                                        <p:cTn id="63" dur="1000" fill="hold"/>
                                        <p:tgtEl>
                                          <p:spTgt spid="7"/>
                                        </p:tgtEl>
                                        <p:attrNameLst>
                                          <p:attrName>ppt_h</p:attrName>
                                        </p:attrNameLst>
                                      </p:cBhvr>
                                      <p:tavLst>
                                        <p:tav tm="0">
                                          <p:val>
                                            <p:fltVal val="0"/>
                                          </p:val>
                                        </p:tav>
                                        <p:tav tm="100000">
                                          <p:val>
                                            <p:strVal val="#ppt_h"/>
                                          </p:val>
                                        </p:tav>
                                      </p:tavLst>
                                    </p:anim>
                                    <p:animEffect transition="in" filter="fade">
                                      <p:cBhvr>
                                        <p:cTn id="64" dur="1000"/>
                                        <p:tgtEl>
                                          <p:spTgt spid="7"/>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3" grpId="0"/>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ame 21">
            <a:extLst>
              <a:ext uri="{FF2B5EF4-FFF2-40B4-BE49-F238E27FC236}">
                <a16:creationId xmlns:a16="http://schemas.microsoft.com/office/drawing/2014/main" id="{0833F3D7-9BFA-164D-23D7-D0A08116BFED}"/>
              </a:ext>
            </a:extLst>
          </p:cNvPr>
          <p:cNvSpPr/>
          <p:nvPr/>
        </p:nvSpPr>
        <p:spPr>
          <a:xfrm>
            <a:off x="6934139" y="1905001"/>
            <a:ext cx="4419724" cy="6477000"/>
          </a:xfrm>
          <a:prstGeom prst="frame">
            <a:avLst>
              <a:gd name="adj1" fmla="val 7235"/>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3" name="Rectangle 2">
            <a:extLst>
              <a:ext uri="{FF2B5EF4-FFF2-40B4-BE49-F238E27FC236}">
                <a16:creationId xmlns:a16="http://schemas.microsoft.com/office/drawing/2014/main" id="{4F93904A-20DA-C155-C9ED-0F8BF4193588}"/>
              </a:ext>
            </a:extLst>
          </p:cNvPr>
          <p:cNvSpPr/>
          <p:nvPr/>
        </p:nvSpPr>
        <p:spPr>
          <a:xfrm>
            <a:off x="2955471" y="3969677"/>
            <a:ext cx="12377058"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4" name="TextBox 3">
            <a:extLst>
              <a:ext uri="{FF2B5EF4-FFF2-40B4-BE49-F238E27FC236}">
                <a16:creationId xmlns:a16="http://schemas.microsoft.com/office/drawing/2014/main" id="{7C1EC2DF-49D5-D5C9-E441-61D00049CC6E}"/>
              </a:ext>
            </a:extLst>
          </p:cNvPr>
          <p:cNvSpPr txBox="1"/>
          <p:nvPr/>
        </p:nvSpPr>
        <p:spPr>
          <a:xfrm>
            <a:off x="7797800" y="7035089"/>
            <a:ext cx="2692400" cy="400110"/>
          </a:xfrm>
          <a:prstGeom prst="rect">
            <a:avLst/>
          </a:prstGeom>
          <a:noFill/>
        </p:spPr>
        <p:txBody>
          <a:bodyPr wrap="square" rtlCol="0">
            <a:spAutoFit/>
          </a:bodyPr>
          <a:lstStyle/>
          <a:p>
            <a:pPr algn="ctr"/>
            <a:r>
              <a:rPr lang="en-US" altLang="zh-CN" sz="2000"/>
              <a:t>— John Smith</a:t>
            </a:r>
            <a:endParaRPr lang="en-US" sz="2000"/>
          </a:p>
        </p:txBody>
      </p:sp>
      <p:sp>
        <p:nvSpPr>
          <p:cNvPr id="5" name="left-quote_56937">
            <a:extLst>
              <a:ext uri="{FF2B5EF4-FFF2-40B4-BE49-F238E27FC236}">
                <a16:creationId xmlns:a16="http://schemas.microsoft.com/office/drawing/2014/main" id="{F5F0787A-FD36-07A2-C1FD-FCF9818FB0A1}"/>
              </a:ext>
            </a:extLst>
          </p:cNvPr>
          <p:cNvSpPr>
            <a:spLocks noChangeAspect="1"/>
          </p:cNvSpPr>
          <p:nvPr/>
        </p:nvSpPr>
        <p:spPr bwMode="auto">
          <a:xfrm>
            <a:off x="8768080" y="2921202"/>
            <a:ext cx="751840" cy="662056"/>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accent1"/>
          </a:solidFill>
          <a:ln>
            <a:noFill/>
          </a:ln>
        </p:spPr>
      </p:sp>
    </p:spTree>
    <p:extLst>
      <p:ext uri="{BB962C8B-B14F-4D97-AF65-F5344CB8AC3E}">
        <p14:creationId xmlns:p14="http://schemas.microsoft.com/office/powerpoint/2010/main" val="2575263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0" presetClass="entr" presetSubtype="0" fill="hold" nodeType="withEffect">
                                  <p:stCondLst>
                                    <p:cond delay="0"/>
                                  </p:stCondLst>
                                  <p:childTnLst>
                                    <p:set>
                                      <p:cBhvr>
                                        <p:cTn id="10" dur="1000" fill="hold">
                                          <p:stCondLst>
                                            <p:cond delay="0"/>
                                          </p:stCondLst>
                                        </p:cTn>
                                        <p:tgtEl>
                                          <p:spTgt spid="5"/>
                                        </p:tgtEl>
                                        <p:attrNameLst>
                                          <p:attrName>style.visibility</p:attrName>
                                        </p:attrNameLst>
                                      </p:cBhvr>
                                      <p:to>
                                        <p:strVal val="visible"/>
                                      </p:to>
                                    </p:set>
                                    <p:anim to="" calcmode="lin" valueType="num">
                                      <p:cBhvr>
                                        <p:cTn id="11"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0"/>
                                  </p:stCondLst>
                                  <p:iterate type="lt">
                                    <p:tmPct val="5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1185"/>
                            </p:stCondLst>
                            <p:childTnLst>
                              <p:par>
                                <p:cTn id="18" presetID="10" presetClass="entr" presetSubtype="0"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4" grpId="0"/>
    </p:bldLst>
  </p:timing>
</p:sld>
</file>

<file path=ppt/theme/theme1.xml><?xml version="1.0" encoding="utf-8"?>
<a:theme xmlns:a="http://schemas.openxmlformats.org/drawingml/2006/main" name="Simplicity theme">
  <a:themeElements>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0.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1.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2.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3.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4.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5.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6.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7.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8.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9.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0.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1.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2.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3.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4.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5.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6.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7.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8.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9.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3.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4.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5.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6.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7.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8.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9.xml><?xml version="1.0" encoding="utf-8"?>
<a:themeOverride xmlns:a="http://schemas.openxmlformats.org/drawingml/2006/main">
  <a:clrScheme name="2-gradient 82 bright">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416725</TotalTime>
  <Words>3265</Words>
  <Application>Microsoft Office PowerPoint</Application>
  <PresentationFormat>Custom</PresentationFormat>
  <Paragraphs>266</Paragraphs>
  <Slides>43</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43</vt:i4>
      </vt:variant>
    </vt:vector>
  </HeadingPairs>
  <TitlesOfParts>
    <vt:vector size="52" baseType="lpstr">
      <vt:lpstr>Helvetica Light</vt:lpstr>
      <vt:lpstr>Microsoft YaHei Light</vt:lpstr>
      <vt:lpstr>字魂36号-正文宋楷</vt:lpstr>
      <vt:lpstr>Arial</vt:lpstr>
      <vt:lpstr>Impact</vt:lpstr>
      <vt:lpstr>Montserrat Light</vt:lpstr>
      <vt:lpstr>Outfit</vt:lpstr>
      <vt:lpstr>Outfit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6000</cp:revision>
  <dcterms:created xsi:type="dcterms:W3CDTF">2015-11-23T02:03:38Z</dcterms:created>
  <dcterms:modified xsi:type="dcterms:W3CDTF">2022-07-28T07:11:06Z</dcterms:modified>
</cp:coreProperties>
</file>