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765" r:id="rId3"/>
    <p:sldId id="6766" r:id="rId4"/>
    <p:sldId id="6767" r:id="rId5"/>
    <p:sldId id="6768" r:id="rId6"/>
    <p:sldId id="6769" r:id="rId7"/>
    <p:sldId id="6770" r:id="rId8"/>
    <p:sldId id="6771" r:id="rId9"/>
    <p:sldId id="6772" r:id="rId10"/>
    <p:sldId id="6773" r:id="rId11"/>
    <p:sldId id="6774" r:id="rId12"/>
    <p:sldId id="6775" r:id="rId13"/>
    <p:sldId id="6791" r:id="rId14"/>
    <p:sldId id="6776" r:id="rId15"/>
    <p:sldId id="6777" r:id="rId16"/>
    <p:sldId id="6792" r:id="rId17"/>
    <p:sldId id="6779" r:id="rId18"/>
    <p:sldId id="6780" r:id="rId19"/>
    <p:sldId id="6781" r:id="rId20"/>
    <p:sldId id="6798" r:id="rId21"/>
    <p:sldId id="6778" r:id="rId22"/>
    <p:sldId id="6793" r:id="rId23"/>
    <p:sldId id="6782" r:id="rId24"/>
    <p:sldId id="6794" r:id="rId25"/>
    <p:sldId id="6795" r:id="rId26"/>
    <p:sldId id="6796" r:id="rId27"/>
    <p:sldId id="6797" r:id="rId28"/>
    <p:sldId id="6799" r:id="rId29"/>
    <p:sldId id="6783" r:id="rId30"/>
    <p:sldId id="6800" r:id="rId31"/>
    <p:sldId id="6786" r:id="rId32"/>
    <p:sldId id="6787" r:id="rId33"/>
    <p:sldId id="6788" r:id="rId34"/>
    <p:sldId id="6789" r:id="rId35"/>
    <p:sldId id="6784" r:id="rId36"/>
    <p:sldId id="6807" r:id="rId37"/>
    <p:sldId id="257" r:id="rId38"/>
    <p:sldId id="258" r:id="rId39"/>
    <p:sldId id="259" r:id="rId40"/>
    <p:sldId id="6849" r:id="rId41"/>
    <p:sldId id="6850" r:id="rId42"/>
    <p:sldId id="6851"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428" autoAdjust="0"/>
    <p:restoredTop sz="94980" autoAdjust="0"/>
  </p:normalViewPr>
  <p:slideViewPr>
    <p:cSldViewPr snapToGrid="0" showGuides="1">
      <p:cViewPr>
        <p:scale>
          <a:sx n="33" d="100"/>
          <a:sy n="33" d="100"/>
        </p:scale>
        <p:origin x="998"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5746-4B94-9B0B-95557928F4C2}"/>
            </c:ext>
          </c:extLst>
        </c:ser>
        <c:ser>
          <c:idx val="1"/>
          <c:order val="1"/>
          <c:tx>
            <c:strRef>
              <c:f>Sheet1!$C$1</c:f>
              <c:strCache>
                <c:ptCount val="1"/>
                <c:pt idx="0">
                  <c:v>Series 2</c:v>
                </c:pt>
              </c:strCache>
            </c:strRef>
          </c:tx>
          <c:spPr>
            <a:solidFill>
              <a:schemeClr val="accent2"/>
            </a:solidFill>
            <a:ln>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5746-4B94-9B0B-95557928F4C2}"/>
            </c:ext>
          </c:extLst>
        </c:ser>
        <c:dLbls>
          <c:showLegendKey val="0"/>
          <c:showVal val="0"/>
          <c:showCatName val="0"/>
          <c:showSerName val="0"/>
          <c:showPercent val="0"/>
          <c:showBubbleSize val="0"/>
        </c:dLbls>
        <c:gapWidth val="80"/>
        <c:overlap val="10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35B9-4000-B146-1A7DA3F32199}"/>
              </c:ext>
            </c:extLst>
          </c:dPt>
          <c:dPt>
            <c:idx val="1"/>
            <c:bubble3D val="0"/>
            <c:spPr>
              <a:solidFill>
                <a:schemeClr val="accent2"/>
              </a:solidFill>
              <a:ln w="19050">
                <a:noFill/>
              </a:ln>
              <a:effectLst/>
            </c:spPr>
            <c:extLst>
              <c:ext xmlns:c16="http://schemas.microsoft.com/office/drawing/2014/chart" uri="{C3380CC4-5D6E-409C-BE32-E72D297353CC}">
                <c16:uniqueId val="{00000003-35B9-4000-B146-1A7DA3F32199}"/>
              </c:ext>
            </c:extLst>
          </c:dPt>
          <c:dPt>
            <c:idx val="2"/>
            <c:bubble3D val="0"/>
            <c:spPr>
              <a:solidFill>
                <a:schemeClr val="accent3"/>
              </a:solidFill>
              <a:ln w="19050">
                <a:noFill/>
              </a:ln>
              <a:effectLst/>
            </c:spPr>
            <c:extLst>
              <c:ext xmlns:c16="http://schemas.microsoft.com/office/drawing/2014/chart" uri="{C3380CC4-5D6E-409C-BE32-E72D297353CC}">
                <c16:uniqueId val="{00000005-35B9-4000-B146-1A7DA3F32199}"/>
              </c:ext>
            </c:extLst>
          </c:dPt>
          <c:dPt>
            <c:idx val="3"/>
            <c:bubble3D val="0"/>
            <c:spPr>
              <a:solidFill>
                <a:schemeClr val="accent4"/>
              </a:solidFill>
              <a:ln w="19050">
                <a:noFill/>
              </a:ln>
              <a:effectLst/>
            </c:spPr>
            <c:extLst>
              <c:ext xmlns:c16="http://schemas.microsoft.com/office/drawing/2014/chart" uri="{C3380CC4-5D6E-409C-BE32-E72D297353CC}">
                <c16:uniqueId val="{00000007-35B9-4000-B146-1A7DA3F32199}"/>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5B9-4000-B146-1A7DA3F32199}"/>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5B9-4000-B146-1A7DA3F32199}"/>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5B9-4000-B146-1A7DA3F32199}"/>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5B9-4000-B146-1A7DA3F32199}"/>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35B9-4000-B146-1A7DA3F32199}"/>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2022/7/26</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2022/7/26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64EEAAC7-C952-8F06-8826-566B479F6775}"/>
              </a:ext>
            </a:extLst>
          </p:cNvPr>
          <p:cNvSpPr>
            <a:spLocks noGrp="1"/>
          </p:cNvSpPr>
          <p:nvPr>
            <p:ph type="pic" sz="quarter" idx="10"/>
          </p:nvPr>
        </p:nvSpPr>
        <p:spPr>
          <a:xfrm>
            <a:off x="0" y="0"/>
            <a:ext cx="8115300" cy="10287000"/>
          </a:xfrm>
          <a:custGeom>
            <a:avLst/>
            <a:gdLst>
              <a:gd name="connsiteX0" fmla="*/ 0 w 8115300"/>
              <a:gd name="connsiteY0" fmla="*/ 0 h 10287000"/>
              <a:gd name="connsiteX1" fmla="*/ 8115300 w 8115300"/>
              <a:gd name="connsiteY1" fmla="*/ 0 h 10287000"/>
              <a:gd name="connsiteX2" fmla="*/ 8115300 w 8115300"/>
              <a:gd name="connsiteY2" fmla="*/ 10287000 h 10287000"/>
              <a:gd name="connsiteX3" fmla="*/ 0 w 81153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300" h="10287000">
                <a:moveTo>
                  <a:pt x="0" y="0"/>
                </a:moveTo>
                <a:lnTo>
                  <a:pt x="8115300" y="0"/>
                </a:lnTo>
                <a:lnTo>
                  <a:pt x="8115300"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902082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606824E9-8F9C-1988-7E6A-A141EA6E0411}"/>
              </a:ext>
            </a:extLst>
          </p:cNvPr>
          <p:cNvSpPr>
            <a:spLocks noGrp="1"/>
          </p:cNvSpPr>
          <p:nvPr>
            <p:ph type="pic" sz="quarter" idx="10"/>
          </p:nvPr>
        </p:nvSpPr>
        <p:spPr>
          <a:xfrm>
            <a:off x="11919101"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98107426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66E7487-BBAE-9EAA-7EB6-D5636BF702E4}"/>
              </a:ext>
            </a:extLst>
          </p:cNvPr>
          <p:cNvSpPr>
            <a:spLocks noGrp="1"/>
          </p:cNvSpPr>
          <p:nvPr>
            <p:ph type="pic" sz="quarter" idx="10"/>
          </p:nvPr>
        </p:nvSpPr>
        <p:spPr>
          <a:xfrm>
            <a:off x="1918539" y="2029876"/>
            <a:ext cx="8286342" cy="6197345"/>
          </a:xfrm>
          <a:custGeom>
            <a:avLst/>
            <a:gdLst>
              <a:gd name="connsiteX0" fmla="*/ 0 w 8286342"/>
              <a:gd name="connsiteY0" fmla="*/ 0 h 6197345"/>
              <a:gd name="connsiteX1" fmla="*/ 8286342 w 8286342"/>
              <a:gd name="connsiteY1" fmla="*/ 0 h 6197345"/>
              <a:gd name="connsiteX2" fmla="*/ 8286342 w 8286342"/>
              <a:gd name="connsiteY2" fmla="*/ 6197345 h 6197345"/>
              <a:gd name="connsiteX3" fmla="*/ 0 w 8286342"/>
              <a:gd name="connsiteY3" fmla="*/ 6197345 h 6197345"/>
            </a:gdLst>
            <a:ahLst/>
            <a:cxnLst>
              <a:cxn ang="0">
                <a:pos x="connsiteX0" y="connsiteY0"/>
              </a:cxn>
              <a:cxn ang="0">
                <a:pos x="connsiteX1" y="connsiteY1"/>
              </a:cxn>
              <a:cxn ang="0">
                <a:pos x="connsiteX2" y="connsiteY2"/>
              </a:cxn>
              <a:cxn ang="0">
                <a:pos x="connsiteX3" y="connsiteY3"/>
              </a:cxn>
            </a:cxnLst>
            <a:rect l="l" t="t" r="r" b="b"/>
            <a:pathLst>
              <a:path w="8286342" h="6197345">
                <a:moveTo>
                  <a:pt x="0" y="0"/>
                </a:moveTo>
                <a:lnTo>
                  <a:pt x="8286342" y="0"/>
                </a:lnTo>
                <a:lnTo>
                  <a:pt x="8286342" y="6197345"/>
                </a:lnTo>
                <a:lnTo>
                  <a:pt x="0" y="6197345"/>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15267195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FF16F41-C7B7-6156-3E66-AA147475EE4C}"/>
              </a:ext>
            </a:extLst>
          </p:cNvPr>
          <p:cNvSpPr>
            <a:spLocks noGrp="1"/>
          </p:cNvSpPr>
          <p:nvPr>
            <p:ph type="pic" sz="quarter" idx="10"/>
          </p:nvPr>
        </p:nvSpPr>
        <p:spPr>
          <a:xfrm>
            <a:off x="9124674" y="1887361"/>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31027315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CC9BEFF-417C-CCB9-8972-D20ADA04AC35}"/>
              </a:ext>
            </a:extLst>
          </p:cNvPr>
          <p:cNvSpPr>
            <a:spLocks noGrp="1"/>
          </p:cNvSpPr>
          <p:nvPr>
            <p:ph type="pic" sz="quarter" idx="10"/>
          </p:nvPr>
        </p:nvSpPr>
        <p:spPr>
          <a:xfrm>
            <a:off x="10172700" y="0"/>
            <a:ext cx="8115300" cy="10287000"/>
          </a:xfrm>
          <a:custGeom>
            <a:avLst/>
            <a:gdLst>
              <a:gd name="connsiteX0" fmla="*/ 0 w 8115300"/>
              <a:gd name="connsiteY0" fmla="*/ 0 h 10287000"/>
              <a:gd name="connsiteX1" fmla="*/ 8115300 w 8115300"/>
              <a:gd name="connsiteY1" fmla="*/ 0 h 10287000"/>
              <a:gd name="connsiteX2" fmla="*/ 8115300 w 8115300"/>
              <a:gd name="connsiteY2" fmla="*/ 10287000 h 10287000"/>
              <a:gd name="connsiteX3" fmla="*/ 0 w 81153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300" h="10287000">
                <a:moveTo>
                  <a:pt x="0" y="0"/>
                </a:moveTo>
                <a:lnTo>
                  <a:pt x="8115300" y="0"/>
                </a:lnTo>
                <a:lnTo>
                  <a:pt x="8115300"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337074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8CE8D70-B327-7174-327A-1EB49E222E72}"/>
              </a:ext>
            </a:extLst>
          </p:cNvPr>
          <p:cNvSpPr>
            <a:spLocks noGrp="1"/>
          </p:cNvSpPr>
          <p:nvPr>
            <p:ph type="pic" sz="quarter" idx="10"/>
          </p:nvPr>
        </p:nvSpPr>
        <p:spPr>
          <a:xfrm>
            <a:off x="1866900" y="1504188"/>
            <a:ext cx="7277100" cy="7278624"/>
          </a:xfrm>
          <a:custGeom>
            <a:avLst/>
            <a:gdLst>
              <a:gd name="connsiteX0" fmla="*/ 0 w 7277100"/>
              <a:gd name="connsiteY0" fmla="*/ 0 h 7278624"/>
              <a:gd name="connsiteX1" fmla="*/ 7277100 w 7277100"/>
              <a:gd name="connsiteY1" fmla="*/ 0 h 7278624"/>
              <a:gd name="connsiteX2" fmla="*/ 7277100 w 7277100"/>
              <a:gd name="connsiteY2" fmla="*/ 7278624 h 7278624"/>
              <a:gd name="connsiteX3" fmla="*/ 0 w 7277100"/>
              <a:gd name="connsiteY3" fmla="*/ 7278624 h 7278624"/>
            </a:gdLst>
            <a:ahLst/>
            <a:cxnLst>
              <a:cxn ang="0">
                <a:pos x="connsiteX0" y="connsiteY0"/>
              </a:cxn>
              <a:cxn ang="0">
                <a:pos x="connsiteX1" y="connsiteY1"/>
              </a:cxn>
              <a:cxn ang="0">
                <a:pos x="connsiteX2" y="connsiteY2"/>
              </a:cxn>
              <a:cxn ang="0">
                <a:pos x="connsiteX3" y="connsiteY3"/>
              </a:cxn>
            </a:cxnLst>
            <a:rect l="l" t="t" r="r" b="b"/>
            <a:pathLst>
              <a:path w="7277100" h="7278624">
                <a:moveTo>
                  <a:pt x="0" y="0"/>
                </a:moveTo>
                <a:lnTo>
                  <a:pt x="7277100" y="0"/>
                </a:lnTo>
                <a:lnTo>
                  <a:pt x="7277100" y="7278624"/>
                </a:lnTo>
                <a:lnTo>
                  <a:pt x="0" y="7278624"/>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669332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A5679E7-01FA-C6D4-E604-5FFEF8CA8662}"/>
              </a:ext>
            </a:extLst>
          </p:cNvPr>
          <p:cNvSpPr>
            <a:spLocks noGrp="1"/>
          </p:cNvSpPr>
          <p:nvPr>
            <p:ph type="pic" sz="quarter" idx="10"/>
          </p:nvPr>
        </p:nvSpPr>
        <p:spPr>
          <a:xfrm>
            <a:off x="8115302" y="0"/>
            <a:ext cx="10172699" cy="10287000"/>
          </a:xfrm>
          <a:custGeom>
            <a:avLst/>
            <a:gdLst>
              <a:gd name="connsiteX0" fmla="*/ 0 w 10172699"/>
              <a:gd name="connsiteY0" fmla="*/ 0 h 10287000"/>
              <a:gd name="connsiteX1" fmla="*/ 10172699 w 10172699"/>
              <a:gd name="connsiteY1" fmla="*/ 0 h 10287000"/>
              <a:gd name="connsiteX2" fmla="*/ 10172699 w 10172699"/>
              <a:gd name="connsiteY2" fmla="*/ 10287000 h 10287000"/>
              <a:gd name="connsiteX3" fmla="*/ 0 w 10172699"/>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172699" h="10287000">
                <a:moveTo>
                  <a:pt x="0" y="0"/>
                </a:moveTo>
                <a:lnTo>
                  <a:pt x="10172699" y="0"/>
                </a:lnTo>
                <a:lnTo>
                  <a:pt x="10172699"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113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6B109B2C-3E09-36D0-2B43-5EDD697646E0}"/>
              </a:ext>
            </a:extLst>
          </p:cNvPr>
          <p:cNvSpPr>
            <a:spLocks noGrp="1"/>
          </p:cNvSpPr>
          <p:nvPr>
            <p:ph type="pic" sz="quarter" idx="10"/>
          </p:nvPr>
        </p:nvSpPr>
        <p:spPr>
          <a:xfrm>
            <a:off x="0" y="0"/>
            <a:ext cx="8115299" cy="10287000"/>
          </a:xfrm>
          <a:custGeom>
            <a:avLst/>
            <a:gdLst>
              <a:gd name="connsiteX0" fmla="*/ 0 w 8115299"/>
              <a:gd name="connsiteY0" fmla="*/ 0 h 10287000"/>
              <a:gd name="connsiteX1" fmla="*/ 8115299 w 8115299"/>
              <a:gd name="connsiteY1" fmla="*/ 0 h 10287000"/>
              <a:gd name="connsiteX2" fmla="*/ 8115299 w 8115299"/>
              <a:gd name="connsiteY2" fmla="*/ 10287000 h 10287000"/>
              <a:gd name="connsiteX3" fmla="*/ 0 w 8115299"/>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115299" h="10287000">
                <a:moveTo>
                  <a:pt x="0" y="0"/>
                </a:moveTo>
                <a:lnTo>
                  <a:pt x="8115299" y="0"/>
                </a:lnTo>
                <a:lnTo>
                  <a:pt x="8115299"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192911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E39CA66C-943F-8C05-6F4A-60112939CEF8}"/>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75274706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B32ABC6-5431-3988-DD82-7F21A5674326}"/>
              </a:ext>
            </a:extLst>
          </p:cNvPr>
          <p:cNvSpPr>
            <a:spLocks noGrp="1"/>
          </p:cNvSpPr>
          <p:nvPr>
            <p:ph type="pic" sz="quarter" idx="10"/>
          </p:nvPr>
        </p:nvSpPr>
        <p:spPr>
          <a:xfrm>
            <a:off x="9144000" y="1504188"/>
            <a:ext cx="7277100" cy="7278624"/>
          </a:xfrm>
          <a:custGeom>
            <a:avLst/>
            <a:gdLst>
              <a:gd name="connsiteX0" fmla="*/ 0 w 7277100"/>
              <a:gd name="connsiteY0" fmla="*/ 0 h 7278624"/>
              <a:gd name="connsiteX1" fmla="*/ 7277100 w 7277100"/>
              <a:gd name="connsiteY1" fmla="*/ 0 h 7278624"/>
              <a:gd name="connsiteX2" fmla="*/ 7277100 w 7277100"/>
              <a:gd name="connsiteY2" fmla="*/ 7278624 h 7278624"/>
              <a:gd name="connsiteX3" fmla="*/ 0 w 7277100"/>
              <a:gd name="connsiteY3" fmla="*/ 7278624 h 7278624"/>
            </a:gdLst>
            <a:ahLst/>
            <a:cxnLst>
              <a:cxn ang="0">
                <a:pos x="connsiteX0" y="connsiteY0"/>
              </a:cxn>
              <a:cxn ang="0">
                <a:pos x="connsiteX1" y="connsiteY1"/>
              </a:cxn>
              <a:cxn ang="0">
                <a:pos x="connsiteX2" y="connsiteY2"/>
              </a:cxn>
              <a:cxn ang="0">
                <a:pos x="connsiteX3" y="connsiteY3"/>
              </a:cxn>
            </a:cxnLst>
            <a:rect l="l" t="t" r="r" b="b"/>
            <a:pathLst>
              <a:path w="7277100" h="7278624">
                <a:moveTo>
                  <a:pt x="0" y="0"/>
                </a:moveTo>
                <a:lnTo>
                  <a:pt x="7277100" y="0"/>
                </a:lnTo>
                <a:lnTo>
                  <a:pt x="7277100" y="7278624"/>
                </a:lnTo>
                <a:lnTo>
                  <a:pt x="0" y="7278624"/>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4074531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E23020EB-3FE9-E8D8-B665-E9769A3EEEB7}"/>
              </a:ext>
            </a:extLst>
          </p:cNvPr>
          <p:cNvSpPr>
            <a:spLocks noGrp="1"/>
          </p:cNvSpPr>
          <p:nvPr>
            <p:ph type="pic" sz="quarter" idx="11"/>
          </p:nvPr>
        </p:nvSpPr>
        <p:spPr>
          <a:xfrm>
            <a:off x="1866900" y="5316763"/>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99552F84-C6CA-9B9B-517C-2E5769C30120}"/>
              </a:ext>
            </a:extLst>
          </p:cNvPr>
          <p:cNvSpPr>
            <a:spLocks noGrp="1"/>
          </p:cNvSpPr>
          <p:nvPr>
            <p:ph type="pic" sz="quarter" idx="12"/>
          </p:nvPr>
        </p:nvSpPr>
        <p:spPr>
          <a:xfrm>
            <a:off x="5678713" y="5316763"/>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48485980-C6D0-4910-77D1-96967195E760}"/>
              </a:ext>
            </a:extLst>
          </p:cNvPr>
          <p:cNvSpPr>
            <a:spLocks noGrp="1"/>
          </p:cNvSpPr>
          <p:nvPr>
            <p:ph type="pic" sz="quarter" idx="13"/>
          </p:nvPr>
        </p:nvSpPr>
        <p:spPr>
          <a:xfrm>
            <a:off x="5678713" y="1504950"/>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979C31D2-01BA-B840-A287-638DC71E02B7}"/>
              </a:ext>
            </a:extLst>
          </p:cNvPr>
          <p:cNvSpPr>
            <a:spLocks noGrp="1"/>
          </p:cNvSpPr>
          <p:nvPr>
            <p:ph type="pic" sz="quarter" idx="10"/>
          </p:nvPr>
        </p:nvSpPr>
        <p:spPr>
          <a:xfrm>
            <a:off x="1866900" y="1504951"/>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8A9362A1-0010-1479-54E6-43ED80F700A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3" name="Freeform: Shape 12">
            <a:extLst>
              <a:ext uri="{FF2B5EF4-FFF2-40B4-BE49-F238E27FC236}">
                <a16:creationId xmlns:a16="http://schemas.microsoft.com/office/drawing/2014/main" id="{15EBC2B9-B79B-855B-8E5C-95F9AC1F3155}"/>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4" name="TextBox 13">
            <a:extLst>
              <a:ext uri="{FF2B5EF4-FFF2-40B4-BE49-F238E27FC236}">
                <a16:creationId xmlns:a16="http://schemas.microsoft.com/office/drawing/2014/main" id="{36AD6A44-7E80-FE1E-B7C1-F65816C17207}"/>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FD7C095A-44B6-A87E-57FA-D938E07E1127}"/>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4270542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ppt_x"/>
                                          </p:val>
                                        </p:tav>
                                        <p:tav tm="100000">
                                          <p:val>
                                            <p:strVal val="#ppt_x"/>
                                          </p:val>
                                        </p:tav>
                                      </p:tavLst>
                                    </p:anim>
                                    <p:anim calcmode="lin" valueType="num">
                                      <p:cBhvr additive="base">
                                        <p:cTn id="16" dur="10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DC1ADE2-8B2E-8F95-1BF3-FA30AAF8D0A7}"/>
              </a:ext>
            </a:extLst>
          </p:cNvPr>
          <p:cNvSpPr/>
          <p:nvPr/>
        </p:nvSpPr>
        <p:spPr>
          <a:xfrm>
            <a:off x="4991099" y="0"/>
            <a:ext cx="13296901"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9C921CDB-033D-C626-4620-C24E4CDFF984}"/>
              </a:ext>
            </a:extLst>
          </p:cNvPr>
          <p:cNvSpPr>
            <a:spLocks noGrp="1"/>
          </p:cNvSpPr>
          <p:nvPr>
            <p:ph type="pic" sz="quarter" idx="10"/>
          </p:nvPr>
        </p:nvSpPr>
        <p:spPr/>
      </p:sp>
      <p:sp>
        <p:nvSpPr>
          <p:cNvPr id="12" name="TextBox 11">
            <a:extLst>
              <a:ext uri="{FF2B5EF4-FFF2-40B4-BE49-F238E27FC236}">
                <a16:creationId xmlns:a16="http://schemas.microsoft.com/office/drawing/2014/main" id="{F424CD6F-778C-ED43-D91A-B7A55499AF2D}"/>
              </a:ext>
            </a:extLst>
          </p:cNvPr>
          <p:cNvSpPr txBox="1"/>
          <p:nvPr/>
        </p:nvSpPr>
        <p:spPr>
          <a:xfrm>
            <a:off x="1738719" y="4983343"/>
            <a:ext cx="2884081" cy="1200329"/>
          </a:xfrm>
          <a:prstGeom prst="rect">
            <a:avLst/>
          </a:prstGeom>
          <a:noFill/>
        </p:spPr>
        <p:txBody>
          <a:bodyPr wrap="square">
            <a:spAutoFit/>
          </a:bodyPr>
          <a:lstStyle/>
          <a:p>
            <a:r>
              <a:rPr lang="en-US" altLang="zh-CN" sz="3600">
                <a:solidFill>
                  <a:schemeClr val="tx1">
                    <a:lumMod val="85000"/>
                    <a:lumOff val="15000"/>
                  </a:schemeClr>
                </a:solidFill>
                <a:latin typeface="+mj-lt"/>
                <a:ea typeface="Permanent Marker" panose="02000000000000000000" pitchFamily="2" charset="0"/>
                <a:cs typeface="Fredoka" pitchFamily="2" charset="-79"/>
              </a:rPr>
              <a:t>Presentation Template</a:t>
            </a:r>
            <a:endParaRPr lang="en-US" sz="3200">
              <a:solidFill>
                <a:schemeClr val="tx1">
                  <a:lumMod val="85000"/>
                  <a:lumOff val="15000"/>
                </a:schemeClr>
              </a:solidFill>
              <a:latin typeface="+mj-lt"/>
            </a:endParaRP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AB35B43-205E-0052-7C70-3892FF6ED084}"/>
              </a:ext>
            </a:extLst>
          </p:cNvPr>
          <p:cNvSpPr/>
          <p:nvPr/>
        </p:nvSpPr>
        <p:spPr>
          <a:xfrm>
            <a:off x="1761869" y="6540089"/>
            <a:ext cx="2860931" cy="1169166"/>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
        <p:nvSpPr>
          <p:cNvPr id="14" name="TextBox 1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C3CEE9A-912F-8300-767C-8F149097ACBC}"/>
              </a:ext>
            </a:extLst>
          </p:cNvPr>
          <p:cNvSpPr txBox="1"/>
          <p:nvPr/>
        </p:nvSpPr>
        <p:spPr>
          <a:xfrm flipH="1">
            <a:off x="1688444" y="2706095"/>
            <a:ext cx="8484256" cy="2215991"/>
          </a:xfrm>
          <a:prstGeom prst="rect">
            <a:avLst/>
          </a:prstGeom>
          <a:noFill/>
        </p:spPr>
        <p:txBody>
          <a:bodyPr wrap="square" rtlCol="0">
            <a:spAutoFit/>
          </a:bodyPr>
          <a:lstStyle/>
          <a:p>
            <a:pPr>
              <a:spcBef>
                <a:spcPts val="1200"/>
              </a:spcBef>
            </a:pPr>
            <a:r>
              <a:rPr lang="en-US" altLang="zh-CN" sz="13800">
                <a:solidFill>
                  <a:schemeClr val="accent2"/>
                </a:solidFill>
                <a:latin typeface="Bodoni Moda 28pt ExtraBold" pitchFamily="2" charset="0"/>
                <a:ea typeface="Permanent Marker" panose="02000000000000000000" pitchFamily="2" charset="0"/>
                <a:cs typeface="Fredoka" pitchFamily="2" charset="-79"/>
              </a:rPr>
              <a:t>Minimal</a:t>
            </a:r>
            <a:endParaRPr lang="en-US" altLang="zh-CN" sz="71400" dirty="0">
              <a:solidFill>
                <a:schemeClr val="accent2"/>
              </a:solidFill>
              <a:latin typeface="Bodoni Moda 28pt ExtraBold" pitchFamily="2" charset="0"/>
              <a:ea typeface="Permanent Marker" panose="02000000000000000000" pitchFamily="2" charset="0"/>
              <a:cs typeface="Fredoka" pitchFamily="2" charset="-79"/>
            </a:endParaRPr>
          </a:p>
        </p:txBody>
      </p:sp>
      <p:sp>
        <p:nvSpPr>
          <p:cNvPr id="15" name="TextBox 14">
            <a:extLst>
              <a:ext uri="{FF2B5EF4-FFF2-40B4-BE49-F238E27FC236}">
                <a16:creationId xmlns:a16="http://schemas.microsoft.com/office/drawing/2014/main" id="{81C0A40C-9F53-0483-6BE6-C8258AD4B840}"/>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6" name="TextBox 15">
            <a:extLst>
              <a:ext uri="{FF2B5EF4-FFF2-40B4-BE49-F238E27FC236}">
                <a16:creationId xmlns:a16="http://schemas.microsoft.com/office/drawing/2014/main" id="{3E744159-E64D-E23F-739B-23A87D9863B3}"/>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4"/>
                                        </p:tgtEl>
                                        <p:attrNameLst>
                                          <p:attrName>style.visibility</p:attrName>
                                        </p:attrNameLst>
                                      </p:cBhvr>
                                      <p:to>
                                        <p:strVal val="visible"/>
                                      </p:to>
                                    </p:set>
                                    <p:anim to="" calcmode="lin" valueType="num">
                                      <p:cBhvr>
                                        <p:cTn id="12"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12"/>
                                        </p:tgtEl>
                                        <p:attrNameLst>
                                          <p:attrName>style.visibility</p:attrName>
                                        </p:attrNameLst>
                                      </p:cBhvr>
                                      <p:to>
                                        <p:strVal val="visible"/>
                                      </p:to>
                                    </p:set>
                                    <p:anim to="" calcmode="lin" valueType="num">
                                      <p:cBhvr>
                                        <p:cTn id="16"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2"/>
                                        </p:tgtEl>
                                      </p:cBhvr>
                                    </p:animEffect>
                                  </p:childTnLst>
                                </p:cTn>
                              </p:par>
                            </p:childTnLst>
                          </p:cTn>
                        </p:par>
                        <p:par>
                          <p:cTn id="18" fill="hold">
                            <p:stCondLst>
                              <p:cond delay="2178"/>
                            </p:stCondLst>
                            <p:childTnLst>
                              <p:par>
                                <p:cTn id="19" presetID="10"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p:bldP spid="13" grpId="0"/>
      <p:bldP spid="1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5F0A7C25-EEA2-8512-33FA-AB8342EE27F9}"/>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Two Items with Icons</a:t>
            </a:r>
            <a:endParaRPr lang="en-US"/>
          </a:p>
        </p:txBody>
      </p:sp>
      <p:grpSp>
        <p:nvGrpSpPr>
          <p:cNvPr id="5" name="Group 4">
            <a:extLst>
              <a:ext uri="{FF2B5EF4-FFF2-40B4-BE49-F238E27FC236}">
                <a16:creationId xmlns:a16="http://schemas.microsoft.com/office/drawing/2014/main" id="{4BC60530-29F7-8C13-CEFA-D1E96BAE8898}"/>
              </a:ext>
            </a:extLst>
          </p:cNvPr>
          <p:cNvGrpSpPr/>
          <p:nvPr/>
        </p:nvGrpSpPr>
        <p:grpSpPr>
          <a:xfrm>
            <a:off x="2112591" y="5662517"/>
            <a:ext cx="6043310" cy="2514721"/>
            <a:chOff x="811255" y="6226215"/>
            <a:chExt cx="6043310" cy="2514721"/>
          </a:xfrm>
        </p:grpSpPr>
        <p:sp>
          <p:nvSpPr>
            <p:cNvPr id="6" name="TextBox 5">
              <a:extLst>
                <a:ext uri="{FF2B5EF4-FFF2-40B4-BE49-F238E27FC236}">
                  <a16:creationId xmlns:a16="http://schemas.microsoft.com/office/drawing/2014/main" id="{DFF421E2-30BF-0C79-6465-01B8844A8095}"/>
                </a:ext>
              </a:extLst>
            </p:cNvPr>
            <p:cNvSpPr txBox="1"/>
            <p:nvPr/>
          </p:nvSpPr>
          <p:spPr>
            <a:xfrm>
              <a:off x="2404605" y="6226215"/>
              <a:ext cx="2856608" cy="954107"/>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FBD4A6C-743E-770C-3457-9B970D6BDFB5}"/>
                </a:ext>
              </a:extLst>
            </p:cNvPr>
            <p:cNvSpPr/>
            <p:nvPr/>
          </p:nvSpPr>
          <p:spPr>
            <a:xfrm>
              <a:off x="811255" y="7392297"/>
              <a:ext cx="6043310"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sp>
        <p:nvSpPr>
          <p:cNvPr id="8" name="Freeform: Shape 7">
            <a:extLst>
              <a:ext uri="{FF2B5EF4-FFF2-40B4-BE49-F238E27FC236}">
                <a16:creationId xmlns:a16="http://schemas.microsoft.com/office/drawing/2014/main" id="{097C26D4-9737-5837-45FF-379060F73B2E}"/>
              </a:ext>
            </a:extLst>
          </p:cNvPr>
          <p:cNvSpPr/>
          <p:nvPr/>
        </p:nvSpPr>
        <p:spPr>
          <a:xfrm>
            <a:off x="12528913" y="3707812"/>
            <a:ext cx="1249680" cy="106781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2"/>
          </a:solidFill>
          <a:ln w="6719" cap="flat">
            <a:noFill/>
            <a:prstDash val="solid"/>
            <a:miter/>
          </a:ln>
        </p:spPr>
        <p:txBody>
          <a:bodyPr rtlCol="0" anchor="ctr"/>
          <a:lstStyle/>
          <a:p>
            <a:endParaRPr lang="en-US" sz="1200"/>
          </a:p>
        </p:txBody>
      </p:sp>
      <p:grpSp>
        <p:nvGrpSpPr>
          <p:cNvPr id="9" name="Graphic 2">
            <a:extLst>
              <a:ext uri="{FF2B5EF4-FFF2-40B4-BE49-F238E27FC236}">
                <a16:creationId xmlns:a16="http://schemas.microsoft.com/office/drawing/2014/main" id="{3BCAC89D-BEF1-0163-4621-4CAB54F72E50}"/>
              </a:ext>
            </a:extLst>
          </p:cNvPr>
          <p:cNvGrpSpPr/>
          <p:nvPr/>
        </p:nvGrpSpPr>
        <p:grpSpPr>
          <a:xfrm>
            <a:off x="4543997" y="3725097"/>
            <a:ext cx="1180498" cy="1180570"/>
            <a:chOff x="8666134" y="1003301"/>
            <a:chExt cx="987242" cy="987310"/>
          </a:xfrm>
          <a:solidFill>
            <a:schemeClr val="accent2"/>
          </a:solidFill>
        </p:grpSpPr>
        <p:sp>
          <p:nvSpPr>
            <p:cNvPr id="10" name="Freeform: Shape 9">
              <a:extLst>
                <a:ext uri="{FF2B5EF4-FFF2-40B4-BE49-F238E27FC236}">
                  <a16:creationId xmlns:a16="http://schemas.microsoft.com/office/drawing/2014/main" id="{5EC7E36B-171C-823E-3221-461160E8EAF8}"/>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FF8819E5-D787-AE26-8768-7CB69CDE369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7AD53681-E7FD-76B0-360F-FBADD2B19DC3}"/>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B6251CE6-980D-44A9-8CB9-01BC932B886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112342CF-DC9A-544C-C3FC-4F3A6ED14F49}"/>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5" name="Group 14">
            <a:extLst>
              <a:ext uri="{FF2B5EF4-FFF2-40B4-BE49-F238E27FC236}">
                <a16:creationId xmlns:a16="http://schemas.microsoft.com/office/drawing/2014/main" id="{29DFA992-85A2-7D19-2B9E-425023DDA991}"/>
              </a:ext>
            </a:extLst>
          </p:cNvPr>
          <p:cNvGrpSpPr/>
          <p:nvPr/>
        </p:nvGrpSpPr>
        <p:grpSpPr>
          <a:xfrm>
            <a:off x="10132098" y="5662517"/>
            <a:ext cx="6043310" cy="2514721"/>
            <a:chOff x="811255" y="6226215"/>
            <a:chExt cx="6043310" cy="2514721"/>
          </a:xfrm>
        </p:grpSpPr>
        <p:sp>
          <p:nvSpPr>
            <p:cNvPr id="16" name="TextBox 15">
              <a:extLst>
                <a:ext uri="{FF2B5EF4-FFF2-40B4-BE49-F238E27FC236}">
                  <a16:creationId xmlns:a16="http://schemas.microsoft.com/office/drawing/2014/main" id="{F8183626-012A-805F-1ED9-4F4140F5E328}"/>
                </a:ext>
              </a:extLst>
            </p:cNvPr>
            <p:cNvSpPr txBox="1"/>
            <p:nvPr/>
          </p:nvSpPr>
          <p:spPr>
            <a:xfrm>
              <a:off x="2404605" y="6226215"/>
              <a:ext cx="2856608" cy="954107"/>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016B000-4B15-CCF0-4BEA-74084092AC9E}"/>
                </a:ext>
              </a:extLst>
            </p:cNvPr>
            <p:cNvSpPr/>
            <p:nvPr/>
          </p:nvSpPr>
          <p:spPr>
            <a:xfrm>
              <a:off x="811255" y="7392297"/>
              <a:ext cx="6043310"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spTree>
    <p:extLst>
      <p:ext uri="{BB962C8B-B14F-4D97-AF65-F5344CB8AC3E}">
        <p14:creationId xmlns:p14="http://schemas.microsoft.com/office/powerpoint/2010/main" val="7614834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10"/>
                            </p:stCondLst>
                            <p:childTnLst>
                              <p:par>
                                <p:cTn id="10" presetID="0" presetClass="entr" presetSubtype="0" fill="hold" nodeType="afterEffect">
                                  <p:stCondLst>
                                    <p:cond delay="0"/>
                                  </p:stCondLst>
                                  <p:childTnLst>
                                    <p:set>
                                      <p:cBhvr>
                                        <p:cTn id="11" dur="1000" fill="hold">
                                          <p:stCondLst>
                                            <p:cond delay="0"/>
                                          </p:stCondLst>
                                        </p:cTn>
                                        <p:tgtEl>
                                          <p:spTgt spid="9"/>
                                        </p:tgtEl>
                                        <p:attrNameLst>
                                          <p:attrName>style.visibility</p:attrName>
                                        </p:attrNameLst>
                                      </p:cBhvr>
                                      <p:to>
                                        <p:strVal val="visible"/>
                                      </p:to>
                                    </p:set>
                                    <p:anim to="" calcmode="lin" valueType="num">
                                      <p:cBhvr>
                                        <p:cTn id="12" dur="10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childTnLst>
                          </p:cTn>
                        </p:par>
                        <p:par>
                          <p:cTn id="18" fill="hold">
                            <p:stCondLst>
                              <p:cond delay="2110"/>
                            </p:stCondLst>
                            <p:childTnLst>
                              <p:par>
                                <p:cTn id="19" presetID="0" presetClass="entr" presetSubtype="0" fill="hold" grpId="0" nodeType="afterEffect">
                                  <p:stCondLst>
                                    <p:cond delay="0"/>
                                  </p:stCondLst>
                                  <p:childTnLst>
                                    <p:set>
                                      <p:cBhvr>
                                        <p:cTn id="20" dur="1000" fill="hold">
                                          <p:stCondLst>
                                            <p:cond delay="0"/>
                                          </p:stCondLst>
                                        </p:cTn>
                                        <p:tgtEl>
                                          <p:spTgt spid="8"/>
                                        </p:tgtEl>
                                        <p:attrNameLst>
                                          <p:attrName>style.visibility</p:attrName>
                                        </p:attrNameLst>
                                      </p:cBhvr>
                                      <p:to>
                                        <p:strVal val="visible"/>
                                      </p:to>
                                    </p:set>
                                    <p:anim to="" calcmode="lin" valueType="num">
                                      <p:cBhvr>
                                        <p:cTn id="21"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1000" fill="hold"/>
                                        <p:tgtEl>
                                          <p:spTgt spid="15"/>
                                        </p:tgtEl>
                                        <p:attrNameLst>
                                          <p:attrName>ppt_x</p:attrName>
                                        </p:attrNameLst>
                                      </p:cBhvr>
                                      <p:tavLst>
                                        <p:tav tm="0">
                                          <p:val>
                                            <p:strVal val="#ppt_x"/>
                                          </p:val>
                                        </p:tav>
                                        <p:tav tm="100000">
                                          <p:val>
                                            <p:strVal val="#ppt_x"/>
                                          </p:val>
                                        </p:tav>
                                      </p:tavLst>
                                    </p:anim>
                                    <p:anim calcmode="lin" valueType="num">
                                      <p:cBhvr additive="base">
                                        <p:cTn id="26"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81FFD2A9-0031-298F-E3BE-161996C97767}"/>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Three Items with Icons</a:t>
            </a:r>
            <a:endParaRPr lang="en-US"/>
          </a:p>
        </p:txBody>
      </p:sp>
      <p:grpSp>
        <p:nvGrpSpPr>
          <p:cNvPr id="3" name="Group 2">
            <a:extLst>
              <a:ext uri="{FF2B5EF4-FFF2-40B4-BE49-F238E27FC236}">
                <a16:creationId xmlns:a16="http://schemas.microsoft.com/office/drawing/2014/main" id="{C990510F-C4C9-1F68-CC18-8657CE5C04A0}"/>
              </a:ext>
            </a:extLst>
          </p:cNvPr>
          <p:cNvGrpSpPr/>
          <p:nvPr/>
        </p:nvGrpSpPr>
        <p:grpSpPr>
          <a:xfrm>
            <a:off x="1420213" y="5662517"/>
            <a:ext cx="4754880" cy="2514721"/>
            <a:chOff x="811255" y="6226215"/>
            <a:chExt cx="6043310" cy="2514721"/>
          </a:xfrm>
        </p:grpSpPr>
        <p:sp>
          <p:nvSpPr>
            <p:cNvPr id="4" name="TextBox 3">
              <a:extLst>
                <a:ext uri="{FF2B5EF4-FFF2-40B4-BE49-F238E27FC236}">
                  <a16:creationId xmlns:a16="http://schemas.microsoft.com/office/drawing/2014/main" id="{7E23B3FA-055B-4FE0-A91B-562577B780FA}"/>
                </a:ext>
              </a:extLst>
            </p:cNvPr>
            <p:cNvSpPr txBox="1"/>
            <p:nvPr/>
          </p:nvSpPr>
          <p:spPr>
            <a:xfrm>
              <a:off x="2213267" y="6226215"/>
              <a:ext cx="3239285" cy="954107"/>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1DF4AE-8F00-7A09-FD43-CEAC2597C6BA}"/>
                </a:ext>
              </a:extLst>
            </p:cNvPr>
            <p:cNvSpPr/>
            <p:nvPr/>
          </p:nvSpPr>
          <p:spPr>
            <a:xfrm>
              <a:off x="811255" y="7392297"/>
              <a:ext cx="6043310"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grpSp>
        <p:nvGrpSpPr>
          <p:cNvPr id="12" name="Group 11">
            <a:extLst>
              <a:ext uri="{FF2B5EF4-FFF2-40B4-BE49-F238E27FC236}">
                <a16:creationId xmlns:a16="http://schemas.microsoft.com/office/drawing/2014/main" id="{EB047230-AA39-27F6-F01D-34C6705C2AE7}"/>
              </a:ext>
            </a:extLst>
          </p:cNvPr>
          <p:cNvGrpSpPr/>
          <p:nvPr/>
        </p:nvGrpSpPr>
        <p:grpSpPr>
          <a:xfrm>
            <a:off x="6766561" y="5662517"/>
            <a:ext cx="4754880" cy="2514721"/>
            <a:chOff x="811255" y="6226215"/>
            <a:chExt cx="6043310" cy="2514721"/>
          </a:xfrm>
        </p:grpSpPr>
        <p:sp>
          <p:nvSpPr>
            <p:cNvPr id="13" name="TextBox 12">
              <a:extLst>
                <a:ext uri="{FF2B5EF4-FFF2-40B4-BE49-F238E27FC236}">
                  <a16:creationId xmlns:a16="http://schemas.microsoft.com/office/drawing/2014/main" id="{5F5CECCE-A955-3EF9-15A0-A994A6956D2A}"/>
                </a:ext>
              </a:extLst>
            </p:cNvPr>
            <p:cNvSpPr txBox="1"/>
            <p:nvPr/>
          </p:nvSpPr>
          <p:spPr>
            <a:xfrm>
              <a:off x="2213267" y="6226215"/>
              <a:ext cx="3239284" cy="954107"/>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263ACD0-F76E-AB9D-F29C-B9F9F5EFB099}"/>
                </a:ext>
              </a:extLst>
            </p:cNvPr>
            <p:cNvSpPr/>
            <p:nvPr/>
          </p:nvSpPr>
          <p:spPr>
            <a:xfrm>
              <a:off x="811255" y="7392297"/>
              <a:ext cx="6043310"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grpSp>
        <p:nvGrpSpPr>
          <p:cNvPr id="15" name="Group 14">
            <a:extLst>
              <a:ext uri="{FF2B5EF4-FFF2-40B4-BE49-F238E27FC236}">
                <a16:creationId xmlns:a16="http://schemas.microsoft.com/office/drawing/2014/main" id="{5530B7BE-48BB-CB73-D488-0D56A0829DF9}"/>
              </a:ext>
            </a:extLst>
          </p:cNvPr>
          <p:cNvGrpSpPr/>
          <p:nvPr/>
        </p:nvGrpSpPr>
        <p:grpSpPr>
          <a:xfrm>
            <a:off x="12112908" y="5662517"/>
            <a:ext cx="4754880" cy="2514721"/>
            <a:chOff x="811255" y="6226215"/>
            <a:chExt cx="6043310" cy="2514721"/>
          </a:xfrm>
        </p:grpSpPr>
        <p:sp>
          <p:nvSpPr>
            <p:cNvPr id="16" name="TextBox 15">
              <a:extLst>
                <a:ext uri="{FF2B5EF4-FFF2-40B4-BE49-F238E27FC236}">
                  <a16:creationId xmlns:a16="http://schemas.microsoft.com/office/drawing/2014/main" id="{4F3810C1-8650-BD87-A806-AAF8827270EC}"/>
                </a:ext>
              </a:extLst>
            </p:cNvPr>
            <p:cNvSpPr txBox="1"/>
            <p:nvPr/>
          </p:nvSpPr>
          <p:spPr>
            <a:xfrm>
              <a:off x="2213267" y="6226215"/>
              <a:ext cx="3239284" cy="954107"/>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 and clean</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0BF8353-C753-9973-D2A8-ECA5976C6603}"/>
                </a:ext>
              </a:extLst>
            </p:cNvPr>
            <p:cNvSpPr/>
            <p:nvPr/>
          </p:nvSpPr>
          <p:spPr>
            <a:xfrm>
              <a:off x="811255" y="7392297"/>
              <a:ext cx="6043310" cy="134863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a:t>
              </a:r>
            </a:p>
          </p:txBody>
        </p:sp>
      </p:grpSp>
      <p:grpSp>
        <p:nvGrpSpPr>
          <p:cNvPr id="19" name="Graphic 2">
            <a:extLst>
              <a:ext uri="{FF2B5EF4-FFF2-40B4-BE49-F238E27FC236}">
                <a16:creationId xmlns:a16="http://schemas.microsoft.com/office/drawing/2014/main" id="{69C2A54E-7CD4-9710-1ADD-B0A90C53A4D7}"/>
              </a:ext>
            </a:extLst>
          </p:cNvPr>
          <p:cNvGrpSpPr/>
          <p:nvPr/>
        </p:nvGrpSpPr>
        <p:grpSpPr>
          <a:xfrm>
            <a:off x="3173232" y="3700983"/>
            <a:ext cx="1248842" cy="1228798"/>
            <a:chOff x="13185684" y="3434558"/>
            <a:chExt cx="1234415" cy="1214603"/>
          </a:xfrm>
          <a:solidFill>
            <a:schemeClr val="accent2"/>
          </a:solidFill>
        </p:grpSpPr>
        <p:sp>
          <p:nvSpPr>
            <p:cNvPr id="20" name="Freeform: Shape 19">
              <a:extLst>
                <a:ext uri="{FF2B5EF4-FFF2-40B4-BE49-F238E27FC236}">
                  <a16:creationId xmlns:a16="http://schemas.microsoft.com/office/drawing/2014/main" id="{579ABC19-228F-AB0F-87CB-A06A119A846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DF79D974-F113-DBFC-28A1-E225BC883B08}"/>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2" name="Freeform: Shape 21">
            <a:extLst>
              <a:ext uri="{FF2B5EF4-FFF2-40B4-BE49-F238E27FC236}">
                <a16:creationId xmlns:a16="http://schemas.microsoft.com/office/drawing/2014/main" id="{9F4E50BF-50E3-A34E-417C-77939671D13B}"/>
              </a:ext>
            </a:extLst>
          </p:cNvPr>
          <p:cNvSpPr/>
          <p:nvPr/>
        </p:nvSpPr>
        <p:spPr>
          <a:xfrm>
            <a:off x="13853633" y="3678659"/>
            <a:ext cx="1273430" cy="1273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23" name="Graphic 4">
            <a:extLst>
              <a:ext uri="{FF2B5EF4-FFF2-40B4-BE49-F238E27FC236}">
                <a16:creationId xmlns:a16="http://schemas.microsoft.com/office/drawing/2014/main" id="{82269A98-A5F9-4D9F-9A2B-85F0C97192B2}"/>
              </a:ext>
            </a:extLst>
          </p:cNvPr>
          <p:cNvGrpSpPr/>
          <p:nvPr/>
        </p:nvGrpSpPr>
        <p:grpSpPr>
          <a:xfrm>
            <a:off x="8507188" y="3678538"/>
            <a:ext cx="1273626" cy="1273688"/>
            <a:chOff x="10884230" y="3442838"/>
            <a:chExt cx="1234377" cy="1234439"/>
          </a:xfrm>
          <a:solidFill>
            <a:schemeClr val="accent2"/>
          </a:solidFill>
        </p:grpSpPr>
        <p:sp>
          <p:nvSpPr>
            <p:cNvPr id="24" name="Freeform: Shape 23">
              <a:extLst>
                <a:ext uri="{FF2B5EF4-FFF2-40B4-BE49-F238E27FC236}">
                  <a16:creationId xmlns:a16="http://schemas.microsoft.com/office/drawing/2014/main" id="{9E06461D-7AFD-AA1A-0FFB-CACF751890B9}"/>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257C71D0-2331-6747-535D-22EE3A60253E}"/>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0EC2B94-77CD-40A2-9F2B-D5A83B24710C}"/>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FF6D6C8C-09E5-33C7-A82B-656362DA95A3}"/>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AC9BC407-F3ED-FA47-B9BD-3AD99259801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6BA9843A-8BD3-80A0-9D5D-D5120437AA5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4542385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55"/>
                            </p:stCondLst>
                            <p:childTnLst>
                              <p:par>
                                <p:cTn id="10" presetID="0" presetClass="entr" presetSubtype="0" fill="hold" nodeType="afterEffect">
                                  <p:stCondLst>
                                    <p:cond delay="0"/>
                                  </p:stCondLst>
                                  <p:childTnLst>
                                    <p:set>
                                      <p:cBhvr>
                                        <p:cTn id="11" dur="1000" fill="hold">
                                          <p:stCondLst>
                                            <p:cond delay="0"/>
                                          </p:stCondLst>
                                        </p:cTn>
                                        <p:tgtEl>
                                          <p:spTgt spid="19"/>
                                        </p:tgtEl>
                                        <p:attrNameLst>
                                          <p:attrName>style.visibility</p:attrName>
                                        </p:attrNameLst>
                                      </p:cBhvr>
                                      <p:to>
                                        <p:strVal val="visible"/>
                                      </p:to>
                                    </p:set>
                                    <p:anim to="" calcmode="lin" valueType="num">
                                      <p:cBhvr>
                                        <p:cTn id="12"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ppt_x"/>
                                          </p:val>
                                        </p:tav>
                                        <p:tav tm="100000">
                                          <p:val>
                                            <p:strVal val="#ppt_x"/>
                                          </p:val>
                                        </p:tav>
                                      </p:tavLst>
                                    </p:anim>
                                    <p:anim calcmode="lin" valueType="num">
                                      <p:cBhvr additive="base">
                                        <p:cTn id="17" dur="1000" fill="hold"/>
                                        <p:tgtEl>
                                          <p:spTgt spid="3"/>
                                        </p:tgtEl>
                                        <p:attrNameLst>
                                          <p:attrName>ppt_y</p:attrName>
                                        </p:attrNameLst>
                                      </p:cBhvr>
                                      <p:tavLst>
                                        <p:tav tm="0">
                                          <p:val>
                                            <p:strVal val="1+#ppt_h/2"/>
                                          </p:val>
                                        </p:tav>
                                        <p:tav tm="100000">
                                          <p:val>
                                            <p:strVal val="#ppt_y"/>
                                          </p:val>
                                        </p:tav>
                                      </p:tavLst>
                                    </p:anim>
                                  </p:childTnLst>
                                </p:cTn>
                              </p:par>
                            </p:childTnLst>
                          </p:cTn>
                        </p:par>
                        <p:par>
                          <p:cTn id="18" fill="hold">
                            <p:stCondLst>
                              <p:cond delay="2155"/>
                            </p:stCondLst>
                            <p:childTnLst>
                              <p:par>
                                <p:cTn id="19" presetID="0" presetClass="entr" presetSubtype="0" fill="hold" nodeType="afterEffect">
                                  <p:stCondLst>
                                    <p:cond delay="0"/>
                                  </p:stCondLst>
                                  <p:childTnLst>
                                    <p:set>
                                      <p:cBhvr>
                                        <p:cTn id="20" dur="1000" fill="hold">
                                          <p:stCondLst>
                                            <p:cond delay="0"/>
                                          </p:stCondLst>
                                        </p:cTn>
                                        <p:tgtEl>
                                          <p:spTgt spid="23"/>
                                        </p:tgtEl>
                                        <p:attrNameLst>
                                          <p:attrName>style.visibility</p:attrName>
                                        </p:attrNameLst>
                                      </p:cBhvr>
                                      <p:to>
                                        <p:strVal val="visible"/>
                                      </p:to>
                                    </p:set>
                                    <p:anim to="" calcmode="lin" valueType="num">
                                      <p:cBhvr>
                                        <p:cTn id="21" dur="10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1000" fill="hold"/>
                                        <p:tgtEl>
                                          <p:spTgt spid="12"/>
                                        </p:tgtEl>
                                        <p:attrNameLst>
                                          <p:attrName>ppt_x</p:attrName>
                                        </p:attrNameLst>
                                      </p:cBhvr>
                                      <p:tavLst>
                                        <p:tav tm="0">
                                          <p:val>
                                            <p:strVal val="#ppt_x"/>
                                          </p:val>
                                        </p:tav>
                                        <p:tav tm="100000">
                                          <p:val>
                                            <p:strVal val="#ppt_x"/>
                                          </p:val>
                                        </p:tav>
                                      </p:tavLst>
                                    </p:anim>
                                    <p:anim calcmode="lin" valueType="num">
                                      <p:cBhvr additive="base">
                                        <p:cTn id="26" dur="10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3155"/>
                            </p:stCondLst>
                            <p:childTnLst>
                              <p:par>
                                <p:cTn id="28" presetID="0" presetClass="entr" presetSubtype="0" fill="hold" grpId="0" nodeType="afterEffect">
                                  <p:stCondLst>
                                    <p:cond delay="0"/>
                                  </p:stCondLst>
                                  <p:childTnLst>
                                    <p:set>
                                      <p:cBhvr>
                                        <p:cTn id="29" dur="1000" fill="hold">
                                          <p:stCondLst>
                                            <p:cond delay="0"/>
                                          </p:stCondLst>
                                        </p:cTn>
                                        <p:tgtEl>
                                          <p:spTgt spid="22"/>
                                        </p:tgtEl>
                                        <p:attrNameLst>
                                          <p:attrName>style.visibility</p:attrName>
                                        </p:attrNameLst>
                                      </p:cBhvr>
                                      <p:to>
                                        <p:strVal val="visible"/>
                                      </p:to>
                                    </p:set>
                                    <p:anim to="" calcmode="lin" valueType="num">
                                      <p:cBhvr>
                                        <p:cTn id="30" dur="10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1000" fill="hold"/>
                                        <p:tgtEl>
                                          <p:spTgt spid="15"/>
                                        </p:tgtEl>
                                        <p:attrNameLst>
                                          <p:attrName>ppt_x</p:attrName>
                                        </p:attrNameLst>
                                      </p:cBhvr>
                                      <p:tavLst>
                                        <p:tav tm="0">
                                          <p:val>
                                            <p:strVal val="#ppt_x"/>
                                          </p:val>
                                        </p:tav>
                                        <p:tav tm="100000">
                                          <p:val>
                                            <p:strVal val="#ppt_x"/>
                                          </p:val>
                                        </p:tav>
                                      </p:tavLst>
                                    </p:anim>
                                    <p:anim calcmode="lin" valueType="num">
                                      <p:cBhvr additive="base">
                                        <p:cTn id="35"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2EA074B-FABB-3BA0-58B6-C2BC89869DDD}"/>
              </a:ext>
            </a:extLst>
          </p:cNvPr>
          <p:cNvSpPr/>
          <p:nvPr/>
        </p:nvSpPr>
        <p:spPr>
          <a:xfrm>
            <a:off x="0" y="0"/>
            <a:ext cx="182880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a:extLst>
              <a:ext uri="{FF2B5EF4-FFF2-40B4-BE49-F238E27FC236}">
                <a16:creationId xmlns:a16="http://schemas.microsoft.com/office/drawing/2014/main" id="{810D2EF7-7068-DA04-E1C1-545D8F60B567}"/>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6D2E0-7CF2-E683-89CD-3DD37563F448}"/>
              </a:ext>
            </a:extLst>
          </p:cNvPr>
          <p:cNvSpPr txBox="1"/>
          <p:nvPr/>
        </p:nvSpPr>
        <p:spPr>
          <a:xfrm>
            <a:off x="1754363" y="4633940"/>
            <a:ext cx="5294137"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Bodoni Moda 28pt ExtraBold" pitchFamily="2" charset="0"/>
              </a:rPr>
              <a:t>Marketing Analysis</a:t>
            </a:r>
          </a:p>
        </p:txBody>
      </p:sp>
      <p:sp>
        <p:nvSpPr>
          <p:cNvPr id="4" name="TextBox 3">
            <a:extLst>
              <a:ext uri="{FF2B5EF4-FFF2-40B4-BE49-F238E27FC236}">
                <a16:creationId xmlns:a16="http://schemas.microsoft.com/office/drawing/2014/main" id="{461D5A25-95EA-C147-1CFA-4CB4947CE457}"/>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accent2"/>
                </a:solidFill>
                <a:latin typeface="Bodoni Moda 28pt ExtraBold" pitchFamily="2" charset="0"/>
              </a:rPr>
              <a:t>02.</a:t>
            </a:r>
          </a:p>
        </p:txBody>
      </p:sp>
      <p:sp>
        <p:nvSpPr>
          <p:cNvPr id="5" name="TextBox 4">
            <a:extLst>
              <a:ext uri="{FF2B5EF4-FFF2-40B4-BE49-F238E27FC236}">
                <a16:creationId xmlns:a16="http://schemas.microsoft.com/office/drawing/2014/main" id="{164BC468-83EB-051C-0D40-4BE19DBDA714}"/>
              </a:ext>
            </a:extLst>
          </p:cNvPr>
          <p:cNvSpPr txBox="1"/>
          <p:nvPr/>
        </p:nvSpPr>
        <p:spPr>
          <a:xfrm>
            <a:off x="1754363" y="7007798"/>
            <a:ext cx="5294137" cy="1025474"/>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 nd ex mea. </a:t>
            </a:r>
          </a:p>
        </p:txBody>
      </p:sp>
      <p:sp>
        <p:nvSpPr>
          <p:cNvPr id="7" name="TextBox 6">
            <a:extLst>
              <a:ext uri="{FF2B5EF4-FFF2-40B4-BE49-F238E27FC236}">
                <a16:creationId xmlns:a16="http://schemas.microsoft.com/office/drawing/2014/main" id="{EE38FFC6-901B-9650-E1FE-CFD4C0D89BA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52975603-1470-A147-B6F4-3E012C8E0C0E}"/>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D634B8D6-77ED-A228-1AEA-1D3DD005C89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1" name="Freeform: Shape 10">
            <a:extLst>
              <a:ext uri="{FF2B5EF4-FFF2-40B4-BE49-F238E27FC236}">
                <a16:creationId xmlns:a16="http://schemas.microsoft.com/office/drawing/2014/main" id="{525A66A7-D3B8-3D7E-387E-E21A5CE877C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318373923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11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C9A45B3-5285-90E5-0599-82FFC298BC24}"/>
              </a:ext>
            </a:extLst>
          </p:cNvPr>
          <p:cNvSpPr txBox="1"/>
          <p:nvPr/>
        </p:nvSpPr>
        <p:spPr>
          <a:xfrm>
            <a:off x="2301240" y="2316480"/>
            <a:ext cx="5944448" cy="3785652"/>
          </a:xfrm>
          <a:prstGeom prst="rect">
            <a:avLst/>
          </a:prstGeom>
          <a:noFill/>
        </p:spPr>
        <p:txBody>
          <a:bodyPr wrap="square" rtlCol="0">
            <a:spAutoFit/>
          </a:bodyPr>
          <a:lstStyle/>
          <a:p>
            <a:pPr algn="r"/>
            <a:r>
              <a:rPr lang="en-US" sz="6000">
                <a:solidFill>
                  <a:schemeClr val="tx1">
                    <a:lumMod val="85000"/>
                    <a:lumOff val="15000"/>
                  </a:schemeClr>
                </a:solidFill>
                <a:latin typeface="Bodoni Moda 28pt ExtraBold" pitchFamily="2" charset="0"/>
                <a:cs typeface="Rubik Light" panose="00000400000000000000" pitchFamily="2" charset="-79"/>
              </a:rPr>
              <a:t>A picture </a:t>
            </a:r>
            <a:r>
              <a:rPr lang="en-US" altLang="zh-CN" sz="6000">
                <a:solidFill>
                  <a:schemeClr val="tx1">
                    <a:lumMod val="85000"/>
                    <a:lumOff val="15000"/>
                  </a:schemeClr>
                </a:solidFill>
                <a:latin typeface="Bodoni Moda 28pt ExtraBold" pitchFamily="2" charset="0"/>
                <a:cs typeface="Rubik Light" panose="00000400000000000000" pitchFamily="2" charset="-79"/>
              </a:rPr>
              <a:t>always reinforces the concept.</a:t>
            </a:r>
            <a:endParaRPr lang="en-ID" sz="6000" dirty="0">
              <a:solidFill>
                <a:schemeClr val="tx1">
                  <a:lumMod val="85000"/>
                  <a:lumOff val="15000"/>
                </a:schemeClr>
              </a:solidFill>
              <a:latin typeface="Bodoni Moda 28pt ExtraBold" pitchFamily="2" charset="0"/>
              <a:cs typeface="Rubik Light" panose="00000400000000000000" pitchFamily="2" charset="-79"/>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757DEFC-B67A-6738-D253-41A437B88223}"/>
              </a:ext>
            </a:extLst>
          </p:cNvPr>
          <p:cNvSpPr/>
          <p:nvPr/>
        </p:nvSpPr>
        <p:spPr>
          <a:xfrm>
            <a:off x="1866900" y="6630479"/>
            <a:ext cx="6365201" cy="1348639"/>
          </a:xfrm>
          <a:prstGeom prst="rect">
            <a:avLst/>
          </a:prstGeom>
        </p:spPr>
        <p:txBody>
          <a:bodyPr wrap="square">
            <a:spAutoFit/>
          </a:bodyPr>
          <a:lstStyle/>
          <a:p>
            <a:pPr algn="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6" name="Picture Placeholder 5">
            <a:extLst>
              <a:ext uri="{FF2B5EF4-FFF2-40B4-BE49-F238E27FC236}">
                <a16:creationId xmlns:a16="http://schemas.microsoft.com/office/drawing/2014/main" id="{104EE909-A410-5932-140A-0408013AD155}"/>
              </a:ext>
            </a:extLst>
          </p:cNvPr>
          <p:cNvSpPr>
            <a:spLocks noGrp="1"/>
          </p:cNvSpPr>
          <p:nvPr>
            <p:ph type="pic" sz="quarter" idx="10"/>
          </p:nvPr>
        </p:nvSpPr>
        <p:spPr/>
      </p:sp>
    </p:spTree>
    <p:extLst>
      <p:ext uri="{BB962C8B-B14F-4D97-AF65-F5344CB8AC3E}">
        <p14:creationId xmlns:p14="http://schemas.microsoft.com/office/powerpoint/2010/main" val="11179374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51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4534ADE-2148-A2CE-D0A3-83F054C1E904}"/>
              </a:ext>
            </a:extLst>
          </p:cNvPr>
          <p:cNvSpPr txBox="1"/>
          <p:nvPr/>
        </p:nvSpPr>
        <p:spPr>
          <a:xfrm>
            <a:off x="3350683" y="3275091"/>
            <a:ext cx="11586634" cy="2215991"/>
          </a:xfrm>
          <a:prstGeom prst="rect">
            <a:avLst/>
          </a:prstGeom>
          <a:noFill/>
        </p:spPr>
        <p:txBody>
          <a:bodyPr wrap="square">
            <a:spAutoFit/>
          </a:bodyPr>
          <a:lstStyle/>
          <a:p>
            <a:pPr algn="ctr"/>
            <a:r>
              <a:rPr lang="en-US" altLang="zh-CN" sz="13800">
                <a:solidFill>
                  <a:schemeClr val="accent2"/>
                </a:solidFill>
                <a:latin typeface="Bodoni Moda 28pt ExtraBold" pitchFamily="2" charset="0"/>
              </a:rPr>
              <a:t>Big Concept</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DAFFED-F2E2-2521-9EB5-B8B0CA1C2042}"/>
              </a:ext>
            </a:extLst>
          </p:cNvPr>
          <p:cNvSpPr/>
          <p:nvPr/>
        </p:nvSpPr>
        <p:spPr>
          <a:xfrm>
            <a:off x="5961400" y="6084620"/>
            <a:ext cx="6365201" cy="1025474"/>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Tree>
    <p:extLst>
      <p:ext uri="{BB962C8B-B14F-4D97-AF65-F5344CB8AC3E}">
        <p14:creationId xmlns:p14="http://schemas.microsoft.com/office/powerpoint/2010/main" val="6800892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53"/>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5459E93-03D0-2DEE-9FCC-0622D7C1CC4D}"/>
              </a:ext>
            </a:extLst>
          </p:cNvPr>
          <p:cNvSpPr txBox="1"/>
          <p:nvPr/>
        </p:nvSpPr>
        <p:spPr>
          <a:xfrm>
            <a:off x="10615079" y="2261421"/>
            <a:ext cx="4570491"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Our Portfolios</a:t>
            </a:r>
            <a:endParaRPr lang="en-US" sz="6000" b="0">
              <a:latin typeface="Bodoni Moda 28pt ExtraBold"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29B6BFE-62B0-9A15-6C63-6E082609B3A6}"/>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16" name="Picture Placeholder 15">
            <a:extLst>
              <a:ext uri="{FF2B5EF4-FFF2-40B4-BE49-F238E27FC236}">
                <a16:creationId xmlns:a16="http://schemas.microsoft.com/office/drawing/2014/main" id="{869C4298-99D0-10FD-7ED8-2E7B487B09E0}"/>
              </a:ext>
            </a:extLst>
          </p:cNvPr>
          <p:cNvSpPr>
            <a:spLocks noGrp="1"/>
          </p:cNvSpPr>
          <p:nvPr>
            <p:ph type="pic" sz="quarter" idx="11"/>
          </p:nvPr>
        </p:nvSpPr>
        <p:spPr/>
      </p:sp>
      <p:sp>
        <p:nvSpPr>
          <p:cNvPr id="17" name="Picture Placeholder 16">
            <a:extLst>
              <a:ext uri="{FF2B5EF4-FFF2-40B4-BE49-F238E27FC236}">
                <a16:creationId xmlns:a16="http://schemas.microsoft.com/office/drawing/2014/main" id="{2E5E2AE6-EA00-5BA1-A837-A92196517068}"/>
              </a:ext>
            </a:extLst>
          </p:cNvPr>
          <p:cNvSpPr>
            <a:spLocks noGrp="1"/>
          </p:cNvSpPr>
          <p:nvPr>
            <p:ph type="pic" sz="quarter" idx="12"/>
          </p:nvPr>
        </p:nvSpPr>
        <p:spPr/>
      </p:sp>
      <p:sp>
        <p:nvSpPr>
          <p:cNvPr id="18" name="Picture Placeholder 17">
            <a:extLst>
              <a:ext uri="{FF2B5EF4-FFF2-40B4-BE49-F238E27FC236}">
                <a16:creationId xmlns:a16="http://schemas.microsoft.com/office/drawing/2014/main" id="{7FFE9BEC-53F7-A228-C32B-C6F73C93E360}"/>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46EE8A33-96E4-FFA1-AE81-25B98C85EC25}"/>
              </a:ext>
            </a:extLst>
          </p:cNvPr>
          <p:cNvSpPr>
            <a:spLocks noGrp="1"/>
          </p:cNvSpPr>
          <p:nvPr>
            <p:ph type="pic" sz="quarter" idx="10"/>
          </p:nvPr>
        </p:nvSpPr>
        <p:spPr/>
      </p:sp>
    </p:spTree>
    <p:extLst>
      <p:ext uri="{BB962C8B-B14F-4D97-AF65-F5344CB8AC3E}">
        <p14:creationId xmlns:p14="http://schemas.microsoft.com/office/powerpoint/2010/main" val="18087237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17E86CE-A5D1-C031-56B0-EB0F6155F25B}"/>
              </a:ext>
            </a:extLst>
          </p:cNvPr>
          <p:cNvSpPr/>
          <p:nvPr/>
        </p:nvSpPr>
        <p:spPr>
          <a:xfrm>
            <a:off x="2798315" y="3616606"/>
            <a:ext cx="2291790" cy="2291788"/>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FB4E737A-8E5B-5126-5077-62818580EBF8}"/>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3FF16BE4-760E-D422-672D-369FB61C5961}"/>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FFA64F80-74AD-88F9-B7B8-F93C219989CA}"/>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204FE3F1-2EE5-8126-5BC2-A862377FE9A6}"/>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B7DB4984-D5A7-D51B-6FCB-2627C91C7E07}"/>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766979BF-FBE8-F6B4-2994-DD202C75217E}"/>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DD5A6110-CF65-D437-E349-683CE0EA0755}"/>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0A6C4AA6-ADEA-B065-6319-27FEF2D695DA}"/>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B896D5D9-6BC3-770C-992F-5B6853A72AF7}"/>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168D75F3-E0D7-D22C-7C55-B3655E6F30D0}"/>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0E5110BC-B10F-501A-7C5F-80C6DE8DD741}"/>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B6D9D6D5-00B2-6D64-19CC-A67A858C34F5}"/>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D925AAF3-85FF-3E7D-392C-A1D50ED995E0}"/>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80B96482-EB58-D69A-629E-E911D67E69A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7CA7B6A9-0DF2-2FC7-B5DC-BC9E4BEA1896}"/>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F2BE5B7A-ABC0-F7FE-889F-697599022ED3}"/>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4C3237C3-2CF9-B1F5-E8E1-5878DFE678D6}"/>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2F614B0E-45C9-538C-EB6A-042E76B54183}"/>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AD43DC2C-8F78-DBD0-FB12-7AC8AD23A854}"/>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6E57B3F9-7503-8058-FD2D-6CDE5124EBA2}"/>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5ED4CED6-6307-2654-E101-91D15C6111FD}"/>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00445BD0-32F6-F1AF-622F-B3AA775F20A3}"/>
              </a:ext>
            </a:extLst>
          </p:cNvPr>
          <p:cNvSpPr/>
          <p:nvPr/>
        </p:nvSpPr>
        <p:spPr>
          <a:xfrm>
            <a:off x="7998104" y="3616606"/>
            <a:ext cx="2291790" cy="2291788"/>
          </a:xfrm>
          <a:prstGeom prst="rect">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3217E1A2-C5FA-3D7B-E35F-0BBE714AB780}"/>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09C8DFCB-C743-B1E0-F46A-8594A68D0CFD}"/>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9DE4DDAD-1C03-30D9-ECFE-7B68871177E2}"/>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7F5D5176-19F1-31AA-DE2C-128DAF7E72F5}"/>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F72D8B16-C449-97B5-E352-75C83D4245FB}"/>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59B6F122-D408-CA32-F198-87856C5C3374}"/>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B80CEBD0-DE3F-2DC2-AB21-8C522F4CF4E4}"/>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DC83E11B-0B5D-25F7-B1E5-0B10E29CD81E}"/>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98D8BB18-4D7F-D3A3-43AB-A4B9F3FD7ADF}"/>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D028BA80-E030-E389-43C2-F47CDEA940E6}"/>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CC1132E4-AE57-B03D-1953-05EF0AE852E2}"/>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91DB420C-33A7-A798-9873-AB41F52FEDFD}"/>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6A08E212-9F6A-97BB-3E98-B53D8FFD1837}"/>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17992C7A-C2E2-0F49-631D-E5161317745F}"/>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74FDF5E2-EE6E-024A-3B96-D8128BE54B08}"/>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794A1296-F06C-58D9-D4B0-D63D2483DF63}"/>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31AEE935-7016-0875-80CF-EF6BDDE1CE34}"/>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83CDE8C4-5ECB-F519-C501-EBF0AAAC2340}"/>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F0F99493-9642-AA04-EBD8-61E869173A8A}"/>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BCDCFD3A-C344-8BC9-33E0-5EDE60C3BB4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4FFB95BC-CA2C-6A43-35A2-14174F4A0D4D}"/>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361BC104-5261-3A5C-4581-A4078D5A81FF}"/>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E86BF619-99EE-D053-3EEA-269530D0AB5F}"/>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86FCF477-92B6-8C44-EA3B-67EFF2384762}"/>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BDDBF6B7-44F6-1153-9910-CB9169E87764}"/>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D96DBDC0-AFF1-0735-F04C-38C283F44B99}"/>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F21ADBEB-2C3B-824E-FEEA-D9CCEE7EC57D}"/>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E6774470-0296-72B8-7F3D-8FB3592F3C60}"/>
              </a:ext>
            </a:extLst>
          </p:cNvPr>
          <p:cNvSpPr/>
          <p:nvPr/>
        </p:nvSpPr>
        <p:spPr>
          <a:xfrm>
            <a:off x="13197893" y="3616606"/>
            <a:ext cx="2291790" cy="2291788"/>
          </a:xfrm>
          <a:prstGeom prst="rect">
            <a:avLst/>
          </a:prstGeom>
          <a:solidFill>
            <a:schemeClr val="accent3"/>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F8492BB0-085F-5D56-2ECB-1F16D28BA9FA}"/>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AFBCC76A-534C-F001-15ED-90DA71A77174}"/>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89889CBC-8C0C-9B3E-2F09-10E653A5C5C8}"/>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52AE648A-FC3F-7BE4-5FF1-B6D35787214E}"/>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65AA0312-89C3-0072-FF1B-AF859E1AC6C5}"/>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46AAA033-1B0C-BDB2-1EDF-B59C59AC8278}"/>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F3563047-825E-477D-41A2-F7DFDB33922F}"/>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31FE23FC-1D1B-1D9D-A38B-2D0D7E799AC1}"/>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67683837-34AD-F63D-9944-E84A223A904E}"/>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64E680A1-7780-5C6E-2269-5560501431B5}"/>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0E1C3492-22C7-8830-39C4-F9131EA5E6B6}"/>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41B7E0E2-A2D3-6DFB-7DAC-A048468DCE67}"/>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42026557-875A-6E53-9C71-F3F15005153C}"/>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CC048FD9-F9F5-8212-17D0-B772D68E7629}"/>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0D0B964A-F7ED-8B41-5AC4-4851E04B1251}"/>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49053C43-F606-7F17-B799-24E47C882D5D}"/>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7B5DCA32-9CF4-2A78-50F3-5CD2B2D2D0EB}"/>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6633CCAF-D29E-DF5D-92BB-93BCBE8C0AFD}"/>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530FC1ED-C923-F95B-E244-052BF811C71D}"/>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287FCC92-0B3D-3664-28B2-31596807DDCB}"/>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1B2825DA-5007-B588-3F27-FCD2A750E8DF}"/>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F60D7DF1-6E78-D8B0-E10C-5A14481D130A}"/>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5110A5E8-341C-8869-E0B9-B275D36BCD06}"/>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EA0C8A76-4E6D-86D5-3525-FE31B3C909A5}"/>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F39B42B1-EAFC-8AA7-AEE4-348D352F6309}"/>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6AE954D4-F891-599C-313D-BD9C4CDD775E}"/>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78F9B450-F736-2439-043D-D4FE1B69CF70}"/>
              </a:ext>
            </a:extLst>
          </p:cNvPr>
          <p:cNvGrpSpPr/>
          <p:nvPr/>
        </p:nvGrpSpPr>
        <p:grpSpPr>
          <a:xfrm>
            <a:off x="1886810" y="6573453"/>
            <a:ext cx="4114802" cy="1837538"/>
            <a:chOff x="1783179" y="6781800"/>
            <a:chExt cx="4099461" cy="1837538"/>
          </a:xfrm>
        </p:grpSpPr>
        <p:sp>
          <p:nvSpPr>
            <p:cNvPr id="80" name="TextBox 79">
              <a:extLst>
                <a:ext uri="{FF2B5EF4-FFF2-40B4-BE49-F238E27FC236}">
                  <a16:creationId xmlns:a16="http://schemas.microsoft.com/office/drawing/2014/main" id="{69948372-F631-96A1-D1A5-5194124C41D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783B4DF-D66D-72C5-C417-6BEC88A51DC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B58F5D0-9500-3060-789A-0D5CB83330E6}"/>
              </a:ext>
            </a:extLst>
          </p:cNvPr>
          <p:cNvGrpSpPr/>
          <p:nvPr/>
        </p:nvGrpSpPr>
        <p:grpSpPr>
          <a:xfrm>
            <a:off x="7086599" y="6573453"/>
            <a:ext cx="4114802" cy="1837538"/>
            <a:chOff x="1783179" y="6781800"/>
            <a:chExt cx="4099461" cy="1837538"/>
          </a:xfrm>
        </p:grpSpPr>
        <p:sp>
          <p:nvSpPr>
            <p:cNvPr id="83" name="TextBox 82">
              <a:extLst>
                <a:ext uri="{FF2B5EF4-FFF2-40B4-BE49-F238E27FC236}">
                  <a16:creationId xmlns:a16="http://schemas.microsoft.com/office/drawing/2014/main" id="{86FA927D-9C07-DC3C-AFBF-89472085F5B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C5B9EB-97CE-2139-2691-7730AE27AA8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732A4A8E-76B7-1135-FB8D-4F806D34E8A1}"/>
              </a:ext>
            </a:extLst>
          </p:cNvPr>
          <p:cNvGrpSpPr/>
          <p:nvPr/>
        </p:nvGrpSpPr>
        <p:grpSpPr>
          <a:xfrm>
            <a:off x="12286388" y="6573453"/>
            <a:ext cx="4114802" cy="1837538"/>
            <a:chOff x="1783179" y="6781800"/>
            <a:chExt cx="4099461" cy="1837538"/>
          </a:xfrm>
        </p:grpSpPr>
        <p:sp>
          <p:nvSpPr>
            <p:cNvPr id="86" name="TextBox 85">
              <a:extLst>
                <a:ext uri="{FF2B5EF4-FFF2-40B4-BE49-F238E27FC236}">
                  <a16:creationId xmlns:a16="http://schemas.microsoft.com/office/drawing/2014/main" id="{EEA4BB71-5323-2084-FF93-5B6350576DF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6CCCC98-828C-536A-FBED-90F0A21FBE2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9" name="Google Shape;204;p13">
            <a:extLst>
              <a:ext uri="{FF2B5EF4-FFF2-40B4-BE49-F238E27FC236}">
                <a16:creationId xmlns:a16="http://schemas.microsoft.com/office/drawing/2014/main" id="{832DEA43-6116-5BCB-BAB6-BC926E5F7FE5}"/>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Our Competitors</a:t>
            </a:r>
            <a:endParaRPr lang="en-US"/>
          </a:p>
        </p:txBody>
      </p:sp>
    </p:spTree>
    <p:extLst>
      <p:ext uri="{BB962C8B-B14F-4D97-AF65-F5344CB8AC3E}">
        <p14:creationId xmlns:p14="http://schemas.microsoft.com/office/powerpoint/2010/main" val="40159528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9"/>
                                        </p:tgtEl>
                                        <p:attrNameLst>
                                          <p:attrName>style.visibility</p:attrName>
                                        </p:attrNameLst>
                                      </p:cBhvr>
                                      <p:to>
                                        <p:strVal val="visible"/>
                                      </p:to>
                                    </p:set>
                                    <p:anim to="" calcmode="lin" valueType="num">
                                      <p:cBhvr>
                                        <p:cTn id="7" dur="750" fill="hold">
                                          <p:stCondLst>
                                            <p:cond delay="0"/>
                                          </p:stCondLst>
                                        </p:cTn>
                                        <p:tgtEl>
                                          <p:spTgt spid="8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9"/>
                                        </p:tgtEl>
                                      </p:cBhvr>
                                    </p:animEffect>
                                  </p:childTnLst>
                                </p:cTn>
                              </p:par>
                            </p:childTnLst>
                          </p:cTn>
                        </p:par>
                        <p:par>
                          <p:cTn id="9" fill="hold">
                            <p:stCondLst>
                              <p:cond delay="1043"/>
                            </p:stCondLst>
                            <p:childTnLst>
                              <p:par>
                                <p:cTn id="10" presetID="0" presetClass="entr" presetSubtype="0" fill="hold" grpId="0"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1000" fill="hold">
                                          <p:stCondLst>
                                            <p:cond delay="0"/>
                                          </p:stCondLst>
                                        </p:cTn>
                                        <p:tgtEl>
                                          <p:spTgt spid="3"/>
                                        </p:tgtEl>
                                        <p:attrNameLst>
                                          <p:attrName>style.visibility</p:attrName>
                                        </p:attrNameLst>
                                      </p:cBhvr>
                                      <p:to>
                                        <p:strVal val="visible"/>
                                      </p:to>
                                    </p:set>
                                    <p:anim to="" calcmode="lin" valueType="num">
                                      <p:cBhvr>
                                        <p:cTn id="16"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79"/>
                                        </p:tgtEl>
                                        <p:attrNameLst>
                                          <p:attrName>style.visibility</p:attrName>
                                        </p:attrNameLst>
                                      </p:cBhvr>
                                      <p:to>
                                        <p:strVal val="visible"/>
                                      </p:to>
                                    </p:set>
                                    <p:anim calcmode="lin" valueType="num">
                                      <p:cBhvr additive="base">
                                        <p:cTn id="20" dur="1000" fill="hold"/>
                                        <p:tgtEl>
                                          <p:spTgt spid="79"/>
                                        </p:tgtEl>
                                        <p:attrNameLst>
                                          <p:attrName>ppt_x</p:attrName>
                                        </p:attrNameLst>
                                      </p:cBhvr>
                                      <p:tavLst>
                                        <p:tav tm="0">
                                          <p:val>
                                            <p:strVal val="#ppt_x"/>
                                          </p:val>
                                        </p:tav>
                                        <p:tav tm="100000">
                                          <p:val>
                                            <p:strVal val="#ppt_x"/>
                                          </p:val>
                                        </p:tav>
                                      </p:tavLst>
                                    </p:anim>
                                    <p:anim calcmode="lin" valueType="num">
                                      <p:cBhvr additive="base">
                                        <p:cTn id="21" dur="1000" fill="hold"/>
                                        <p:tgtEl>
                                          <p:spTgt spid="79"/>
                                        </p:tgtEl>
                                        <p:attrNameLst>
                                          <p:attrName>ppt_y</p:attrName>
                                        </p:attrNameLst>
                                      </p:cBhvr>
                                      <p:tavLst>
                                        <p:tav tm="0">
                                          <p:val>
                                            <p:strVal val="1+#ppt_h/2"/>
                                          </p:val>
                                        </p:tav>
                                        <p:tav tm="100000">
                                          <p:val>
                                            <p:strVal val="#ppt_y"/>
                                          </p:val>
                                        </p:tav>
                                      </p:tavLst>
                                    </p:anim>
                                  </p:childTnLst>
                                </p:cTn>
                              </p:par>
                            </p:childTnLst>
                          </p:cTn>
                        </p:par>
                        <p:par>
                          <p:cTn id="22" fill="hold">
                            <p:stCondLst>
                              <p:cond delay="2043"/>
                            </p:stCondLst>
                            <p:childTnLst>
                              <p:par>
                                <p:cTn id="23" presetID="0" presetClass="entr" presetSubtype="0" fill="hold" grpId="0" nodeType="afterEffect">
                                  <p:stCondLst>
                                    <p:cond delay="0"/>
                                  </p:stCondLst>
                                  <p:childTnLst>
                                    <p:set>
                                      <p:cBhvr>
                                        <p:cTn id="24" dur="1000" fill="hold">
                                          <p:stCondLst>
                                            <p:cond delay="0"/>
                                          </p:stCondLst>
                                        </p:cTn>
                                        <p:tgtEl>
                                          <p:spTgt spid="24"/>
                                        </p:tgtEl>
                                        <p:attrNameLst>
                                          <p:attrName>style.visibility</p:attrName>
                                        </p:attrNameLst>
                                      </p:cBhvr>
                                      <p:to>
                                        <p:strVal val="visible"/>
                                      </p:to>
                                    </p:set>
                                    <p:anim to="" calcmode="lin" valueType="num">
                                      <p:cBhvr>
                                        <p:cTn id="25" dur="10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25"/>
                                        </p:tgtEl>
                                        <p:attrNameLst>
                                          <p:attrName>style.visibility</p:attrName>
                                        </p:attrNameLst>
                                      </p:cBhvr>
                                      <p:to>
                                        <p:strVal val="visible"/>
                                      </p:to>
                                    </p:set>
                                    <p:anim to="" calcmode="lin" valueType="num">
                                      <p:cBhvr>
                                        <p:cTn id="29" dur="10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82"/>
                                        </p:tgtEl>
                                        <p:attrNameLst>
                                          <p:attrName>style.visibility</p:attrName>
                                        </p:attrNameLst>
                                      </p:cBhvr>
                                      <p:to>
                                        <p:strVal val="visible"/>
                                      </p:to>
                                    </p:set>
                                    <p:anim calcmode="lin" valueType="num">
                                      <p:cBhvr additive="base">
                                        <p:cTn id="33" dur="1000" fill="hold"/>
                                        <p:tgtEl>
                                          <p:spTgt spid="82"/>
                                        </p:tgtEl>
                                        <p:attrNameLst>
                                          <p:attrName>ppt_x</p:attrName>
                                        </p:attrNameLst>
                                      </p:cBhvr>
                                      <p:tavLst>
                                        <p:tav tm="0">
                                          <p:val>
                                            <p:strVal val="#ppt_x"/>
                                          </p:val>
                                        </p:tav>
                                        <p:tav tm="100000">
                                          <p:val>
                                            <p:strVal val="#ppt_x"/>
                                          </p:val>
                                        </p:tav>
                                      </p:tavLst>
                                    </p:anim>
                                    <p:anim calcmode="lin" valueType="num">
                                      <p:cBhvr additive="base">
                                        <p:cTn id="34" dur="1000" fill="hold"/>
                                        <p:tgtEl>
                                          <p:spTgt spid="82"/>
                                        </p:tgtEl>
                                        <p:attrNameLst>
                                          <p:attrName>ppt_y</p:attrName>
                                        </p:attrNameLst>
                                      </p:cBhvr>
                                      <p:tavLst>
                                        <p:tav tm="0">
                                          <p:val>
                                            <p:strVal val="1+#ppt_h/2"/>
                                          </p:val>
                                        </p:tav>
                                        <p:tav tm="100000">
                                          <p:val>
                                            <p:strVal val="#ppt_y"/>
                                          </p:val>
                                        </p:tav>
                                      </p:tavLst>
                                    </p:anim>
                                  </p:childTnLst>
                                </p:cTn>
                              </p:par>
                            </p:childTnLst>
                          </p:cTn>
                        </p:par>
                        <p:par>
                          <p:cTn id="35" fill="hold">
                            <p:stCondLst>
                              <p:cond delay="3043"/>
                            </p:stCondLst>
                            <p:childTnLst>
                              <p:par>
                                <p:cTn id="36" presetID="0" presetClass="entr" presetSubtype="0" fill="hold" grpId="0" nodeType="afterEffect">
                                  <p:stCondLst>
                                    <p:cond delay="0"/>
                                  </p:stCondLst>
                                  <p:childTnLst>
                                    <p:set>
                                      <p:cBhvr>
                                        <p:cTn id="37" dur="1000" fill="hold">
                                          <p:stCondLst>
                                            <p:cond delay="0"/>
                                          </p:stCondLst>
                                        </p:cTn>
                                        <p:tgtEl>
                                          <p:spTgt spid="52"/>
                                        </p:tgtEl>
                                        <p:attrNameLst>
                                          <p:attrName>style.visibility</p:attrName>
                                        </p:attrNameLst>
                                      </p:cBhvr>
                                      <p:to>
                                        <p:strVal val="visible"/>
                                      </p:to>
                                    </p:set>
                                    <p:anim to="" calcmode="lin" valueType="num">
                                      <p:cBhvr>
                                        <p:cTn id="38" dur="1000" fill="hold">
                                          <p:stCondLst>
                                            <p:cond delay="0"/>
                                          </p:stCondLst>
                                        </p:cTn>
                                        <p:tgtEl>
                                          <p:spTgt spid="52"/>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52"/>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1000" fill="hold">
                                          <p:stCondLst>
                                            <p:cond delay="0"/>
                                          </p:stCondLst>
                                        </p:cTn>
                                        <p:tgtEl>
                                          <p:spTgt spid="53"/>
                                        </p:tgtEl>
                                        <p:attrNameLst>
                                          <p:attrName>style.visibility</p:attrName>
                                        </p:attrNameLst>
                                      </p:cBhvr>
                                      <p:to>
                                        <p:strVal val="visible"/>
                                      </p:to>
                                    </p:set>
                                    <p:anim to="" calcmode="lin" valueType="num">
                                      <p:cBhvr>
                                        <p:cTn id="42"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nodeType="with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1000" fill="hold"/>
                                        <p:tgtEl>
                                          <p:spTgt spid="85"/>
                                        </p:tgtEl>
                                        <p:attrNameLst>
                                          <p:attrName>ppt_x</p:attrName>
                                        </p:attrNameLst>
                                      </p:cBhvr>
                                      <p:tavLst>
                                        <p:tav tm="0">
                                          <p:val>
                                            <p:strVal val="#ppt_x"/>
                                          </p:val>
                                        </p:tav>
                                        <p:tav tm="100000">
                                          <p:val>
                                            <p:strVal val="#ppt_x"/>
                                          </p:val>
                                        </p:tav>
                                      </p:tavLst>
                                    </p:anim>
                                    <p:anim calcmode="lin" valueType="num">
                                      <p:cBhvr additive="base">
                                        <p:cTn id="47"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529C17CA-522A-C25E-16D3-CE5EC92C3539}"/>
              </a:ext>
            </a:extLst>
          </p:cNvPr>
          <p:cNvGraphicFramePr/>
          <p:nvPr>
            <p:extLst>
              <p:ext uri="{D42A27DB-BD31-4B8C-83A1-F6EECF244321}">
                <p14:modId xmlns:p14="http://schemas.microsoft.com/office/powerpoint/2010/main" val="1008184944"/>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2EF576BA-3645-419F-AF97-FCF7254ECCCC}"/>
              </a:ext>
            </a:extLst>
          </p:cNvPr>
          <p:cNvSpPr txBox="1"/>
          <p:nvPr/>
        </p:nvSpPr>
        <p:spPr>
          <a:xfrm>
            <a:off x="10615080" y="2302061"/>
            <a:ext cx="50821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Marketing Trends</a:t>
            </a:r>
            <a:endParaRPr lang="en-US" sz="6000" b="0">
              <a:latin typeface="Bodoni Moda 28pt ExtraBold"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22DA1FC-5AA0-1176-CF35-5FAD805C2990}"/>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24254338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E7BA675-91B3-31BB-AD27-134D3690F92C}"/>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graphicFrame>
        <p:nvGraphicFramePr>
          <p:cNvPr id="3" name="Chart 2">
            <a:extLst>
              <a:ext uri="{FF2B5EF4-FFF2-40B4-BE49-F238E27FC236}">
                <a16:creationId xmlns:a16="http://schemas.microsoft.com/office/drawing/2014/main" id="{DF50C24B-64D9-BCFC-BDCC-D28E9AA34408}"/>
              </a:ext>
            </a:extLst>
          </p:cNvPr>
          <p:cNvGraphicFramePr/>
          <p:nvPr>
            <p:extLst>
              <p:ext uri="{D42A27DB-BD31-4B8C-83A1-F6EECF244321}">
                <p14:modId xmlns:p14="http://schemas.microsoft.com/office/powerpoint/2010/main" val="633052419"/>
              </p:ext>
            </p:extLst>
          </p:nvPr>
        </p:nvGraphicFramePr>
        <p:xfrm>
          <a:off x="8115300" y="1283203"/>
          <a:ext cx="8775078" cy="7720593"/>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A3CB24B5-13EE-8E52-3CA6-E8BF634781EA}"/>
              </a:ext>
            </a:extLst>
          </p:cNvPr>
          <p:cNvSpPr txBox="1"/>
          <p:nvPr/>
        </p:nvSpPr>
        <p:spPr>
          <a:xfrm>
            <a:off x="1760632" y="229698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Marketing Analysis</a:t>
            </a:r>
            <a:endParaRPr lang="en-US" sz="6000" b="0">
              <a:latin typeface="Bodoni Moda 28pt ExtraBold" pitchFamily="2" charset="0"/>
            </a:endParaRPr>
          </a:p>
        </p:txBody>
      </p:sp>
    </p:spTree>
    <p:extLst>
      <p:ext uri="{BB962C8B-B14F-4D97-AF65-F5344CB8AC3E}">
        <p14:creationId xmlns:p14="http://schemas.microsoft.com/office/powerpoint/2010/main" val="5225759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uiExpand="1">
        <p:bldAsOne/>
      </p:bldGraphic>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459589F8-8A08-D76F-FF2E-91E078048BDA}"/>
              </a:ext>
            </a:extLst>
          </p:cNvPr>
          <p:cNvSpPr/>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a:extLst>
              <a:ext uri="{FF2B5EF4-FFF2-40B4-BE49-F238E27FC236}">
                <a16:creationId xmlns:a16="http://schemas.microsoft.com/office/drawing/2014/main" id="{1306333E-9A0C-372E-5EFC-4843B46DF98D}"/>
              </a:ext>
            </a:extLst>
          </p:cNvPr>
          <p:cNvSpPr txBox="1"/>
          <p:nvPr/>
        </p:nvSpPr>
        <p:spPr>
          <a:xfrm>
            <a:off x="6502303" y="5259136"/>
            <a:ext cx="5283395" cy="584775"/>
          </a:xfrm>
          <a:prstGeom prst="rect">
            <a:avLst/>
          </a:prstGeom>
          <a:noFill/>
        </p:spPr>
        <p:txBody>
          <a:bodyPr wrap="square" rtlCol="0">
            <a:spAutoFit/>
          </a:bodyPr>
          <a:lstStyle/>
          <a:p>
            <a:pPr algn="ctr"/>
            <a:r>
              <a:rPr lang="en-US" sz="3200">
                <a:solidFill>
                  <a:schemeClr val="bg1"/>
                </a:solidFill>
                <a:latin typeface="+mj-lt"/>
              </a:rPr>
              <a:t>Our Big Number</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08A4B48-FAE0-7025-6093-69F12B5DE5B9}"/>
              </a:ext>
            </a:extLst>
          </p:cNvPr>
          <p:cNvSpPr/>
          <p:nvPr/>
        </p:nvSpPr>
        <p:spPr>
          <a:xfrm>
            <a:off x="6064298" y="6625700"/>
            <a:ext cx="6159404" cy="1169166"/>
          </a:xfrm>
          <a:prstGeom prst="rect">
            <a:avLst/>
          </a:prstGeom>
        </p:spPr>
        <p:txBody>
          <a:bodyPr wrap="square">
            <a:spAutoFit/>
          </a:bodyPr>
          <a:lstStyle/>
          <a:p>
            <a:pPr algn="ctr">
              <a:lnSpc>
                <a:spcPct val="150000"/>
              </a:lnSpc>
              <a:spcBef>
                <a:spcPts val="1200"/>
              </a:spcBef>
            </a:pPr>
            <a:r>
              <a:rPr lang="es-ES" altLang="zh-CN" sz="12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80000"/>
                  </a:schemeClr>
                </a:solidFill>
                <a:ea typeface="Lato Light" panose="020F0502020204030203" pitchFamily="34" charset="0"/>
                <a:cs typeface="Lato Light" panose="020F0502020204030203" pitchFamily="34" charset="0"/>
              </a:rPr>
              <a:t>. </a:t>
            </a:r>
            <a:r>
              <a:rPr lang="es-ES" altLang="zh-CN" sz="12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2E6276-1227-68E8-D207-98D208253214}"/>
              </a:ext>
            </a:extLst>
          </p:cNvPr>
          <p:cNvSpPr txBox="1"/>
          <p:nvPr/>
        </p:nvSpPr>
        <p:spPr>
          <a:xfrm>
            <a:off x="2414955" y="2650117"/>
            <a:ext cx="13458092"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Bodoni Moda 28pt ExtraBold" pitchFamily="2" charset="0"/>
              </a:rPr>
              <a:t>1,825,300</a:t>
            </a:r>
          </a:p>
        </p:txBody>
      </p:sp>
      <p:sp>
        <p:nvSpPr>
          <p:cNvPr id="9" name="TextBox 8">
            <a:extLst>
              <a:ext uri="{FF2B5EF4-FFF2-40B4-BE49-F238E27FC236}">
                <a16:creationId xmlns:a16="http://schemas.microsoft.com/office/drawing/2014/main" id="{5E7794B2-5E3E-8F24-2708-C0C2A7499ED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80000"/>
                  </a:schemeClr>
                </a:solidFill>
                <a:latin typeface="+mn-lt"/>
              </a:rPr>
              <a:t>©2022 MSLIDES Copyright</a:t>
            </a:r>
            <a:endParaRPr lang="zh-CN" altLang="en-US" sz="1200">
              <a:solidFill>
                <a:schemeClr val="bg1">
                  <a:alpha val="80000"/>
                </a:schemeClr>
              </a:solidFill>
              <a:latin typeface="+mn-lt"/>
            </a:endParaRPr>
          </a:p>
        </p:txBody>
      </p:sp>
      <p:sp>
        <p:nvSpPr>
          <p:cNvPr id="10" name="Freeform: Shape 9">
            <a:extLst>
              <a:ext uri="{FF2B5EF4-FFF2-40B4-BE49-F238E27FC236}">
                <a16:creationId xmlns:a16="http://schemas.microsoft.com/office/drawing/2014/main" id="{808C9922-B558-115D-88E4-02052BCA5FF2}"/>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11" name="TextBox 10">
            <a:extLst>
              <a:ext uri="{FF2B5EF4-FFF2-40B4-BE49-F238E27FC236}">
                <a16:creationId xmlns:a16="http://schemas.microsoft.com/office/drawing/2014/main" id="{0DF0CE9E-0559-FE7A-8FE8-DB68474648CC}"/>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alpha val="80000"/>
                  </a:schemeClr>
                </a:solidFill>
              </a:rPr>
              <a:t>MSLIDES.COM</a:t>
            </a:r>
            <a:endParaRPr lang="zh-CN" altLang="en-US" sz="1200" spc="300">
              <a:solidFill>
                <a:schemeClr val="bg1">
                  <a:alpha val="80000"/>
                </a:schemeClr>
              </a:solidFill>
            </a:endParaRPr>
          </a:p>
        </p:txBody>
      </p:sp>
      <p:sp>
        <p:nvSpPr>
          <p:cNvPr id="12" name="TextBox 11">
            <a:extLst>
              <a:ext uri="{FF2B5EF4-FFF2-40B4-BE49-F238E27FC236}">
                <a16:creationId xmlns:a16="http://schemas.microsoft.com/office/drawing/2014/main" id="{1BEC9E3C-8B98-CCB6-E987-51E28275B88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alpha val="80000"/>
                  </a:schemeClr>
                </a:solidFill>
                <a:latin typeface="+mn-lt"/>
              </a:rPr>
              <a:t>BUSINESS</a:t>
            </a:r>
          </a:p>
        </p:txBody>
      </p:sp>
    </p:spTree>
    <p:extLst>
      <p:ext uri="{BB962C8B-B14F-4D97-AF65-F5344CB8AC3E}">
        <p14:creationId xmlns:p14="http://schemas.microsoft.com/office/powerpoint/2010/main" val="6383169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7"/>
                                        </p:tgtEl>
                                        <p:attrNameLst>
                                          <p:attrName>style.visibility</p:attrName>
                                        </p:attrNameLst>
                                      </p:cBhvr>
                                      <p:to>
                                        <p:strVal val="visible"/>
                                      </p:to>
                                    </p:set>
                                    <p:anim to="" calcmode="lin" valueType="num">
                                      <p:cBhvr>
                                        <p:cTn id="7"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6A81C5F1-4083-7787-5007-FC9A163EE0BA}"/>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tx1">
                    <a:lumMod val="85000"/>
                    <a:lumOff val="15000"/>
                  </a:schemeClr>
                </a:solidFill>
                <a:latin typeface="Bodoni Moda 28pt ExtraBold" pitchFamily="2" charset="0"/>
                <a:cs typeface="K2D ExtraBold" panose="00000900000000000000" pitchFamily="2" charset="-34"/>
              </a:rPr>
              <a:t>Instructions For Use</a:t>
            </a:r>
          </a:p>
        </p:txBody>
      </p:sp>
      <p:sp>
        <p:nvSpPr>
          <p:cNvPr id="3" name="Google Shape;205;p13">
            <a:extLst>
              <a:ext uri="{FF2B5EF4-FFF2-40B4-BE49-F238E27FC236}">
                <a16:creationId xmlns:a16="http://schemas.microsoft.com/office/drawing/2014/main" id="{DE6CBC35-EEB0-B177-4A30-1FEE6A831CD0}"/>
              </a:ext>
            </a:extLst>
          </p:cNvPr>
          <p:cNvSpPr txBox="1">
            <a:spLocks/>
          </p:cNvSpPr>
          <p:nvPr/>
        </p:nvSpPr>
        <p:spPr>
          <a:xfrm>
            <a:off x="9110463"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785EA5F3-6E80-9706-274A-28C98E5EA2CA}"/>
              </a:ext>
            </a:extLst>
          </p:cNvPr>
          <p:cNvSpPr txBox="1">
            <a:spLocks/>
          </p:cNvSpPr>
          <p:nvPr/>
        </p:nvSpPr>
        <p:spPr>
          <a:xfrm>
            <a:off x="1859279"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2D370F36-70AF-B7BC-AEB6-698F59D8B5DA}"/>
              </a:ext>
            </a:extLst>
          </p:cNvPr>
          <p:cNvSpPr txBox="1">
            <a:spLocks/>
          </p:cNvSpPr>
          <p:nvPr/>
        </p:nvSpPr>
        <p:spPr>
          <a:xfrm>
            <a:off x="1859278" y="77088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75A32E86-09BA-178C-CC7F-F464DA304414}"/>
              </a:ext>
            </a:extLst>
          </p:cNvPr>
          <p:cNvSpPr>
            <a:spLocks noGrp="1"/>
          </p:cNvSpPr>
          <p:nvPr>
            <p:ph type="pic" sz="quarter" idx="10"/>
          </p:nvPr>
        </p:nvSpPr>
        <p:spPr/>
      </p:sp>
      <p:grpSp>
        <p:nvGrpSpPr>
          <p:cNvPr id="6" name="Group 5">
            <a:extLst>
              <a:ext uri="{FF2B5EF4-FFF2-40B4-BE49-F238E27FC236}">
                <a16:creationId xmlns:a16="http://schemas.microsoft.com/office/drawing/2014/main" id="{0C9790BF-7519-7D9E-36F3-CB80CE4EE41D}"/>
              </a:ext>
            </a:extLst>
          </p:cNvPr>
          <p:cNvGrpSpPr/>
          <p:nvPr/>
        </p:nvGrpSpPr>
        <p:grpSpPr>
          <a:xfrm>
            <a:off x="9489537" y="1785259"/>
            <a:ext cx="7394206" cy="1777832"/>
            <a:chOff x="6867450" y="2650117"/>
            <a:chExt cx="7973965" cy="1777832"/>
          </a:xfrm>
        </p:grpSpPr>
        <p:sp>
          <p:nvSpPr>
            <p:cNvPr id="3" name="TextBox 2">
              <a:extLst>
                <a:ext uri="{FF2B5EF4-FFF2-40B4-BE49-F238E27FC236}">
                  <a16:creationId xmlns:a16="http://schemas.microsoft.com/office/drawing/2014/main" id="{74BE5716-0C18-E0CC-C527-E21E57BAEC82}"/>
                </a:ext>
              </a:extLst>
            </p:cNvPr>
            <p:cNvSpPr txBox="1"/>
            <p:nvPr/>
          </p:nvSpPr>
          <p:spPr>
            <a:xfrm>
              <a:off x="6958890" y="3966284"/>
              <a:ext cx="5283395" cy="461665"/>
            </a:xfrm>
            <a:prstGeom prst="rect">
              <a:avLst/>
            </a:prstGeom>
            <a:noFill/>
          </p:spPr>
          <p:txBody>
            <a:bodyPr wrap="square" rtlCol="0">
              <a:spAutoFit/>
            </a:bodyPr>
            <a:lstStyle/>
            <a:p>
              <a:r>
                <a:rPr lang="en-US" sz="2400">
                  <a:solidFill>
                    <a:schemeClr val="tx1">
                      <a:lumMod val="85000"/>
                      <a:lumOff val="15000"/>
                    </a:schemeClr>
                  </a:solidFill>
                  <a:latin typeface="+mj-lt"/>
                </a:rPr>
                <a:t>Simple and powerful</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05659CC-C2E7-401B-3851-BB24A73597A5}"/>
                </a:ext>
              </a:extLst>
            </p:cNvPr>
            <p:cNvSpPr txBox="1"/>
            <p:nvPr/>
          </p:nvSpPr>
          <p:spPr>
            <a:xfrm>
              <a:off x="6867450" y="2650117"/>
              <a:ext cx="7973965" cy="132343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8000" spc="600">
                  <a:solidFill>
                    <a:schemeClr val="accent2"/>
                  </a:solidFill>
                  <a:latin typeface="Bodoni Moda 28pt ExtraBold" pitchFamily="2" charset="0"/>
                </a:rPr>
                <a:t>825,300</a:t>
              </a:r>
            </a:p>
          </p:txBody>
        </p:sp>
      </p:grpSp>
      <p:grpSp>
        <p:nvGrpSpPr>
          <p:cNvPr id="13" name="Group 12">
            <a:extLst>
              <a:ext uri="{FF2B5EF4-FFF2-40B4-BE49-F238E27FC236}">
                <a16:creationId xmlns:a16="http://schemas.microsoft.com/office/drawing/2014/main" id="{04CDF56D-1F32-F235-6613-2966945981B2}"/>
              </a:ext>
            </a:extLst>
          </p:cNvPr>
          <p:cNvGrpSpPr/>
          <p:nvPr/>
        </p:nvGrpSpPr>
        <p:grpSpPr>
          <a:xfrm>
            <a:off x="9489537" y="6654883"/>
            <a:ext cx="7394206" cy="1777832"/>
            <a:chOff x="6867450" y="2650117"/>
            <a:chExt cx="7973965" cy="1777832"/>
          </a:xfrm>
        </p:grpSpPr>
        <p:sp>
          <p:nvSpPr>
            <p:cNvPr id="14" name="TextBox 13">
              <a:extLst>
                <a:ext uri="{FF2B5EF4-FFF2-40B4-BE49-F238E27FC236}">
                  <a16:creationId xmlns:a16="http://schemas.microsoft.com/office/drawing/2014/main" id="{346888D6-F491-A012-446E-7EE57FDF44F2}"/>
                </a:ext>
              </a:extLst>
            </p:cNvPr>
            <p:cNvSpPr txBox="1"/>
            <p:nvPr/>
          </p:nvSpPr>
          <p:spPr>
            <a:xfrm>
              <a:off x="6958890" y="3966284"/>
              <a:ext cx="5283395" cy="461665"/>
            </a:xfrm>
            <a:prstGeom prst="rect">
              <a:avLst/>
            </a:prstGeom>
            <a:noFill/>
          </p:spPr>
          <p:txBody>
            <a:bodyPr wrap="square" rtlCol="0">
              <a:spAutoFit/>
            </a:bodyPr>
            <a:lstStyle/>
            <a:p>
              <a:r>
                <a:rPr lang="en-US" sz="2400">
                  <a:solidFill>
                    <a:schemeClr val="tx1">
                      <a:lumMod val="85000"/>
                      <a:lumOff val="15000"/>
                    </a:schemeClr>
                  </a:solidFill>
                  <a:latin typeface="+mj-lt"/>
                </a:rPr>
                <a:t>Flexible and useful</a:t>
              </a:r>
            </a:p>
          </p:txBody>
        </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3F804DA-685E-2FAE-D057-E86998BDB5E5}"/>
                </a:ext>
              </a:extLst>
            </p:cNvPr>
            <p:cNvSpPr txBox="1"/>
            <p:nvPr/>
          </p:nvSpPr>
          <p:spPr>
            <a:xfrm>
              <a:off x="6867450" y="2650117"/>
              <a:ext cx="7973965" cy="132343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8000" spc="600">
                  <a:solidFill>
                    <a:schemeClr val="accent2"/>
                  </a:solidFill>
                  <a:latin typeface="Bodoni Moda 28pt ExtraBold" pitchFamily="2" charset="0"/>
                </a:rPr>
                <a:t>25,650,000</a:t>
              </a:r>
            </a:p>
          </p:txBody>
        </p:sp>
      </p:grpSp>
      <p:grpSp>
        <p:nvGrpSpPr>
          <p:cNvPr id="16" name="Group 15">
            <a:extLst>
              <a:ext uri="{FF2B5EF4-FFF2-40B4-BE49-F238E27FC236}">
                <a16:creationId xmlns:a16="http://schemas.microsoft.com/office/drawing/2014/main" id="{236D4270-D2CB-EAD5-8E57-943C598CCBA0}"/>
              </a:ext>
            </a:extLst>
          </p:cNvPr>
          <p:cNvGrpSpPr/>
          <p:nvPr/>
        </p:nvGrpSpPr>
        <p:grpSpPr>
          <a:xfrm>
            <a:off x="9489537" y="4220071"/>
            <a:ext cx="7394206" cy="1777832"/>
            <a:chOff x="6867450" y="2650117"/>
            <a:chExt cx="7973965" cy="1777832"/>
          </a:xfrm>
        </p:grpSpPr>
        <p:sp>
          <p:nvSpPr>
            <p:cNvPr id="17" name="TextBox 16">
              <a:extLst>
                <a:ext uri="{FF2B5EF4-FFF2-40B4-BE49-F238E27FC236}">
                  <a16:creationId xmlns:a16="http://schemas.microsoft.com/office/drawing/2014/main" id="{6697DCB8-458E-6B67-8B4C-F81DB6A08310}"/>
                </a:ext>
              </a:extLst>
            </p:cNvPr>
            <p:cNvSpPr txBox="1"/>
            <p:nvPr/>
          </p:nvSpPr>
          <p:spPr>
            <a:xfrm>
              <a:off x="6958890" y="3966284"/>
              <a:ext cx="5283395" cy="461665"/>
            </a:xfrm>
            <a:prstGeom prst="rect">
              <a:avLst/>
            </a:prstGeom>
            <a:noFill/>
          </p:spPr>
          <p:txBody>
            <a:bodyPr wrap="square" rtlCol="0">
              <a:spAutoFit/>
            </a:bodyPr>
            <a:lstStyle/>
            <a:p>
              <a:r>
                <a:rPr lang="en-US" sz="2400">
                  <a:solidFill>
                    <a:schemeClr val="tx1">
                      <a:lumMod val="85000"/>
                      <a:lumOff val="15000"/>
                    </a:schemeClr>
                  </a:solidFill>
                  <a:latin typeface="+mj-lt"/>
                </a:rPr>
                <a:t>Creative and clean</a:t>
              </a:r>
            </a:p>
          </p:txBody>
        </p:sp>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CA89483-23CC-0BAC-6E88-66F284A9BFE2}"/>
                </a:ext>
              </a:extLst>
            </p:cNvPr>
            <p:cNvSpPr txBox="1"/>
            <p:nvPr/>
          </p:nvSpPr>
          <p:spPr>
            <a:xfrm>
              <a:off x="6867450" y="2650117"/>
              <a:ext cx="7973965" cy="132343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8000" spc="600">
                  <a:solidFill>
                    <a:schemeClr val="accent2"/>
                  </a:solidFill>
                  <a:latin typeface="Bodoni Moda 28pt ExtraBold" pitchFamily="2" charset="0"/>
                </a:rPr>
                <a:t>99.75%</a:t>
              </a:r>
            </a:p>
          </p:txBody>
        </p:sp>
      </p:grpSp>
      <p:sp>
        <p:nvSpPr>
          <p:cNvPr id="23" name="TextBox 22">
            <a:extLst>
              <a:ext uri="{FF2B5EF4-FFF2-40B4-BE49-F238E27FC236}">
                <a16:creationId xmlns:a16="http://schemas.microsoft.com/office/drawing/2014/main" id="{571BFF5B-416C-C8F9-334C-D2BD36CC927F}"/>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24" name="Freeform: Shape 23">
            <a:extLst>
              <a:ext uri="{FF2B5EF4-FFF2-40B4-BE49-F238E27FC236}">
                <a16:creationId xmlns:a16="http://schemas.microsoft.com/office/drawing/2014/main" id="{D077C80B-EF83-0CA4-76E6-47D1946214CF}"/>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23690619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1+#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1+#ppt_w/2"/>
                                          </p:val>
                                        </p:tav>
                                        <p:tav tm="100000">
                                          <p:val>
                                            <p:strVal val="#ppt_x"/>
                                          </p:val>
                                        </p:tav>
                                      </p:tavLst>
                                    </p:anim>
                                    <p:anim calcmode="lin" valueType="num">
                                      <p:cBhvr additive="base">
                                        <p:cTn id="16"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2EA074B-FABB-3BA0-58B6-C2BC89869DDD}"/>
              </a:ext>
            </a:extLst>
          </p:cNvPr>
          <p:cNvSpPr/>
          <p:nvPr/>
        </p:nvSpPr>
        <p:spPr>
          <a:xfrm>
            <a:off x="0" y="0"/>
            <a:ext cx="182880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a:extLst>
              <a:ext uri="{FF2B5EF4-FFF2-40B4-BE49-F238E27FC236}">
                <a16:creationId xmlns:a16="http://schemas.microsoft.com/office/drawing/2014/main" id="{9E2850FE-6006-EC52-C7E3-BF3EC93302FF}"/>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6D2E0-7CF2-E683-89CD-3DD37563F448}"/>
              </a:ext>
            </a:extLst>
          </p:cNvPr>
          <p:cNvSpPr txBox="1"/>
          <p:nvPr/>
        </p:nvSpPr>
        <p:spPr>
          <a:xfrm>
            <a:off x="1754363" y="4633940"/>
            <a:ext cx="5294137"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Bodoni Moda 28pt ExtraBold" pitchFamily="2" charset="0"/>
              </a:rPr>
              <a:t>More Infographics</a:t>
            </a:r>
          </a:p>
        </p:txBody>
      </p:sp>
      <p:sp>
        <p:nvSpPr>
          <p:cNvPr id="4" name="TextBox 3">
            <a:extLst>
              <a:ext uri="{FF2B5EF4-FFF2-40B4-BE49-F238E27FC236}">
                <a16:creationId xmlns:a16="http://schemas.microsoft.com/office/drawing/2014/main" id="{461D5A25-95EA-C147-1CFA-4CB4947CE457}"/>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accent2"/>
                </a:solidFill>
                <a:latin typeface="Bodoni Moda 28pt ExtraBold" pitchFamily="2" charset="0"/>
              </a:rPr>
              <a:t>03.</a:t>
            </a:r>
          </a:p>
        </p:txBody>
      </p:sp>
      <p:sp>
        <p:nvSpPr>
          <p:cNvPr id="5" name="TextBox 4">
            <a:extLst>
              <a:ext uri="{FF2B5EF4-FFF2-40B4-BE49-F238E27FC236}">
                <a16:creationId xmlns:a16="http://schemas.microsoft.com/office/drawing/2014/main" id="{164BC468-83EB-051C-0D40-4BE19DBDA714}"/>
              </a:ext>
            </a:extLst>
          </p:cNvPr>
          <p:cNvSpPr txBox="1"/>
          <p:nvPr/>
        </p:nvSpPr>
        <p:spPr>
          <a:xfrm>
            <a:off x="1754363" y="7007798"/>
            <a:ext cx="5294137" cy="1025474"/>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 nd ex mea. </a:t>
            </a:r>
          </a:p>
        </p:txBody>
      </p:sp>
      <p:sp>
        <p:nvSpPr>
          <p:cNvPr id="7" name="TextBox 6">
            <a:extLst>
              <a:ext uri="{FF2B5EF4-FFF2-40B4-BE49-F238E27FC236}">
                <a16:creationId xmlns:a16="http://schemas.microsoft.com/office/drawing/2014/main" id="{EE38FFC6-901B-9650-E1FE-CFD4C0D89BA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52975603-1470-A147-B6F4-3E012C8E0C0E}"/>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D634B8D6-77ED-A228-1AEA-1D3DD005C89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1" name="Freeform: Shape 10">
            <a:extLst>
              <a:ext uri="{FF2B5EF4-FFF2-40B4-BE49-F238E27FC236}">
                <a16:creationId xmlns:a16="http://schemas.microsoft.com/office/drawing/2014/main" id="{525A66A7-D3B8-3D7E-387E-E21A5CE877C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75326423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D4B2ADC7-EB8B-8755-18AA-0CB3FA730664}"/>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Text Layout</a:t>
            </a:r>
            <a:endParaRPr lang="en-US"/>
          </a:p>
        </p:txBody>
      </p:sp>
      <p:grpSp>
        <p:nvGrpSpPr>
          <p:cNvPr id="3" name="Group 2">
            <a:extLst>
              <a:ext uri="{FF2B5EF4-FFF2-40B4-BE49-F238E27FC236}">
                <a16:creationId xmlns:a16="http://schemas.microsoft.com/office/drawing/2014/main" id="{A9ED7A13-5C18-06EF-3FE5-0C6B0FBA6D66}"/>
              </a:ext>
            </a:extLst>
          </p:cNvPr>
          <p:cNvGrpSpPr/>
          <p:nvPr/>
        </p:nvGrpSpPr>
        <p:grpSpPr>
          <a:xfrm>
            <a:off x="1891891" y="3413672"/>
            <a:ext cx="4104640" cy="1837538"/>
            <a:chOff x="1783179" y="6781800"/>
            <a:chExt cx="4099461" cy="1837538"/>
          </a:xfrm>
        </p:grpSpPr>
        <p:sp>
          <p:nvSpPr>
            <p:cNvPr id="4" name="TextBox 3">
              <a:extLst>
                <a:ext uri="{FF2B5EF4-FFF2-40B4-BE49-F238E27FC236}">
                  <a16:creationId xmlns:a16="http://schemas.microsoft.com/office/drawing/2014/main" id="{B99D57F1-56FD-D08A-13CB-F76C0C4C8FF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AE74F9-9B42-3C95-7AE6-E557B12B134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DFF0F6E2-71D6-497A-A5FB-0BB85B55F179}"/>
              </a:ext>
            </a:extLst>
          </p:cNvPr>
          <p:cNvGrpSpPr/>
          <p:nvPr/>
        </p:nvGrpSpPr>
        <p:grpSpPr>
          <a:xfrm>
            <a:off x="7091680" y="3413672"/>
            <a:ext cx="4104640" cy="1837538"/>
            <a:chOff x="1783179" y="6781800"/>
            <a:chExt cx="4099461" cy="1837538"/>
          </a:xfrm>
        </p:grpSpPr>
        <p:sp>
          <p:nvSpPr>
            <p:cNvPr id="7" name="TextBox 6">
              <a:extLst>
                <a:ext uri="{FF2B5EF4-FFF2-40B4-BE49-F238E27FC236}">
                  <a16:creationId xmlns:a16="http://schemas.microsoft.com/office/drawing/2014/main" id="{E670845D-5ABC-9DB6-4C46-905DDDC55CE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A0A023-FF93-C87F-6245-D52A8B2C5FD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4441EC64-510A-A3C0-64D0-32C88AC07121}"/>
              </a:ext>
            </a:extLst>
          </p:cNvPr>
          <p:cNvGrpSpPr/>
          <p:nvPr/>
        </p:nvGrpSpPr>
        <p:grpSpPr>
          <a:xfrm>
            <a:off x="12291469" y="3413672"/>
            <a:ext cx="4104640" cy="1837538"/>
            <a:chOff x="1783179" y="6781800"/>
            <a:chExt cx="4099461" cy="1837538"/>
          </a:xfrm>
        </p:grpSpPr>
        <p:sp>
          <p:nvSpPr>
            <p:cNvPr id="10" name="TextBox 9">
              <a:extLst>
                <a:ext uri="{FF2B5EF4-FFF2-40B4-BE49-F238E27FC236}">
                  <a16:creationId xmlns:a16="http://schemas.microsoft.com/office/drawing/2014/main" id="{01F25549-5683-1774-85B7-16B6F4D52CD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85775D-42D6-7764-86D8-D71F413D43D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029126AD-F86E-F08E-9E28-34BA953A02DB}"/>
              </a:ext>
            </a:extLst>
          </p:cNvPr>
          <p:cNvGrpSpPr/>
          <p:nvPr/>
        </p:nvGrpSpPr>
        <p:grpSpPr>
          <a:xfrm>
            <a:off x="1891891" y="6173278"/>
            <a:ext cx="4104640" cy="1837538"/>
            <a:chOff x="1783179" y="6781800"/>
            <a:chExt cx="4099461" cy="1837538"/>
          </a:xfrm>
        </p:grpSpPr>
        <p:sp>
          <p:nvSpPr>
            <p:cNvPr id="13" name="TextBox 12">
              <a:extLst>
                <a:ext uri="{FF2B5EF4-FFF2-40B4-BE49-F238E27FC236}">
                  <a16:creationId xmlns:a16="http://schemas.microsoft.com/office/drawing/2014/main" id="{9A2DF3BF-FA25-54A5-0A09-E165F52CBDA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3145FAB-23EF-CC69-65E1-95F77A4C6D7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F7FDDD65-FDED-8208-ABC8-75261579026E}"/>
              </a:ext>
            </a:extLst>
          </p:cNvPr>
          <p:cNvGrpSpPr/>
          <p:nvPr/>
        </p:nvGrpSpPr>
        <p:grpSpPr>
          <a:xfrm>
            <a:off x="7091680" y="6173278"/>
            <a:ext cx="4104640" cy="1837538"/>
            <a:chOff x="1783179" y="6781800"/>
            <a:chExt cx="4099461" cy="1837538"/>
          </a:xfrm>
        </p:grpSpPr>
        <p:sp>
          <p:nvSpPr>
            <p:cNvPr id="16" name="TextBox 15">
              <a:extLst>
                <a:ext uri="{FF2B5EF4-FFF2-40B4-BE49-F238E27FC236}">
                  <a16:creationId xmlns:a16="http://schemas.microsoft.com/office/drawing/2014/main" id="{22BA347A-819C-6979-65CB-FCA964B6EF1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EC5AE4A-36FE-F346-D709-27808C1E031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9D7AD0FC-DB5D-1B0C-9D73-924974691002}"/>
              </a:ext>
            </a:extLst>
          </p:cNvPr>
          <p:cNvGrpSpPr/>
          <p:nvPr/>
        </p:nvGrpSpPr>
        <p:grpSpPr>
          <a:xfrm>
            <a:off x="12291469" y="6173278"/>
            <a:ext cx="4104640" cy="1837538"/>
            <a:chOff x="1783179" y="6781800"/>
            <a:chExt cx="4099461" cy="1837538"/>
          </a:xfrm>
        </p:grpSpPr>
        <p:sp>
          <p:nvSpPr>
            <p:cNvPr id="19" name="TextBox 18">
              <a:extLst>
                <a:ext uri="{FF2B5EF4-FFF2-40B4-BE49-F238E27FC236}">
                  <a16:creationId xmlns:a16="http://schemas.microsoft.com/office/drawing/2014/main" id="{BBE62EAC-899C-E784-4689-24011541005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BC1B1D3-FC20-DE78-CD4E-0247F118C58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2156275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0C9F29-74C5-3175-C8B4-41782D4ED81F}"/>
              </a:ext>
            </a:extLst>
          </p:cNvPr>
          <p:cNvSpPr/>
          <p:nvPr/>
        </p:nvSpPr>
        <p:spPr>
          <a:xfrm>
            <a:off x="9482262" y="3092787"/>
            <a:ext cx="2298950" cy="2300194"/>
          </a:xfrm>
          <a:prstGeom prst="rect">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80B89AD7-8787-91EB-C4AE-F48EB49A0CA9}"/>
              </a:ext>
            </a:extLst>
          </p:cNvPr>
          <p:cNvSpPr/>
          <p:nvPr/>
        </p:nvSpPr>
        <p:spPr>
          <a:xfrm>
            <a:off x="9482262" y="5986752"/>
            <a:ext cx="2298950" cy="2300194"/>
          </a:xfrm>
          <a:prstGeom prst="rect">
            <a:avLst/>
          </a:prstGeom>
          <a:solidFill>
            <a:schemeClr val="accent3"/>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750692BF-9D7B-2026-F4DA-9E0166D8E106}"/>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A9B8A78A-BDF1-FFB4-6087-4C2A741A472C}"/>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4C21C7E8-104F-0D69-76B2-5797C76A8F88}"/>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D8102FC7-DBD3-850C-0421-D8641E8EEDA1}"/>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BD46FBF4-E3D3-51C3-B2DF-63777693A784}"/>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7980B810-38D7-3547-A58E-0B15A6594150}"/>
              </a:ext>
            </a:extLst>
          </p:cNvPr>
          <p:cNvSpPr/>
          <p:nvPr/>
        </p:nvSpPr>
        <p:spPr>
          <a:xfrm>
            <a:off x="6474662" y="3092787"/>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7FB74FED-C623-AFE6-BA77-50CC79607946}"/>
              </a:ext>
            </a:extLst>
          </p:cNvPr>
          <p:cNvSpPr/>
          <p:nvPr/>
        </p:nvSpPr>
        <p:spPr>
          <a:xfrm>
            <a:off x="6474662" y="5986752"/>
            <a:ext cx="2298948" cy="2300194"/>
          </a:xfrm>
          <a:prstGeom prst="rect">
            <a:avLst/>
          </a:prstGeom>
          <a:solidFill>
            <a:schemeClr val="accent4"/>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A3D15D9C-F211-73F7-E78E-FF58C332BD2C}"/>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04E3DBE5-178F-00A7-FBF8-305B66EF37A1}"/>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8A7DC89E-C5B4-D41A-8488-DE2A44D6B6C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520815F5-905A-B502-E2B5-BD620425CC57}"/>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16F9F593-DBDD-44C8-9A40-009AA6D2111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D72877ED-4180-68BD-F221-575E4DDF599B}"/>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98DDF23B-E8B7-82B9-B14C-23C07CC3D18A}"/>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7AA1FEBA-36C9-31F4-2E11-3F516C264AF5}"/>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72F9D011-5DB2-1EA4-2EDA-D7D2201F6F0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29064A07-C65E-B860-4844-7FF776F16432}"/>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5BB722A-2D01-5A2A-A83E-F7A32BEF8979}"/>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E201E3C-0AB9-C4A2-A6C8-D81C208B36A1}"/>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FF79A5B3-DF7A-00B7-9BFE-170F5F9C7997}"/>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781D278D-E32B-ECF5-C58E-AE13C24F2EDC}"/>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AEEF0728-E27F-4A97-B0E8-B26E594421CB}"/>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116E1049-A7FD-D469-C2DE-E9414A2D3662}"/>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4697719E-FB29-AAC9-FBC8-D09D203ADE62}"/>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More Infographics</a:t>
            </a:r>
            <a:endParaRPr lang="en-US"/>
          </a:p>
        </p:txBody>
      </p:sp>
    </p:spTree>
    <p:extLst>
      <p:ext uri="{BB962C8B-B14F-4D97-AF65-F5344CB8AC3E}">
        <p14:creationId xmlns:p14="http://schemas.microsoft.com/office/powerpoint/2010/main" val="27497771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88"/>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700" fill="hold"/>
                                        <p:tgtEl>
                                          <p:spTgt spid="9"/>
                                        </p:tgtEl>
                                        <p:attrNameLst>
                                          <p:attrName>ppt_w</p:attrName>
                                        </p:attrNameLst>
                                      </p:cBhvr>
                                      <p:tavLst>
                                        <p:tav tm="0">
                                          <p:val>
                                            <p:fltVal val="0"/>
                                          </p:val>
                                        </p:tav>
                                        <p:tav tm="100000">
                                          <p:val>
                                            <p:strVal val="#ppt_w"/>
                                          </p:val>
                                        </p:tav>
                                      </p:tavLst>
                                    </p:anim>
                                    <p:anim calcmode="lin" valueType="num">
                                      <p:cBhvr>
                                        <p:cTn id="13" dur="700" fill="hold"/>
                                        <p:tgtEl>
                                          <p:spTgt spid="9"/>
                                        </p:tgtEl>
                                        <p:attrNameLst>
                                          <p:attrName>ppt_h</p:attrName>
                                        </p:attrNameLst>
                                      </p:cBhvr>
                                      <p:tavLst>
                                        <p:tav tm="0">
                                          <p:val>
                                            <p:fltVal val="0"/>
                                          </p:val>
                                        </p:tav>
                                        <p:tav tm="100000">
                                          <p:val>
                                            <p:strVal val="#ppt_h"/>
                                          </p:val>
                                        </p:tav>
                                      </p:tavLst>
                                    </p:anim>
                                    <p:animEffect transition="in" filter="fade">
                                      <p:cBhvr>
                                        <p:cTn id="14" dur="7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700" fill="hold"/>
                                        <p:tgtEl>
                                          <p:spTgt spid="11"/>
                                        </p:tgtEl>
                                        <p:attrNameLst>
                                          <p:attrName>ppt_w</p:attrName>
                                        </p:attrNameLst>
                                      </p:cBhvr>
                                      <p:tavLst>
                                        <p:tav tm="0">
                                          <p:val>
                                            <p:fltVal val="0"/>
                                          </p:val>
                                        </p:tav>
                                        <p:tav tm="100000">
                                          <p:val>
                                            <p:strVal val="#ppt_w"/>
                                          </p:val>
                                        </p:tav>
                                      </p:tavLst>
                                    </p:anim>
                                    <p:anim calcmode="lin" valueType="num">
                                      <p:cBhvr>
                                        <p:cTn id="18" dur="700" fill="hold"/>
                                        <p:tgtEl>
                                          <p:spTgt spid="11"/>
                                        </p:tgtEl>
                                        <p:attrNameLst>
                                          <p:attrName>ppt_h</p:attrName>
                                        </p:attrNameLst>
                                      </p:cBhvr>
                                      <p:tavLst>
                                        <p:tav tm="0">
                                          <p:val>
                                            <p:fltVal val="0"/>
                                          </p:val>
                                        </p:tav>
                                        <p:tav tm="100000">
                                          <p:val>
                                            <p:strVal val="#ppt_h"/>
                                          </p:val>
                                        </p:tav>
                                      </p:tavLst>
                                    </p:anim>
                                    <p:animEffect transition="in" filter="fade">
                                      <p:cBhvr>
                                        <p:cTn id="19" dur="7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700" fill="hold"/>
                                        <p:tgtEl>
                                          <p:spTgt spid="23"/>
                                        </p:tgtEl>
                                        <p:attrNameLst>
                                          <p:attrName>ppt_x</p:attrName>
                                        </p:attrNameLst>
                                      </p:cBhvr>
                                      <p:tavLst>
                                        <p:tav tm="0">
                                          <p:val>
                                            <p:strVal val="0-#ppt_w/2"/>
                                          </p:val>
                                        </p:tav>
                                        <p:tav tm="100000">
                                          <p:val>
                                            <p:strVal val="#ppt_x"/>
                                          </p:val>
                                        </p:tav>
                                      </p:tavLst>
                                    </p:anim>
                                    <p:anim calcmode="lin" valueType="num">
                                      <p:cBhvr additive="base">
                                        <p:cTn id="23" dur="7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787"/>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700" fill="hold"/>
                                        <p:tgtEl>
                                          <p:spTgt spid="2"/>
                                        </p:tgtEl>
                                        <p:attrNameLst>
                                          <p:attrName>ppt_w</p:attrName>
                                        </p:attrNameLst>
                                      </p:cBhvr>
                                      <p:tavLst>
                                        <p:tav tm="0">
                                          <p:val>
                                            <p:fltVal val="0"/>
                                          </p:val>
                                        </p:tav>
                                        <p:tav tm="100000">
                                          <p:val>
                                            <p:strVal val="#ppt_w"/>
                                          </p:val>
                                        </p:tav>
                                      </p:tavLst>
                                    </p:anim>
                                    <p:anim calcmode="lin" valueType="num">
                                      <p:cBhvr>
                                        <p:cTn id="28" dur="700" fill="hold"/>
                                        <p:tgtEl>
                                          <p:spTgt spid="2"/>
                                        </p:tgtEl>
                                        <p:attrNameLst>
                                          <p:attrName>ppt_h</p:attrName>
                                        </p:attrNameLst>
                                      </p:cBhvr>
                                      <p:tavLst>
                                        <p:tav tm="0">
                                          <p:val>
                                            <p:fltVal val="0"/>
                                          </p:val>
                                        </p:tav>
                                        <p:tav tm="100000">
                                          <p:val>
                                            <p:strVal val="#ppt_h"/>
                                          </p:val>
                                        </p:tav>
                                      </p:tavLst>
                                    </p:anim>
                                    <p:animEffect transition="in" filter="fade">
                                      <p:cBhvr>
                                        <p:cTn id="29" dur="7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700" fill="hold"/>
                                        <p:tgtEl>
                                          <p:spTgt spid="4"/>
                                        </p:tgtEl>
                                        <p:attrNameLst>
                                          <p:attrName>ppt_w</p:attrName>
                                        </p:attrNameLst>
                                      </p:cBhvr>
                                      <p:tavLst>
                                        <p:tav tm="0">
                                          <p:val>
                                            <p:fltVal val="0"/>
                                          </p:val>
                                        </p:tav>
                                        <p:tav tm="100000">
                                          <p:val>
                                            <p:strVal val="#ppt_w"/>
                                          </p:val>
                                        </p:tav>
                                      </p:tavLst>
                                    </p:anim>
                                    <p:anim calcmode="lin" valueType="num">
                                      <p:cBhvr>
                                        <p:cTn id="33" dur="700" fill="hold"/>
                                        <p:tgtEl>
                                          <p:spTgt spid="4"/>
                                        </p:tgtEl>
                                        <p:attrNameLst>
                                          <p:attrName>ppt_h</p:attrName>
                                        </p:attrNameLst>
                                      </p:cBhvr>
                                      <p:tavLst>
                                        <p:tav tm="0">
                                          <p:val>
                                            <p:fltVal val="0"/>
                                          </p:val>
                                        </p:tav>
                                        <p:tav tm="100000">
                                          <p:val>
                                            <p:strVal val="#ppt_h"/>
                                          </p:val>
                                        </p:tav>
                                      </p:tavLst>
                                    </p:anim>
                                    <p:animEffect transition="in" filter="fade">
                                      <p:cBhvr>
                                        <p:cTn id="34" dur="7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700" fill="hold"/>
                                        <p:tgtEl>
                                          <p:spTgt spid="25"/>
                                        </p:tgtEl>
                                        <p:attrNameLst>
                                          <p:attrName>ppt_x</p:attrName>
                                        </p:attrNameLst>
                                      </p:cBhvr>
                                      <p:tavLst>
                                        <p:tav tm="0">
                                          <p:val>
                                            <p:strVal val="1+#ppt_w/2"/>
                                          </p:val>
                                        </p:tav>
                                        <p:tav tm="100000">
                                          <p:val>
                                            <p:strVal val="#ppt_x"/>
                                          </p:val>
                                        </p:tav>
                                      </p:tavLst>
                                    </p:anim>
                                    <p:anim calcmode="lin" valueType="num">
                                      <p:cBhvr additive="base">
                                        <p:cTn id="38" dur="7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487"/>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700" fill="hold"/>
                                        <p:tgtEl>
                                          <p:spTgt spid="10"/>
                                        </p:tgtEl>
                                        <p:attrNameLst>
                                          <p:attrName>ppt_w</p:attrName>
                                        </p:attrNameLst>
                                      </p:cBhvr>
                                      <p:tavLst>
                                        <p:tav tm="0">
                                          <p:val>
                                            <p:fltVal val="0"/>
                                          </p:val>
                                        </p:tav>
                                        <p:tav tm="100000">
                                          <p:val>
                                            <p:strVal val="#ppt_w"/>
                                          </p:val>
                                        </p:tav>
                                      </p:tavLst>
                                    </p:anim>
                                    <p:anim calcmode="lin" valueType="num">
                                      <p:cBhvr>
                                        <p:cTn id="43" dur="700" fill="hold"/>
                                        <p:tgtEl>
                                          <p:spTgt spid="10"/>
                                        </p:tgtEl>
                                        <p:attrNameLst>
                                          <p:attrName>ppt_h</p:attrName>
                                        </p:attrNameLst>
                                      </p:cBhvr>
                                      <p:tavLst>
                                        <p:tav tm="0">
                                          <p:val>
                                            <p:fltVal val="0"/>
                                          </p:val>
                                        </p:tav>
                                        <p:tav tm="100000">
                                          <p:val>
                                            <p:strVal val="#ppt_h"/>
                                          </p:val>
                                        </p:tav>
                                      </p:tavLst>
                                    </p:anim>
                                    <p:animEffect transition="in" filter="fade">
                                      <p:cBhvr>
                                        <p:cTn id="44" dur="7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700" fill="hold"/>
                                        <p:tgtEl>
                                          <p:spTgt spid="17"/>
                                        </p:tgtEl>
                                        <p:attrNameLst>
                                          <p:attrName>ppt_w</p:attrName>
                                        </p:attrNameLst>
                                      </p:cBhvr>
                                      <p:tavLst>
                                        <p:tav tm="0">
                                          <p:val>
                                            <p:fltVal val="0"/>
                                          </p:val>
                                        </p:tav>
                                        <p:tav tm="100000">
                                          <p:val>
                                            <p:strVal val="#ppt_w"/>
                                          </p:val>
                                        </p:tav>
                                      </p:tavLst>
                                    </p:anim>
                                    <p:anim calcmode="lin" valueType="num">
                                      <p:cBhvr>
                                        <p:cTn id="48" dur="700" fill="hold"/>
                                        <p:tgtEl>
                                          <p:spTgt spid="17"/>
                                        </p:tgtEl>
                                        <p:attrNameLst>
                                          <p:attrName>ppt_h</p:attrName>
                                        </p:attrNameLst>
                                      </p:cBhvr>
                                      <p:tavLst>
                                        <p:tav tm="0">
                                          <p:val>
                                            <p:fltVal val="0"/>
                                          </p:val>
                                        </p:tav>
                                        <p:tav tm="100000">
                                          <p:val>
                                            <p:strVal val="#ppt_h"/>
                                          </p:val>
                                        </p:tav>
                                      </p:tavLst>
                                    </p:anim>
                                    <p:animEffect transition="in" filter="fade">
                                      <p:cBhvr>
                                        <p:cTn id="49" dur="7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700" fill="hold"/>
                                        <p:tgtEl>
                                          <p:spTgt spid="24"/>
                                        </p:tgtEl>
                                        <p:attrNameLst>
                                          <p:attrName>ppt_x</p:attrName>
                                        </p:attrNameLst>
                                      </p:cBhvr>
                                      <p:tavLst>
                                        <p:tav tm="0">
                                          <p:val>
                                            <p:strVal val="0-#ppt_w/2"/>
                                          </p:val>
                                        </p:tav>
                                        <p:tav tm="100000">
                                          <p:val>
                                            <p:strVal val="#ppt_x"/>
                                          </p:val>
                                        </p:tav>
                                      </p:tavLst>
                                    </p:anim>
                                    <p:anim calcmode="lin" valueType="num">
                                      <p:cBhvr additive="base">
                                        <p:cTn id="53" dur="7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187"/>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700" fill="hold"/>
                                        <p:tgtEl>
                                          <p:spTgt spid="3"/>
                                        </p:tgtEl>
                                        <p:attrNameLst>
                                          <p:attrName>ppt_w</p:attrName>
                                        </p:attrNameLst>
                                      </p:cBhvr>
                                      <p:tavLst>
                                        <p:tav tm="0">
                                          <p:val>
                                            <p:fltVal val="0"/>
                                          </p:val>
                                        </p:tav>
                                        <p:tav tm="100000">
                                          <p:val>
                                            <p:strVal val="#ppt_w"/>
                                          </p:val>
                                        </p:tav>
                                      </p:tavLst>
                                    </p:anim>
                                    <p:anim calcmode="lin" valueType="num">
                                      <p:cBhvr>
                                        <p:cTn id="58" dur="700" fill="hold"/>
                                        <p:tgtEl>
                                          <p:spTgt spid="3"/>
                                        </p:tgtEl>
                                        <p:attrNameLst>
                                          <p:attrName>ppt_h</p:attrName>
                                        </p:attrNameLst>
                                      </p:cBhvr>
                                      <p:tavLst>
                                        <p:tav tm="0">
                                          <p:val>
                                            <p:fltVal val="0"/>
                                          </p:val>
                                        </p:tav>
                                        <p:tav tm="100000">
                                          <p:val>
                                            <p:strVal val="#ppt_h"/>
                                          </p:val>
                                        </p:tav>
                                      </p:tavLst>
                                    </p:anim>
                                    <p:animEffect transition="in" filter="fade">
                                      <p:cBhvr>
                                        <p:cTn id="59" dur="7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700" fill="hold"/>
                                        <p:tgtEl>
                                          <p:spTgt spid="5"/>
                                        </p:tgtEl>
                                        <p:attrNameLst>
                                          <p:attrName>ppt_w</p:attrName>
                                        </p:attrNameLst>
                                      </p:cBhvr>
                                      <p:tavLst>
                                        <p:tav tm="0">
                                          <p:val>
                                            <p:fltVal val="0"/>
                                          </p:val>
                                        </p:tav>
                                        <p:tav tm="100000">
                                          <p:val>
                                            <p:strVal val="#ppt_w"/>
                                          </p:val>
                                        </p:tav>
                                      </p:tavLst>
                                    </p:anim>
                                    <p:anim calcmode="lin" valueType="num">
                                      <p:cBhvr>
                                        <p:cTn id="63" dur="700" fill="hold"/>
                                        <p:tgtEl>
                                          <p:spTgt spid="5"/>
                                        </p:tgtEl>
                                        <p:attrNameLst>
                                          <p:attrName>ppt_h</p:attrName>
                                        </p:attrNameLst>
                                      </p:cBhvr>
                                      <p:tavLst>
                                        <p:tav tm="0">
                                          <p:val>
                                            <p:fltVal val="0"/>
                                          </p:val>
                                        </p:tav>
                                        <p:tav tm="100000">
                                          <p:val>
                                            <p:strVal val="#ppt_h"/>
                                          </p:val>
                                        </p:tav>
                                      </p:tavLst>
                                    </p:anim>
                                    <p:animEffect transition="in" filter="fade">
                                      <p:cBhvr>
                                        <p:cTn id="64" dur="7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700" fill="hold"/>
                                        <p:tgtEl>
                                          <p:spTgt spid="26"/>
                                        </p:tgtEl>
                                        <p:attrNameLst>
                                          <p:attrName>ppt_x</p:attrName>
                                        </p:attrNameLst>
                                      </p:cBhvr>
                                      <p:tavLst>
                                        <p:tav tm="0">
                                          <p:val>
                                            <p:strVal val="1+#ppt_w/2"/>
                                          </p:val>
                                        </p:tav>
                                        <p:tav tm="100000">
                                          <p:val>
                                            <p:strVal val="#ppt_x"/>
                                          </p:val>
                                        </p:tav>
                                      </p:tavLst>
                                    </p:anim>
                                    <p:anim calcmode="lin" valueType="num">
                                      <p:cBhvr additive="base">
                                        <p:cTn id="68" dur="7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41323825-3892-3660-8FA4-EAC9BB281E20}"/>
              </a:ext>
            </a:extLst>
          </p:cNvPr>
          <p:cNvGrpSpPr/>
          <p:nvPr/>
        </p:nvGrpSpPr>
        <p:grpSpPr>
          <a:xfrm>
            <a:off x="6579773" y="3115487"/>
            <a:ext cx="5128454" cy="5129291"/>
            <a:chOff x="6579773" y="3115487"/>
            <a:chExt cx="5128454" cy="5129291"/>
          </a:xfrm>
        </p:grpSpPr>
        <p:sp>
          <p:nvSpPr>
            <p:cNvPr id="29" name="Oval 6">
              <a:extLst>
                <a:ext uri="{FF2B5EF4-FFF2-40B4-BE49-F238E27FC236}">
                  <a16:creationId xmlns:a16="http://schemas.microsoft.com/office/drawing/2014/main" id="{03026837-24A4-5EAF-0F0F-323395BD01C0}"/>
                </a:ext>
              </a:extLst>
            </p:cNvPr>
            <p:cNvSpPr/>
            <p:nvPr/>
          </p:nvSpPr>
          <p:spPr>
            <a:xfrm flipH="1" flipV="1">
              <a:off x="9248393" y="5411671"/>
              <a:ext cx="2459834" cy="2833107"/>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chemeClr val="accent3"/>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Outfit" pitchFamily="2" charset="0"/>
                <a:ea typeface="字魂105号-简雅黑" panose="00000500000000000000" pitchFamily="2" charset="-122"/>
              </a:endParaRPr>
            </a:p>
          </p:txBody>
        </p:sp>
        <p:sp>
          <p:nvSpPr>
            <p:cNvPr id="30" name="Oval 61">
              <a:extLst>
                <a:ext uri="{FF2B5EF4-FFF2-40B4-BE49-F238E27FC236}">
                  <a16:creationId xmlns:a16="http://schemas.microsoft.com/office/drawing/2014/main" id="{BA7A2AB8-CE98-7435-80A2-9E568B4F9C33}"/>
                </a:ext>
              </a:extLst>
            </p:cNvPr>
            <p:cNvSpPr/>
            <p:nvPr/>
          </p:nvSpPr>
          <p:spPr>
            <a:xfrm flipH="1" flipV="1">
              <a:off x="6579773" y="5784607"/>
              <a:ext cx="2833107" cy="2460168"/>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chemeClr val="accent4"/>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Outfit" pitchFamily="2" charset="0"/>
                <a:ea typeface="字魂105号-简雅黑" panose="00000500000000000000" pitchFamily="2" charset="-122"/>
              </a:endParaRPr>
            </a:p>
          </p:txBody>
        </p:sp>
        <p:sp>
          <p:nvSpPr>
            <p:cNvPr id="31" name="Oval 6">
              <a:extLst>
                <a:ext uri="{FF2B5EF4-FFF2-40B4-BE49-F238E27FC236}">
                  <a16:creationId xmlns:a16="http://schemas.microsoft.com/office/drawing/2014/main" id="{08327EE0-12D1-2AE0-833C-EBBDE8F44DC3}"/>
                </a:ext>
              </a:extLst>
            </p:cNvPr>
            <p:cNvSpPr/>
            <p:nvPr/>
          </p:nvSpPr>
          <p:spPr>
            <a:xfrm>
              <a:off x="6579773" y="3133580"/>
              <a:ext cx="2459834" cy="2833107"/>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chemeClr val="accent1"/>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Outfit" pitchFamily="2" charset="0"/>
                <a:ea typeface="字魂105号-简雅黑" panose="00000500000000000000" pitchFamily="2" charset="-122"/>
              </a:endParaRPr>
            </a:p>
          </p:txBody>
        </p:sp>
        <p:sp>
          <p:nvSpPr>
            <p:cNvPr id="32" name="Oval 61">
              <a:extLst>
                <a:ext uri="{FF2B5EF4-FFF2-40B4-BE49-F238E27FC236}">
                  <a16:creationId xmlns:a16="http://schemas.microsoft.com/office/drawing/2014/main" id="{7237A649-065D-566A-DAB0-F0A74D83C6A1}"/>
                </a:ext>
              </a:extLst>
            </p:cNvPr>
            <p:cNvSpPr/>
            <p:nvPr/>
          </p:nvSpPr>
          <p:spPr>
            <a:xfrm>
              <a:off x="8857010" y="3115487"/>
              <a:ext cx="2833107" cy="2460168"/>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chemeClr val="accent2"/>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Outfit" pitchFamily="2" charset="0"/>
                <a:ea typeface="字魂105号-简雅黑" panose="00000500000000000000" pitchFamily="2" charset="-122"/>
              </a:endParaRPr>
            </a:p>
          </p:txBody>
        </p:sp>
      </p:grpSp>
      <p:sp>
        <p:nvSpPr>
          <p:cNvPr id="33" name="Google Shape;204;p13">
            <a:extLst>
              <a:ext uri="{FF2B5EF4-FFF2-40B4-BE49-F238E27FC236}">
                <a16:creationId xmlns:a16="http://schemas.microsoft.com/office/drawing/2014/main" id="{EE44CD2A-2840-98EB-6193-77232189763A}"/>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More Infographics</a:t>
            </a:r>
            <a:endParaRPr lang="en-US"/>
          </a:p>
        </p:txBody>
      </p:sp>
      <p:sp>
        <p:nvSpPr>
          <p:cNvPr id="35" name="Rectangle 34">
            <a:extLst>
              <a:ext uri="{FF2B5EF4-FFF2-40B4-BE49-F238E27FC236}">
                <a16:creationId xmlns:a16="http://schemas.microsoft.com/office/drawing/2014/main" id="{5C22EAA1-D88F-18EE-7E93-4115B8F663BD}"/>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CA5B750D-C298-24F2-68C8-7609EF6ED89D}"/>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7949007D-8FEE-06E4-150E-FFADE1896555}"/>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37">
            <a:extLst>
              <a:ext uri="{FF2B5EF4-FFF2-40B4-BE49-F238E27FC236}">
                <a16:creationId xmlns:a16="http://schemas.microsoft.com/office/drawing/2014/main" id="{493449B3-D4AF-D130-FEE3-26E4EB1447FD}"/>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Freeform: Shape 38">
            <a:extLst>
              <a:ext uri="{FF2B5EF4-FFF2-40B4-BE49-F238E27FC236}">
                <a16:creationId xmlns:a16="http://schemas.microsoft.com/office/drawing/2014/main" id="{63F8848D-FA39-67D9-A5C2-6A3F06A7B674}"/>
              </a:ext>
            </a:extLst>
          </p:cNvPr>
          <p:cNvSpPr/>
          <p:nvPr/>
        </p:nvSpPr>
        <p:spPr>
          <a:xfrm>
            <a:off x="9753236" y="3771130"/>
            <a:ext cx="971220" cy="82987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40" name="Graphic 2">
            <a:extLst>
              <a:ext uri="{FF2B5EF4-FFF2-40B4-BE49-F238E27FC236}">
                <a16:creationId xmlns:a16="http://schemas.microsoft.com/office/drawing/2014/main" id="{7C5055C7-E776-B968-2ACE-1D99FA31575E}"/>
              </a:ext>
            </a:extLst>
          </p:cNvPr>
          <p:cNvGrpSpPr/>
          <p:nvPr/>
        </p:nvGrpSpPr>
        <p:grpSpPr>
          <a:xfrm>
            <a:off x="10099453" y="6424805"/>
            <a:ext cx="970884" cy="970824"/>
            <a:chOff x="10511468" y="4696809"/>
            <a:chExt cx="987233" cy="987178"/>
          </a:xfrm>
          <a:solidFill>
            <a:schemeClr val="bg1"/>
          </a:solidFill>
        </p:grpSpPr>
        <p:sp>
          <p:nvSpPr>
            <p:cNvPr id="41" name="Freeform: Shape 40">
              <a:extLst>
                <a:ext uri="{FF2B5EF4-FFF2-40B4-BE49-F238E27FC236}">
                  <a16:creationId xmlns:a16="http://schemas.microsoft.com/office/drawing/2014/main" id="{7620D967-D36F-7791-9052-EFD6F0D95310}"/>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2102A2E9-01E2-91D3-35B4-8106076B992C}"/>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9235ADCC-D99E-6225-6BA3-E7782D24315D}"/>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44" name="Graphic 2">
            <a:extLst>
              <a:ext uri="{FF2B5EF4-FFF2-40B4-BE49-F238E27FC236}">
                <a16:creationId xmlns:a16="http://schemas.microsoft.com/office/drawing/2014/main" id="{139E15A3-1A51-2CA2-3881-07B669E7D8EF}"/>
              </a:ext>
            </a:extLst>
          </p:cNvPr>
          <p:cNvGrpSpPr/>
          <p:nvPr/>
        </p:nvGrpSpPr>
        <p:grpSpPr>
          <a:xfrm>
            <a:off x="7293417" y="4154116"/>
            <a:ext cx="970890" cy="970950"/>
            <a:chOff x="8666134" y="1003301"/>
            <a:chExt cx="987242" cy="987310"/>
          </a:xfrm>
          <a:solidFill>
            <a:schemeClr val="bg1"/>
          </a:solidFill>
        </p:grpSpPr>
        <p:sp>
          <p:nvSpPr>
            <p:cNvPr id="45" name="Freeform: Shape 44">
              <a:extLst>
                <a:ext uri="{FF2B5EF4-FFF2-40B4-BE49-F238E27FC236}">
                  <a16:creationId xmlns:a16="http://schemas.microsoft.com/office/drawing/2014/main" id="{1B729EE2-EBDA-FA2A-9F73-A5D33DD7B8A1}"/>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745CBB52-3CEE-49C0-0114-AB606E7319E5}"/>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79D66CA9-E920-2ACC-CC2C-8E7A6253087F}"/>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98E67013-0B86-8BFA-D746-2DD4A608E5D7}"/>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3F7C083F-D68E-36BE-781D-BBD585943B32}"/>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50" name="Graphic 2">
            <a:extLst>
              <a:ext uri="{FF2B5EF4-FFF2-40B4-BE49-F238E27FC236}">
                <a16:creationId xmlns:a16="http://schemas.microsoft.com/office/drawing/2014/main" id="{8894A9F7-6823-BE41-2262-C72F39862012}"/>
              </a:ext>
            </a:extLst>
          </p:cNvPr>
          <p:cNvGrpSpPr/>
          <p:nvPr/>
        </p:nvGrpSpPr>
        <p:grpSpPr>
          <a:xfrm>
            <a:off x="7510851" y="6641828"/>
            <a:ext cx="970950" cy="927806"/>
            <a:chOff x="4954348" y="6541886"/>
            <a:chExt cx="987302" cy="943434"/>
          </a:xfrm>
          <a:solidFill>
            <a:schemeClr val="bg1"/>
          </a:solidFill>
        </p:grpSpPr>
        <p:sp>
          <p:nvSpPr>
            <p:cNvPr id="51" name="Freeform: Shape 50">
              <a:extLst>
                <a:ext uri="{FF2B5EF4-FFF2-40B4-BE49-F238E27FC236}">
                  <a16:creationId xmlns:a16="http://schemas.microsoft.com/office/drawing/2014/main" id="{711BE3A1-CC6E-6C96-8E74-77C837F533FA}"/>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0E859AB9-C77B-6F83-85F1-E563297F198D}"/>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E9DD1797-B303-869D-1EA3-76C7D2E2A18A}"/>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537894F7-1849-537B-BD03-81728C653EC4}"/>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7A8B2CAA-A3C3-9F67-5774-15BEF8184EC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8047854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3"/>
                                        </p:tgtEl>
                                        <p:attrNameLst>
                                          <p:attrName>style.visibility</p:attrName>
                                        </p:attrNameLst>
                                      </p:cBhvr>
                                      <p:to>
                                        <p:strVal val="visible"/>
                                      </p:to>
                                    </p:set>
                                    <p:anim to="" calcmode="lin" valueType="num">
                                      <p:cBhvr>
                                        <p:cTn id="7" dur="750" fill="hold">
                                          <p:stCondLst>
                                            <p:cond delay="0"/>
                                          </p:stCondLst>
                                        </p:cTn>
                                        <p:tgtEl>
                                          <p:spTgt spid="3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3"/>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fltVal val="0"/>
                                          </p:val>
                                        </p:tav>
                                        <p:tav tm="100000">
                                          <p:val>
                                            <p:strVal val="#ppt_w"/>
                                          </p:val>
                                        </p:tav>
                                      </p:tavLst>
                                    </p:anim>
                                    <p:anim calcmode="lin" valueType="num">
                                      <p:cBhvr>
                                        <p:cTn id="13" dur="1000" fill="hold"/>
                                        <p:tgtEl>
                                          <p:spTgt spid="34"/>
                                        </p:tgtEl>
                                        <p:attrNameLst>
                                          <p:attrName>ppt_h</p:attrName>
                                        </p:attrNameLst>
                                      </p:cBhvr>
                                      <p:tavLst>
                                        <p:tav tm="0">
                                          <p:val>
                                            <p:fltVal val="0"/>
                                          </p:val>
                                        </p:tav>
                                        <p:tav tm="100000">
                                          <p:val>
                                            <p:strVal val="#ppt_h"/>
                                          </p:val>
                                        </p:tav>
                                      </p:tavLst>
                                    </p:anim>
                                    <p:anim calcmode="lin" valueType="num">
                                      <p:cBhvr>
                                        <p:cTn id="14" dur="1000" fill="hold"/>
                                        <p:tgtEl>
                                          <p:spTgt spid="34"/>
                                        </p:tgtEl>
                                        <p:attrNameLst>
                                          <p:attrName>style.rotation</p:attrName>
                                        </p:attrNameLst>
                                      </p:cBhvr>
                                      <p:tavLst>
                                        <p:tav tm="0">
                                          <p:val>
                                            <p:fltVal val="90"/>
                                          </p:val>
                                        </p:tav>
                                        <p:tav tm="100000">
                                          <p:val>
                                            <p:fltVal val="0"/>
                                          </p:val>
                                        </p:tav>
                                      </p:tavLst>
                                    </p:anim>
                                    <p:animEffect transition="in" filter="fade">
                                      <p:cBhvr>
                                        <p:cTn id="15" dur="1000"/>
                                        <p:tgtEl>
                                          <p:spTgt spid="34"/>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700" fill="hold"/>
                                        <p:tgtEl>
                                          <p:spTgt spid="44"/>
                                        </p:tgtEl>
                                        <p:attrNameLst>
                                          <p:attrName>ppt_w</p:attrName>
                                        </p:attrNameLst>
                                      </p:cBhvr>
                                      <p:tavLst>
                                        <p:tav tm="0">
                                          <p:val>
                                            <p:fltVal val="0"/>
                                          </p:val>
                                        </p:tav>
                                        <p:tav tm="100000">
                                          <p:val>
                                            <p:strVal val="#ppt_w"/>
                                          </p:val>
                                        </p:tav>
                                      </p:tavLst>
                                    </p:anim>
                                    <p:anim calcmode="lin" valueType="num">
                                      <p:cBhvr>
                                        <p:cTn id="20" dur="700" fill="hold"/>
                                        <p:tgtEl>
                                          <p:spTgt spid="44"/>
                                        </p:tgtEl>
                                        <p:attrNameLst>
                                          <p:attrName>ppt_h</p:attrName>
                                        </p:attrNameLst>
                                      </p:cBhvr>
                                      <p:tavLst>
                                        <p:tav tm="0">
                                          <p:val>
                                            <p:fltVal val="0"/>
                                          </p:val>
                                        </p:tav>
                                        <p:tav tm="100000">
                                          <p:val>
                                            <p:strVal val="#ppt_h"/>
                                          </p:val>
                                        </p:tav>
                                      </p:tavLst>
                                    </p:anim>
                                    <p:animEffect transition="in" filter="fade">
                                      <p:cBhvr>
                                        <p:cTn id="21" dur="700"/>
                                        <p:tgtEl>
                                          <p:spTgt spid="44"/>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700" fill="hold"/>
                                        <p:tgtEl>
                                          <p:spTgt spid="35"/>
                                        </p:tgtEl>
                                        <p:attrNameLst>
                                          <p:attrName>ppt_x</p:attrName>
                                        </p:attrNameLst>
                                      </p:cBhvr>
                                      <p:tavLst>
                                        <p:tav tm="0">
                                          <p:val>
                                            <p:strVal val="0-#ppt_w/2"/>
                                          </p:val>
                                        </p:tav>
                                        <p:tav tm="100000">
                                          <p:val>
                                            <p:strVal val="#ppt_x"/>
                                          </p:val>
                                        </p:tav>
                                      </p:tavLst>
                                    </p:anim>
                                    <p:anim calcmode="lin" valueType="num">
                                      <p:cBhvr additive="base">
                                        <p:cTn id="25" dur="700" fill="hold"/>
                                        <p:tgtEl>
                                          <p:spTgt spid="35"/>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700" fill="hold"/>
                                        <p:tgtEl>
                                          <p:spTgt spid="39"/>
                                        </p:tgtEl>
                                        <p:attrNameLst>
                                          <p:attrName>ppt_w</p:attrName>
                                        </p:attrNameLst>
                                      </p:cBhvr>
                                      <p:tavLst>
                                        <p:tav tm="0">
                                          <p:val>
                                            <p:fltVal val="0"/>
                                          </p:val>
                                        </p:tav>
                                        <p:tav tm="100000">
                                          <p:val>
                                            <p:strVal val="#ppt_w"/>
                                          </p:val>
                                        </p:tav>
                                      </p:tavLst>
                                    </p:anim>
                                    <p:anim calcmode="lin" valueType="num">
                                      <p:cBhvr>
                                        <p:cTn id="30" dur="700" fill="hold"/>
                                        <p:tgtEl>
                                          <p:spTgt spid="39"/>
                                        </p:tgtEl>
                                        <p:attrNameLst>
                                          <p:attrName>ppt_h</p:attrName>
                                        </p:attrNameLst>
                                      </p:cBhvr>
                                      <p:tavLst>
                                        <p:tav tm="0">
                                          <p:val>
                                            <p:fltVal val="0"/>
                                          </p:val>
                                        </p:tav>
                                        <p:tav tm="100000">
                                          <p:val>
                                            <p:strVal val="#ppt_h"/>
                                          </p:val>
                                        </p:tav>
                                      </p:tavLst>
                                    </p:anim>
                                    <p:animEffect transition="in" filter="fade">
                                      <p:cBhvr>
                                        <p:cTn id="31" dur="700"/>
                                        <p:tgtEl>
                                          <p:spTgt spid="39"/>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additive="base">
                                        <p:cTn id="34" dur="700" fill="hold"/>
                                        <p:tgtEl>
                                          <p:spTgt spid="37"/>
                                        </p:tgtEl>
                                        <p:attrNameLst>
                                          <p:attrName>ppt_x</p:attrName>
                                        </p:attrNameLst>
                                      </p:cBhvr>
                                      <p:tavLst>
                                        <p:tav tm="0">
                                          <p:val>
                                            <p:strVal val="1+#ppt_w/2"/>
                                          </p:val>
                                        </p:tav>
                                        <p:tav tm="100000">
                                          <p:val>
                                            <p:strVal val="#ppt_x"/>
                                          </p:val>
                                        </p:tav>
                                      </p:tavLst>
                                    </p:anim>
                                    <p:anim calcmode="lin" valueType="num">
                                      <p:cBhvr additive="base">
                                        <p:cTn id="35" dur="700" fill="hold"/>
                                        <p:tgtEl>
                                          <p:spTgt spid="37"/>
                                        </p:tgtEl>
                                        <p:attrNameLst>
                                          <p:attrName>ppt_y</p:attrName>
                                        </p:attrNameLst>
                                      </p:cBhvr>
                                      <p:tavLst>
                                        <p:tav tm="0">
                                          <p:val>
                                            <p:strVal val="#ppt_y"/>
                                          </p:val>
                                        </p:tav>
                                        <p:tav tm="100000">
                                          <p:val>
                                            <p:strVal val="#ppt_y"/>
                                          </p:val>
                                        </p:tav>
                                      </p:tavLst>
                                    </p:anim>
                                  </p:childTnLst>
                                </p:cTn>
                              </p:par>
                            </p:childTnLst>
                          </p:cTn>
                        </p:par>
                        <p:par>
                          <p:cTn id="36" fill="hold">
                            <p:stCondLst>
                              <p:cond delay="3487"/>
                            </p:stCondLst>
                            <p:childTnLst>
                              <p:par>
                                <p:cTn id="37" presetID="53" presetClass="entr" presetSubtype="16"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700" fill="hold"/>
                                        <p:tgtEl>
                                          <p:spTgt spid="40"/>
                                        </p:tgtEl>
                                        <p:attrNameLst>
                                          <p:attrName>ppt_w</p:attrName>
                                        </p:attrNameLst>
                                      </p:cBhvr>
                                      <p:tavLst>
                                        <p:tav tm="0">
                                          <p:val>
                                            <p:fltVal val="0"/>
                                          </p:val>
                                        </p:tav>
                                        <p:tav tm="100000">
                                          <p:val>
                                            <p:strVal val="#ppt_w"/>
                                          </p:val>
                                        </p:tav>
                                      </p:tavLst>
                                    </p:anim>
                                    <p:anim calcmode="lin" valueType="num">
                                      <p:cBhvr>
                                        <p:cTn id="40" dur="700" fill="hold"/>
                                        <p:tgtEl>
                                          <p:spTgt spid="40"/>
                                        </p:tgtEl>
                                        <p:attrNameLst>
                                          <p:attrName>ppt_h</p:attrName>
                                        </p:attrNameLst>
                                      </p:cBhvr>
                                      <p:tavLst>
                                        <p:tav tm="0">
                                          <p:val>
                                            <p:fltVal val="0"/>
                                          </p:val>
                                        </p:tav>
                                        <p:tav tm="100000">
                                          <p:val>
                                            <p:strVal val="#ppt_h"/>
                                          </p:val>
                                        </p:tav>
                                      </p:tavLst>
                                    </p:anim>
                                    <p:animEffect transition="in" filter="fade">
                                      <p:cBhvr>
                                        <p:cTn id="41" dur="700"/>
                                        <p:tgtEl>
                                          <p:spTgt spid="40"/>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cBhvr additive="base">
                                        <p:cTn id="44" dur="700" fill="hold"/>
                                        <p:tgtEl>
                                          <p:spTgt spid="38"/>
                                        </p:tgtEl>
                                        <p:attrNameLst>
                                          <p:attrName>ppt_x</p:attrName>
                                        </p:attrNameLst>
                                      </p:cBhvr>
                                      <p:tavLst>
                                        <p:tav tm="0">
                                          <p:val>
                                            <p:strVal val="1+#ppt_w/2"/>
                                          </p:val>
                                        </p:tav>
                                        <p:tav tm="100000">
                                          <p:val>
                                            <p:strVal val="#ppt_x"/>
                                          </p:val>
                                        </p:tav>
                                      </p:tavLst>
                                    </p:anim>
                                    <p:anim calcmode="lin" valueType="num">
                                      <p:cBhvr additive="base">
                                        <p:cTn id="45" dur="700" fill="hold"/>
                                        <p:tgtEl>
                                          <p:spTgt spid="38"/>
                                        </p:tgtEl>
                                        <p:attrNameLst>
                                          <p:attrName>ppt_y</p:attrName>
                                        </p:attrNameLst>
                                      </p:cBhvr>
                                      <p:tavLst>
                                        <p:tav tm="0">
                                          <p:val>
                                            <p:strVal val="#ppt_y"/>
                                          </p:val>
                                        </p:tav>
                                        <p:tav tm="100000">
                                          <p:val>
                                            <p:strVal val="#ppt_y"/>
                                          </p:val>
                                        </p:tav>
                                      </p:tavLst>
                                    </p:anim>
                                  </p:childTnLst>
                                </p:cTn>
                              </p:par>
                            </p:childTnLst>
                          </p:cTn>
                        </p:par>
                        <p:par>
                          <p:cTn id="46" fill="hold">
                            <p:stCondLst>
                              <p:cond delay="4187"/>
                            </p:stCondLst>
                            <p:childTnLst>
                              <p:par>
                                <p:cTn id="47" presetID="53" presetClass="entr" presetSubtype="16" fill="hold" nodeType="afterEffect">
                                  <p:stCondLst>
                                    <p:cond delay="0"/>
                                  </p:stCondLst>
                                  <p:childTnLst>
                                    <p:set>
                                      <p:cBhvr>
                                        <p:cTn id="48" dur="1" fill="hold">
                                          <p:stCondLst>
                                            <p:cond delay="0"/>
                                          </p:stCondLst>
                                        </p:cTn>
                                        <p:tgtEl>
                                          <p:spTgt spid="50"/>
                                        </p:tgtEl>
                                        <p:attrNameLst>
                                          <p:attrName>style.visibility</p:attrName>
                                        </p:attrNameLst>
                                      </p:cBhvr>
                                      <p:to>
                                        <p:strVal val="visible"/>
                                      </p:to>
                                    </p:set>
                                    <p:anim calcmode="lin" valueType="num">
                                      <p:cBhvr>
                                        <p:cTn id="49" dur="700" fill="hold"/>
                                        <p:tgtEl>
                                          <p:spTgt spid="50"/>
                                        </p:tgtEl>
                                        <p:attrNameLst>
                                          <p:attrName>ppt_w</p:attrName>
                                        </p:attrNameLst>
                                      </p:cBhvr>
                                      <p:tavLst>
                                        <p:tav tm="0">
                                          <p:val>
                                            <p:fltVal val="0"/>
                                          </p:val>
                                        </p:tav>
                                        <p:tav tm="100000">
                                          <p:val>
                                            <p:strVal val="#ppt_w"/>
                                          </p:val>
                                        </p:tav>
                                      </p:tavLst>
                                    </p:anim>
                                    <p:anim calcmode="lin" valueType="num">
                                      <p:cBhvr>
                                        <p:cTn id="50" dur="700" fill="hold"/>
                                        <p:tgtEl>
                                          <p:spTgt spid="50"/>
                                        </p:tgtEl>
                                        <p:attrNameLst>
                                          <p:attrName>ppt_h</p:attrName>
                                        </p:attrNameLst>
                                      </p:cBhvr>
                                      <p:tavLst>
                                        <p:tav tm="0">
                                          <p:val>
                                            <p:fltVal val="0"/>
                                          </p:val>
                                        </p:tav>
                                        <p:tav tm="100000">
                                          <p:val>
                                            <p:strVal val="#ppt_h"/>
                                          </p:val>
                                        </p:tav>
                                      </p:tavLst>
                                    </p:anim>
                                    <p:animEffect transition="in" filter="fade">
                                      <p:cBhvr>
                                        <p:cTn id="51" dur="700"/>
                                        <p:tgtEl>
                                          <p:spTgt spid="50"/>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700" fill="hold"/>
                                        <p:tgtEl>
                                          <p:spTgt spid="36"/>
                                        </p:tgtEl>
                                        <p:attrNameLst>
                                          <p:attrName>ppt_x</p:attrName>
                                        </p:attrNameLst>
                                      </p:cBhvr>
                                      <p:tavLst>
                                        <p:tav tm="0">
                                          <p:val>
                                            <p:strVal val="0-#ppt_w/2"/>
                                          </p:val>
                                        </p:tav>
                                        <p:tav tm="100000">
                                          <p:val>
                                            <p:strVal val="#ppt_x"/>
                                          </p:val>
                                        </p:tav>
                                      </p:tavLst>
                                    </p:anim>
                                    <p:anim calcmode="lin" valueType="num">
                                      <p:cBhvr additive="base">
                                        <p:cTn id="55" dur="7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p:bldP spid="36" grpId="0"/>
      <p:bldP spid="37" grpId="0"/>
      <p:bldP spid="38" grpId="0"/>
      <p:bldP spid="3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530FE97-91D6-8416-7E3C-5101B3E10238}"/>
              </a:ext>
            </a:extLst>
          </p:cNvPr>
          <p:cNvGrpSpPr/>
          <p:nvPr/>
        </p:nvGrpSpPr>
        <p:grpSpPr>
          <a:xfrm>
            <a:off x="6522722" y="3059288"/>
            <a:ext cx="5242558" cy="5242556"/>
            <a:chOff x="6440712" y="2933700"/>
            <a:chExt cx="5249891" cy="5249891"/>
          </a:xfrm>
        </p:grpSpPr>
        <p:sp>
          <p:nvSpPr>
            <p:cNvPr id="2" name="Freeform 4">
              <a:extLst>
                <a:ext uri="{FF2B5EF4-FFF2-40B4-BE49-F238E27FC236}">
                  <a16:creationId xmlns:a16="http://schemas.microsoft.com/office/drawing/2014/main" id="{7050AD5F-C2D6-B9CF-0994-6CF753F7F8E5}"/>
                </a:ext>
              </a:extLst>
            </p:cNvPr>
            <p:cNvSpPr/>
            <p:nvPr/>
          </p:nvSpPr>
          <p:spPr>
            <a:xfrm>
              <a:off x="6440712" y="2933700"/>
              <a:ext cx="2546603" cy="2546603"/>
            </a:xfrm>
            <a:custGeom>
              <a:avLst/>
              <a:gdLst>
                <a:gd name="connsiteX0" fmla="*/ 1697734 w 1697734"/>
                <a:gd name="connsiteY0" fmla="*/ 0 h 1697734"/>
                <a:gd name="connsiteX1" fmla="*/ 1697734 w 1697734"/>
                <a:gd name="connsiteY1" fmla="*/ 993201 h 1697734"/>
                <a:gd name="connsiteX2" fmla="*/ 1697048 w 1697734"/>
                <a:gd name="connsiteY2" fmla="*/ 993334 h 1697734"/>
                <a:gd name="connsiteX3" fmla="*/ 1650530 w 1697734"/>
                <a:gd name="connsiteY3" fmla="*/ 1024224 h 1697734"/>
                <a:gd name="connsiteX4" fmla="*/ 1024224 w 1697734"/>
                <a:gd name="connsiteY4" fmla="*/ 1650530 h 1697734"/>
                <a:gd name="connsiteX5" fmla="*/ 993334 w 1697734"/>
                <a:gd name="connsiteY5" fmla="*/ 1697048 h 1697734"/>
                <a:gd name="connsiteX6" fmla="*/ 993201 w 1697734"/>
                <a:gd name="connsiteY6" fmla="*/ 1697734 h 1697734"/>
                <a:gd name="connsiteX7" fmla="*/ 0 w 1697734"/>
                <a:gd name="connsiteY7" fmla="*/ 1697734 h 1697734"/>
                <a:gd name="connsiteX8" fmla="*/ 6411 w 1697734"/>
                <a:gd name="connsiteY8" fmla="*/ 1570770 h 1697734"/>
                <a:gd name="connsiteX9" fmla="*/ 1570770 w 1697734"/>
                <a:gd name="connsiteY9" fmla="*/ 6411 h 169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7734" h="1697734">
                  <a:moveTo>
                    <a:pt x="1697734" y="0"/>
                  </a:moveTo>
                  <a:lnTo>
                    <a:pt x="1697734" y="993201"/>
                  </a:lnTo>
                  <a:lnTo>
                    <a:pt x="1697048" y="993334"/>
                  </a:lnTo>
                  <a:cubicBezTo>
                    <a:pt x="1680121" y="1000198"/>
                    <a:pt x="1664259" y="1010495"/>
                    <a:pt x="1650530" y="1024224"/>
                  </a:cubicBezTo>
                  <a:lnTo>
                    <a:pt x="1024224" y="1650530"/>
                  </a:lnTo>
                  <a:cubicBezTo>
                    <a:pt x="1010495" y="1664259"/>
                    <a:pt x="1000198" y="1680121"/>
                    <a:pt x="993334" y="1697048"/>
                  </a:cubicBezTo>
                  <a:lnTo>
                    <a:pt x="993201" y="1697734"/>
                  </a:lnTo>
                  <a:lnTo>
                    <a:pt x="0" y="1697734"/>
                  </a:lnTo>
                  <a:lnTo>
                    <a:pt x="6411" y="1570770"/>
                  </a:lnTo>
                  <a:cubicBezTo>
                    <a:pt x="90179" y="745928"/>
                    <a:pt x="745928" y="90179"/>
                    <a:pt x="1570770" y="641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solidFill>
                  <a:prstClr val="white"/>
                </a:solidFill>
                <a:cs typeface="+mn-ea"/>
                <a:sym typeface="+mn-lt"/>
              </a:endParaRPr>
            </a:p>
          </p:txBody>
        </p:sp>
        <p:sp>
          <p:nvSpPr>
            <p:cNvPr id="3" name="Freeform 5">
              <a:extLst>
                <a:ext uri="{FF2B5EF4-FFF2-40B4-BE49-F238E27FC236}">
                  <a16:creationId xmlns:a16="http://schemas.microsoft.com/office/drawing/2014/main" id="{3C91D5CF-3177-8850-DEBF-547D3D6613EE}"/>
                </a:ext>
              </a:extLst>
            </p:cNvPr>
            <p:cNvSpPr/>
            <p:nvPr/>
          </p:nvSpPr>
          <p:spPr>
            <a:xfrm>
              <a:off x="9144000" y="2933700"/>
              <a:ext cx="2546603" cy="2546603"/>
            </a:xfrm>
            <a:custGeom>
              <a:avLst/>
              <a:gdLst>
                <a:gd name="connsiteX0" fmla="*/ 0 w 1697734"/>
                <a:gd name="connsiteY0" fmla="*/ 0 h 1697734"/>
                <a:gd name="connsiteX1" fmla="*/ 126964 w 1697734"/>
                <a:gd name="connsiteY1" fmla="*/ 6411 h 1697734"/>
                <a:gd name="connsiteX2" fmla="*/ 1691323 w 1697734"/>
                <a:gd name="connsiteY2" fmla="*/ 1570770 h 1697734"/>
                <a:gd name="connsiteX3" fmla="*/ 1697734 w 1697734"/>
                <a:gd name="connsiteY3" fmla="*/ 1697734 h 1697734"/>
                <a:gd name="connsiteX4" fmla="*/ 704535 w 1697734"/>
                <a:gd name="connsiteY4" fmla="*/ 1697734 h 1697734"/>
                <a:gd name="connsiteX5" fmla="*/ 704401 w 1697734"/>
                <a:gd name="connsiteY5" fmla="*/ 1697048 h 1697734"/>
                <a:gd name="connsiteX6" fmla="*/ 673512 w 1697734"/>
                <a:gd name="connsiteY6" fmla="*/ 1650530 h 1697734"/>
                <a:gd name="connsiteX7" fmla="*/ 47205 w 1697734"/>
                <a:gd name="connsiteY7" fmla="*/ 1024224 h 1697734"/>
                <a:gd name="connsiteX8" fmla="*/ 687 w 1697734"/>
                <a:gd name="connsiteY8" fmla="*/ 993334 h 1697734"/>
                <a:gd name="connsiteX9" fmla="*/ 0 w 1697734"/>
                <a:gd name="connsiteY9" fmla="*/ 993200 h 169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7734" h="1697734">
                  <a:moveTo>
                    <a:pt x="0" y="0"/>
                  </a:moveTo>
                  <a:lnTo>
                    <a:pt x="126964" y="6411"/>
                  </a:lnTo>
                  <a:cubicBezTo>
                    <a:pt x="951806" y="90179"/>
                    <a:pt x="1607555" y="745928"/>
                    <a:pt x="1691323" y="1570770"/>
                  </a:cubicBezTo>
                  <a:lnTo>
                    <a:pt x="1697734" y="1697734"/>
                  </a:lnTo>
                  <a:lnTo>
                    <a:pt x="704535" y="1697734"/>
                  </a:lnTo>
                  <a:lnTo>
                    <a:pt x="704401" y="1697048"/>
                  </a:lnTo>
                  <a:cubicBezTo>
                    <a:pt x="697537" y="1680121"/>
                    <a:pt x="687241" y="1664259"/>
                    <a:pt x="673512" y="1650530"/>
                  </a:cubicBezTo>
                  <a:lnTo>
                    <a:pt x="47205" y="1024224"/>
                  </a:lnTo>
                  <a:cubicBezTo>
                    <a:pt x="33476" y="1010495"/>
                    <a:pt x="17615" y="1000198"/>
                    <a:pt x="687" y="993334"/>
                  </a:cubicBezTo>
                  <a:lnTo>
                    <a:pt x="0" y="9932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prstClr val="white"/>
                </a:solidFill>
                <a:cs typeface="+mn-ea"/>
                <a:sym typeface="+mn-lt"/>
              </a:endParaRPr>
            </a:p>
          </p:txBody>
        </p:sp>
        <p:sp>
          <p:nvSpPr>
            <p:cNvPr id="4" name="Freeform 6">
              <a:extLst>
                <a:ext uri="{FF2B5EF4-FFF2-40B4-BE49-F238E27FC236}">
                  <a16:creationId xmlns:a16="http://schemas.microsoft.com/office/drawing/2014/main" id="{3F8D72A2-924E-5628-A246-3B56DDD5F16A}"/>
                </a:ext>
              </a:extLst>
            </p:cNvPr>
            <p:cNvSpPr/>
            <p:nvPr/>
          </p:nvSpPr>
          <p:spPr>
            <a:xfrm>
              <a:off x="6440712" y="5636988"/>
              <a:ext cx="2546603" cy="2546603"/>
            </a:xfrm>
            <a:custGeom>
              <a:avLst/>
              <a:gdLst>
                <a:gd name="connsiteX0" fmla="*/ 0 w 1697734"/>
                <a:gd name="connsiteY0" fmla="*/ 0 h 1697734"/>
                <a:gd name="connsiteX1" fmla="*/ 993200 w 1697734"/>
                <a:gd name="connsiteY1" fmla="*/ 0 h 1697734"/>
                <a:gd name="connsiteX2" fmla="*/ 993334 w 1697734"/>
                <a:gd name="connsiteY2" fmla="*/ 687 h 1697734"/>
                <a:gd name="connsiteX3" fmla="*/ 1024224 w 1697734"/>
                <a:gd name="connsiteY3" fmla="*/ 47205 h 1697734"/>
                <a:gd name="connsiteX4" fmla="*/ 1650530 w 1697734"/>
                <a:gd name="connsiteY4" fmla="*/ 673512 h 1697734"/>
                <a:gd name="connsiteX5" fmla="*/ 1697048 w 1697734"/>
                <a:gd name="connsiteY5" fmla="*/ 704401 h 1697734"/>
                <a:gd name="connsiteX6" fmla="*/ 1697734 w 1697734"/>
                <a:gd name="connsiteY6" fmla="*/ 704535 h 1697734"/>
                <a:gd name="connsiteX7" fmla="*/ 1697734 w 1697734"/>
                <a:gd name="connsiteY7" fmla="*/ 1697734 h 1697734"/>
                <a:gd name="connsiteX8" fmla="*/ 1570770 w 1697734"/>
                <a:gd name="connsiteY8" fmla="*/ 1691323 h 1697734"/>
                <a:gd name="connsiteX9" fmla="*/ 6411 w 1697734"/>
                <a:gd name="connsiteY9" fmla="*/ 126964 h 169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7734" h="1697734">
                  <a:moveTo>
                    <a:pt x="0" y="0"/>
                  </a:moveTo>
                  <a:lnTo>
                    <a:pt x="993200" y="0"/>
                  </a:lnTo>
                  <a:lnTo>
                    <a:pt x="993334" y="687"/>
                  </a:lnTo>
                  <a:cubicBezTo>
                    <a:pt x="1000198" y="17615"/>
                    <a:pt x="1010495" y="33476"/>
                    <a:pt x="1024224" y="47205"/>
                  </a:cubicBezTo>
                  <a:lnTo>
                    <a:pt x="1650530" y="673512"/>
                  </a:lnTo>
                  <a:cubicBezTo>
                    <a:pt x="1664259" y="687241"/>
                    <a:pt x="1680121" y="697537"/>
                    <a:pt x="1697048" y="704401"/>
                  </a:cubicBezTo>
                  <a:lnTo>
                    <a:pt x="1697734" y="704535"/>
                  </a:lnTo>
                  <a:lnTo>
                    <a:pt x="1697734" y="1697734"/>
                  </a:lnTo>
                  <a:lnTo>
                    <a:pt x="1570770" y="1691323"/>
                  </a:lnTo>
                  <a:cubicBezTo>
                    <a:pt x="745928" y="1607555"/>
                    <a:pt x="90179" y="951806"/>
                    <a:pt x="6411" y="12696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prstClr val="white"/>
                </a:solidFill>
                <a:cs typeface="+mn-ea"/>
                <a:sym typeface="+mn-lt"/>
              </a:endParaRPr>
            </a:p>
          </p:txBody>
        </p:sp>
        <p:sp>
          <p:nvSpPr>
            <p:cNvPr id="5" name="Freeform 10">
              <a:extLst>
                <a:ext uri="{FF2B5EF4-FFF2-40B4-BE49-F238E27FC236}">
                  <a16:creationId xmlns:a16="http://schemas.microsoft.com/office/drawing/2014/main" id="{4A1EE204-A47C-BD11-3E9E-2E4075DCF93F}"/>
                </a:ext>
              </a:extLst>
            </p:cNvPr>
            <p:cNvSpPr/>
            <p:nvPr/>
          </p:nvSpPr>
          <p:spPr>
            <a:xfrm>
              <a:off x="9144000" y="5636988"/>
              <a:ext cx="2546603" cy="2546603"/>
            </a:xfrm>
            <a:custGeom>
              <a:avLst/>
              <a:gdLst>
                <a:gd name="connsiteX0" fmla="*/ 704535 w 1697734"/>
                <a:gd name="connsiteY0" fmla="*/ 0 h 1697734"/>
                <a:gd name="connsiteX1" fmla="*/ 1697734 w 1697734"/>
                <a:gd name="connsiteY1" fmla="*/ 0 h 1697734"/>
                <a:gd name="connsiteX2" fmla="*/ 1691323 w 1697734"/>
                <a:gd name="connsiteY2" fmla="*/ 126964 h 1697734"/>
                <a:gd name="connsiteX3" fmla="*/ 126964 w 1697734"/>
                <a:gd name="connsiteY3" fmla="*/ 1691323 h 1697734"/>
                <a:gd name="connsiteX4" fmla="*/ 0 w 1697734"/>
                <a:gd name="connsiteY4" fmla="*/ 1697734 h 1697734"/>
                <a:gd name="connsiteX5" fmla="*/ 0 w 1697734"/>
                <a:gd name="connsiteY5" fmla="*/ 704535 h 1697734"/>
                <a:gd name="connsiteX6" fmla="*/ 687 w 1697734"/>
                <a:gd name="connsiteY6" fmla="*/ 704401 h 1697734"/>
                <a:gd name="connsiteX7" fmla="*/ 47205 w 1697734"/>
                <a:gd name="connsiteY7" fmla="*/ 673512 h 1697734"/>
                <a:gd name="connsiteX8" fmla="*/ 673512 w 1697734"/>
                <a:gd name="connsiteY8" fmla="*/ 47205 h 1697734"/>
                <a:gd name="connsiteX9" fmla="*/ 704401 w 1697734"/>
                <a:gd name="connsiteY9" fmla="*/ 687 h 169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7734" h="1697734">
                  <a:moveTo>
                    <a:pt x="704535" y="0"/>
                  </a:moveTo>
                  <a:lnTo>
                    <a:pt x="1697734" y="0"/>
                  </a:lnTo>
                  <a:lnTo>
                    <a:pt x="1691323" y="126964"/>
                  </a:lnTo>
                  <a:cubicBezTo>
                    <a:pt x="1607555" y="951806"/>
                    <a:pt x="951806" y="1607555"/>
                    <a:pt x="126964" y="1691323"/>
                  </a:cubicBezTo>
                  <a:lnTo>
                    <a:pt x="0" y="1697734"/>
                  </a:lnTo>
                  <a:lnTo>
                    <a:pt x="0" y="704535"/>
                  </a:lnTo>
                  <a:lnTo>
                    <a:pt x="687" y="704401"/>
                  </a:lnTo>
                  <a:cubicBezTo>
                    <a:pt x="17615" y="697537"/>
                    <a:pt x="33476" y="687241"/>
                    <a:pt x="47205" y="673512"/>
                  </a:cubicBezTo>
                  <a:lnTo>
                    <a:pt x="673512" y="47205"/>
                  </a:lnTo>
                  <a:cubicBezTo>
                    <a:pt x="687241" y="33476"/>
                    <a:pt x="697537" y="17615"/>
                    <a:pt x="704401" y="68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prstClr val="white"/>
                </a:solidFill>
                <a:cs typeface="+mn-ea"/>
                <a:sym typeface="+mn-lt"/>
              </a:endParaRPr>
            </a:p>
          </p:txBody>
        </p:sp>
      </p:grpSp>
      <p:sp>
        <p:nvSpPr>
          <p:cNvPr id="6" name="Google Shape;204;p13">
            <a:extLst>
              <a:ext uri="{FF2B5EF4-FFF2-40B4-BE49-F238E27FC236}">
                <a16:creationId xmlns:a16="http://schemas.microsoft.com/office/drawing/2014/main" id="{4B072FD8-F8BE-7EBC-06A7-87D910FF5748}"/>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More Infographics</a:t>
            </a:r>
            <a:endParaRPr lang="en-US"/>
          </a:p>
        </p:txBody>
      </p:sp>
      <p:sp>
        <p:nvSpPr>
          <p:cNvPr id="8" name="Rectangle 7">
            <a:extLst>
              <a:ext uri="{FF2B5EF4-FFF2-40B4-BE49-F238E27FC236}">
                <a16:creationId xmlns:a16="http://schemas.microsoft.com/office/drawing/2014/main" id="{EBBF67C8-C18B-E218-E261-8515276025AA}"/>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C8F0E44E-57E5-9F10-0CDE-B5BA6B3A8579}"/>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5C3701DE-0438-654D-579E-BD9A505C6A87}"/>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10">
            <a:extLst>
              <a:ext uri="{FF2B5EF4-FFF2-40B4-BE49-F238E27FC236}">
                <a16:creationId xmlns:a16="http://schemas.microsoft.com/office/drawing/2014/main" id="{7A689CF0-8373-E76E-B69A-EBEF5A94A6E2}"/>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9" name="Graphic 2">
            <a:extLst>
              <a:ext uri="{FF2B5EF4-FFF2-40B4-BE49-F238E27FC236}">
                <a16:creationId xmlns:a16="http://schemas.microsoft.com/office/drawing/2014/main" id="{D8F7DA23-1F44-9149-913F-4D93B319713B}"/>
              </a:ext>
            </a:extLst>
          </p:cNvPr>
          <p:cNvGrpSpPr/>
          <p:nvPr/>
        </p:nvGrpSpPr>
        <p:grpSpPr>
          <a:xfrm>
            <a:off x="7498070" y="4040789"/>
            <a:ext cx="770552" cy="758178"/>
            <a:chOff x="13185684" y="3434558"/>
            <a:chExt cx="1234415" cy="1214603"/>
          </a:xfrm>
          <a:solidFill>
            <a:schemeClr val="bg1"/>
          </a:solidFill>
        </p:grpSpPr>
        <p:sp>
          <p:nvSpPr>
            <p:cNvPr id="30" name="Freeform: Shape 29">
              <a:extLst>
                <a:ext uri="{FF2B5EF4-FFF2-40B4-BE49-F238E27FC236}">
                  <a16:creationId xmlns:a16="http://schemas.microsoft.com/office/drawing/2014/main" id="{9540A5BB-C3C4-EED0-19C3-C0CBA4A8316C}"/>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89AD0A79-EA90-9ED0-3896-D86968A2B9D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32" name="Freeform: Shape 31">
            <a:extLst>
              <a:ext uri="{FF2B5EF4-FFF2-40B4-BE49-F238E27FC236}">
                <a16:creationId xmlns:a16="http://schemas.microsoft.com/office/drawing/2014/main" id="{34D60843-02EB-7C84-8B16-F349E549490A}"/>
              </a:ext>
            </a:extLst>
          </p:cNvPr>
          <p:cNvSpPr/>
          <p:nvPr/>
        </p:nvSpPr>
        <p:spPr>
          <a:xfrm>
            <a:off x="10011816" y="4027012"/>
            <a:ext cx="785724" cy="785732"/>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33" name="Graphic 4">
            <a:extLst>
              <a:ext uri="{FF2B5EF4-FFF2-40B4-BE49-F238E27FC236}">
                <a16:creationId xmlns:a16="http://schemas.microsoft.com/office/drawing/2014/main" id="{01B85BE4-CBC6-B604-875D-166A24E6A237}"/>
              </a:ext>
            </a:extLst>
          </p:cNvPr>
          <p:cNvGrpSpPr/>
          <p:nvPr/>
        </p:nvGrpSpPr>
        <p:grpSpPr>
          <a:xfrm>
            <a:off x="10011755" y="6548268"/>
            <a:ext cx="785844" cy="785880"/>
            <a:chOff x="10884230" y="3442838"/>
            <a:chExt cx="1234377" cy="1234439"/>
          </a:xfrm>
          <a:solidFill>
            <a:schemeClr val="bg1"/>
          </a:solidFill>
        </p:grpSpPr>
        <p:sp>
          <p:nvSpPr>
            <p:cNvPr id="34" name="Freeform: Shape 33">
              <a:extLst>
                <a:ext uri="{FF2B5EF4-FFF2-40B4-BE49-F238E27FC236}">
                  <a16:creationId xmlns:a16="http://schemas.microsoft.com/office/drawing/2014/main" id="{3B2DC203-2424-7E6B-1AB5-6E1813C998D9}"/>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F2768A2F-68F2-2F68-E1BA-4F42C5A3CFD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7FD0A33-0133-2231-E9AA-C71890A3C94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CA966ED9-19C2-F565-72E7-EFA4323118D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DC9C8C7B-1016-1CBF-98B6-8C968B7B9F64}"/>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BF298CF0-DAA1-77DE-30AC-43EB1CD8460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40" name="Graphic 4">
            <a:extLst>
              <a:ext uri="{FF2B5EF4-FFF2-40B4-BE49-F238E27FC236}">
                <a16:creationId xmlns:a16="http://schemas.microsoft.com/office/drawing/2014/main" id="{3314C6F2-2019-E297-8A2B-F5C3C2F2FE7A}"/>
              </a:ext>
            </a:extLst>
          </p:cNvPr>
          <p:cNvGrpSpPr/>
          <p:nvPr/>
        </p:nvGrpSpPr>
        <p:grpSpPr>
          <a:xfrm>
            <a:off x="7490395" y="6548316"/>
            <a:ext cx="785902" cy="785784"/>
            <a:chOff x="13194714" y="5688212"/>
            <a:chExt cx="1234475" cy="1234293"/>
          </a:xfrm>
          <a:solidFill>
            <a:schemeClr val="bg1"/>
          </a:solidFill>
        </p:grpSpPr>
        <p:sp>
          <p:nvSpPr>
            <p:cNvPr id="41" name="Freeform: Shape 40">
              <a:extLst>
                <a:ext uri="{FF2B5EF4-FFF2-40B4-BE49-F238E27FC236}">
                  <a16:creationId xmlns:a16="http://schemas.microsoft.com/office/drawing/2014/main" id="{99E2355D-E7DB-3E5C-FA0D-3144F19B12A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9BD5FDBF-4B69-C86F-FCDB-0AFF76D9831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2360122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700" fill="hold"/>
                                        <p:tgtEl>
                                          <p:spTgt spid="29"/>
                                        </p:tgtEl>
                                        <p:attrNameLst>
                                          <p:attrName>ppt_w</p:attrName>
                                        </p:attrNameLst>
                                      </p:cBhvr>
                                      <p:tavLst>
                                        <p:tav tm="0">
                                          <p:val>
                                            <p:fltVal val="0"/>
                                          </p:val>
                                        </p:tav>
                                        <p:tav tm="100000">
                                          <p:val>
                                            <p:strVal val="#ppt_w"/>
                                          </p:val>
                                        </p:tav>
                                      </p:tavLst>
                                    </p:anim>
                                    <p:anim calcmode="lin" valueType="num">
                                      <p:cBhvr>
                                        <p:cTn id="20" dur="700" fill="hold"/>
                                        <p:tgtEl>
                                          <p:spTgt spid="29"/>
                                        </p:tgtEl>
                                        <p:attrNameLst>
                                          <p:attrName>ppt_h</p:attrName>
                                        </p:attrNameLst>
                                      </p:cBhvr>
                                      <p:tavLst>
                                        <p:tav tm="0">
                                          <p:val>
                                            <p:fltVal val="0"/>
                                          </p:val>
                                        </p:tav>
                                        <p:tav tm="100000">
                                          <p:val>
                                            <p:strVal val="#ppt_h"/>
                                          </p:val>
                                        </p:tav>
                                      </p:tavLst>
                                    </p:anim>
                                    <p:animEffect transition="in" filter="fade">
                                      <p:cBhvr>
                                        <p:cTn id="21" dur="700"/>
                                        <p:tgtEl>
                                          <p:spTgt spid="29"/>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700" fill="hold"/>
                                        <p:tgtEl>
                                          <p:spTgt spid="32"/>
                                        </p:tgtEl>
                                        <p:attrNameLst>
                                          <p:attrName>ppt_w</p:attrName>
                                        </p:attrNameLst>
                                      </p:cBhvr>
                                      <p:tavLst>
                                        <p:tav tm="0">
                                          <p:val>
                                            <p:fltVal val="0"/>
                                          </p:val>
                                        </p:tav>
                                        <p:tav tm="100000">
                                          <p:val>
                                            <p:strVal val="#ppt_w"/>
                                          </p:val>
                                        </p:tav>
                                      </p:tavLst>
                                    </p:anim>
                                    <p:anim calcmode="lin" valueType="num">
                                      <p:cBhvr>
                                        <p:cTn id="30" dur="700" fill="hold"/>
                                        <p:tgtEl>
                                          <p:spTgt spid="32"/>
                                        </p:tgtEl>
                                        <p:attrNameLst>
                                          <p:attrName>ppt_h</p:attrName>
                                        </p:attrNameLst>
                                      </p:cBhvr>
                                      <p:tavLst>
                                        <p:tav tm="0">
                                          <p:val>
                                            <p:fltVal val="0"/>
                                          </p:val>
                                        </p:tav>
                                        <p:tav tm="100000">
                                          <p:val>
                                            <p:strVal val="#ppt_h"/>
                                          </p:val>
                                        </p:tav>
                                      </p:tavLst>
                                    </p:anim>
                                    <p:animEffect transition="in" filter="fade">
                                      <p:cBhvr>
                                        <p:cTn id="31" dur="700"/>
                                        <p:tgtEl>
                                          <p:spTgt spid="32"/>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700" fill="hold"/>
                                        <p:tgtEl>
                                          <p:spTgt spid="10"/>
                                        </p:tgtEl>
                                        <p:attrNameLst>
                                          <p:attrName>ppt_x</p:attrName>
                                        </p:attrNameLst>
                                      </p:cBhvr>
                                      <p:tavLst>
                                        <p:tav tm="0">
                                          <p:val>
                                            <p:strVal val="1+#ppt_w/2"/>
                                          </p:val>
                                        </p:tav>
                                        <p:tav tm="100000">
                                          <p:val>
                                            <p:strVal val="#ppt_x"/>
                                          </p:val>
                                        </p:tav>
                                      </p:tavLst>
                                    </p:anim>
                                    <p:anim calcmode="lin" valueType="num">
                                      <p:cBhvr additive="base">
                                        <p:cTn id="35" dur="7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87"/>
                            </p:stCondLst>
                            <p:childTnLst>
                              <p:par>
                                <p:cTn id="37" presetID="53" presetClass="entr" presetSubtype="16"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p:cTn id="39" dur="700" fill="hold"/>
                                        <p:tgtEl>
                                          <p:spTgt spid="33"/>
                                        </p:tgtEl>
                                        <p:attrNameLst>
                                          <p:attrName>ppt_w</p:attrName>
                                        </p:attrNameLst>
                                      </p:cBhvr>
                                      <p:tavLst>
                                        <p:tav tm="0">
                                          <p:val>
                                            <p:fltVal val="0"/>
                                          </p:val>
                                        </p:tav>
                                        <p:tav tm="100000">
                                          <p:val>
                                            <p:strVal val="#ppt_w"/>
                                          </p:val>
                                        </p:tav>
                                      </p:tavLst>
                                    </p:anim>
                                    <p:anim calcmode="lin" valueType="num">
                                      <p:cBhvr>
                                        <p:cTn id="40" dur="700" fill="hold"/>
                                        <p:tgtEl>
                                          <p:spTgt spid="33"/>
                                        </p:tgtEl>
                                        <p:attrNameLst>
                                          <p:attrName>ppt_h</p:attrName>
                                        </p:attrNameLst>
                                      </p:cBhvr>
                                      <p:tavLst>
                                        <p:tav tm="0">
                                          <p:val>
                                            <p:fltVal val="0"/>
                                          </p:val>
                                        </p:tav>
                                        <p:tav tm="100000">
                                          <p:val>
                                            <p:strVal val="#ppt_h"/>
                                          </p:val>
                                        </p:tav>
                                      </p:tavLst>
                                    </p:anim>
                                    <p:animEffect transition="in" filter="fade">
                                      <p:cBhvr>
                                        <p:cTn id="41" dur="700"/>
                                        <p:tgtEl>
                                          <p:spTgt spid="33"/>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additive="base">
                                        <p:cTn id="44" dur="700" fill="hold"/>
                                        <p:tgtEl>
                                          <p:spTgt spid="11"/>
                                        </p:tgtEl>
                                        <p:attrNameLst>
                                          <p:attrName>ppt_x</p:attrName>
                                        </p:attrNameLst>
                                      </p:cBhvr>
                                      <p:tavLst>
                                        <p:tav tm="0">
                                          <p:val>
                                            <p:strVal val="1+#ppt_w/2"/>
                                          </p:val>
                                        </p:tav>
                                        <p:tav tm="100000">
                                          <p:val>
                                            <p:strVal val="#ppt_x"/>
                                          </p:val>
                                        </p:tav>
                                      </p:tavLst>
                                    </p:anim>
                                    <p:anim calcmode="lin" valueType="num">
                                      <p:cBhvr additive="base">
                                        <p:cTn id="45" dur="700" fill="hold"/>
                                        <p:tgtEl>
                                          <p:spTgt spid="11"/>
                                        </p:tgtEl>
                                        <p:attrNameLst>
                                          <p:attrName>ppt_y</p:attrName>
                                        </p:attrNameLst>
                                      </p:cBhvr>
                                      <p:tavLst>
                                        <p:tav tm="0">
                                          <p:val>
                                            <p:strVal val="#ppt_y"/>
                                          </p:val>
                                        </p:tav>
                                        <p:tav tm="100000">
                                          <p:val>
                                            <p:strVal val="#ppt_y"/>
                                          </p:val>
                                        </p:tav>
                                      </p:tavLst>
                                    </p:anim>
                                  </p:childTnLst>
                                </p:cTn>
                              </p:par>
                            </p:childTnLst>
                          </p:cTn>
                        </p:par>
                        <p:par>
                          <p:cTn id="46" fill="hold">
                            <p:stCondLst>
                              <p:cond delay="4187"/>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700" fill="hold"/>
                                        <p:tgtEl>
                                          <p:spTgt spid="40"/>
                                        </p:tgtEl>
                                        <p:attrNameLst>
                                          <p:attrName>ppt_w</p:attrName>
                                        </p:attrNameLst>
                                      </p:cBhvr>
                                      <p:tavLst>
                                        <p:tav tm="0">
                                          <p:val>
                                            <p:fltVal val="0"/>
                                          </p:val>
                                        </p:tav>
                                        <p:tav tm="100000">
                                          <p:val>
                                            <p:strVal val="#ppt_w"/>
                                          </p:val>
                                        </p:tav>
                                      </p:tavLst>
                                    </p:anim>
                                    <p:anim calcmode="lin" valueType="num">
                                      <p:cBhvr>
                                        <p:cTn id="50" dur="700" fill="hold"/>
                                        <p:tgtEl>
                                          <p:spTgt spid="40"/>
                                        </p:tgtEl>
                                        <p:attrNameLst>
                                          <p:attrName>ppt_h</p:attrName>
                                        </p:attrNameLst>
                                      </p:cBhvr>
                                      <p:tavLst>
                                        <p:tav tm="0">
                                          <p:val>
                                            <p:fltVal val="0"/>
                                          </p:val>
                                        </p:tav>
                                        <p:tav tm="100000">
                                          <p:val>
                                            <p:strVal val="#ppt_h"/>
                                          </p:val>
                                        </p:tav>
                                      </p:tavLst>
                                    </p:anim>
                                    <p:animEffect transition="in" filter="fade">
                                      <p:cBhvr>
                                        <p:cTn id="51" dur="700"/>
                                        <p:tgtEl>
                                          <p:spTgt spid="40"/>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700" fill="hold"/>
                                        <p:tgtEl>
                                          <p:spTgt spid="9"/>
                                        </p:tgtEl>
                                        <p:attrNameLst>
                                          <p:attrName>ppt_x</p:attrName>
                                        </p:attrNameLst>
                                      </p:cBhvr>
                                      <p:tavLst>
                                        <p:tav tm="0">
                                          <p:val>
                                            <p:strVal val="0-#ppt_w/2"/>
                                          </p:val>
                                        </p:tav>
                                        <p:tav tm="100000">
                                          <p:val>
                                            <p:strVal val="#ppt_x"/>
                                          </p:val>
                                        </p:tav>
                                      </p:tavLst>
                                    </p:anim>
                                    <p:anim calcmode="lin" valueType="num">
                                      <p:cBhvr additive="base">
                                        <p:cTn id="55" dur="7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P spid="11" grpId="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546272F0-BB1F-699C-935C-6D598DF00337}"/>
              </a:ext>
            </a:extLst>
          </p:cNvPr>
          <p:cNvSpPr>
            <a:spLocks noChangeShapeType="1"/>
          </p:cNvSpPr>
          <p:nvPr/>
        </p:nvSpPr>
        <p:spPr bwMode="auto">
          <a:xfrm flipV="1">
            <a:off x="3149682"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72199729-DB63-5FF4-6467-87AC42F286BB}"/>
              </a:ext>
            </a:extLst>
          </p:cNvPr>
          <p:cNvSpPr>
            <a:spLocks noChangeShapeType="1"/>
          </p:cNvSpPr>
          <p:nvPr/>
        </p:nvSpPr>
        <p:spPr bwMode="auto">
          <a:xfrm flipV="1">
            <a:off x="9145348"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DC1179E4-8139-C75A-D07E-40CBBE67F42A}"/>
              </a:ext>
            </a:extLst>
          </p:cNvPr>
          <p:cNvSpPr>
            <a:spLocks noChangeShapeType="1"/>
          </p:cNvSpPr>
          <p:nvPr/>
        </p:nvSpPr>
        <p:spPr bwMode="auto">
          <a:xfrm flipV="1">
            <a:off x="15135420"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FE226467-62DB-1C86-FF2D-A4F5EF01207B}"/>
              </a:ext>
            </a:extLst>
          </p:cNvPr>
          <p:cNvSpPr>
            <a:spLocks noChangeShapeType="1"/>
          </p:cNvSpPr>
          <p:nvPr/>
        </p:nvSpPr>
        <p:spPr bwMode="auto">
          <a:xfrm>
            <a:off x="6149379" y="635398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F5AAA95B-20A4-EDF9-68E4-934018D5D6FC}"/>
              </a:ext>
            </a:extLst>
          </p:cNvPr>
          <p:cNvSpPr>
            <a:spLocks noChangeShapeType="1"/>
          </p:cNvSpPr>
          <p:nvPr/>
        </p:nvSpPr>
        <p:spPr bwMode="auto">
          <a:xfrm>
            <a:off x="12141316" y="6353979"/>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7FE03DF4-D7A0-4062-B6E2-8FB8FBCCA65E}"/>
              </a:ext>
            </a:extLst>
          </p:cNvPr>
          <p:cNvSpPr>
            <a:spLocks noChangeArrowheads="1"/>
          </p:cNvSpPr>
          <p:nvPr/>
        </p:nvSpPr>
        <p:spPr bwMode="auto">
          <a:xfrm>
            <a:off x="2274717"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Bodoni Moda 28pt ExtraBold" pitchFamily="2" charset="0"/>
              </a:rPr>
              <a:t>2018</a:t>
            </a:r>
            <a:endParaRPr kumimoji="0" lang="en-US" altLang="en-US" sz="2400" i="0" u="none" strike="noStrike" cap="none" normalizeH="0" baseline="0">
              <a:ln>
                <a:noFill/>
              </a:ln>
              <a:solidFill>
                <a:schemeClr val="accent1"/>
              </a:solidFill>
              <a:effectLst/>
              <a:latin typeface="Bodoni Moda 28pt ExtraBold" pitchFamily="2" charset="0"/>
            </a:endParaRPr>
          </a:p>
        </p:txBody>
      </p:sp>
      <p:sp>
        <p:nvSpPr>
          <p:cNvPr id="8" name="Rectangle 17">
            <a:extLst>
              <a:ext uri="{FF2B5EF4-FFF2-40B4-BE49-F238E27FC236}">
                <a16:creationId xmlns:a16="http://schemas.microsoft.com/office/drawing/2014/main" id="{6107E1DB-A05D-2787-B50B-878FCD3D6402}"/>
              </a:ext>
            </a:extLst>
          </p:cNvPr>
          <p:cNvSpPr>
            <a:spLocks noChangeArrowheads="1"/>
          </p:cNvSpPr>
          <p:nvPr/>
        </p:nvSpPr>
        <p:spPr bwMode="auto">
          <a:xfrm>
            <a:off x="5211027"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Bodoni Moda 28pt ExtraBold" pitchFamily="2" charset="0"/>
              </a:rPr>
              <a:t>2019</a:t>
            </a:r>
            <a:endParaRPr kumimoji="0" lang="en-US" altLang="en-US" sz="2400" i="0" u="none" strike="noStrike" cap="none" normalizeH="0" baseline="0">
              <a:ln>
                <a:noFill/>
              </a:ln>
              <a:solidFill>
                <a:schemeClr val="accent2"/>
              </a:solidFill>
              <a:effectLst/>
              <a:latin typeface="Bodoni Moda 28pt ExtraBold" pitchFamily="2" charset="0"/>
            </a:endParaRPr>
          </a:p>
        </p:txBody>
      </p:sp>
      <p:sp>
        <p:nvSpPr>
          <p:cNvPr id="9" name="Rectangle 24">
            <a:extLst>
              <a:ext uri="{FF2B5EF4-FFF2-40B4-BE49-F238E27FC236}">
                <a16:creationId xmlns:a16="http://schemas.microsoft.com/office/drawing/2014/main" id="{8B2AF0B0-6803-2279-3852-EC6353A066CE}"/>
              </a:ext>
            </a:extLst>
          </p:cNvPr>
          <p:cNvSpPr>
            <a:spLocks noChangeArrowheads="1"/>
          </p:cNvSpPr>
          <p:nvPr/>
        </p:nvSpPr>
        <p:spPr bwMode="auto">
          <a:xfrm>
            <a:off x="8240554"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Bodoni Moda 28pt ExtraBold" pitchFamily="2" charset="0"/>
              </a:rPr>
              <a:t>2020</a:t>
            </a:r>
            <a:endParaRPr kumimoji="0" lang="en-US" altLang="en-US" sz="2400" i="0" u="none" strike="noStrike" cap="none" normalizeH="0" baseline="0">
              <a:ln>
                <a:noFill/>
              </a:ln>
              <a:solidFill>
                <a:schemeClr val="accent3"/>
              </a:solidFill>
              <a:effectLst/>
              <a:latin typeface="Bodoni Moda 28pt ExtraBold" pitchFamily="2" charset="0"/>
            </a:endParaRPr>
          </a:p>
        </p:txBody>
      </p:sp>
      <p:sp>
        <p:nvSpPr>
          <p:cNvPr id="10" name="Rectangle 31">
            <a:extLst>
              <a:ext uri="{FF2B5EF4-FFF2-40B4-BE49-F238E27FC236}">
                <a16:creationId xmlns:a16="http://schemas.microsoft.com/office/drawing/2014/main" id="{4526F5C4-B839-E7FF-4303-D90B7F2B91A7}"/>
              </a:ext>
            </a:extLst>
          </p:cNvPr>
          <p:cNvSpPr>
            <a:spLocks noChangeArrowheads="1"/>
          </p:cNvSpPr>
          <p:nvPr/>
        </p:nvSpPr>
        <p:spPr bwMode="auto">
          <a:xfrm>
            <a:off x="11277085"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Bodoni Moda 28pt ExtraBold" pitchFamily="2" charset="0"/>
              </a:rPr>
              <a:t>2021</a:t>
            </a:r>
            <a:endParaRPr kumimoji="0" lang="en-US" altLang="en-US" sz="2400" i="0" u="none" strike="noStrike" cap="none" normalizeH="0" baseline="0">
              <a:ln>
                <a:noFill/>
              </a:ln>
              <a:solidFill>
                <a:schemeClr val="accent4"/>
              </a:solidFill>
              <a:effectLst/>
              <a:latin typeface="Bodoni Moda 28pt ExtraBold" pitchFamily="2" charset="0"/>
            </a:endParaRPr>
          </a:p>
        </p:txBody>
      </p:sp>
      <p:sp>
        <p:nvSpPr>
          <p:cNvPr id="11" name="Rectangle 38">
            <a:extLst>
              <a:ext uri="{FF2B5EF4-FFF2-40B4-BE49-F238E27FC236}">
                <a16:creationId xmlns:a16="http://schemas.microsoft.com/office/drawing/2014/main" id="{38A6D71D-6332-F119-4B19-C646184E5EC8}"/>
              </a:ext>
            </a:extLst>
          </p:cNvPr>
          <p:cNvSpPr>
            <a:spLocks noChangeArrowheads="1"/>
          </p:cNvSpPr>
          <p:nvPr/>
        </p:nvSpPr>
        <p:spPr bwMode="auto">
          <a:xfrm>
            <a:off x="14266049"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Bodoni Moda 28pt ExtraBold" pitchFamily="2" charset="0"/>
              </a:rPr>
              <a:t>2022</a:t>
            </a:r>
            <a:endParaRPr kumimoji="0" lang="en-US" altLang="en-US" sz="2400" i="0" u="none" strike="noStrike" cap="none" normalizeH="0" baseline="0">
              <a:ln>
                <a:noFill/>
              </a:ln>
              <a:solidFill>
                <a:schemeClr val="accent5"/>
              </a:solidFill>
              <a:effectLst/>
              <a:latin typeface="Bodoni Moda 28pt ExtraBold" pitchFamily="2" charset="0"/>
            </a:endParaRPr>
          </a:p>
        </p:txBody>
      </p:sp>
      <p:sp>
        <p:nvSpPr>
          <p:cNvPr id="12" name="Freeform 5">
            <a:extLst>
              <a:ext uri="{FF2B5EF4-FFF2-40B4-BE49-F238E27FC236}">
                <a16:creationId xmlns:a16="http://schemas.microsoft.com/office/drawing/2014/main" id="{0AF55BA5-4051-9C71-B0F6-04ABB4D3DF82}"/>
              </a:ext>
            </a:extLst>
          </p:cNvPr>
          <p:cNvSpPr>
            <a:spLocks/>
          </p:cNvSpPr>
          <p:nvPr/>
        </p:nvSpPr>
        <p:spPr bwMode="auto">
          <a:xfrm>
            <a:off x="1676169" y="5453504"/>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B3A32116-EFB9-9C46-DDEE-195908DE25BC}"/>
              </a:ext>
            </a:extLst>
          </p:cNvPr>
          <p:cNvSpPr>
            <a:spLocks noChangeArrowheads="1"/>
          </p:cNvSpPr>
          <p:nvPr/>
        </p:nvSpPr>
        <p:spPr bwMode="auto">
          <a:xfrm>
            <a:off x="4666545" y="5453504"/>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88B3E4E9-A96D-C6DE-0E9F-5199A0BEA466}"/>
              </a:ext>
            </a:extLst>
          </p:cNvPr>
          <p:cNvSpPr>
            <a:spLocks noChangeArrowheads="1"/>
          </p:cNvSpPr>
          <p:nvPr/>
        </p:nvSpPr>
        <p:spPr bwMode="auto">
          <a:xfrm>
            <a:off x="7656920" y="5453504"/>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02537CC7-D5AF-2594-83EA-2BED7E096F4E}"/>
              </a:ext>
            </a:extLst>
          </p:cNvPr>
          <p:cNvSpPr>
            <a:spLocks noChangeArrowheads="1"/>
          </p:cNvSpPr>
          <p:nvPr/>
        </p:nvSpPr>
        <p:spPr bwMode="auto">
          <a:xfrm>
            <a:off x="10647296" y="5453504"/>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B3128708-BB59-B267-069B-A27CB0220FA2}"/>
              </a:ext>
            </a:extLst>
          </p:cNvPr>
          <p:cNvSpPr>
            <a:spLocks/>
          </p:cNvSpPr>
          <p:nvPr/>
        </p:nvSpPr>
        <p:spPr bwMode="auto">
          <a:xfrm>
            <a:off x="13637671" y="5453504"/>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64F19B13-0B30-780A-3766-7EA386EFC698}"/>
              </a:ext>
            </a:extLst>
          </p:cNvPr>
          <p:cNvGrpSpPr/>
          <p:nvPr/>
        </p:nvGrpSpPr>
        <p:grpSpPr>
          <a:xfrm>
            <a:off x="2461747" y="5203685"/>
            <a:ext cx="1375871" cy="1383328"/>
            <a:chOff x="2496472" y="5262462"/>
            <a:chExt cx="1375871" cy="1383328"/>
          </a:xfrm>
        </p:grpSpPr>
        <p:sp>
          <p:nvSpPr>
            <p:cNvPr id="18" name="Oval 11">
              <a:extLst>
                <a:ext uri="{FF2B5EF4-FFF2-40B4-BE49-F238E27FC236}">
                  <a16:creationId xmlns:a16="http://schemas.microsoft.com/office/drawing/2014/main" id="{A2ECE1FA-4DF6-D935-AF45-D2EEE769E27F}"/>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CAD90352-B001-6A62-A3D8-9B9AD3A9C698}"/>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2A619E5A-3124-71EC-B958-B3B52763795B}"/>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FC2AF086-3E5B-8512-8FE7-DF39D7C22F15}"/>
              </a:ext>
            </a:extLst>
          </p:cNvPr>
          <p:cNvGrpSpPr/>
          <p:nvPr/>
        </p:nvGrpSpPr>
        <p:grpSpPr>
          <a:xfrm>
            <a:off x="5461444" y="5203685"/>
            <a:ext cx="1375871" cy="1383328"/>
            <a:chOff x="5423460" y="5262462"/>
            <a:chExt cx="1375871" cy="1383328"/>
          </a:xfrm>
        </p:grpSpPr>
        <p:sp>
          <p:nvSpPr>
            <p:cNvPr id="22" name="Oval 18">
              <a:extLst>
                <a:ext uri="{FF2B5EF4-FFF2-40B4-BE49-F238E27FC236}">
                  <a16:creationId xmlns:a16="http://schemas.microsoft.com/office/drawing/2014/main" id="{E71E17B7-BBC1-A62C-7692-1FEE736FDE1A}"/>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81B44176-BF77-1243-8726-51CC96FA483F}"/>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C503BA82-6E04-A91D-4C87-3B8ACCC10687}"/>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4E02E089-6385-EB53-EEA8-76B331A7AE4D}"/>
              </a:ext>
            </a:extLst>
          </p:cNvPr>
          <p:cNvGrpSpPr/>
          <p:nvPr/>
        </p:nvGrpSpPr>
        <p:grpSpPr>
          <a:xfrm>
            <a:off x="8461141" y="5203685"/>
            <a:ext cx="1368414" cy="1383328"/>
            <a:chOff x="8458580" y="5262462"/>
            <a:chExt cx="1368414" cy="1383328"/>
          </a:xfrm>
        </p:grpSpPr>
        <p:sp>
          <p:nvSpPr>
            <p:cNvPr id="26" name="Oval 25">
              <a:extLst>
                <a:ext uri="{FF2B5EF4-FFF2-40B4-BE49-F238E27FC236}">
                  <a16:creationId xmlns:a16="http://schemas.microsoft.com/office/drawing/2014/main" id="{5BF41B1B-AFDC-3985-A88D-D53FD3D836B3}"/>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CFFED4D2-1C3C-7C2E-A865-A00241B445DA}"/>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60C4669B-C5CA-F023-23ED-C9BD530F770B}"/>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9289A3EC-659C-AE14-5E28-713FC8F5BB00}"/>
              </a:ext>
            </a:extLst>
          </p:cNvPr>
          <p:cNvGrpSpPr/>
          <p:nvPr/>
        </p:nvGrpSpPr>
        <p:grpSpPr>
          <a:xfrm>
            <a:off x="11453381" y="5203685"/>
            <a:ext cx="1375871" cy="1383328"/>
            <a:chOff x="11486242" y="5262462"/>
            <a:chExt cx="1375871" cy="1383328"/>
          </a:xfrm>
        </p:grpSpPr>
        <p:sp>
          <p:nvSpPr>
            <p:cNvPr id="30" name="Oval 32">
              <a:extLst>
                <a:ext uri="{FF2B5EF4-FFF2-40B4-BE49-F238E27FC236}">
                  <a16:creationId xmlns:a16="http://schemas.microsoft.com/office/drawing/2014/main" id="{DFBFE0EA-5556-A408-EC47-16AF0A83C666}"/>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D3222B10-3833-DD69-9E80-A56AB4C0DCB9}"/>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CEC88030-C72C-95B2-9826-77C56BA64CC9}"/>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3D830033-8018-2DCD-C8E5-ECFBEA433363}"/>
              </a:ext>
            </a:extLst>
          </p:cNvPr>
          <p:cNvGrpSpPr/>
          <p:nvPr/>
        </p:nvGrpSpPr>
        <p:grpSpPr>
          <a:xfrm>
            <a:off x="14453078" y="5203685"/>
            <a:ext cx="1364685" cy="1383328"/>
            <a:chOff x="14487803" y="5262462"/>
            <a:chExt cx="1364685" cy="1383328"/>
          </a:xfrm>
        </p:grpSpPr>
        <p:sp>
          <p:nvSpPr>
            <p:cNvPr id="34" name="Oval 39">
              <a:extLst>
                <a:ext uri="{FF2B5EF4-FFF2-40B4-BE49-F238E27FC236}">
                  <a16:creationId xmlns:a16="http://schemas.microsoft.com/office/drawing/2014/main" id="{D9D19242-4C59-0E44-B8F5-DB3B670F7082}"/>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F6300477-85DA-8C0A-F8AA-6DB41AEDFA9B}"/>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668CAEB7-5D58-EB84-76CF-55AA55E68324}"/>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7A93398F-FF6B-5C61-D430-EE652D6D18DC}"/>
              </a:ext>
            </a:extLst>
          </p:cNvPr>
          <p:cNvSpPr/>
          <p:nvPr/>
        </p:nvSpPr>
        <p:spPr>
          <a:xfrm>
            <a:off x="7232689"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F78AF5D1-0AE0-77F2-1489-449A50292653}"/>
              </a:ext>
            </a:extLst>
          </p:cNvPr>
          <p:cNvSpPr/>
          <p:nvPr/>
        </p:nvSpPr>
        <p:spPr>
          <a:xfrm>
            <a:off x="4236720"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894050E5-F92B-0A38-164D-A0A9E88CB975}"/>
              </a:ext>
            </a:extLst>
          </p:cNvPr>
          <p:cNvSpPr/>
          <p:nvPr/>
        </p:nvSpPr>
        <p:spPr>
          <a:xfrm>
            <a:off x="10228658"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1D18E327-CEBF-CCE1-AFED-C0839A3C6628}"/>
              </a:ext>
            </a:extLst>
          </p:cNvPr>
          <p:cNvSpPr/>
          <p:nvPr/>
        </p:nvSpPr>
        <p:spPr>
          <a:xfrm>
            <a:off x="1240752" y="3124119"/>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35AED862-37F1-38D7-8457-C0F2338DE9AA}"/>
              </a:ext>
            </a:extLst>
          </p:cNvPr>
          <p:cNvSpPr/>
          <p:nvPr/>
        </p:nvSpPr>
        <p:spPr>
          <a:xfrm>
            <a:off x="13224626"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26ED6F16-749D-4CF1-466E-CC6ED1679AF7}"/>
              </a:ext>
            </a:extLst>
          </p:cNvPr>
          <p:cNvGrpSpPr/>
          <p:nvPr/>
        </p:nvGrpSpPr>
        <p:grpSpPr>
          <a:xfrm>
            <a:off x="2908003" y="5657549"/>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C511DE84-ACAB-AE26-4993-1781E90614F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3DD73EC9-6E4A-7D44-A5E2-351580C82BC0}"/>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592CD071-0BEA-65D0-2A4C-2A737B3BCCE9}"/>
              </a:ext>
            </a:extLst>
          </p:cNvPr>
          <p:cNvSpPr/>
          <p:nvPr/>
        </p:nvSpPr>
        <p:spPr>
          <a:xfrm>
            <a:off x="5902942" y="5648909"/>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28C801FB-3722-A862-373A-4874F9BEF947}"/>
              </a:ext>
            </a:extLst>
          </p:cNvPr>
          <p:cNvGrpSpPr/>
          <p:nvPr/>
        </p:nvGrpSpPr>
        <p:grpSpPr>
          <a:xfrm>
            <a:off x="8898873" y="5648862"/>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946AA84F-6F10-B02C-F6A4-B4C8FE840FB9}"/>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2F5B868E-FD80-9FE6-AE42-D24779B0D5E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15FF922F-7E75-EA2F-4503-C3C1D55DF601}"/>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9A06B948-A018-F3C7-EE85-66EF2969F5E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F3C9B2B0-75B9-3521-A479-65F85D9025F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9C004D8-4FCB-CF89-1376-A470E0C042E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F90EFEB8-0FBF-2744-EF4D-B1060AF52C5F}"/>
              </a:ext>
            </a:extLst>
          </p:cNvPr>
          <p:cNvGrpSpPr/>
          <p:nvPr/>
        </p:nvGrpSpPr>
        <p:grpSpPr>
          <a:xfrm>
            <a:off x="11894822" y="5648891"/>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6D221FD6-E89E-0493-D102-FA6D0BEF8A8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E0FF2D5A-BCEF-DF92-874B-52ECB9B184A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462D5BB1-D0CC-75BB-3688-522951B98933}"/>
              </a:ext>
            </a:extLst>
          </p:cNvPr>
          <p:cNvGrpSpPr/>
          <p:nvPr/>
        </p:nvGrpSpPr>
        <p:grpSpPr>
          <a:xfrm>
            <a:off x="14888966" y="5648896"/>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92FDE90C-F62A-6735-7F1D-7AAF46110AD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D43EB71-800D-809C-28EB-A1F6CE93916A}"/>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A0D48221-565D-FF6A-C372-E8FE30625BA0}"/>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9BB80F72-DCCC-DC11-349E-56B1A8A42812}"/>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E355E519-A881-CBF7-2263-7D486E960235}"/>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6BCECB9D-067B-600F-B8E2-C9F42C563C4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0B977751-01C3-E567-5C1F-EA514C2B240A}"/>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Short Timeline</a:t>
            </a:r>
            <a:endParaRPr lang="en-US"/>
          </a:p>
        </p:txBody>
      </p:sp>
    </p:spTree>
    <p:extLst>
      <p:ext uri="{BB962C8B-B14F-4D97-AF65-F5344CB8AC3E}">
        <p14:creationId xmlns:p14="http://schemas.microsoft.com/office/powerpoint/2010/main" val="18705171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20"/>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20"/>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20"/>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20"/>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20"/>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20"/>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8ABA60A1-CA42-51B0-7BC9-5C8A32DBFCBD}"/>
              </a:ext>
            </a:extLst>
          </p:cNvPr>
          <p:cNvSpPr>
            <a:spLocks noChangeShapeType="1"/>
          </p:cNvSpPr>
          <p:nvPr/>
        </p:nvSpPr>
        <p:spPr bwMode="auto">
          <a:xfrm rot="5400000" flipH="1">
            <a:off x="3366750" y="521100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E1651777-B4F7-98CC-C3AF-E978557AFB8E}"/>
              </a:ext>
            </a:extLst>
          </p:cNvPr>
          <p:cNvSpPr>
            <a:spLocks noChangeShapeType="1"/>
          </p:cNvSpPr>
          <p:nvPr/>
        </p:nvSpPr>
        <p:spPr bwMode="auto">
          <a:xfrm rot="5400000" flipH="1">
            <a:off x="14916805" y="5198137"/>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2018AEEC-1C52-A957-0571-4C27FFC49368}"/>
              </a:ext>
            </a:extLst>
          </p:cNvPr>
          <p:cNvSpPr>
            <a:spLocks/>
          </p:cNvSpPr>
          <p:nvPr/>
        </p:nvSpPr>
        <p:spPr bwMode="auto">
          <a:xfrm rot="5400000" flipH="1">
            <a:off x="4079122" y="4798577"/>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41A7FC64-BF9E-CCAC-AE11-24E4452ABC9E}"/>
              </a:ext>
            </a:extLst>
          </p:cNvPr>
          <p:cNvSpPr>
            <a:spLocks/>
          </p:cNvSpPr>
          <p:nvPr/>
        </p:nvSpPr>
        <p:spPr bwMode="auto">
          <a:xfrm rot="5400000" flipH="1">
            <a:off x="6997167" y="4798576"/>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404EF420-39F5-A8CA-0387-C6E58D95B3A9}"/>
              </a:ext>
            </a:extLst>
          </p:cNvPr>
          <p:cNvSpPr>
            <a:spLocks/>
          </p:cNvSpPr>
          <p:nvPr/>
        </p:nvSpPr>
        <p:spPr bwMode="auto">
          <a:xfrm rot="5400000" flipH="1">
            <a:off x="9864864" y="4823216"/>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1038A884-07C5-FCBF-FA01-BE37EF5773A1}"/>
              </a:ext>
            </a:extLst>
          </p:cNvPr>
          <p:cNvSpPr>
            <a:spLocks/>
          </p:cNvSpPr>
          <p:nvPr/>
        </p:nvSpPr>
        <p:spPr bwMode="auto">
          <a:xfrm rot="5400000" flipH="1">
            <a:off x="12752915" y="4823215"/>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E572EA4D-786B-8083-2B8A-4D2F18DD1DAE}"/>
              </a:ext>
            </a:extLst>
          </p:cNvPr>
          <p:cNvSpPr>
            <a:spLocks noChangeArrowheads="1"/>
          </p:cNvSpPr>
          <p:nvPr/>
        </p:nvSpPr>
        <p:spPr bwMode="auto">
          <a:xfrm flipH="1">
            <a:off x="11340619" y="5956174"/>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C3442B9B-3625-3670-8266-9DB719FF12C4}"/>
              </a:ext>
            </a:extLst>
          </p:cNvPr>
          <p:cNvSpPr>
            <a:spLocks noChangeArrowheads="1"/>
          </p:cNvSpPr>
          <p:nvPr/>
        </p:nvSpPr>
        <p:spPr bwMode="auto">
          <a:xfrm flipH="1">
            <a:off x="8452566" y="4515794"/>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D34228A2-F5E8-0492-2888-62F96CFDA9E7}"/>
              </a:ext>
            </a:extLst>
          </p:cNvPr>
          <p:cNvSpPr>
            <a:spLocks noChangeArrowheads="1"/>
          </p:cNvSpPr>
          <p:nvPr/>
        </p:nvSpPr>
        <p:spPr bwMode="auto">
          <a:xfrm flipH="1">
            <a:off x="2681819" y="4517610"/>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BC49EF4B-BBAE-C7B1-9506-9F8F5C04B9A2}"/>
              </a:ext>
            </a:extLst>
          </p:cNvPr>
          <p:cNvSpPr>
            <a:spLocks noChangeArrowheads="1"/>
          </p:cNvSpPr>
          <p:nvPr/>
        </p:nvSpPr>
        <p:spPr bwMode="auto">
          <a:xfrm flipH="1">
            <a:off x="14230808" y="4512139"/>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C8460357-32C4-F04D-09E2-5B3B6A62EC47}"/>
              </a:ext>
            </a:extLst>
          </p:cNvPr>
          <p:cNvSpPr>
            <a:spLocks noChangeArrowheads="1"/>
          </p:cNvSpPr>
          <p:nvPr/>
        </p:nvSpPr>
        <p:spPr bwMode="auto">
          <a:xfrm flipH="1">
            <a:off x="5566659" y="5959816"/>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F9474FA1-53BA-9EAB-BCF2-898707D50C09}"/>
              </a:ext>
            </a:extLst>
          </p:cNvPr>
          <p:cNvSpPr/>
          <p:nvPr/>
        </p:nvSpPr>
        <p:spPr>
          <a:xfrm>
            <a:off x="1426328" y="3134225"/>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9207007C-44A0-63C5-F825-89DE990297FC}"/>
              </a:ext>
            </a:extLst>
          </p:cNvPr>
          <p:cNvSpPr/>
          <p:nvPr/>
        </p:nvSpPr>
        <p:spPr>
          <a:xfrm>
            <a:off x="7205960"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A07F146D-58C0-7D90-6291-1268571334CF}"/>
              </a:ext>
            </a:extLst>
          </p:cNvPr>
          <p:cNvSpPr/>
          <p:nvPr/>
        </p:nvSpPr>
        <p:spPr>
          <a:xfrm>
            <a:off x="4316144"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732B47D7-F287-2ACD-9D5D-F69FDFA3BC60}"/>
              </a:ext>
            </a:extLst>
          </p:cNvPr>
          <p:cNvSpPr/>
          <p:nvPr/>
        </p:nvSpPr>
        <p:spPr>
          <a:xfrm>
            <a:off x="10095776"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28E95FBF-D941-7558-63A0-B498B3C0F6EA}"/>
              </a:ext>
            </a:extLst>
          </p:cNvPr>
          <p:cNvSpPr/>
          <p:nvPr/>
        </p:nvSpPr>
        <p:spPr>
          <a:xfrm>
            <a:off x="12985592"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BCED4340-14B8-E3AF-839D-1EC454DFA982}"/>
              </a:ext>
            </a:extLst>
          </p:cNvPr>
          <p:cNvGrpSpPr/>
          <p:nvPr/>
        </p:nvGrpSpPr>
        <p:grpSpPr>
          <a:xfrm>
            <a:off x="3033184" y="4868877"/>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DE820C3A-A98E-1410-845C-791D653DA8E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0BE73202-0DA9-7993-328F-0B91A5F1A24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7D441C46-E06B-A496-6D4B-052B55A3DC91}"/>
              </a:ext>
            </a:extLst>
          </p:cNvPr>
          <p:cNvSpPr/>
          <p:nvPr/>
        </p:nvSpPr>
        <p:spPr>
          <a:xfrm>
            <a:off x="5911437" y="6300944"/>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E8D3826-5B2B-05C9-4832-62CC853468CF}"/>
              </a:ext>
            </a:extLst>
          </p:cNvPr>
          <p:cNvGrpSpPr/>
          <p:nvPr/>
        </p:nvGrpSpPr>
        <p:grpSpPr>
          <a:xfrm>
            <a:off x="8797291" y="4856856"/>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5C198A0A-F279-736B-11D9-1A1580DED19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83085FF-1CD2-866B-72B9-509138CE91D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2EB21891-A282-996D-4039-B137C5F3943B}"/>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C71DFA53-CEEA-464E-F4A7-DC251B5381A2}"/>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ABEB61A8-3B31-3132-E49B-04EE96A110E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7D3DB3E7-CC50-D4EE-28AD-2188C05985B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90DFD87B-FAA0-A79A-2601-D08847E4709F}"/>
              </a:ext>
            </a:extLst>
          </p:cNvPr>
          <p:cNvGrpSpPr/>
          <p:nvPr/>
        </p:nvGrpSpPr>
        <p:grpSpPr>
          <a:xfrm>
            <a:off x="11685317" y="6300923"/>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49084BF3-1812-A58F-46A6-DA9D9440F13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DB28C3A2-2995-D003-D960-C9CDC1F0302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13FE0BCD-2BEE-83C9-CC35-F10174578D02}"/>
              </a:ext>
            </a:extLst>
          </p:cNvPr>
          <p:cNvGrpSpPr/>
          <p:nvPr/>
        </p:nvGrpSpPr>
        <p:grpSpPr>
          <a:xfrm>
            <a:off x="14575562" y="4856895"/>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B18E2381-3FB7-B45A-4167-00A670E182C2}"/>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C29EE4D-84F1-76BB-1DAC-A4028949712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59D2455-FAD8-F43A-0C5A-9E567CF209F8}"/>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98EA5240-4069-4D2F-2438-0D0F96826D48}"/>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C4AA4819-337C-D2C3-0786-9B968C22314B}"/>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27D8D980-263F-6DCA-17DB-BDC9E8B89B60}"/>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D2C8FA77-EBD6-A1F4-F4B2-41CFC82AC64F}"/>
              </a:ext>
            </a:extLst>
          </p:cNvPr>
          <p:cNvSpPr txBox="1">
            <a:spLocks/>
          </p:cNvSpPr>
          <p:nvPr/>
        </p:nvSpPr>
        <p:spPr>
          <a:xfrm>
            <a:off x="4028342" y="1464288"/>
            <a:ext cx="10231315" cy="1103025"/>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Bodoni Moda 28pt ExtraBold" pitchFamily="2" charset="0"/>
                <a:ea typeface="+mj-ea"/>
                <a:cs typeface="+mj-cs"/>
              </a:defRPr>
            </a:lvl1pPr>
          </a:lstStyle>
          <a:p>
            <a:pPr algn="ctr"/>
            <a:r>
              <a:rPr lang="en-US" altLang="zh-CN"/>
              <a:t>Process Layout</a:t>
            </a:r>
            <a:endParaRPr lang="en-US"/>
          </a:p>
        </p:txBody>
      </p:sp>
    </p:spTree>
    <p:extLst>
      <p:ext uri="{BB962C8B-B14F-4D97-AF65-F5344CB8AC3E}">
        <p14:creationId xmlns:p14="http://schemas.microsoft.com/office/powerpoint/2010/main" val="2402044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2377CAA-FB20-D55A-D053-E97A283BDA00}"/>
              </a:ext>
            </a:extLst>
          </p:cNvPr>
          <p:cNvGrpSpPr/>
          <p:nvPr/>
        </p:nvGrpSpPr>
        <p:grpSpPr>
          <a:xfrm>
            <a:off x="9121140" y="6968025"/>
            <a:ext cx="7218791" cy="1438593"/>
            <a:chOff x="9121140" y="6968025"/>
            <a:chExt cx="7218791" cy="1438593"/>
          </a:xfrm>
        </p:grpSpPr>
        <p:grpSp>
          <p:nvGrpSpPr>
            <p:cNvPr id="3" name="Group 184">
              <a:extLst>
                <a:ext uri="{FF2B5EF4-FFF2-40B4-BE49-F238E27FC236}">
                  <a16:creationId xmlns:a16="http://schemas.microsoft.com/office/drawing/2014/main" id="{B1EB8D31-1BE3-3C00-8E86-E4FE8C8C915F}"/>
                </a:ext>
              </a:extLst>
            </p:cNvPr>
            <p:cNvGrpSpPr/>
            <p:nvPr/>
          </p:nvGrpSpPr>
          <p:grpSpPr>
            <a:xfrm>
              <a:off x="9121140" y="6968025"/>
              <a:ext cx="707387" cy="1438593"/>
              <a:chOff x="6213475" y="1668463"/>
              <a:chExt cx="227013" cy="487362"/>
            </a:xfrm>
            <a:solidFill>
              <a:schemeClr val="accent2"/>
            </a:solidFill>
          </p:grpSpPr>
          <p:sp>
            <p:nvSpPr>
              <p:cNvPr id="31" name="Oval 98">
                <a:extLst>
                  <a:ext uri="{FF2B5EF4-FFF2-40B4-BE49-F238E27FC236}">
                    <a16:creationId xmlns:a16="http://schemas.microsoft.com/office/drawing/2014/main" id="{228069A3-F27B-F343-AED8-5007DA888D5A}"/>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32" name="Freeform 99">
                <a:extLst>
                  <a:ext uri="{FF2B5EF4-FFF2-40B4-BE49-F238E27FC236}">
                    <a16:creationId xmlns:a16="http://schemas.microsoft.com/office/drawing/2014/main" id="{C3387A39-FC0D-256A-3856-3AE6AC377AD6}"/>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4" name="Group 184">
              <a:extLst>
                <a:ext uri="{FF2B5EF4-FFF2-40B4-BE49-F238E27FC236}">
                  <a16:creationId xmlns:a16="http://schemas.microsoft.com/office/drawing/2014/main" id="{B46A3FFC-D0EE-C6E6-F32E-B48AF84D7FC8}"/>
                </a:ext>
              </a:extLst>
            </p:cNvPr>
            <p:cNvGrpSpPr/>
            <p:nvPr/>
          </p:nvGrpSpPr>
          <p:grpSpPr>
            <a:xfrm>
              <a:off x="9844628" y="6968025"/>
              <a:ext cx="707387" cy="1438593"/>
              <a:chOff x="6213475" y="1668463"/>
              <a:chExt cx="227013" cy="487362"/>
            </a:xfrm>
            <a:solidFill>
              <a:schemeClr val="accent2"/>
            </a:solidFill>
          </p:grpSpPr>
          <p:sp>
            <p:nvSpPr>
              <p:cNvPr id="29" name="Oval 98">
                <a:extLst>
                  <a:ext uri="{FF2B5EF4-FFF2-40B4-BE49-F238E27FC236}">
                    <a16:creationId xmlns:a16="http://schemas.microsoft.com/office/drawing/2014/main" id="{42C4B36A-B45E-9835-507F-00D95C25FD4F}"/>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30" name="Freeform 99">
                <a:extLst>
                  <a:ext uri="{FF2B5EF4-FFF2-40B4-BE49-F238E27FC236}">
                    <a16:creationId xmlns:a16="http://schemas.microsoft.com/office/drawing/2014/main" id="{3B01C3D3-81AB-D761-C0D3-AC8E674FF8AA}"/>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5" name="Group 184">
              <a:extLst>
                <a:ext uri="{FF2B5EF4-FFF2-40B4-BE49-F238E27FC236}">
                  <a16:creationId xmlns:a16="http://schemas.microsoft.com/office/drawing/2014/main" id="{EA92638E-B374-67FA-CBB2-022C4853E236}"/>
                </a:ext>
              </a:extLst>
            </p:cNvPr>
            <p:cNvGrpSpPr/>
            <p:nvPr/>
          </p:nvGrpSpPr>
          <p:grpSpPr>
            <a:xfrm>
              <a:off x="10568117" y="6968025"/>
              <a:ext cx="707387" cy="1438593"/>
              <a:chOff x="6213475" y="1668463"/>
              <a:chExt cx="227013" cy="487362"/>
            </a:xfrm>
            <a:solidFill>
              <a:schemeClr val="accent2"/>
            </a:solidFill>
          </p:grpSpPr>
          <p:sp>
            <p:nvSpPr>
              <p:cNvPr id="27" name="Oval 98">
                <a:extLst>
                  <a:ext uri="{FF2B5EF4-FFF2-40B4-BE49-F238E27FC236}">
                    <a16:creationId xmlns:a16="http://schemas.microsoft.com/office/drawing/2014/main" id="{CFE8EE2F-5F46-41A7-6C85-812020EA7DF5}"/>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28" name="Freeform 99">
                <a:extLst>
                  <a:ext uri="{FF2B5EF4-FFF2-40B4-BE49-F238E27FC236}">
                    <a16:creationId xmlns:a16="http://schemas.microsoft.com/office/drawing/2014/main" id="{7783D34E-6EE9-253F-349E-F48735F6CBFA}"/>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6" name="Group 184">
              <a:extLst>
                <a:ext uri="{FF2B5EF4-FFF2-40B4-BE49-F238E27FC236}">
                  <a16:creationId xmlns:a16="http://schemas.microsoft.com/office/drawing/2014/main" id="{134E7287-4958-CE48-FB5A-5EAF1CD39DC0}"/>
                </a:ext>
              </a:extLst>
            </p:cNvPr>
            <p:cNvGrpSpPr/>
            <p:nvPr/>
          </p:nvGrpSpPr>
          <p:grpSpPr>
            <a:xfrm>
              <a:off x="11291605" y="6968025"/>
              <a:ext cx="707387" cy="1438593"/>
              <a:chOff x="6213475" y="1668463"/>
              <a:chExt cx="227013" cy="487362"/>
            </a:xfrm>
            <a:solidFill>
              <a:schemeClr val="accent2"/>
            </a:solidFill>
          </p:grpSpPr>
          <p:sp>
            <p:nvSpPr>
              <p:cNvPr id="25" name="Oval 98">
                <a:extLst>
                  <a:ext uri="{FF2B5EF4-FFF2-40B4-BE49-F238E27FC236}">
                    <a16:creationId xmlns:a16="http://schemas.microsoft.com/office/drawing/2014/main" id="{54DFEC64-52BA-5F1F-C808-29A288C5B9EA}"/>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26" name="Freeform 99">
                <a:extLst>
                  <a:ext uri="{FF2B5EF4-FFF2-40B4-BE49-F238E27FC236}">
                    <a16:creationId xmlns:a16="http://schemas.microsoft.com/office/drawing/2014/main" id="{231475B7-4E27-7D23-0FF5-DFD8664F65D0}"/>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7" name="Group 184">
              <a:extLst>
                <a:ext uri="{FF2B5EF4-FFF2-40B4-BE49-F238E27FC236}">
                  <a16:creationId xmlns:a16="http://schemas.microsoft.com/office/drawing/2014/main" id="{BF629AAE-77D3-D3A7-1298-B2502150E619}"/>
                </a:ext>
              </a:extLst>
            </p:cNvPr>
            <p:cNvGrpSpPr/>
            <p:nvPr/>
          </p:nvGrpSpPr>
          <p:grpSpPr>
            <a:xfrm>
              <a:off x="12015094" y="6968025"/>
              <a:ext cx="707387" cy="1438593"/>
              <a:chOff x="6213475" y="1668463"/>
              <a:chExt cx="227013" cy="487362"/>
            </a:xfrm>
            <a:solidFill>
              <a:schemeClr val="bg1">
                <a:lumMod val="95000"/>
              </a:schemeClr>
            </a:solidFill>
          </p:grpSpPr>
          <p:sp>
            <p:nvSpPr>
              <p:cNvPr id="23" name="Oval 98">
                <a:extLst>
                  <a:ext uri="{FF2B5EF4-FFF2-40B4-BE49-F238E27FC236}">
                    <a16:creationId xmlns:a16="http://schemas.microsoft.com/office/drawing/2014/main" id="{9DF45E31-9C43-FB77-83BA-CBE0858D0479}"/>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24" name="Freeform 99">
                <a:extLst>
                  <a:ext uri="{FF2B5EF4-FFF2-40B4-BE49-F238E27FC236}">
                    <a16:creationId xmlns:a16="http://schemas.microsoft.com/office/drawing/2014/main" id="{01627A0F-F4E6-DFC8-71E5-C5DB675B8351}"/>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8" name="Group 184">
              <a:extLst>
                <a:ext uri="{FF2B5EF4-FFF2-40B4-BE49-F238E27FC236}">
                  <a16:creationId xmlns:a16="http://schemas.microsoft.com/office/drawing/2014/main" id="{3FFB6F7B-2E5F-786B-D933-09B6E1908E02}"/>
                </a:ext>
              </a:extLst>
            </p:cNvPr>
            <p:cNvGrpSpPr/>
            <p:nvPr/>
          </p:nvGrpSpPr>
          <p:grpSpPr>
            <a:xfrm>
              <a:off x="12738582" y="6968025"/>
              <a:ext cx="707387" cy="1438593"/>
              <a:chOff x="6213475" y="1668463"/>
              <a:chExt cx="227013" cy="487362"/>
            </a:xfrm>
            <a:solidFill>
              <a:schemeClr val="bg1">
                <a:lumMod val="95000"/>
              </a:schemeClr>
            </a:solidFill>
          </p:grpSpPr>
          <p:sp>
            <p:nvSpPr>
              <p:cNvPr id="21" name="Oval 98">
                <a:extLst>
                  <a:ext uri="{FF2B5EF4-FFF2-40B4-BE49-F238E27FC236}">
                    <a16:creationId xmlns:a16="http://schemas.microsoft.com/office/drawing/2014/main" id="{964BA0FD-0144-0E70-EBD9-7C471592CF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22" name="Freeform 99">
                <a:extLst>
                  <a:ext uri="{FF2B5EF4-FFF2-40B4-BE49-F238E27FC236}">
                    <a16:creationId xmlns:a16="http://schemas.microsoft.com/office/drawing/2014/main" id="{2962538B-F23D-8FD7-BDDE-0812D36D0E2B}"/>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9" name="Group 184">
              <a:extLst>
                <a:ext uri="{FF2B5EF4-FFF2-40B4-BE49-F238E27FC236}">
                  <a16:creationId xmlns:a16="http://schemas.microsoft.com/office/drawing/2014/main" id="{FF39B413-AA58-ABB1-BDAD-DEB508778108}"/>
                </a:ext>
              </a:extLst>
            </p:cNvPr>
            <p:cNvGrpSpPr/>
            <p:nvPr/>
          </p:nvGrpSpPr>
          <p:grpSpPr>
            <a:xfrm>
              <a:off x="13462071" y="6968025"/>
              <a:ext cx="707387" cy="1438593"/>
              <a:chOff x="6213475" y="1668463"/>
              <a:chExt cx="227013" cy="487362"/>
            </a:xfrm>
            <a:solidFill>
              <a:schemeClr val="bg1">
                <a:lumMod val="95000"/>
              </a:schemeClr>
            </a:solidFill>
          </p:grpSpPr>
          <p:sp>
            <p:nvSpPr>
              <p:cNvPr id="19" name="Oval 98">
                <a:extLst>
                  <a:ext uri="{FF2B5EF4-FFF2-40B4-BE49-F238E27FC236}">
                    <a16:creationId xmlns:a16="http://schemas.microsoft.com/office/drawing/2014/main" id="{8ECAE8EE-4BCD-BC21-7964-B7287D69A45A}"/>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20" name="Freeform 99">
                <a:extLst>
                  <a:ext uri="{FF2B5EF4-FFF2-40B4-BE49-F238E27FC236}">
                    <a16:creationId xmlns:a16="http://schemas.microsoft.com/office/drawing/2014/main" id="{B9B17D1F-6B8F-91E3-5D03-11FFCEF75C07}"/>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10" name="Group 184">
              <a:extLst>
                <a:ext uri="{FF2B5EF4-FFF2-40B4-BE49-F238E27FC236}">
                  <a16:creationId xmlns:a16="http://schemas.microsoft.com/office/drawing/2014/main" id="{B5947EB9-F26A-BAC0-47F3-4BF08BFF997D}"/>
                </a:ext>
              </a:extLst>
            </p:cNvPr>
            <p:cNvGrpSpPr/>
            <p:nvPr/>
          </p:nvGrpSpPr>
          <p:grpSpPr>
            <a:xfrm>
              <a:off x="14185559" y="6968025"/>
              <a:ext cx="707387" cy="1438593"/>
              <a:chOff x="6213475" y="1668463"/>
              <a:chExt cx="227013" cy="487362"/>
            </a:xfrm>
            <a:solidFill>
              <a:schemeClr val="bg1">
                <a:lumMod val="95000"/>
              </a:schemeClr>
            </a:solidFill>
          </p:grpSpPr>
          <p:sp>
            <p:nvSpPr>
              <p:cNvPr id="17" name="Oval 98">
                <a:extLst>
                  <a:ext uri="{FF2B5EF4-FFF2-40B4-BE49-F238E27FC236}">
                    <a16:creationId xmlns:a16="http://schemas.microsoft.com/office/drawing/2014/main" id="{A909B56A-8F5B-D5D1-CF5C-5D6BCC964B90}"/>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18" name="Freeform 99">
                <a:extLst>
                  <a:ext uri="{FF2B5EF4-FFF2-40B4-BE49-F238E27FC236}">
                    <a16:creationId xmlns:a16="http://schemas.microsoft.com/office/drawing/2014/main" id="{1FBC72C9-EB8F-0A42-9DA7-9AF040B985F1}"/>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11" name="Group 184">
              <a:extLst>
                <a:ext uri="{FF2B5EF4-FFF2-40B4-BE49-F238E27FC236}">
                  <a16:creationId xmlns:a16="http://schemas.microsoft.com/office/drawing/2014/main" id="{6483E56D-E9F9-DDBA-BB4E-6B49707FA74C}"/>
                </a:ext>
              </a:extLst>
            </p:cNvPr>
            <p:cNvGrpSpPr/>
            <p:nvPr/>
          </p:nvGrpSpPr>
          <p:grpSpPr>
            <a:xfrm>
              <a:off x="14909048" y="6968025"/>
              <a:ext cx="707387" cy="1438593"/>
              <a:chOff x="6213475" y="1668463"/>
              <a:chExt cx="227013" cy="487362"/>
            </a:xfrm>
            <a:solidFill>
              <a:schemeClr val="bg1">
                <a:lumMod val="95000"/>
              </a:schemeClr>
            </a:solidFill>
          </p:grpSpPr>
          <p:sp>
            <p:nvSpPr>
              <p:cNvPr id="15" name="Oval 98">
                <a:extLst>
                  <a:ext uri="{FF2B5EF4-FFF2-40B4-BE49-F238E27FC236}">
                    <a16:creationId xmlns:a16="http://schemas.microsoft.com/office/drawing/2014/main" id="{0E47D216-5821-AD6E-7912-AB159A7A3BF6}"/>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16" name="Freeform 99">
                <a:extLst>
                  <a:ext uri="{FF2B5EF4-FFF2-40B4-BE49-F238E27FC236}">
                    <a16:creationId xmlns:a16="http://schemas.microsoft.com/office/drawing/2014/main" id="{39E03B94-314A-0342-F385-1373845F5216}"/>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12" name="Group 184">
              <a:extLst>
                <a:ext uri="{FF2B5EF4-FFF2-40B4-BE49-F238E27FC236}">
                  <a16:creationId xmlns:a16="http://schemas.microsoft.com/office/drawing/2014/main" id="{6E8E76B4-00CB-55A3-1357-6225D226F828}"/>
                </a:ext>
              </a:extLst>
            </p:cNvPr>
            <p:cNvGrpSpPr/>
            <p:nvPr/>
          </p:nvGrpSpPr>
          <p:grpSpPr>
            <a:xfrm>
              <a:off x="15632544" y="6968025"/>
              <a:ext cx="707387" cy="1438593"/>
              <a:chOff x="6213475" y="1668463"/>
              <a:chExt cx="227013" cy="487362"/>
            </a:xfrm>
            <a:solidFill>
              <a:schemeClr val="bg1">
                <a:lumMod val="95000"/>
              </a:schemeClr>
            </a:solidFill>
          </p:grpSpPr>
          <p:sp>
            <p:nvSpPr>
              <p:cNvPr id="13" name="Oval 98">
                <a:extLst>
                  <a:ext uri="{FF2B5EF4-FFF2-40B4-BE49-F238E27FC236}">
                    <a16:creationId xmlns:a16="http://schemas.microsoft.com/office/drawing/2014/main" id="{D403ABE5-782B-FB41-371D-466424A967FD}"/>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14" name="Freeform 99">
                <a:extLst>
                  <a:ext uri="{FF2B5EF4-FFF2-40B4-BE49-F238E27FC236}">
                    <a16:creationId xmlns:a16="http://schemas.microsoft.com/office/drawing/2014/main" id="{562617B8-2699-CDDE-064F-0866A473679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grpSp>
        <p:nvGrpSpPr>
          <p:cNvPr id="33" name="Group 32">
            <a:extLst>
              <a:ext uri="{FF2B5EF4-FFF2-40B4-BE49-F238E27FC236}">
                <a16:creationId xmlns:a16="http://schemas.microsoft.com/office/drawing/2014/main" id="{A0A47390-E159-0397-5F52-F1E0B94C477B}"/>
              </a:ext>
            </a:extLst>
          </p:cNvPr>
          <p:cNvGrpSpPr/>
          <p:nvPr/>
        </p:nvGrpSpPr>
        <p:grpSpPr>
          <a:xfrm>
            <a:off x="9121141" y="3339156"/>
            <a:ext cx="7086600" cy="1468047"/>
            <a:chOff x="9334500" y="3328756"/>
            <a:chExt cx="7136805" cy="1478447"/>
          </a:xfrm>
        </p:grpSpPr>
        <p:grpSp>
          <p:nvGrpSpPr>
            <p:cNvPr id="34" name="Group 179">
              <a:extLst>
                <a:ext uri="{FF2B5EF4-FFF2-40B4-BE49-F238E27FC236}">
                  <a16:creationId xmlns:a16="http://schemas.microsoft.com/office/drawing/2014/main" id="{829C5ABD-A4B7-3F62-4894-37051A301515}"/>
                </a:ext>
              </a:extLst>
            </p:cNvPr>
            <p:cNvGrpSpPr/>
            <p:nvPr/>
          </p:nvGrpSpPr>
          <p:grpSpPr>
            <a:xfrm>
              <a:off x="9334500" y="3328756"/>
              <a:ext cx="641971" cy="1478447"/>
              <a:chOff x="5054600" y="1652588"/>
              <a:chExt cx="187325" cy="479424"/>
            </a:xfrm>
            <a:solidFill>
              <a:schemeClr val="accent1"/>
            </a:solidFill>
          </p:grpSpPr>
          <p:sp>
            <p:nvSpPr>
              <p:cNvPr id="62" name="Freeform 96">
                <a:extLst>
                  <a:ext uri="{FF2B5EF4-FFF2-40B4-BE49-F238E27FC236}">
                    <a16:creationId xmlns:a16="http://schemas.microsoft.com/office/drawing/2014/main" id="{99AEC653-AD81-CDAE-ACE3-061A4D503171}"/>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63" name="Oval 97">
                <a:extLst>
                  <a:ext uri="{FF2B5EF4-FFF2-40B4-BE49-F238E27FC236}">
                    <a16:creationId xmlns:a16="http://schemas.microsoft.com/office/drawing/2014/main" id="{695AFBFB-48B1-8024-72F5-E0B5F974D26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35" name="Group 179">
              <a:extLst>
                <a:ext uri="{FF2B5EF4-FFF2-40B4-BE49-F238E27FC236}">
                  <a16:creationId xmlns:a16="http://schemas.microsoft.com/office/drawing/2014/main" id="{6EC5082F-A96B-2800-9855-E45E676D046F}"/>
                </a:ext>
              </a:extLst>
            </p:cNvPr>
            <p:cNvGrpSpPr/>
            <p:nvPr/>
          </p:nvGrpSpPr>
          <p:grpSpPr>
            <a:xfrm>
              <a:off x="10056149" y="3328756"/>
              <a:ext cx="641971" cy="1478447"/>
              <a:chOff x="5054600" y="1652588"/>
              <a:chExt cx="187325" cy="479424"/>
            </a:xfrm>
            <a:solidFill>
              <a:schemeClr val="accent1"/>
            </a:solidFill>
          </p:grpSpPr>
          <p:sp>
            <p:nvSpPr>
              <p:cNvPr id="60" name="Freeform 96">
                <a:extLst>
                  <a:ext uri="{FF2B5EF4-FFF2-40B4-BE49-F238E27FC236}">
                    <a16:creationId xmlns:a16="http://schemas.microsoft.com/office/drawing/2014/main" id="{7FD57D92-C88E-6FC6-7B32-7DFD6025E11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61" name="Oval 97">
                <a:extLst>
                  <a:ext uri="{FF2B5EF4-FFF2-40B4-BE49-F238E27FC236}">
                    <a16:creationId xmlns:a16="http://schemas.microsoft.com/office/drawing/2014/main" id="{BB43C8CC-15F5-FF8E-9E6E-11A6CDDB0271}"/>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36" name="Group 179">
              <a:extLst>
                <a:ext uri="{FF2B5EF4-FFF2-40B4-BE49-F238E27FC236}">
                  <a16:creationId xmlns:a16="http://schemas.microsoft.com/office/drawing/2014/main" id="{6AB3B477-E0F9-AA9F-C6A8-ECC9143A74FF}"/>
                </a:ext>
              </a:extLst>
            </p:cNvPr>
            <p:cNvGrpSpPr/>
            <p:nvPr/>
          </p:nvGrpSpPr>
          <p:grpSpPr>
            <a:xfrm>
              <a:off x="10777797" y="3328756"/>
              <a:ext cx="641971" cy="1478447"/>
              <a:chOff x="5054600" y="1652588"/>
              <a:chExt cx="187325" cy="479424"/>
            </a:xfrm>
            <a:solidFill>
              <a:schemeClr val="accent1"/>
            </a:solidFill>
          </p:grpSpPr>
          <p:sp>
            <p:nvSpPr>
              <p:cNvPr id="58" name="Freeform 96">
                <a:extLst>
                  <a:ext uri="{FF2B5EF4-FFF2-40B4-BE49-F238E27FC236}">
                    <a16:creationId xmlns:a16="http://schemas.microsoft.com/office/drawing/2014/main" id="{04BBC5D2-A808-A99B-612A-BB6DE3A59F48}"/>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59" name="Oval 97">
                <a:extLst>
                  <a:ext uri="{FF2B5EF4-FFF2-40B4-BE49-F238E27FC236}">
                    <a16:creationId xmlns:a16="http://schemas.microsoft.com/office/drawing/2014/main" id="{6A48A98A-54A3-6376-663E-E94AE7EA391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37" name="Group 179">
              <a:extLst>
                <a:ext uri="{FF2B5EF4-FFF2-40B4-BE49-F238E27FC236}">
                  <a16:creationId xmlns:a16="http://schemas.microsoft.com/office/drawing/2014/main" id="{52B2FE44-D00B-D5F0-DDAC-8A13DEA5D3BB}"/>
                </a:ext>
              </a:extLst>
            </p:cNvPr>
            <p:cNvGrpSpPr/>
            <p:nvPr/>
          </p:nvGrpSpPr>
          <p:grpSpPr>
            <a:xfrm>
              <a:off x="11499446" y="3328756"/>
              <a:ext cx="641971" cy="1478447"/>
              <a:chOff x="5054600" y="1652588"/>
              <a:chExt cx="187325" cy="479424"/>
            </a:xfrm>
            <a:solidFill>
              <a:schemeClr val="accent1"/>
            </a:solidFill>
          </p:grpSpPr>
          <p:sp>
            <p:nvSpPr>
              <p:cNvPr id="56" name="Freeform 96">
                <a:extLst>
                  <a:ext uri="{FF2B5EF4-FFF2-40B4-BE49-F238E27FC236}">
                    <a16:creationId xmlns:a16="http://schemas.microsoft.com/office/drawing/2014/main" id="{F842DEF4-C96F-6569-85FB-BC098041754E}"/>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57" name="Oval 97">
                <a:extLst>
                  <a:ext uri="{FF2B5EF4-FFF2-40B4-BE49-F238E27FC236}">
                    <a16:creationId xmlns:a16="http://schemas.microsoft.com/office/drawing/2014/main" id="{805B6979-9321-7FD4-1E56-CAC7DA3D23B1}"/>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38" name="Group 179">
              <a:extLst>
                <a:ext uri="{FF2B5EF4-FFF2-40B4-BE49-F238E27FC236}">
                  <a16:creationId xmlns:a16="http://schemas.microsoft.com/office/drawing/2014/main" id="{722EDFF7-E661-00E2-B69F-2A719DBB203B}"/>
                </a:ext>
              </a:extLst>
            </p:cNvPr>
            <p:cNvGrpSpPr/>
            <p:nvPr/>
          </p:nvGrpSpPr>
          <p:grpSpPr>
            <a:xfrm>
              <a:off x="12221094" y="3328756"/>
              <a:ext cx="641971" cy="1478447"/>
              <a:chOff x="5054600" y="1652588"/>
              <a:chExt cx="187325" cy="479424"/>
            </a:xfrm>
            <a:solidFill>
              <a:schemeClr val="accent1"/>
            </a:solidFill>
          </p:grpSpPr>
          <p:sp>
            <p:nvSpPr>
              <p:cNvPr id="54" name="Freeform 69">
                <a:extLst>
                  <a:ext uri="{FF2B5EF4-FFF2-40B4-BE49-F238E27FC236}">
                    <a16:creationId xmlns:a16="http://schemas.microsoft.com/office/drawing/2014/main" id="{ADD6E50A-CCE9-0A31-3324-652DA5DFAAEB}"/>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55" name="Oval 54">
                <a:extLst>
                  <a:ext uri="{FF2B5EF4-FFF2-40B4-BE49-F238E27FC236}">
                    <a16:creationId xmlns:a16="http://schemas.microsoft.com/office/drawing/2014/main" id="{88A678AB-F975-2A07-918A-EE0726B54E97}"/>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39" name="Group 179">
              <a:extLst>
                <a:ext uri="{FF2B5EF4-FFF2-40B4-BE49-F238E27FC236}">
                  <a16:creationId xmlns:a16="http://schemas.microsoft.com/office/drawing/2014/main" id="{8624B811-6516-1101-23F9-616974108EDA}"/>
                </a:ext>
              </a:extLst>
            </p:cNvPr>
            <p:cNvGrpSpPr/>
            <p:nvPr/>
          </p:nvGrpSpPr>
          <p:grpSpPr>
            <a:xfrm>
              <a:off x="12942746" y="3328756"/>
              <a:ext cx="641971" cy="1478447"/>
              <a:chOff x="5054600" y="1652588"/>
              <a:chExt cx="187325" cy="479424"/>
            </a:xfrm>
            <a:solidFill>
              <a:schemeClr val="accent1"/>
            </a:solidFill>
          </p:grpSpPr>
          <p:sp>
            <p:nvSpPr>
              <p:cNvPr id="52" name="Freeform 96">
                <a:extLst>
                  <a:ext uri="{FF2B5EF4-FFF2-40B4-BE49-F238E27FC236}">
                    <a16:creationId xmlns:a16="http://schemas.microsoft.com/office/drawing/2014/main" id="{691E3519-4083-149C-8276-CF62D937F634}"/>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53" name="Oval 97">
                <a:extLst>
                  <a:ext uri="{FF2B5EF4-FFF2-40B4-BE49-F238E27FC236}">
                    <a16:creationId xmlns:a16="http://schemas.microsoft.com/office/drawing/2014/main" id="{D6627412-A396-A27C-274E-2E60AED16CE7}"/>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40" name="Group 179">
              <a:extLst>
                <a:ext uri="{FF2B5EF4-FFF2-40B4-BE49-F238E27FC236}">
                  <a16:creationId xmlns:a16="http://schemas.microsoft.com/office/drawing/2014/main" id="{4432DB60-BF16-AF78-2B90-AB04FE2794FC}"/>
                </a:ext>
              </a:extLst>
            </p:cNvPr>
            <p:cNvGrpSpPr/>
            <p:nvPr/>
          </p:nvGrpSpPr>
          <p:grpSpPr>
            <a:xfrm>
              <a:off x="13664394" y="3328756"/>
              <a:ext cx="641971" cy="1478447"/>
              <a:chOff x="5054600" y="1652588"/>
              <a:chExt cx="187325" cy="479424"/>
            </a:xfrm>
            <a:solidFill>
              <a:schemeClr val="bg1">
                <a:lumMod val="95000"/>
              </a:schemeClr>
            </a:solidFill>
          </p:grpSpPr>
          <p:sp>
            <p:nvSpPr>
              <p:cNvPr id="50" name="Freeform 96">
                <a:extLst>
                  <a:ext uri="{FF2B5EF4-FFF2-40B4-BE49-F238E27FC236}">
                    <a16:creationId xmlns:a16="http://schemas.microsoft.com/office/drawing/2014/main" id="{DA3372E5-6A78-FC47-ED94-BB37C934C809}"/>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51" name="Oval 97">
                <a:extLst>
                  <a:ext uri="{FF2B5EF4-FFF2-40B4-BE49-F238E27FC236}">
                    <a16:creationId xmlns:a16="http://schemas.microsoft.com/office/drawing/2014/main" id="{76388745-69D4-F315-C8B1-0E6DB71EF00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41" name="Group 179">
              <a:extLst>
                <a:ext uri="{FF2B5EF4-FFF2-40B4-BE49-F238E27FC236}">
                  <a16:creationId xmlns:a16="http://schemas.microsoft.com/office/drawing/2014/main" id="{44D37C7E-21ED-B9BA-1DBE-A2C0121CD46C}"/>
                </a:ext>
              </a:extLst>
            </p:cNvPr>
            <p:cNvGrpSpPr/>
            <p:nvPr/>
          </p:nvGrpSpPr>
          <p:grpSpPr>
            <a:xfrm>
              <a:off x="14386043" y="3328756"/>
              <a:ext cx="641971" cy="1478447"/>
              <a:chOff x="5054600" y="1652588"/>
              <a:chExt cx="187325" cy="479424"/>
            </a:xfrm>
            <a:solidFill>
              <a:schemeClr val="bg1">
                <a:lumMod val="95000"/>
              </a:schemeClr>
            </a:solidFill>
          </p:grpSpPr>
          <p:sp>
            <p:nvSpPr>
              <p:cNvPr id="48" name="Freeform 96">
                <a:extLst>
                  <a:ext uri="{FF2B5EF4-FFF2-40B4-BE49-F238E27FC236}">
                    <a16:creationId xmlns:a16="http://schemas.microsoft.com/office/drawing/2014/main" id="{4502741E-BE7D-9CAA-6CD5-324BC12F4D3F}"/>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49" name="Oval 97">
                <a:extLst>
                  <a:ext uri="{FF2B5EF4-FFF2-40B4-BE49-F238E27FC236}">
                    <a16:creationId xmlns:a16="http://schemas.microsoft.com/office/drawing/2014/main" id="{EF4DE9B9-3C0E-0A4C-1AF3-802AAE7E9009}"/>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42" name="Group 179">
              <a:extLst>
                <a:ext uri="{FF2B5EF4-FFF2-40B4-BE49-F238E27FC236}">
                  <a16:creationId xmlns:a16="http://schemas.microsoft.com/office/drawing/2014/main" id="{E3F20893-AEC4-D656-69FF-93613AB4F1EF}"/>
                </a:ext>
              </a:extLst>
            </p:cNvPr>
            <p:cNvGrpSpPr/>
            <p:nvPr/>
          </p:nvGrpSpPr>
          <p:grpSpPr>
            <a:xfrm>
              <a:off x="15107691" y="3328756"/>
              <a:ext cx="641971" cy="1478447"/>
              <a:chOff x="5054600" y="1652588"/>
              <a:chExt cx="187325" cy="479424"/>
            </a:xfrm>
            <a:solidFill>
              <a:schemeClr val="bg1">
                <a:lumMod val="95000"/>
              </a:schemeClr>
            </a:solidFill>
          </p:grpSpPr>
          <p:sp>
            <p:nvSpPr>
              <p:cNvPr id="46" name="Freeform 96">
                <a:extLst>
                  <a:ext uri="{FF2B5EF4-FFF2-40B4-BE49-F238E27FC236}">
                    <a16:creationId xmlns:a16="http://schemas.microsoft.com/office/drawing/2014/main" id="{B9460F02-FE3B-62D8-C3B4-8EBD319D6DC8}"/>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47" name="Oval 97">
                <a:extLst>
                  <a:ext uri="{FF2B5EF4-FFF2-40B4-BE49-F238E27FC236}">
                    <a16:creationId xmlns:a16="http://schemas.microsoft.com/office/drawing/2014/main" id="{7509D814-5CDA-7F0E-ECD5-CCD106C0D649}"/>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nvGrpSpPr>
            <p:cNvPr id="43" name="Group 179">
              <a:extLst>
                <a:ext uri="{FF2B5EF4-FFF2-40B4-BE49-F238E27FC236}">
                  <a16:creationId xmlns:a16="http://schemas.microsoft.com/office/drawing/2014/main" id="{B48364CA-2F3B-4313-1E5C-63CBA9162730}"/>
                </a:ext>
              </a:extLst>
            </p:cNvPr>
            <p:cNvGrpSpPr/>
            <p:nvPr/>
          </p:nvGrpSpPr>
          <p:grpSpPr>
            <a:xfrm>
              <a:off x="15829334" y="3328756"/>
              <a:ext cx="641971" cy="1478447"/>
              <a:chOff x="5054600" y="1652588"/>
              <a:chExt cx="187325" cy="479424"/>
            </a:xfrm>
            <a:solidFill>
              <a:schemeClr val="bg1">
                <a:lumMod val="95000"/>
              </a:schemeClr>
            </a:solidFill>
          </p:grpSpPr>
          <p:sp>
            <p:nvSpPr>
              <p:cNvPr id="44" name="Freeform 96">
                <a:extLst>
                  <a:ext uri="{FF2B5EF4-FFF2-40B4-BE49-F238E27FC236}">
                    <a16:creationId xmlns:a16="http://schemas.microsoft.com/office/drawing/2014/main" id="{2B45EB09-27E3-58BA-23BD-7FC6C5BAAC4D}"/>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sp>
            <p:nvSpPr>
              <p:cNvPr id="45" name="Oval 97">
                <a:extLst>
                  <a:ext uri="{FF2B5EF4-FFF2-40B4-BE49-F238E27FC236}">
                    <a16:creationId xmlns:a16="http://schemas.microsoft.com/office/drawing/2014/main" id="{3519096D-49BE-F2E1-388D-B0DF864789F7}"/>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solidFill>
                    <a:schemeClr val="tx1">
                      <a:lumMod val="85000"/>
                      <a:lumOff val="15000"/>
                    </a:schemeClr>
                  </a:solidFill>
                </a:endParaRPr>
              </a:p>
            </p:txBody>
          </p:sp>
        </p:grpSp>
      </p:grpSp>
      <p:sp>
        <p:nvSpPr>
          <p:cNvPr id="64" name="Rectangle 6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5A63421-7396-E498-E24B-9A3874F79AD9}"/>
              </a:ext>
            </a:extLst>
          </p:cNvPr>
          <p:cNvSpPr/>
          <p:nvPr/>
        </p:nvSpPr>
        <p:spPr>
          <a:xfrm>
            <a:off x="1765299" y="5512885"/>
            <a:ext cx="5969247" cy="1994970"/>
          </a:xfrm>
          <a:prstGeom prst="rect">
            <a:avLst/>
          </a:prstGeom>
          <a:noFill/>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5" name="TextBox 64">
            <a:extLst>
              <a:ext uri="{FF2B5EF4-FFF2-40B4-BE49-F238E27FC236}">
                <a16:creationId xmlns:a16="http://schemas.microsoft.com/office/drawing/2014/main" id="{C9F09A7E-FDDF-F334-1C1C-D39420D61F3A}"/>
              </a:ext>
            </a:extLst>
          </p:cNvPr>
          <p:cNvSpPr txBox="1"/>
          <p:nvPr/>
        </p:nvSpPr>
        <p:spPr>
          <a:xfrm flipH="1">
            <a:off x="1746771" y="2838108"/>
            <a:ext cx="5179269" cy="1938992"/>
          </a:xfrm>
          <a:prstGeom prst="rect">
            <a:avLst/>
          </a:prstGeom>
          <a:noFill/>
        </p:spPr>
        <p:txBody>
          <a:bodyPr wrap="square" rtlCol="0">
            <a:spAutoFit/>
          </a:bodyPr>
          <a:lstStyle/>
          <a:p>
            <a:pPr>
              <a:spcBef>
                <a:spcPts val="1200"/>
              </a:spcBef>
            </a:pPr>
            <a:r>
              <a:rPr lang="en-US" sz="6000">
                <a:solidFill>
                  <a:schemeClr val="tx1">
                    <a:lumMod val="85000"/>
                    <a:lumOff val="15000"/>
                  </a:schemeClr>
                </a:solidFill>
                <a:latin typeface="Bodoni Moda 28pt ExtraBold" pitchFamily="2" charset="0"/>
              </a:rPr>
              <a:t>Our Customers</a:t>
            </a:r>
          </a:p>
        </p:txBody>
      </p:sp>
      <p:sp>
        <p:nvSpPr>
          <p:cNvPr id="66" name="TextBox 65">
            <a:extLst>
              <a:ext uri="{FF2B5EF4-FFF2-40B4-BE49-F238E27FC236}">
                <a16:creationId xmlns:a16="http://schemas.microsoft.com/office/drawing/2014/main" id="{4E23E3BE-6B3B-EC52-5DD2-27BCE49FD411}"/>
              </a:ext>
            </a:extLst>
          </p:cNvPr>
          <p:cNvSpPr txBox="1"/>
          <p:nvPr/>
        </p:nvSpPr>
        <p:spPr>
          <a:xfrm>
            <a:off x="9123440" y="1870553"/>
            <a:ext cx="4810874" cy="307777"/>
          </a:xfrm>
          <a:prstGeom prst="rect">
            <a:avLst/>
          </a:prstGeom>
          <a:noFill/>
        </p:spPr>
        <p:txBody>
          <a:bodyPr wrap="square" lIns="0" tIns="0" rIns="0" bIns="0" rtlCol="0" anchor="t">
            <a:spAutoFit/>
          </a:bodyPr>
          <a:lstStyle/>
          <a:p>
            <a:r>
              <a:rPr lang="en-US" sz="2000">
                <a:solidFill>
                  <a:schemeClr val="tx1">
                    <a:lumMod val="85000"/>
                    <a:lumOff val="15000"/>
                  </a:schemeClr>
                </a:solidFill>
                <a:latin typeface="+mj-lt"/>
              </a:rPr>
              <a:t>Male user analysis</a:t>
            </a:r>
            <a:endParaRPr lang="en-US" sz="2000" dirty="0">
              <a:solidFill>
                <a:schemeClr val="tx1">
                  <a:lumMod val="85000"/>
                  <a:lumOff val="15000"/>
                </a:schemeClr>
              </a:solidFill>
              <a:latin typeface="+mj-lt"/>
            </a:endParaRPr>
          </a:p>
        </p:txBody>
      </p:sp>
      <p:sp>
        <p:nvSpPr>
          <p:cNvPr id="67" name="Rectangle 66">
            <a:extLst>
              <a:ext uri="{FF2B5EF4-FFF2-40B4-BE49-F238E27FC236}">
                <a16:creationId xmlns:a16="http://schemas.microsoft.com/office/drawing/2014/main" id="{B80768DB-69C1-C68E-8321-384A5369E1C8}"/>
              </a:ext>
            </a:extLst>
          </p:cNvPr>
          <p:cNvSpPr/>
          <p:nvPr/>
        </p:nvSpPr>
        <p:spPr>
          <a:xfrm>
            <a:off x="9123440" y="2398332"/>
            <a:ext cx="1740140" cy="646331"/>
          </a:xfrm>
          <a:prstGeom prst="rect">
            <a:avLst/>
          </a:prstGeom>
        </p:spPr>
        <p:txBody>
          <a:bodyPr wrap="square" lIns="0" tIns="0" rIns="0" bIns="0">
            <a:spAutoFit/>
          </a:bodyPr>
          <a:lstStyle/>
          <a:p>
            <a:r>
              <a:rPr lang="en-US" sz="4200">
                <a:solidFill>
                  <a:schemeClr val="accent1"/>
                </a:solidFill>
                <a:latin typeface="Bodoni Moda 28pt ExtraBold" pitchFamily="2" charset="0"/>
              </a:rPr>
              <a:t>6</a:t>
            </a:r>
            <a:r>
              <a:rPr lang="id-ID" sz="4200">
                <a:solidFill>
                  <a:schemeClr val="accent1"/>
                </a:solidFill>
                <a:latin typeface="Bodoni Moda 28pt ExtraBold" pitchFamily="2" charset="0"/>
              </a:rPr>
              <a:t>0</a:t>
            </a:r>
            <a:r>
              <a:rPr lang="en-US" sz="4200">
                <a:solidFill>
                  <a:schemeClr val="accent1"/>
                </a:solidFill>
                <a:latin typeface="Bodoni Moda 28pt ExtraBold" pitchFamily="2" charset="0"/>
              </a:rPr>
              <a:t>%</a:t>
            </a:r>
            <a:endParaRPr lang="en-US" dirty="0">
              <a:solidFill>
                <a:schemeClr val="accent1"/>
              </a:solidFill>
              <a:latin typeface="Bodoni Moda 28pt ExtraBold" pitchFamily="2" charset="0"/>
            </a:endParaRPr>
          </a:p>
        </p:txBody>
      </p:sp>
      <p:sp>
        <p:nvSpPr>
          <p:cNvPr id="68" name="Rectangle 6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5D5A185-306E-818C-FC13-7486CCA9E24E}"/>
              </a:ext>
            </a:extLst>
          </p:cNvPr>
          <p:cNvSpPr/>
          <p:nvPr/>
        </p:nvSpPr>
        <p:spPr>
          <a:xfrm>
            <a:off x="10604930" y="2308724"/>
            <a:ext cx="6349570" cy="702308"/>
          </a:xfrm>
          <a:prstGeom prst="rect">
            <a:avLst/>
          </a:prstGeom>
          <a:noFill/>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
        <p:nvSpPr>
          <p:cNvPr id="69" name="TextBox 68">
            <a:extLst>
              <a:ext uri="{FF2B5EF4-FFF2-40B4-BE49-F238E27FC236}">
                <a16:creationId xmlns:a16="http://schemas.microsoft.com/office/drawing/2014/main" id="{2FC43BF7-2DBF-CBC6-89DD-2ACDD4BF8190}"/>
              </a:ext>
            </a:extLst>
          </p:cNvPr>
          <p:cNvSpPr txBox="1"/>
          <p:nvPr/>
        </p:nvSpPr>
        <p:spPr>
          <a:xfrm>
            <a:off x="9123440" y="5497555"/>
            <a:ext cx="4810874" cy="307777"/>
          </a:xfrm>
          <a:prstGeom prst="rect">
            <a:avLst/>
          </a:prstGeom>
          <a:noFill/>
        </p:spPr>
        <p:txBody>
          <a:bodyPr wrap="square" lIns="0" tIns="0" rIns="0" bIns="0" rtlCol="0" anchor="t">
            <a:spAutoFit/>
          </a:bodyPr>
          <a:lstStyle/>
          <a:p>
            <a:r>
              <a:rPr lang="en-US" sz="2000">
                <a:solidFill>
                  <a:schemeClr val="tx1">
                    <a:lumMod val="85000"/>
                    <a:lumOff val="15000"/>
                  </a:schemeClr>
                </a:solidFill>
                <a:latin typeface="+mj-lt"/>
              </a:rPr>
              <a:t>Female user analysis</a:t>
            </a:r>
            <a:endParaRPr lang="en-US" sz="2000" dirty="0">
              <a:solidFill>
                <a:schemeClr val="tx1">
                  <a:lumMod val="85000"/>
                  <a:lumOff val="15000"/>
                </a:schemeClr>
              </a:solidFill>
              <a:latin typeface="+mj-lt"/>
            </a:endParaRPr>
          </a:p>
        </p:txBody>
      </p:sp>
      <p:sp>
        <p:nvSpPr>
          <p:cNvPr id="70" name="Rectangle 69">
            <a:extLst>
              <a:ext uri="{FF2B5EF4-FFF2-40B4-BE49-F238E27FC236}">
                <a16:creationId xmlns:a16="http://schemas.microsoft.com/office/drawing/2014/main" id="{74486741-E124-08D2-E6C2-4832B4824E25}"/>
              </a:ext>
            </a:extLst>
          </p:cNvPr>
          <p:cNvSpPr/>
          <p:nvPr/>
        </p:nvSpPr>
        <p:spPr>
          <a:xfrm>
            <a:off x="9123440" y="6025334"/>
            <a:ext cx="1740140" cy="646331"/>
          </a:xfrm>
          <a:prstGeom prst="rect">
            <a:avLst/>
          </a:prstGeom>
        </p:spPr>
        <p:txBody>
          <a:bodyPr wrap="square" lIns="0" tIns="0" rIns="0" bIns="0">
            <a:spAutoFit/>
          </a:bodyPr>
          <a:lstStyle/>
          <a:p>
            <a:r>
              <a:rPr lang="en-US" sz="4200">
                <a:solidFill>
                  <a:schemeClr val="accent2"/>
                </a:solidFill>
                <a:latin typeface="Bodoni Moda 28pt ExtraBold" pitchFamily="2" charset="0"/>
              </a:rPr>
              <a:t>4</a:t>
            </a:r>
            <a:r>
              <a:rPr lang="id-ID" sz="4200">
                <a:solidFill>
                  <a:schemeClr val="accent2"/>
                </a:solidFill>
                <a:latin typeface="Bodoni Moda 28pt ExtraBold" pitchFamily="2" charset="0"/>
              </a:rPr>
              <a:t>0</a:t>
            </a:r>
            <a:r>
              <a:rPr lang="en-US" sz="4200">
                <a:solidFill>
                  <a:schemeClr val="accent2"/>
                </a:solidFill>
                <a:latin typeface="Bodoni Moda 28pt ExtraBold" pitchFamily="2" charset="0"/>
              </a:rPr>
              <a:t>%</a:t>
            </a:r>
            <a:endParaRPr lang="en-US" dirty="0">
              <a:solidFill>
                <a:schemeClr val="accent2"/>
              </a:solidFill>
              <a:latin typeface="Bodoni Moda 28pt ExtraBold" pitchFamily="2" charset="0"/>
            </a:endParaRPr>
          </a:p>
        </p:txBody>
      </p:sp>
      <p:sp>
        <p:nvSpPr>
          <p:cNvPr id="71" name="Rectangle 7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7431D9-109D-639A-EBFD-4E536EAE4328}"/>
              </a:ext>
            </a:extLst>
          </p:cNvPr>
          <p:cNvSpPr/>
          <p:nvPr/>
        </p:nvSpPr>
        <p:spPr>
          <a:xfrm>
            <a:off x="10604930" y="5935726"/>
            <a:ext cx="6349570" cy="702308"/>
          </a:xfrm>
          <a:prstGeom prst="rect">
            <a:avLst/>
          </a:prstGeom>
          <a:noFill/>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Tree>
    <p:extLst>
      <p:ext uri="{BB962C8B-B14F-4D97-AF65-F5344CB8AC3E}">
        <p14:creationId xmlns:p14="http://schemas.microsoft.com/office/powerpoint/2010/main" val="12948971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5"/>
                                        </p:tgtEl>
                                        <p:attrNameLst>
                                          <p:attrName>style.visibility</p:attrName>
                                        </p:attrNameLst>
                                      </p:cBhvr>
                                      <p:to>
                                        <p:strVal val="visible"/>
                                      </p:to>
                                    </p:set>
                                    <p:anim to="" calcmode="lin" valueType="num">
                                      <p:cBhvr>
                                        <p:cTn id="7" dur="750" fill="hold">
                                          <p:stCondLst>
                                            <p:cond delay="0"/>
                                          </p:stCondLst>
                                        </p:cTn>
                                        <p:tgtEl>
                                          <p:spTgt spid="6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5"/>
                                        </p:tgtEl>
                                      </p:cBhvr>
                                    </p:animEffect>
                                  </p:childTnLst>
                                </p:cTn>
                              </p:par>
                            </p:childTnLst>
                          </p:cTn>
                        </p:par>
                        <p:par>
                          <p:cTn id="9" fill="hold">
                            <p:stCondLst>
                              <p:cond delay="998"/>
                            </p:stCondLst>
                            <p:childTnLst>
                              <p:par>
                                <p:cTn id="10" presetID="10" presetClass="entr" presetSubtype="0" fill="hold" grpId="0" nodeType="afterEffect">
                                  <p:stCondLst>
                                    <p:cond delay="0"/>
                                  </p:stCondLst>
                                  <p:childTnLst>
                                    <p:set>
                                      <p:cBhvr>
                                        <p:cTn id="11" dur="1" fill="hold">
                                          <p:stCondLst>
                                            <p:cond delay="0"/>
                                          </p:stCondLst>
                                        </p:cTn>
                                        <p:tgtEl>
                                          <p:spTgt spid="64"/>
                                        </p:tgtEl>
                                        <p:attrNameLst>
                                          <p:attrName>style.visibility</p:attrName>
                                        </p:attrNameLst>
                                      </p:cBhvr>
                                      <p:to>
                                        <p:strVal val="visible"/>
                                      </p:to>
                                    </p:set>
                                    <p:animEffect transition="in" filter="fade">
                                      <p:cBhvr>
                                        <p:cTn id="12" dur="500"/>
                                        <p:tgtEl>
                                          <p:spTgt spid="64"/>
                                        </p:tgtEl>
                                      </p:cBhvr>
                                    </p:animEffect>
                                  </p:childTnLst>
                                </p:cTn>
                              </p:par>
                            </p:childTnLst>
                          </p:cTn>
                        </p:par>
                        <p:par>
                          <p:cTn id="13" fill="hold">
                            <p:stCondLst>
                              <p:cond delay="1498"/>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66"/>
                                        </p:tgtEl>
                                        <p:attrNameLst>
                                          <p:attrName>style.visibility</p:attrName>
                                        </p:attrNameLst>
                                      </p:cBhvr>
                                      <p:to>
                                        <p:strVal val="visible"/>
                                      </p:to>
                                    </p:set>
                                    <p:anim to="" calcmode="lin" valueType="num">
                                      <p:cBhvr>
                                        <p:cTn id="16" dur="750" fill="hold">
                                          <p:stCondLst>
                                            <p:cond delay="0"/>
                                          </p:stCondLst>
                                        </p:cTn>
                                        <p:tgtEl>
                                          <p:spTgt spid="66"/>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66"/>
                                        </p:tgtEl>
                                      </p:cBhvr>
                                    </p:animEffect>
                                  </p:childTnLst>
                                </p:cTn>
                              </p:par>
                              <p:par>
                                <p:cTn id="18" presetID="0" presetClass="entr" presetSubtype="0" fill="hold" grpId="0" nodeType="withEffect">
                                  <p:stCondLst>
                                    <p:cond delay="0"/>
                                  </p:stCondLst>
                                  <p:childTnLst>
                                    <p:set>
                                      <p:cBhvr>
                                        <p:cTn id="19" dur="1000" fill="hold">
                                          <p:stCondLst>
                                            <p:cond delay="0"/>
                                          </p:stCondLst>
                                        </p:cTn>
                                        <p:tgtEl>
                                          <p:spTgt spid="67"/>
                                        </p:tgtEl>
                                        <p:attrNameLst>
                                          <p:attrName>style.visibility</p:attrName>
                                        </p:attrNameLst>
                                      </p:cBhvr>
                                      <p:to>
                                        <p:strVal val="visible"/>
                                      </p:to>
                                    </p:set>
                                    <p:anim to="" calcmode="lin" valueType="num">
                                      <p:cBhvr>
                                        <p:cTn id="20" dur="1000" fill="hold">
                                          <p:stCondLst>
                                            <p:cond delay="0"/>
                                          </p:stCondLst>
                                        </p:cTn>
                                        <p:tgtEl>
                                          <p:spTgt spid="67"/>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67"/>
                                        </p:tgtEl>
                                        <p:attrNameLst>
                                          <p:attrName>ppt_w</p:attrName>
                                        </p:attrNameLst>
                                      </p:cBhvr>
                                      <p:tavLst>
                                        <p:tav tm="0" fmla="#ppt_w-#ppt_w*((1.5-1.5*$)^3-(1.5-1.5*$)^2)">
                                          <p:val>
                                            <p:strVal val="0"/>
                                          </p:val>
                                        </p:tav>
                                        <p:tav tm="100000">
                                          <p:val>
                                            <p:strVal val="1"/>
                                          </p:val>
                                        </p:tav>
                                      </p:tavLst>
                                    </p:anim>
                                  </p:childTnLst>
                                </p:cTn>
                              </p:par>
                              <p:par>
                                <p:cTn id="22" presetID="2" presetClass="entr" presetSubtype="2" decel="10000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 calcmode="lin" valueType="num">
                                      <p:cBhvr additive="base">
                                        <p:cTn id="24" dur="1000" fill="hold"/>
                                        <p:tgtEl>
                                          <p:spTgt spid="68"/>
                                        </p:tgtEl>
                                        <p:attrNameLst>
                                          <p:attrName>ppt_x</p:attrName>
                                        </p:attrNameLst>
                                      </p:cBhvr>
                                      <p:tavLst>
                                        <p:tav tm="0">
                                          <p:val>
                                            <p:strVal val="1+#ppt_w/2"/>
                                          </p:val>
                                        </p:tav>
                                        <p:tav tm="100000">
                                          <p:val>
                                            <p:strVal val="#ppt_x"/>
                                          </p:val>
                                        </p:tav>
                                      </p:tavLst>
                                    </p:anim>
                                    <p:anim calcmode="lin" valueType="num">
                                      <p:cBhvr additive="base">
                                        <p:cTn id="25" dur="1000" fill="hold"/>
                                        <p:tgtEl>
                                          <p:spTgt spid="68"/>
                                        </p:tgtEl>
                                        <p:attrNameLst>
                                          <p:attrName>ppt_y</p:attrName>
                                        </p:attrNameLst>
                                      </p:cBhvr>
                                      <p:tavLst>
                                        <p:tav tm="0">
                                          <p:val>
                                            <p:strVal val="#ppt_y"/>
                                          </p:val>
                                        </p:tav>
                                        <p:tav tm="100000">
                                          <p:val>
                                            <p:strVal val="#ppt_y"/>
                                          </p:val>
                                        </p:tav>
                                      </p:tavLst>
                                    </p:anim>
                                  </p:childTnLst>
                                </p:cTn>
                              </p:par>
                              <p:par>
                                <p:cTn id="26" presetID="22" presetClass="entr" presetSubtype="8" fill="hold"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585"/>
                            </p:stCondLst>
                            <p:childTnLst>
                              <p:par>
                                <p:cTn id="30" presetID="0" presetClass="entr" presetSubtype="0" fill="hold" grpId="0" nodeType="afterEffect">
                                  <p:stCondLst>
                                    <p:cond delay="0"/>
                                  </p:stCondLst>
                                  <p:iterate type="lt">
                                    <p:tmPct val="3000"/>
                                  </p:iterate>
                                  <p:childTnLst>
                                    <p:set>
                                      <p:cBhvr>
                                        <p:cTn id="31" dur="750" fill="hold">
                                          <p:stCondLst>
                                            <p:cond delay="0"/>
                                          </p:stCondLst>
                                        </p:cTn>
                                        <p:tgtEl>
                                          <p:spTgt spid="69"/>
                                        </p:tgtEl>
                                        <p:attrNameLst>
                                          <p:attrName>style.visibility</p:attrName>
                                        </p:attrNameLst>
                                      </p:cBhvr>
                                      <p:to>
                                        <p:strVal val="visible"/>
                                      </p:to>
                                    </p:set>
                                    <p:anim to="" calcmode="lin" valueType="num">
                                      <p:cBhvr>
                                        <p:cTn id="32" dur="750" fill="hold">
                                          <p:stCondLst>
                                            <p:cond delay="0"/>
                                          </p:stCondLst>
                                        </p:cTn>
                                        <p:tgtEl>
                                          <p:spTgt spid="69"/>
                                        </p:tgtEl>
                                        <p:attrNameLst>
                                          <p:attrName>ppt_x</p:attrName>
                                        </p:attrNameLst>
                                      </p:cBhvr>
                                      <p:tavLst>
                                        <p:tav tm="0" fmla="#ppt_x+#ppt_w*((1.5-1.5*$)^3-(1.5-1.5*$)^2)">
                                          <p:val>
                                            <p:strVal val="0"/>
                                          </p:val>
                                        </p:tav>
                                        <p:tav tm="100000">
                                          <p:val>
                                            <p:strVal val="1"/>
                                          </p:val>
                                        </p:tav>
                                      </p:tavLst>
                                    </p:anim>
                                    <p:animEffect filter="fade">
                                      <p:cBhvr>
                                        <p:cTn id="33" dur="750">
                                          <p:stCondLst>
                                            <p:cond delay="0"/>
                                          </p:stCondLst>
                                        </p:cTn>
                                        <p:tgtEl>
                                          <p:spTgt spid="69"/>
                                        </p:tgtEl>
                                      </p:cBhvr>
                                    </p:animEffect>
                                  </p:childTnLst>
                                </p:cTn>
                              </p:par>
                              <p:par>
                                <p:cTn id="34" presetID="0" presetClass="entr" presetSubtype="0" fill="hold" grpId="0" nodeType="withEffect">
                                  <p:stCondLst>
                                    <p:cond delay="0"/>
                                  </p:stCondLst>
                                  <p:childTnLst>
                                    <p:set>
                                      <p:cBhvr>
                                        <p:cTn id="35" dur="1000" fill="hold">
                                          <p:stCondLst>
                                            <p:cond delay="0"/>
                                          </p:stCondLst>
                                        </p:cTn>
                                        <p:tgtEl>
                                          <p:spTgt spid="70"/>
                                        </p:tgtEl>
                                        <p:attrNameLst>
                                          <p:attrName>style.visibility</p:attrName>
                                        </p:attrNameLst>
                                      </p:cBhvr>
                                      <p:to>
                                        <p:strVal val="visible"/>
                                      </p:to>
                                    </p:set>
                                    <p:anim to="" calcmode="lin" valueType="num">
                                      <p:cBhvr>
                                        <p:cTn id="36" dur="1000" fill="hold">
                                          <p:stCondLst>
                                            <p:cond delay="0"/>
                                          </p:stCondLst>
                                        </p:cTn>
                                        <p:tgtEl>
                                          <p:spTgt spid="70"/>
                                        </p:tgtEl>
                                        <p:attrNameLst>
                                          <p:attrName>ppt_h</p:attrName>
                                        </p:attrNameLst>
                                      </p:cBhvr>
                                      <p:tavLst>
                                        <p:tav tm="0" fmla="#ppt_h-#ppt_h*((1.5-1.5*$)^3-(1.5-1.5*$)^2)">
                                          <p:val>
                                            <p:strVal val="0"/>
                                          </p:val>
                                        </p:tav>
                                        <p:tav tm="100000">
                                          <p:val>
                                            <p:strVal val="1"/>
                                          </p:val>
                                        </p:tav>
                                      </p:tavLst>
                                    </p:anim>
                                    <p:anim to="" calcmode="lin" valueType="num">
                                      <p:cBhvr>
                                        <p:cTn id="37" dur="1000" fill="hold">
                                          <p:stCondLst>
                                            <p:cond delay="0"/>
                                          </p:stCondLst>
                                        </p:cTn>
                                        <p:tgtEl>
                                          <p:spTgt spid="70"/>
                                        </p:tgtEl>
                                        <p:attrNameLst>
                                          <p:attrName>ppt_w</p:attrName>
                                        </p:attrNameLst>
                                      </p:cBhvr>
                                      <p:tavLst>
                                        <p:tav tm="0" fmla="#ppt_w-#ppt_w*((1.5-1.5*$)^3-(1.5-1.5*$)^2)">
                                          <p:val>
                                            <p:strVal val="0"/>
                                          </p:val>
                                        </p:tav>
                                        <p:tav tm="100000">
                                          <p:val>
                                            <p:strVal val="1"/>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additive="base">
                                        <p:cTn id="40" dur="1000" fill="hold"/>
                                        <p:tgtEl>
                                          <p:spTgt spid="71"/>
                                        </p:tgtEl>
                                        <p:attrNameLst>
                                          <p:attrName>ppt_x</p:attrName>
                                        </p:attrNameLst>
                                      </p:cBhvr>
                                      <p:tavLst>
                                        <p:tav tm="0">
                                          <p:val>
                                            <p:strVal val="1+#ppt_w/2"/>
                                          </p:val>
                                        </p:tav>
                                        <p:tav tm="100000">
                                          <p:val>
                                            <p:strVal val="#ppt_x"/>
                                          </p:val>
                                        </p:tav>
                                      </p:tavLst>
                                    </p:anim>
                                    <p:anim calcmode="lin" valueType="num">
                                      <p:cBhvr additive="base">
                                        <p:cTn id="41" dur="1000" fill="hold"/>
                                        <p:tgtEl>
                                          <p:spTgt spid="71"/>
                                        </p:tgtEl>
                                        <p:attrNameLst>
                                          <p:attrName>ppt_y</p:attrName>
                                        </p:attrNameLst>
                                      </p:cBhvr>
                                      <p:tavLst>
                                        <p:tav tm="0">
                                          <p:val>
                                            <p:strVal val="#ppt_y"/>
                                          </p:val>
                                        </p:tav>
                                        <p:tav tm="100000">
                                          <p:val>
                                            <p:strVal val="#ppt_y"/>
                                          </p:val>
                                        </p:tav>
                                      </p:tavLst>
                                    </p:anim>
                                  </p:childTnLst>
                                </p:cTn>
                              </p:par>
                              <p:par>
                                <p:cTn id="42" presetID="22" presetClass="entr" presetSubtype="8"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wipe(left)">
                                      <p:cBhvr>
                                        <p:cTn id="44"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P spid="66" grpId="0"/>
      <p:bldP spid="67" grpId="0"/>
      <p:bldP spid="68" grpId="0"/>
      <p:bldP spid="69" grpId="0"/>
      <p:bldP spid="70"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2EA074B-FABB-3BA0-58B6-C2BC89869DDD}"/>
              </a:ext>
            </a:extLst>
          </p:cNvPr>
          <p:cNvSpPr/>
          <p:nvPr/>
        </p:nvSpPr>
        <p:spPr>
          <a:xfrm>
            <a:off x="0" y="0"/>
            <a:ext cx="182880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1E1FB3B5-CF19-0187-F5C6-31F9F90D9FF6}"/>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6D2E0-7CF2-E683-89CD-3DD37563F448}"/>
              </a:ext>
            </a:extLst>
          </p:cNvPr>
          <p:cNvSpPr txBox="1"/>
          <p:nvPr/>
        </p:nvSpPr>
        <p:spPr>
          <a:xfrm>
            <a:off x="1754363" y="4633940"/>
            <a:ext cx="5294137"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Bodoni Moda 28pt ExtraBold" pitchFamily="2" charset="0"/>
              </a:rPr>
              <a:t>Mockups Layouts</a:t>
            </a:r>
          </a:p>
        </p:txBody>
      </p:sp>
      <p:sp>
        <p:nvSpPr>
          <p:cNvPr id="4" name="TextBox 3">
            <a:extLst>
              <a:ext uri="{FF2B5EF4-FFF2-40B4-BE49-F238E27FC236}">
                <a16:creationId xmlns:a16="http://schemas.microsoft.com/office/drawing/2014/main" id="{461D5A25-95EA-C147-1CFA-4CB4947CE457}"/>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accent2"/>
                </a:solidFill>
                <a:latin typeface="Bodoni Moda 28pt ExtraBold" pitchFamily="2" charset="0"/>
              </a:rPr>
              <a:t>04.</a:t>
            </a:r>
          </a:p>
        </p:txBody>
      </p:sp>
      <p:sp>
        <p:nvSpPr>
          <p:cNvPr id="5" name="TextBox 4">
            <a:extLst>
              <a:ext uri="{FF2B5EF4-FFF2-40B4-BE49-F238E27FC236}">
                <a16:creationId xmlns:a16="http://schemas.microsoft.com/office/drawing/2014/main" id="{164BC468-83EB-051C-0D40-4BE19DBDA714}"/>
              </a:ext>
            </a:extLst>
          </p:cNvPr>
          <p:cNvSpPr txBox="1"/>
          <p:nvPr/>
        </p:nvSpPr>
        <p:spPr>
          <a:xfrm>
            <a:off x="1754363" y="7007798"/>
            <a:ext cx="5294137" cy="1025474"/>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 nd ex mea. </a:t>
            </a:r>
          </a:p>
        </p:txBody>
      </p:sp>
      <p:sp>
        <p:nvSpPr>
          <p:cNvPr id="7" name="TextBox 6">
            <a:extLst>
              <a:ext uri="{FF2B5EF4-FFF2-40B4-BE49-F238E27FC236}">
                <a16:creationId xmlns:a16="http://schemas.microsoft.com/office/drawing/2014/main" id="{EE38FFC6-901B-9650-E1FE-CFD4C0D89BA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52975603-1470-A147-B6F4-3E012C8E0C0E}"/>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D634B8D6-77ED-A228-1AEA-1D3DD005C89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1" name="Freeform: Shape 10">
            <a:extLst>
              <a:ext uri="{FF2B5EF4-FFF2-40B4-BE49-F238E27FC236}">
                <a16:creationId xmlns:a16="http://schemas.microsoft.com/office/drawing/2014/main" id="{525A66A7-D3B8-3D7E-387E-E21A5CE877C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3756109436"/>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043"/>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 grpId="0"/>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1318518-C9EB-2E48-A204-F1A14FBCBA92}"/>
              </a:ext>
            </a:extLst>
          </p:cNvPr>
          <p:cNvSpPr/>
          <p:nvPr/>
        </p:nvSpPr>
        <p:spPr>
          <a:xfrm>
            <a:off x="0" y="0"/>
            <a:ext cx="5181601"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1A4D07A-4CF3-BB13-042B-B906A2CAA5B3}"/>
              </a:ext>
            </a:extLst>
          </p:cNvPr>
          <p:cNvSpPr/>
          <p:nvPr/>
        </p:nvSpPr>
        <p:spPr>
          <a:xfrm>
            <a:off x="10605544" y="4984947"/>
            <a:ext cx="6143023"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 name="TextBox 2">
            <a:extLst>
              <a:ext uri="{FF2B5EF4-FFF2-40B4-BE49-F238E27FC236}">
                <a16:creationId xmlns:a16="http://schemas.microsoft.com/office/drawing/2014/main" id="{5A0B9F0A-3815-42CF-8F98-65241D600B9F}"/>
              </a:ext>
            </a:extLst>
          </p:cNvPr>
          <p:cNvSpPr txBox="1"/>
          <p:nvPr/>
        </p:nvSpPr>
        <p:spPr>
          <a:xfrm>
            <a:off x="10605546" y="2292905"/>
            <a:ext cx="4756766"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Bodoni Moda 28pt ExtraBold" pitchFamily="2" charset="0"/>
              </a:rPr>
              <a:t>Hello World!</a:t>
            </a:r>
            <a:endParaRPr lang="en-US" sz="6000">
              <a:solidFill>
                <a:schemeClr val="tx1">
                  <a:lumMod val="85000"/>
                  <a:lumOff val="15000"/>
                </a:schemeClr>
              </a:solidFill>
              <a:latin typeface="Bodoni Moda 28pt ExtraBold" pitchFamily="2" charset="0"/>
            </a:endParaRPr>
          </a:p>
        </p:txBody>
      </p:sp>
      <p:sp>
        <p:nvSpPr>
          <p:cNvPr id="6" name="TextBox 5">
            <a:extLst>
              <a:ext uri="{FF2B5EF4-FFF2-40B4-BE49-F238E27FC236}">
                <a16:creationId xmlns:a16="http://schemas.microsoft.com/office/drawing/2014/main" id="{8D0C8097-8619-DCE0-3267-C1F32A6938E6}"/>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5AE59F0A-C333-FC9D-42B1-988401E24153}"/>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8" name="Picture Placeholder 7">
            <a:extLst>
              <a:ext uri="{FF2B5EF4-FFF2-40B4-BE49-F238E27FC236}">
                <a16:creationId xmlns:a16="http://schemas.microsoft.com/office/drawing/2014/main" id="{6FE0EE8A-BBB5-5574-E7E1-5C11C0710C62}"/>
              </a:ext>
            </a:extLst>
          </p:cNvPr>
          <p:cNvSpPr>
            <a:spLocks noGrp="1"/>
          </p:cNvSpPr>
          <p:nvPr>
            <p:ph type="pic" sz="quarter" idx="10"/>
          </p:nvPr>
        </p:nvSpPr>
        <p:spPr/>
      </p:sp>
    </p:spTree>
    <p:extLst>
      <p:ext uri="{BB962C8B-B14F-4D97-AF65-F5344CB8AC3E}">
        <p14:creationId xmlns:p14="http://schemas.microsoft.com/office/powerpoint/2010/main" val="4222816137"/>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C9EEFA-E872-81E2-E761-BE0BF33055EB}"/>
              </a:ext>
            </a:extLst>
          </p:cNvPr>
          <p:cNvSpPr/>
          <p:nvPr/>
        </p:nvSpPr>
        <p:spPr>
          <a:xfrm>
            <a:off x="10172700" y="0"/>
            <a:ext cx="8115300" cy="10287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Image" descr="Image">
            <a:extLst>
              <a:ext uri="{FF2B5EF4-FFF2-40B4-BE49-F238E27FC236}">
                <a16:creationId xmlns:a16="http://schemas.microsoft.com/office/drawing/2014/main" id="{2521E8C3-1A9E-C8BE-7643-1F56A8A69FB5}"/>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11684134" y="883337"/>
            <a:ext cx="4220310" cy="8520326"/>
          </a:xfrm>
          <a:prstGeom prst="rect">
            <a:avLst/>
          </a:prstGeom>
          <a:noFill/>
          <a:ln>
            <a:noFill/>
          </a:ln>
          <a:effectLst>
            <a:outerShdw blurRad="508000" dist="190500" dir="8100000" sx="103000" sy="103000" algn="tr" rotWithShape="0">
              <a:prstClr val="black">
                <a:alpha val="25000"/>
              </a:prstClr>
            </a:outerShdw>
          </a:effectLst>
        </p:spPr>
      </p:pic>
      <p:grpSp>
        <p:nvGrpSpPr>
          <p:cNvPr id="5" name="Group 4">
            <a:extLst>
              <a:ext uri="{FF2B5EF4-FFF2-40B4-BE49-F238E27FC236}">
                <a16:creationId xmlns:a16="http://schemas.microsoft.com/office/drawing/2014/main" id="{91279F72-7D06-F77E-0E04-B2A10B450F7D}"/>
              </a:ext>
            </a:extLst>
          </p:cNvPr>
          <p:cNvGrpSpPr/>
          <p:nvPr/>
        </p:nvGrpSpPr>
        <p:grpSpPr>
          <a:xfrm>
            <a:off x="1877524" y="6173281"/>
            <a:ext cx="738179" cy="660684"/>
            <a:chOff x="2292350" y="425450"/>
            <a:chExt cx="385763" cy="395288"/>
          </a:xfrm>
          <a:solidFill>
            <a:schemeClr val="accent2"/>
          </a:solidFill>
        </p:grpSpPr>
        <p:sp>
          <p:nvSpPr>
            <p:cNvPr id="6" name="Freeform 139">
              <a:extLst>
                <a:ext uri="{FF2B5EF4-FFF2-40B4-BE49-F238E27FC236}">
                  <a16:creationId xmlns:a16="http://schemas.microsoft.com/office/drawing/2014/main" id="{F740540B-64EF-16A8-292D-624065C2DCD0}"/>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7" name="Freeform 140">
              <a:extLst>
                <a:ext uri="{FF2B5EF4-FFF2-40B4-BE49-F238E27FC236}">
                  <a16:creationId xmlns:a16="http://schemas.microsoft.com/office/drawing/2014/main" id="{AE1261F9-5D45-00CF-B0D8-12DE434C1E07}"/>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8" name="Freeform 141">
              <a:extLst>
                <a:ext uri="{FF2B5EF4-FFF2-40B4-BE49-F238E27FC236}">
                  <a16:creationId xmlns:a16="http://schemas.microsoft.com/office/drawing/2014/main" id="{DA6AC2D3-AFBC-A67F-0BBF-4030883FE9E4}"/>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9" name="Freeform 142">
              <a:extLst>
                <a:ext uri="{FF2B5EF4-FFF2-40B4-BE49-F238E27FC236}">
                  <a16:creationId xmlns:a16="http://schemas.microsoft.com/office/drawing/2014/main" id="{51BD0A52-E6AE-822C-B711-A3ADB959E30A}"/>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10" name="Group 9">
            <a:extLst>
              <a:ext uri="{FF2B5EF4-FFF2-40B4-BE49-F238E27FC236}">
                <a16:creationId xmlns:a16="http://schemas.microsoft.com/office/drawing/2014/main" id="{921B2F8A-3AA4-7E60-848B-0C77BCA49AEA}"/>
              </a:ext>
            </a:extLst>
          </p:cNvPr>
          <p:cNvGrpSpPr/>
          <p:nvPr/>
        </p:nvGrpSpPr>
        <p:grpSpPr>
          <a:xfrm>
            <a:off x="4433718" y="6227165"/>
            <a:ext cx="567608" cy="552917"/>
            <a:chOff x="4730750" y="5992812"/>
            <a:chExt cx="280988" cy="315913"/>
          </a:xfrm>
          <a:solidFill>
            <a:schemeClr val="accent2"/>
          </a:solidFill>
        </p:grpSpPr>
        <p:sp>
          <p:nvSpPr>
            <p:cNvPr id="11" name="Freeform 56">
              <a:extLst>
                <a:ext uri="{FF2B5EF4-FFF2-40B4-BE49-F238E27FC236}">
                  <a16:creationId xmlns:a16="http://schemas.microsoft.com/office/drawing/2014/main" id="{D0361CC2-E851-5DF3-05DA-E6B390752AA6}"/>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2" name="Freeform 57">
              <a:extLst>
                <a:ext uri="{FF2B5EF4-FFF2-40B4-BE49-F238E27FC236}">
                  <a16:creationId xmlns:a16="http://schemas.microsoft.com/office/drawing/2014/main" id="{EC438AD5-D3A6-18BF-3E42-11ABDB48DB64}"/>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3" name="Freeform 58">
              <a:extLst>
                <a:ext uri="{FF2B5EF4-FFF2-40B4-BE49-F238E27FC236}">
                  <a16:creationId xmlns:a16="http://schemas.microsoft.com/office/drawing/2014/main" id="{E50B7721-62A3-ED1F-0197-1344DF6A0391}"/>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4" name="Freeform 59">
              <a:extLst>
                <a:ext uri="{FF2B5EF4-FFF2-40B4-BE49-F238E27FC236}">
                  <a16:creationId xmlns:a16="http://schemas.microsoft.com/office/drawing/2014/main" id="{B2179356-071D-A8D9-BA40-9AE661504EC9}"/>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5" name="Freeform 60">
              <a:extLst>
                <a:ext uri="{FF2B5EF4-FFF2-40B4-BE49-F238E27FC236}">
                  <a16:creationId xmlns:a16="http://schemas.microsoft.com/office/drawing/2014/main" id="{F4463540-62AA-7BC0-554A-3FCB73024D52}"/>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6" name="Freeform 61">
              <a:extLst>
                <a:ext uri="{FF2B5EF4-FFF2-40B4-BE49-F238E27FC236}">
                  <a16:creationId xmlns:a16="http://schemas.microsoft.com/office/drawing/2014/main" id="{59BF0461-DE8B-201F-CBCF-346DCFDF12AE}"/>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62">
              <a:extLst>
                <a:ext uri="{FF2B5EF4-FFF2-40B4-BE49-F238E27FC236}">
                  <a16:creationId xmlns:a16="http://schemas.microsoft.com/office/drawing/2014/main" id="{D302D38C-4181-746C-24E3-E1E349DBE6A1}"/>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63">
              <a:extLst>
                <a:ext uri="{FF2B5EF4-FFF2-40B4-BE49-F238E27FC236}">
                  <a16:creationId xmlns:a16="http://schemas.microsoft.com/office/drawing/2014/main" id="{802E8025-F530-96FD-7265-83CE876D529F}"/>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9" name="Freeform 64">
              <a:extLst>
                <a:ext uri="{FF2B5EF4-FFF2-40B4-BE49-F238E27FC236}">
                  <a16:creationId xmlns:a16="http://schemas.microsoft.com/office/drawing/2014/main" id="{95EBFAD1-C321-71D9-5F99-FCD075FEA5E8}"/>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0" name="Freeform 65">
              <a:extLst>
                <a:ext uri="{FF2B5EF4-FFF2-40B4-BE49-F238E27FC236}">
                  <a16:creationId xmlns:a16="http://schemas.microsoft.com/office/drawing/2014/main" id="{DFCFA3AE-6DFF-E582-DF36-7837F3F03D58}"/>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1" name="Freeform 66">
              <a:extLst>
                <a:ext uri="{FF2B5EF4-FFF2-40B4-BE49-F238E27FC236}">
                  <a16:creationId xmlns:a16="http://schemas.microsoft.com/office/drawing/2014/main" id="{2758F41D-14D8-2D83-600E-EE36DB164897}"/>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2" name="Freeform 67">
              <a:extLst>
                <a:ext uri="{FF2B5EF4-FFF2-40B4-BE49-F238E27FC236}">
                  <a16:creationId xmlns:a16="http://schemas.microsoft.com/office/drawing/2014/main" id="{655F2BAA-CF02-D32D-35C2-21548054A904}"/>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23" name="Group 22">
            <a:extLst>
              <a:ext uri="{FF2B5EF4-FFF2-40B4-BE49-F238E27FC236}">
                <a16:creationId xmlns:a16="http://schemas.microsoft.com/office/drawing/2014/main" id="{63B31A0A-F134-58AA-7AF5-63824E1E5125}"/>
              </a:ext>
            </a:extLst>
          </p:cNvPr>
          <p:cNvGrpSpPr/>
          <p:nvPr/>
        </p:nvGrpSpPr>
        <p:grpSpPr>
          <a:xfrm>
            <a:off x="6949160" y="6216603"/>
            <a:ext cx="671333" cy="574040"/>
            <a:chOff x="758825" y="3708400"/>
            <a:chExt cx="1233488" cy="1046162"/>
          </a:xfrm>
          <a:solidFill>
            <a:schemeClr val="accent2"/>
          </a:solidFill>
        </p:grpSpPr>
        <p:sp>
          <p:nvSpPr>
            <p:cNvPr id="24" name="Freeform 65">
              <a:extLst>
                <a:ext uri="{FF2B5EF4-FFF2-40B4-BE49-F238E27FC236}">
                  <a16:creationId xmlns:a16="http://schemas.microsoft.com/office/drawing/2014/main" id="{562A789E-EE7C-DBC3-36F2-7EBEADB9583C}"/>
                </a:ext>
              </a:extLst>
            </p:cNvPr>
            <p:cNvSpPr>
              <a:spLocks noEditPoints="1"/>
            </p:cNvSpPr>
            <p:nvPr/>
          </p:nvSpPr>
          <p:spPr bwMode="auto">
            <a:xfrm>
              <a:off x="1649413" y="4295775"/>
              <a:ext cx="214313" cy="328612"/>
            </a:xfrm>
            <a:custGeom>
              <a:avLst/>
              <a:gdLst>
                <a:gd name="T0" fmla="*/ 51 w 118"/>
                <a:gd name="T1" fmla="*/ 0 h 181"/>
                <a:gd name="T2" fmla="*/ 51 w 118"/>
                <a:gd name="T3" fmla="*/ 15 h 181"/>
                <a:gd name="T4" fmla="*/ 6 w 118"/>
                <a:gd name="T5" fmla="*/ 59 h 181"/>
                <a:gd name="T6" fmla="*/ 15 w 118"/>
                <a:gd name="T7" fmla="*/ 84 h 181"/>
                <a:gd name="T8" fmla="*/ 51 w 118"/>
                <a:gd name="T9" fmla="*/ 101 h 181"/>
                <a:gd name="T10" fmla="*/ 51 w 118"/>
                <a:gd name="T11" fmla="*/ 136 h 181"/>
                <a:gd name="T12" fmla="*/ 30 w 118"/>
                <a:gd name="T13" fmla="*/ 115 h 181"/>
                <a:gd name="T14" fmla="*/ 29 w 118"/>
                <a:gd name="T15" fmla="*/ 112 h 181"/>
                <a:gd name="T16" fmla="*/ 0 w 118"/>
                <a:gd name="T17" fmla="*/ 118 h 181"/>
                <a:gd name="T18" fmla="*/ 1 w 118"/>
                <a:gd name="T19" fmla="*/ 122 h 181"/>
                <a:gd name="T20" fmla="*/ 51 w 118"/>
                <a:gd name="T21" fmla="*/ 162 h 181"/>
                <a:gd name="T22" fmla="*/ 51 w 118"/>
                <a:gd name="T23" fmla="*/ 181 h 181"/>
                <a:gd name="T24" fmla="*/ 72 w 118"/>
                <a:gd name="T25" fmla="*/ 181 h 181"/>
                <a:gd name="T26" fmla="*/ 72 w 118"/>
                <a:gd name="T27" fmla="*/ 162 h 181"/>
                <a:gd name="T28" fmla="*/ 105 w 118"/>
                <a:gd name="T29" fmla="*/ 148 h 181"/>
                <a:gd name="T30" fmla="*/ 118 w 118"/>
                <a:gd name="T31" fmla="*/ 116 h 181"/>
                <a:gd name="T32" fmla="*/ 111 w 118"/>
                <a:gd name="T33" fmla="*/ 93 h 181"/>
                <a:gd name="T34" fmla="*/ 97 w 118"/>
                <a:gd name="T35" fmla="*/ 80 h 181"/>
                <a:gd name="T36" fmla="*/ 72 w 118"/>
                <a:gd name="T37" fmla="*/ 71 h 181"/>
                <a:gd name="T38" fmla="*/ 72 w 118"/>
                <a:gd name="T39" fmla="*/ 42 h 181"/>
                <a:gd name="T40" fmla="*/ 85 w 118"/>
                <a:gd name="T41" fmla="*/ 56 h 181"/>
                <a:gd name="T42" fmla="*/ 86 w 118"/>
                <a:gd name="T43" fmla="*/ 59 h 181"/>
                <a:gd name="T44" fmla="*/ 114 w 118"/>
                <a:gd name="T45" fmla="*/ 53 h 181"/>
                <a:gd name="T46" fmla="*/ 113 w 118"/>
                <a:gd name="T47" fmla="*/ 49 h 181"/>
                <a:gd name="T48" fmla="*/ 72 w 118"/>
                <a:gd name="T49" fmla="*/ 15 h 181"/>
                <a:gd name="T50" fmla="*/ 72 w 118"/>
                <a:gd name="T51" fmla="*/ 0 h 181"/>
                <a:gd name="T52" fmla="*/ 51 w 118"/>
                <a:gd name="T53" fmla="*/ 0 h 181"/>
                <a:gd name="T54" fmla="*/ 88 w 118"/>
                <a:gd name="T55" fmla="*/ 119 h 181"/>
                <a:gd name="T56" fmla="*/ 82 w 118"/>
                <a:gd name="T57" fmla="*/ 131 h 181"/>
                <a:gd name="T58" fmla="*/ 72 w 118"/>
                <a:gd name="T59" fmla="*/ 136 h 181"/>
                <a:gd name="T60" fmla="*/ 72 w 118"/>
                <a:gd name="T61" fmla="*/ 104 h 181"/>
                <a:gd name="T62" fmla="*/ 88 w 118"/>
                <a:gd name="T63" fmla="*/ 119 h 181"/>
                <a:gd name="T64" fmla="*/ 36 w 118"/>
                <a:gd name="T65" fmla="*/ 55 h 181"/>
                <a:gd name="T66" fmla="*/ 41 w 118"/>
                <a:gd name="T67" fmla="*/ 45 h 181"/>
                <a:gd name="T68" fmla="*/ 51 w 118"/>
                <a:gd name="T69" fmla="*/ 41 h 181"/>
                <a:gd name="T70" fmla="*/ 51 w 118"/>
                <a:gd name="T71" fmla="*/ 68 h 181"/>
                <a:gd name="T72" fmla="*/ 36 w 118"/>
                <a:gd name="T73"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81">
                  <a:moveTo>
                    <a:pt x="51" y="0"/>
                  </a:moveTo>
                  <a:cubicBezTo>
                    <a:pt x="51" y="15"/>
                    <a:pt x="51" y="15"/>
                    <a:pt x="51" y="15"/>
                  </a:cubicBezTo>
                  <a:cubicBezTo>
                    <a:pt x="21" y="20"/>
                    <a:pt x="6" y="34"/>
                    <a:pt x="6" y="59"/>
                  </a:cubicBezTo>
                  <a:cubicBezTo>
                    <a:pt x="6" y="69"/>
                    <a:pt x="9" y="77"/>
                    <a:pt x="15" y="84"/>
                  </a:cubicBezTo>
                  <a:cubicBezTo>
                    <a:pt x="21" y="91"/>
                    <a:pt x="33" y="97"/>
                    <a:pt x="51" y="101"/>
                  </a:cubicBezTo>
                  <a:cubicBezTo>
                    <a:pt x="51" y="136"/>
                    <a:pt x="51" y="136"/>
                    <a:pt x="51" y="136"/>
                  </a:cubicBezTo>
                  <a:cubicBezTo>
                    <a:pt x="40" y="134"/>
                    <a:pt x="33" y="127"/>
                    <a:pt x="30" y="115"/>
                  </a:cubicBezTo>
                  <a:cubicBezTo>
                    <a:pt x="29" y="112"/>
                    <a:pt x="29" y="112"/>
                    <a:pt x="29" y="112"/>
                  </a:cubicBezTo>
                  <a:cubicBezTo>
                    <a:pt x="0" y="118"/>
                    <a:pt x="0" y="118"/>
                    <a:pt x="0" y="118"/>
                  </a:cubicBezTo>
                  <a:cubicBezTo>
                    <a:pt x="1" y="122"/>
                    <a:pt x="1" y="122"/>
                    <a:pt x="1" y="122"/>
                  </a:cubicBezTo>
                  <a:cubicBezTo>
                    <a:pt x="8" y="145"/>
                    <a:pt x="25" y="159"/>
                    <a:pt x="51" y="162"/>
                  </a:cubicBezTo>
                  <a:cubicBezTo>
                    <a:pt x="51" y="181"/>
                    <a:pt x="51" y="181"/>
                    <a:pt x="51" y="181"/>
                  </a:cubicBezTo>
                  <a:cubicBezTo>
                    <a:pt x="72" y="181"/>
                    <a:pt x="72" y="181"/>
                    <a:pt x="72" y="181"/>
                  </a:cubicBezTo>
                  <a:cubicBezTo>
                    <a:pt x="72" y="162"/>
                    <a:pt x="72" y="162"/>
                    <a:pt x="72" y="162"/>
                  </a:cubicBezTo>
                  <a:cubicBezTo>
                    <a:pt x="86" y="160"/>
                    <a:pt x="97" y="155"/>
                    <a:pt x="105" y="148"/>
                  </a:cubicBezTo>
                  <a:cubicBezTo>
                    <a:pt x="113" y="139"/>
                    <a:pt x="118" y="129"/>
                    <a:pt x="118" y="116"/>
                  </a:cubicBezTo>
                  <a:cubicBezTo>
                    <a:pt x="118" y="108"/>
                    <a:pt x="116" y="100"/>
                    <a:pt x="111" y="93"/>
                  </a:cubicBezTo>
                  <a:cubicBezTo>
                    <a:pt x="107" y="87"/>
                    <a:pt x="103" y="82"/>
                    <a:pt x="97" y="80"/>
                  </a:cubicBezTo>
                  <a:cubicBezTo>
                    <a:pt x="93" y="78"/>
                    <a:pt x="84" y="75"/>
                    <a:pt x="72" y="71"/>
                  </a:cubicBezTo>
                  <a:cubicBezTo>
                    <a:pt x="72" y="42"/>
                    <a:pt x="72" y="42"/>
                    <a:pt x="72" y="42"/>
                  </a:cubicBezTo>
                  <a:cubicBezTo>
                    <a:pt x="78" y="43"/>
                    <a:pt x="82" y="48"/>
                    <a:pt x="85" y="56"/>
                  </a:cubicBezTo>
                  <a:cubicBezTo>
                    <a:pt x="86" y="59"/>
                    <a:pt x="86" y="59"/>
                    <a:pt x="86" y="59"/>
                  </a:cubicBezTo>
                  <a:cubicBezTo>
                    <a:pt x="114" y="53"/>
                    <a:pt x="114" y="53"/>
                    <a:pt x="114" y="53"/>
                  </a:cubicBezTo>
                  <a:cubicBezTo>
                    <a:pt x="113" y="49"/>
                    <a:pt x="113" y="49"/>
                    <a:pt x="113" y="49"/>
                  </a:cubicBezTo>
                  <a:cubicBezTo>
                    <a:pt x="107" y="30"/>
                    <a:pt x="93" y="19"/>
                    <a:pt x="72" y="15"/>
                  </a:cubicBezTo>
                  <a:cubicBezTo>
                    <a:pt x="72" y="0"/>
                    <a:pt x="72" y="0"/>
                    <a:pt x="72" y="0"/>
                  </a:cubicBezTo>
                  <a:lnTo>
                    <a:pt x="51" y="0"/>
                  </a:lnTo>
                  <a:close/>
                  <a:moveTo>
                    <a:pt x="88" y="119"/>
                  </a:moveTo>
                  <a:cubicBezTo>
                    <a:pt x="88" y="124"/>
                    <a:pt x="86" y="128"/>
                    <a:pt x="82" y="131"/>
                  </a:cubicBezTo>
                  <a:cubicBezTo>
                    <a:pt x="79" y="134"/>
                    <a:pt x="76" y="135"/>
                    <a:pt x="72" y="136"/>
                  </a:cubicBezTo>
                  <a:cubicBezTo>
                    <a:pt x="72" y="104"/>
                    <a:pt x="72" y="104"/>
                    <a:pt x="72" y="104"/>
                  </a:cubicBezTo>
                  <a:cubicBezTo>
                    <a:pt x="88" y="108"/>
                    <a:pt x="88" y="116"/>
                    <a:pt x="88" y="119"/>
                  </a:cubicBezTo>
                  <a:close/>
                  <a:moveTo>
                    <a:pt x="36" y="55"/>
                  </a:moveTo>
                  <a:cubicBezTo>
                    <a:pt x="36" y="50"/>
                    <a:pt x="38" y="47"/>
                    <a:pt x="41" y="45"/>
                  </a:cubicBezTo>
                  <a:cubicBezTo>
                    <a:pt x="44" y="43"/>
                    <a:pt x="47" y="42"/>
                    <a:pt x="51" y="41"/>
                  </a:cubicBezTo>
                  <a:cubicBezTo>
                    <a:pt x="51" y="68"/>
                    <a:pt x="51" y="68"/>
                    <a:pt x="51" y="68"/>
                  </a:cubicBezTo>
                  <a:cubicBezTo>
                    <a:pt x="38" y="66"/>
                    <a:pt x="36" y="60"/>
                    <a:pt x="36"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5" name="Freeform 66">
              <a:extLst>
                <a:ext uri="{FF2B5EF4-FFF2-40B4-BE49-F238E27FC236}">
                  <a16:creationId xmlns:a16="http://schemas.microsoft.com/office/drawing/2014/main" id="{0AE84DFA-2438-EDC5-B162-5950391BFDAF}"/>
                </a:ext>
              </a:extLst>
            </p:cNvPr>
            <p:cNvSpPr>
              <a:spLocks noEditPoints="1"/>
            </p:cNvSpPr>
            <p:nvPr/>
          </p:nvSpPr>
          <p:spPr bwMode="auto">
            <a:xfrm>
              <a:off x="1120775" y="3997325"/>
              <a:ext cx="381000" cy="536575"/>
            </a:xfrm>
            <a:custGeom>
              <a:avLst/>
              <a:gdLst>
                <a:gd name="T0" fmla="*/ 145 w 209"/>
                <a:gd name="T1" fmla="*/ 196 h 295"/>
                <a:gd name="T2" fmla="*/ 157 w 209"/>
                <a:gd name="T3" fmla="*/ 181 h 295"/>
                <a:gd name="T4" fmla="*/ 190 w 209"/>
                <a:gd name="T5" fmla="*/ 124 h 295"/>
                <a:gd name="T6" fmla="*/ 169 w 209"/>
                <a:gd name="T7" fmla="*/ 24 h 295"/>
                <a:gd name="T8" fmla="*/ 105 w 209"/>
                <a:gd name="T9" fmla="*/ 0 h 295"/>
                <a:gd name="T10" fmla="*/ 39 w 209"/>
                <a:gd name="T11" fmla="*/ 24 h 295"/>
                <a:gd name="T12" fmla="*/ 16 w 209"/>
                <a:gd name="T13" fmla="*/ 124 h 295"/>
                <a:gd name="T14" fmla="*/ 51 w 209"/>
                <a:gd name="T15" fmla="*/ 180 h 295"/>
                <a:gd name="T16" fmla="*/ 64 w 209"/>
                <a:gd name="T17" fmla="*/ 192 h 295"/>
                <a:gd name="T18" fmla="*/ 62 w 209"/>
                <a:gd name="T19" fmla="*/ 194 h 295"/>
                <a:gd name="T20" fmla="*/ 6 w 209"/>
                <a:gd name="T21" fmla="*/ 256 h 295"/>
                <a:gd name="T22" fmla="*/ 4 w 209"/>
                <a:gd name="T23" fmla="*/ 259 h 295"/>
                <a:gd name="T24" fmla="*/ 4 w 209"/>
                <a:gd name="T25" fmla="*/ 259 h 295"/>
                <a:gd name="T26" fmla="*/ 2 w 209"/>
                <a:gd name="T27" fmla="*/ 261 h 295"/>
                <a:gd name="T28" fmla="*/ 1 w 209"/>
                <a:gd name="T29" fmla="*/ 268 h 295"/>
                <a:gd name="T30" fmla="*/ 6 w 209"/>
                <a:gd name="T31" fmla="*/ 273 h 295"/>
                <a:gd name="T32" fmla="*/ 11 w 209"/>
                <a:gd name="T33" fmla="*/ 275 h 295"/>
                <a:gd name="T34" fmla="*/ 107 w 209"/>
                <a:gd name="T35" fmla="*/ 295 h 295"/>
                <a:gd name="T36" fmla="*/ 199 w 209"/>
                <a:gd name="T37" fmla="*/ 271 h 295"/>
                <a:gd name="T38" fmla="*/ 204 w 209"/>
                <a:gd name="T39" fmla="*/ 268 h 295"/>
                <a:gd name="T40" fmla="*/ 208 w 209"/>
                <a:gd name="T41" fmla="*/ 263 h 295"/>
                <a:gd name="T42" fmla="*/ 206 w 209"/>
                <a:gd name="T43" fmla="*/ 256 h 295"/>
                <a:gd name="T44" fmla="*/ 145 w 209"/>
                <a:gd name="T45" fmla="*/ 196 h 295"/>
                <a:gd name="T46" fmla="*/ 79 w 209"/>
                <a:gd name="T47" fmla="*/ 211 h 295"/>
                <a:gd name="T48" fmla="*/ 87 w 209"/>
                <a:gd name="T49" fmla="*/ 192 h 295"/>
                <a:gd name="T50" fmla="*/ 66 w 209"/>
                <a:gd name="T51" fmla="*/ 163 h 295"/>
                <a:gd name="T52" fmla="*/ 39 w 209"/>
                <a:gd name="T53" fmla="*/ 123 h 295"/>
                <a:gd name="T54" fmla="*/ 56 w 209"/>
                <a:gd name="T55" fmla="*/ 40 h 295"/>
                <a:gd name="T56" fmla="*/ 105 w 209"/>
                <a:gd name="T57" fmla="*/ 23 h 295"/>
                <a:gd name="T58" fmla="*/ 152 w 209"/>
                <a:gd name="T59" fmla="*/ 40 h 295"/>
                <a:gd name="T60" fmla="*/ 167 w 209"/>
                <a:gd name="T61" fmla="*/ 122 h 295"/>
                <a:gd name="T62" fmla="*/ 141 w 209"/>
                <a:gd name="T63" fmla="*/ 164 h 295"/>
                <a:gd name="T64" fmla="*/ 128 w 209"/>
                <a:gd name="T65" fmla="*/ 211 h 295"/>
                <a:gd name="T66" fmla="*/ 174 w 209"/>
                <a:gd name="T67" fmla="*/ 257 h 295"/>
                <a:gd name="T68" fmla="*/ 107 w 209"/>
                <a:gd name="T69" fmla="*/ 272 h 295"/>
                <a:gd name="T70" fmla="*/ 35 w 209"/>
                <a:gd name="T71" fmla="*/ 258 h 295"/>
                <a:gd name="T72" fmla="*/ 79 w 209"/>
                <a:gd name="T73" fmla="*/ 211 h 295"/>
                <a:gd name="T74" fmla="*/ 7 w 209"/>
                <a:gd name="T75" fmla="*/ 269 h 295"/>
                <a:gd name="T76" fmla="*/ 7 w 209"/>
                <a:gd name="T77" fmla="*/ 269 h 295"/>
                <a:gd name="T78" fmla="*/ 7 w 209"/>
                <a:gd name="T79" fmla="*/ 26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 h="295">
                  <a:moveTo>
                    <a:pt x="145" y="196"/>
                  </a:moveTo>
                  <a:cubicBezTo>
                    <a:pt x="145" y="193"/>
                    <a:pt x="154" y="184"/>
                    <a:pt x="157" y="181"/>
                  </a:cubicBezTo>
                  <a:cubicBezTo>
                    <a:pt x="171" y="166"/>
                    <a:pt x="188" y="149"/>
                    <a:pt x="190" y="124"/>
                  </a:cubicBezTo>
                  <a:cubicBezTo>
                    <a:pt x="193" y="91"/>
                    <a:pt x="193" y="50"/>
                    <a:pt x="169" y="24"/>
                  </a:cubicBezTo>
                  <a:cubicBezTo>
                    <a:pt x="154" y="8"/>
                    <a:pt x="133" y="0"/>
                    <a:pt x="105" y="0"/>
                  </a:cubicBezTo>
                  <a:cubicBezTo>
                    <a:pt x="77" y="0"/>
                    <a:pt x="55" y="8"/>
                    <a:pt x="39" y="24"/>
                  </a:cubicBezTo>
                  <a:cubicBezTo>
                    <a:pt x="15" y="49"/>
                    <a:pt x="14" y="89"/>
                    <a:pt x="16" y="124"/>
                  </a:cubicBezTo>
                  <a:cubicBezTo>
                    <a:pt x="17" y="152"/>
                    <a:pt x="36" y="168"/>
                    <a:pt x="51" y="180"/>
                  </a:cubicBezTo>
                  <a:cubicBezTo>
                    <a:pt x="55" y="184"/>
                    <a:pt x="63" y="191"/>
                    <a:pt x="64" y="192"/>
                  </a:cubicBezTo>
                  <a:cubicBezTo>
                    <a:pt x="64" y="192"/>
                    <a:pt x="64" y="193"/>
                    <a:pt x="62" y="194"/>
                  </a:cubicBezTo>
                  <a:cubicBezTo>
                    <a:pt x="37" y="220"/>
                    <a:pt x="10" y="252"/>
                    <a:pt x="6" y="256"/>
                  </a:cubicBezTo>
                  <a:cubicBezTo>
                    <a:pt x="4" y="259"/>
                    <a:pt x="4" y="259"/>
                    <a:pt x="4" y="259"/>
                  </a:cubicBezTo>
                  <a:cubicBezTo>
                    <a:pt x="4" y="259"/>
                    <a:pt x="4" y="259"/>
                    <a:pt x="4" y="259"/>
                  </a:cubicBezTo>
                  <a:cubicBezTo>
                    <a:pt x="2" y="261"/>
                    <a:pt x="2" y="261"/>
                    <a:pt x="2" y="261"/>
                  </a:cubicBezTo>
                  <a:cubicBezTo>
                    <a:pt x="1" y="263"/>
                    <a:pt x="0" y="265"/>
                    <a:pt x="1" y="268"/>
                  </a:cubicBezTo>
                  <a:cubicBezTo>
                    <a:pt x="2" y="270"/>
                    <a:pt x="3" y="272"/>
                    <a:pt x="6" y="273"/>
                  </a:cubicBezTo>
                  <a:cubicBezTo>
                    <a:pt x="11" y="275"/>
                    <a:pt x="11" y="275"/>
                    <a:pt x="11" y="275"/>
                  </a:cubicBezTo>
                  <a:cubicBezTo>
                    <a:pt x="16" y="277"/>
                    <a:pt x="65" y="295"/>
                    <a:pt x="107" y="295"/>
                  </a:cubicBezTo>
                  <a:cubicBezTo>
                    <a:pt x="148" y="295"/>
                    <a:pt x="194" y="273"/>
                    <a:pt x="199" y="271"/>
                  </a:cubicBezTo>
                  <a:cubicBezTo>
                    <a:pt x="204" y="268"/>
                    <a:pt x="204" y="268"/>
                    <a:pt x="204" y="268"/>
                  </a:cubicBezTo>
                  <a:cubicBezTo>
                    <a:pt x="206" y="267"/>
                    <a:pt x="208" y="265"/>
                    <a:pt x="208" y="263"/>
                  </a:cubicBezTo>
                  <a:cubicBezTo>
                    <a:pt x="209" y="260"/>
                    <a:pt x="208" y="258"/>
                    <a:pt x="206" y="256"/>
                  </a:cubicBezTo>
                  <a:lnTo>
                    <a:pt x="145" y="196"/>
                  </a:lnTo>
                  <a:close/>
                  <a:moveTo>
                    <a:pt x="79" y="211"/>
                  </a:moveTo>
                  <a:cubicBezTo>
                    <a:pt x="84" y="205"/>
                    <a:pt x="87" y="199"/>
                    <a:pt x="87" y="192"/>
                  </a:cubicBezTo>
                  <a:cubicBezTo>
                    <a:pt x="86" y="180"/>
                    <a:pt x="77" y="172"/>
                    <a:pt x="66" y="163"/>
                  </a:cubicBezTo>
                  <a:cubicBezTo>
                    <a:pt x="55" y="153"/>
                    <a:pt x="40" y="140"/>
                    <a:pt x="39" y="123"/>
                  </a:cubicBezTo>
                  <a:cubicBezTo>
                    <a:pt x="38" y="93"/>
                    <a:pt x="38" y="59"/>
                    <a:pt x="56" y="40"/>
                  </a:cubicBezTo>
                  <a:cubicBezTo>
                    <a:pt x="67" y="29"/>
                    <a:pt x="83" y="23"/>
                    <a:pt x="105" y="23"/>
                  </a:cubicBezTo>
                  <a:cubicBezTo>
                    <a:pt x="126" y="23"/>
                    <a:pt x="142" y="29"/>
                    <a:pt x="152" y="40"/>
                  </a:cubicBezTo>
                  <a:cubicBezTo>
                    <a:pt x="170" y="59"/>
                    <a:pt x="170" y="94"/>
                    <a:pt x="167" y="122"/>
                  </a:cubicBezTo>
                  <a:cubicBezTo>
                    <a:pt x="166" y="139"/>
                    <a:pt x="152" y="153"/>
                    <a:pt x="141" y="164"/>
                  </a:cubicBezTo>
                  <a:cubicBezTo>
                    <a:pt x="128" y="177"/>
                    <a:pt x="111" y="194"/>
                    <a:pt x="128" y="211"/>
                  </a:cubicBezTo>
                  <a:cubicBezTo>
                    <a:pt x="174" y="257"/>
                    <a:pt x="174" y="257"/>
                    <a:pt x="174" y="257"/>
                  </a:cubicBezTo>
                  <a:cubicBezTo>
                    <a:pt x="157" y="263"/>
                    <a:pt x="131" y="272"/>
                    <a:pt x="107" y="272"/>
                  </a:cubicBezTo>
                  <a:cubicBezTo>
                    <a:pt x="82" y="272"/>
                    <a:pt x="53" y="264"/>
                    <a:pt x="35" y="258"/>
                  </a:cubicBezTo>
                  <a:cubicBezTo>
                    <a:pt x="45" y="246"/>
                    <a:pt x="62" y="227"/>
                    <a:pt x="79" y="211"/>
                  </a:cubicBezTo>
                  <a:close/>
                  <a:moveTo>
                    <a:pt x="7" y="269"/>
                  </a:moveTo>
                  <a:cubicBezTo>
                    <a:pt x="7" y="269"/>
                    <a:pt x="7" y="269"/>
                    <a:pt x="7" y="269"/>
                  </a:cubicBezTo>
                  <a:cubicBezTo>
                    <a:pt x="7" y="269"/>
                    <a:pt x="7" y="269"/>
                    <a:pt x="7" y="2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6" name="Freeform 67">
              <a:extLst>
                <a:ext uri="{FF2B5EF4-FFF2-40B4-BE49-F238E27FC236}">
                  <a16:creationId xmlns:a16="http://schemas.microsoft.com/office/drawing/2014/main" id="{9DE036DC-BD8A-3715-4C11-0D6FCB49BFCC}"/>
                </a:ext>
              </a:extLst>
            </p:cNvPr>
            <p:cNvSpPr>
              <a:spLocks noEditPoints="1"/>
            </p:cNvSpPr>
            <p:nvPr/>
          </p:nvSpPr>
          <p:spPr bwMode="auto">
            <a:xfrm>
              <a:off x="758825" y="3708400"/>
              <a:ext cx="1233488" cy="1046162"/>
            </a:xfrm>
            <a:custGeom>
              <a:avLst/>
              <a:gdLst>
                <a:gd name="T0" fmla="*/ 307 w 678"/>
                <a:gd name="T1" fmla="*/ 575 h 575"/>
                <a:gd name="T2" fmla="*/ 471 w 678"/>
                <a:gd name="T3" fmla="*/ 520 h 575"/>
                <a:gd name="T4" fmla="*/ 678 w 678"/>
                <a:gd name="T5" fmla="*/ 414 h 575"/>
                <a:gd name="T6" fmla="*/ 565 w 678"/>
                <a:gd name="T7" fmla="*/ 283 h 575"/>
                <a:gd name="T8" fmla="*/ 568 w 678"/>
                <a:gd name="T9" fmla="*/ 250 h 575"/>
                <a:gd name="T10" fmla="*/ 568 w 678"/>
                <a:gd name="T11" fmla="*/ 242 h 575"/>
                <a:gd name="T12" fmla="*/ 562 w 678"/>
                <a:gd name="T13" fmla="*/ 107 h 575"/>
                <a:gd name="T14" fmla="*/ 516 w 678"/>
                <a:gd name="T15" fmla="*/ 137 h 575"/>
                <a:gd name="T16" fmla="*/ 78 w 678"/>
                <a:gd name="T17" fmla="*/ 165 h 575"/>
                <a:gd name="T18" fmla="*/ 655 w 678"/>
                <a:gd name="T19" fmla="*/ 414 h 575"/>
                <a:gd name="T20" fmla="*/ 482 w 678"/>
                <a:gd name="T21" fmla="*/ 499 h 575"/>
                <a:gd name="T22" fmla="*/ 448 w 678"/>
                <a:gd name="T23" fmla="*/ 453 h 575"/>
                <a:gd name="T24" fmla="*/ 440 w 678"/>
                <a:gd name="T25" fmla="*/ 414 h 575"/>
                <a:gd name="T26" fmla="*/ 655 w 678"/>
                <a:gd name="T27" fmla="*/ 414 h 575"/>
                <a:gd name="T28" fmla="*/ 475 w 678"/>
                <a:gd name="T29" fmla="*/ 197 h 575"/>
                <a:gd name="T30" fmla="*/ 474 w 678"/>
                <a:gd name="T31" fmla="*/ 183 h 575"/>
                <a:gd name="T32" fmla="*/ 259 w 678"/>
                <a:gd name="T33" fmla="*/ 104 h 575"/>
                <a:gd name="T34" fmla="*/ 104 w 678"/>
                <a:gd name="T35" fmla="*/ 355 h 575"/>
                <a:gd name="T36" fmla="*/ 431 w 678"/>
                <a:gd name="T37" fmla="*/ 473 h 575"/>
                <a:gd name="T38" fmla="*/ 178 w 678"/>
                <a:gd name="T39" fmla="*/ 516 h 575"/>
                <a:gd name="T40" fmla="*/ 98 w 678"/>
                <a:gd name="T41" fmla="*/ 178 h 575"/>
                <a:gd name="T42" fmla="*/ 250 w 678"/>
                <a:gd name="T43" fmla="*/ 67 h 575"/>
                <a:gd name="T44" fmla="*/ 436 w 678"/>
                <a:gd name="T45" fmla="*/ 97 h 575"/>
                <a:gd name="T46" fmla="*/ 507 w 678"/>
                <a:gd name="T47" fmla="*/ 163 h 575"/>
                <a:gd name="T48" fmla="*/ 517 w 678"/>
                <a:gd name="T49" fmla="*/ 165 h 575"/>
                <a:gd name="T50" fmla="*/ 545 w 678"/>
                <a:gd name="T51" fmla="*/ 254 h 575"/>
                <a:gd name="T52" fmla="*/ 417 w 678"/>
                <a:gd name="T53" fmla="*/ 414 h 575"/>
                <a:gd name="T54" fmla="*/ 210 w 678"/>
                <a:gd name="T55" fmla="*/ 464 h 575"/>
                <a:gd name="T56" fmla="*/ 264 w 678"/>
                <a:gd name="T57" fmla="*/ 127 h 575"/>
                <a:gd name="T58" fmla="*/ 404 w 678"/>
                <a:gd name="T59" fmla="*/ 149 h 575"/>
                <a:gd name="T60" fmla="*/ 411 w 678"/>
                <a:gd name="T61" fmla="*/ 215 h 575"/>
                <a:gd name="T62" fmla="*/ 413 w 678"/>
                <a:gd name="T63" fmla="*/ 228 h 575"/>
                <a:gd name="T64" fmla="*/ 548 w 678"/>
                <a:gd name="T65" fmla="*/ 283 h 575"/>
                <a:gd name="T66" fmla="*/ 565 w 678"/>
                <a:gd name="T67" fmla="*/ 277 h 575"/>
                <a:gd name="T68" fmla="*/ 565 w 678"/>
                <a:gd name="T69" fmla="*/ 27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8" h="575">
                  <a:moveTo>
                    <a:pt x="166" y="535"/>
                  </a:moveTo>
                  <a:cubicBezTo>
                    <a:pt x="208" y="562"/>
                    <a:pt x="257" y="575"/>
                    <a:pt x="307" y="575"/>
                  </a:cubicBezTo>
                  <a:cubicBezTo>
                    <a:pt x="307" y="575"/>
                    <a:pt x="307" y="575"/>
                    <a:pt x="307" y="575"/>
                  </a:cubicBezTo>
                  <a:cubicBezTo>
                    <a:pt x="366" y="575"/>
                    <a:pt x="424" y="556"/>
                    <a:pt x="471" y="520"/>
                  </a:cubicBezTo>
                  <a:cubicBezTo>
                    <a:pt x="494" y="536"/>
                    <a:pt x="520" y="544"/>
                    <a:pt x="548" y="544"/>
                  </a:cubicBezTo>
                  <a:cubicBezTo>
                    <a:pt x="620" y="544"/>
                    <a:pt x="678" y="486"/>
                    <a:pt x="678" y="414"/>
                  </a:cubicBezTo>
                  <a:cubicBezTo>
                    <a:pt x="678" y="347"/>
                    <a:pt x="628" y="292"/>
                    <a:pt x="563" y="284"/>
                  </a:cubicBezTo>
                  <a:cubicBezTo>
                    <a:pt x="564" y="284"/>
                    <a:pt x="564" y="283"/>
                    <a:pt x="565" y="283"/>
                  </a:cubicBezTo>
                  <a:cubicBezTo>
                    <a:pt x="567" y="281"/>
                    <a:pt x="568" y="279"/>
                    <a:pt x="568" y="277"/>
                  </a:cubicBezTo>
                  <a:cubicBezTo>
                    <a:pt x="568" y="250"/>
                    <a:pt x="568" y="250"/>
                    <a:pt x="568" y="250"/>
                  </a:cubicBezTo>
                  <a:cubicBezTo>
                    <a:pt x="569" y="249"/>
                    <a:pt x="569" y="247"/>
                    <a:pt x="569" y="245"/>
                  </a:cubicBezTo>
                  <a:cubicBezTo>
                    <a:pt x="568" y="242"/>
                    <a:pt x="568" y="242"/>
                    <a:pt x="568" y="242"/>
                  </a:cubicBezTo>
                  <a:cubicBezTo>
                    <a:pt x="566" y="114"/>
                    <a:pt x="566" y="114"/>
                    <a:pt x="566" y="114"/>
                  </a:cubicBezTo>
                  <a:cubicBezTo>
                    <a:pt x="566" y="111"/>
                    <a:pt x="565" y="108"/>
                    <a:pt x="562" y="107"/>
                  </a:cubicBezTo>
                  <a:cubicBezTo>
                    <a:pt x="560" y="106"/>
                    <a:pt x="557" y="106"/>
                    <a:pt x="554" y="108"/>
                  </a:cubicBezTo>
                  <a:cubicBezTo>
                    <a:pt x="516" y="137"/>
                    <a:pt x="516" y="137"/>
                    <a:pt x="516" y="137"/>
                  </a:cubicBezTo>
                  <a:cubicBezTo>
                    <a:pt x="497" y="113"/>
                    <a:pt x="474" y="93"/>
                    <a:pt x="448" y="78"/>
                  </a:cubicBezTo>
                  <a:cubicBezTo>
                    <a:pt x="322" y="0"/>
                    <a:pt x="156" y="39"/>
                    <a:pt x="78" y="165"/>
                  </a:cubicBezTo>
                  <a:cubicBezTo>
                    <a:pt x="0" y="292"/>
                    <a:pt x="39" y="458"/>
                    <a:pt x="166" y="535"/>
                  </a:cubicBezTo>
                  <a:close/>
                  <a:moveTo>
                    <a:pt x="655" y="414"/>
                  </a:moveTo>
                  <a:cubicBezTo>
                    <a:pt x="655" y="473"/>
                    <a:pt x="607" y="521"/>
                    <a:pt x="548" y="521"/>
                  </a:cubicBezTo>
                  <a:cubicBezTo>
                    <a:pt x="524" y="521"/>
                    <a:pt x="501" y="513"/>
                    <a:pt x="482" y="499"/>
                  </a:cubicBezTo>
                  <a:cubicBezTo>
                    <a:pt x="480" y="497"/>
                    <a:pt x="478" y="495"/>
                    <a:pt x="476" y="494"/>
                  </a:cubicBezTo>
                  <a:cubicBezTo>
                    <a:pt x="464" y="483"/>
                    <a:pt x="454" y="469"/>
                    <a:pt x="448" y="453"/>
                  </a:cubicBezTo>
                  <a:cubicBezTo>
                    <a:pt x="447" y="451"/>
                    <a:pt x="446" y="448"/>
                    <a:pt x="445" y="446"/>
                  </a:cubicBezTo>
                  <a:cubicBezTo>
                    <a:pt x="442" y="435"/>
                    <a:pt x="440" y="424"/>
                    <a:pt x="440" y="414"/>
                  </a:cubicBezTo>
                  <a:cubicBezTo>
                    <a:pt x="440" y="354"/>
                    <a:pt x="488" y="306"/>
                    <a:pt x="548" y="306"/>
                  </a:cubicBezTo>
                  <a:cubicBezTo>
                    <a:pt x="607" y="306"/>
                    <a:pt x="655" y="354"/>
                    <a:pt x="655" y="414"/>
                  </a:cubicBezTo>
                  <a:close/>
                  <a:moveTo>
                    <a:pt x="448" y="217"/>
                  </a:moveTo>
                  <a:cubicBezTo>
                    <a:pt x="475" y="197"/>
                    <a:pt x="475" y="197"/>
                    <a:pt x="475" y="197"/>
                  </a:cubicBezTo>
                  <a:cubicBezTo>
                    <a:pt x="478" y="194"/>
                    <a:pt x="479" y="190"/>
                    <a:pt x="476" y="186"/>
                  </a:cubicBezTo>
                  <a:cubicBezTo>
                    <a:pt x="474" y="183"/>
                    <a:pt x="474" y="183"/>
                    <a:pt x="474" y="183"/>
                  </a:cubicBezTo>
                  <a:cubicBezTo>
                    <a:pt x="459" y="162"/>
                    <a:pt x="441" y="144"/>
                    <a:pt x="416" y="129"/>
                  </a:cubicBezTo>
                  <a:cubicBezTo>
                    <a:pt x="369" y="100"/>
                    <a:pt x="313" y="91"/>
                    <a:pt x="259" y="104"/>
                  </a:cubicBezTo>
                  <a:cubicBezTo>
                    <a:pt x="205" y="117"/>
                    <a:pt x="159" y="150"/>
                    <a:pt x="130" y="197"/>
                  </a:cubicBezTo>
                  <a:cubicBezTo>
                    <a:pt x="100" y="244"/>
                    <a:pt x="91" y="300"/>
                    <a:pt x="104" y="355"/>
                  </a:cubicBezTo>
                  <a:cubicBezTo>
                    <a:pt x="117" y="409"/>
                    <a:pt x="150" y="455"/>
                    <a:pt x="198" y="484"/>
                  </a:cubicBezTo>
                  <a:cubicBezTo>
                    <a:pt x="270" y="528"/>
                    <a:pt x="363" y="524"/>
                    <a:pt x="431" y="473"/>
                  </a:cubicBezTo>
                  <a:cubicBezTo>
                    <a:pt x="437" y="484"/>
                    <a:pt x="445" y="495"/>
                    <a:pt x="453" y="504"/>
                  </a:cubicBezTo>
                  <a:cubicBezTo>
                    <a:pt x="373" y="563"/>
                    <a:pt x="263" y="568"/>
                    <a:pt x="178" y="516"/>
                  </a:cubicBezTo>
                  <a:cubicBezTo>
                    <a:pt x="122" y="481"/>
                    <a:pt x="83" y="427"/>
                    <a:pt x="68" y="363"/>
                  </a:cubicBezTo>
                  <a:cubicBezTo>
                    <a:pt x="53" y="299"/>
                    <a:pt x="63" y="233"/>
                    <a:pt x="98" y="178"/>
                  </a:cubicBezTo>
                  <a:cubicBezTo>
                    <a:pt x="132" y="122"/>
                    <a:pt x="186" y="83"/>
                    <a:pt x="250" y="67"/>
                  </a:cubicBezTo>
                  <a:cubicBezTo>
                    <a:pt x="250" y="67"/>
                    <a:pt x="250" y="67"/>
                    <a:pt x="250" y="67"/>
                  </a:cubicBezTo>
                  <a:cubicBezTo>
                    <a:pt x="269" y="63"/>
                    <a:pt x="289" y="61"/>
                    <a:pt x="308" y="61"/>
                  </a:cubicBezTo>
                  <a:cubicBezTo>
                    <a:pt x="353" y="61"/>
                    <a:pt x="397" y="73"/>
                    <a:pt x="436" y="97"/>
                  </a:cubicBezTo>
                  <a:cubicBezTo>
                    <a:pt x="463" y="114"/>
                    <a:pt x="486" y="135"/>
                    <a:pt x="504" y="160"/>
                  </a:cubicBezTo>
                  <a:cubicBezTo>
                    <a:pt x="507" y="163"/>
                    <a:pt x="507" y="163"/>
                    <a:pt x="507" y="163"/>
                  </a:cubicBezTo>
                  <a:cubicBezTo>
                    <a:pt x="508" y="165"/>
                    <a:pt x="510" y="166"/>
                    <a:pt x="512" y="166"/>
                  </a:cubicBezTo>
                  <a:cubicBezTo>
                    <a:pt x="514" y="166"/>
                    <a:pt x="516" y="166"/>
                    <a:pt x="517" y="165"/>
                  </a:cubicBezTo>
                  <a:cubicBezTo>
                    <a:pt x="544" y="145"/>
                    <a:pt x="544" y="145"/>
                    <a:pt x="544" y="145"/>
                  </a:cubicBezTo>
                  <a:cubicBezTo>
                    <a:pt x="545" y="254"/>
                    <a:pt x="545" y="254"/>
                    <a:pt x="545" y="254"/>
                  </a:cubicBezTo>
                  <a:lnTo>
                    <a:pt x="448" y="217"/>
                  </a:lnTo>
                  <a:close/>
                  <a:moveTo>
                    <a:pt x="417" y="414"/>
                  </a:moveTo>
                  <a:cubicBezTo>
                    <a:pt x="417" y="426"/>
                    <a:pt x="419" y="439"/>
                    <a:pt x="422" y="451"/>
                  </a:cubicBezTo>
                  <a:cubicBezTo>
                    <a:pt x="361" y="500"/>
                    <a:pt x="276" y="505"/>
                    <a:pt x="210" y="464"/>
                  </a:cubicBezTo>
                  <a:cubicBezTo>
                    <a:pt x="123" y="410"/>
                    <a:pt x="96" y="296"/>
                    <a:pt x="149" y="209"/>
                  </a:cubicBezTo>
                  <a:cubicBezTo>
                    <a:pt x="175" y="167"/>
                    <a:pt x="216" y="138"/>
                    <a:pt x="264" y="127"/>
                  </a:cubicBezTo>
                  <a:cubicBezTo>
                    <a:pt x="279" y="123"/>
                    <a:pt x="293" y="121"/>
                    <a:pt x="307" y="121"/>
                  </a:cubicBezTo>
                  <a:cubicBezTo>
                    <a:pt x="341" y="121"/>
                    <a:pt x="375" y="131"/>
                    <a:pt x="404" y="149"/>
                  </a:cubicBezTo>
                  <a:cubicBezTo>
                    <a:pt x="422" y="160"/>
                    <a:pt x="436" y="173"/>
                    <a:pt x="448" y="187"/>
                  </a:cubicBezTo>
                  <a:cubicBezTo>
                    <a:pt x="411" y="215"/>
                    <a:pt x="411" y="215"/>
                    <a:pt x="411" y="215"/>
                  </a:cubicBezTo>
                  <a:cubicBezTo>
                    <a:pt x="409" y="217"/>
                    <a:pt x="408" y="220"/>
                    <a:pt x="408" y="222"/>
                  </a:cubicBezTo>
                  <a:cubicBezTo>
                    <a:pt x="409" y="225"/>
                    <a:pt x="410" y="227"/>
                    <a:pt x="413" y="228"/>
                  </a:cubicBezTo>
                  <a:cubicBezTo>
                    <a:pt x="556" y="283"/>
                    <a:pt x="556" y="283"/>
                    <a:pt x="556" y="283"/>
                  </a:cubicBezTo>
                  <a:cubicBezTo>
                    <a:pt x="553" y="283"/>
                    <a:pt x="551" y="283"/>
                    <a:pt x="548" y="283"/>
                  </a:cubicBezTo>
                  <a:cubicBezTo>
                    <a:pt x="476" y="283"/>
                    <a:pt x="417" y="341"/>
                    <a:pt x="417" y="414"/>
                  </a:cubicBezTo>
                  <a:close/>
                  <a:moveTo>
                    <a:pt x="565" y="277"/>
                  </a:moveTo>
                  <a:cubicBezTo>
                    <a:pt x="565" y="277"/>
                    <a:pt x="565" y="277"/>
                    <a:pt x="565" y="277"/>
                  </a:cubicBezTo>
                  <a:cubicBezTo>
                    <a:pt x="565" y="277"/>
                    <a:pt x="565" y="277"/>
                    <a:pt x="565"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27" name="Rectangle 8">
            <a:extLst>
              <a:ext uri="{FF2B5EF4-FFF2-40B4-BE49-F238E27FC236}">
                <a16:creationId xmlns:a16="http://schemas.microsoft.com/office/drawing/2014/main" id="{EBDBCE70-7F10-9641-4566-E9C2A6EABF72}"/>
              </a:ext>
            </a:extLst>
          </p:cNvPr>
          <p:cNvSpPr/>
          <p:nvPr/>
        </p:nvSpPr>
        <p:spPr>
          <a:xfrm>
            <a:off x="4337822" y="7121497"/>
            <a:ext cx="2178801" cy="127688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a:t>
            </a:r>
          </a:p>
        </p:txBody>
      </p:sp>
      <p:sp>
        <p:nvSpPr>
          <p:cNvPr id="28" name="Rectangle 8">
            <a:extLst>
              <a:ext uri="{FF2B5EF4-FFF2-40B4-BE49-F238E27FC236}">
                <a16:creationId xmlns:a16="http://schemas.microsoft.com/office/drawing/2014/main" id="{E01C139B-02AD-9D43-36CC-20DEF6A0D7D2}"/>
              </a:ext>
            </a:extLst>
          </p:cNvPr>
          <p:cNvSpPr/>
          <p:nvPr/>
        </p:nvSpPr>
        <p:spPr>
          <a:xfrm>
            <a:off x="1769066" y="7121497"/>
            <a:ext cx="2178801" cy="127688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a:t>
            </a:r>
          </a:p>
        </p:txBody>
      </p:sp>
      <p:sp>
        <p:nvSpPr>
          <p:cNvPr id="29" name="Rectangle 8">
            <a:extLst>
              <a:ext uri="{FF2B5EF4-FFF2-40B4-BE49-F238E27FC236}">
                <a16:creationId xmlns:a16="http://schemas.microsoft.com/office/drawing/2014/main" id="{50D342C3-32B4-7F33-A6D0-5B82C93C5D79}"/>
              </a:ext>
            </a:extLst>
          </p:cNvPr>
          <p:cNvSpPr/>
          <p:nvPr/>
        </p:nvSpPr>
        <p:spPr>
          <a:xfrm>
            <a:off x="6906578" y="7121497"/>
            <a:ext cx="2178801" cy="127688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a:t>
            </a:r>
          </a:p>
        </p:txBody>
      </p:sp>
      <p:sp>
        <p:nvSpPr>
          <p:cNvPr id="30" name="TextBox 29">
            <a:extLst>
              <a:ext uri="{FF2B5EF4-FFF2-40B4-BE49-F238E27FC236}">
                <a16:creationId xmlns:a16="http://schemas.microsoft.com/office/drawing/2014/main" id="{B3B3300C-8377-CF57-5365-117466B3BEDB}"/>
              </a:ext>
            </a:extLst>
          </p:cNvPr>
          <p:cNvSpPr txBox="1"/>
          <p:nvPr/>
        </p:nvSpPr>
        <p:spPr>
          <a:xfrm>
            <a:off x="1774634" y="2289523"/>
            <a:ext cx="5934105" cy="1938992"/>
          </a:xfrm>
          <a:prstGeom prst="rect">
            <a:avLst/>
          </a:prstGeom>
          <a:noFill/>
        </p:spPr>
        <p:txBody>
          <a:bodyPr wrap="square" rtlCol="0">
            <a:spAutoFit/>
          </a:bodyPr>
          <a:lstStyle/>
          <a:p>
            <a:pPr>
              <a:spcBef>
                <a:spcPts val="600"/>
              </a:spcBef>
            </a:pPr>
            <a:r>
              <a:rPr lang="en-US" altLang="zh-CN" sz="6000">
                <a:solidFill>
                  <a:schemeClr val="tx1">
                    <a:lumMod val="85000"/>
                    <a:lumOff val="15000"/>
                  </a:schemeClr>
                </a:solidFill>
                <a:latin typeface="Bodoni Moda 28pt ExtraBold" pitchFamily="2" charset="0"/>
              </a:rPr>
              <a:t>Our Advantages</a:t>
            </a:r>
            <a:endParaRPr lang="en-US" sz="6000">
              <a:solidFill>
                <a:schemeClr val="tx1">
                  <a:lumMod val="85000"/>
                  <a:lumOff val="15000"/>
                </a:schemeClr>
              </a:solidFill>
              <a:latin typeface="Bodoni Moda 28pt ExtraBold" pitchFamily="2" charset="0"/>
            </a:endParaRPr>
          </a:p>
        </p:txBody>
      </p:sp>
      <p:sp>
        <p:nvSpPr>
          <p:cNvPr id="31"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22DD99B-484B-61DC-097F-BB896C579353}"/>
              </a:ext>
            </a:extLst>
          </p:cNvPr>
          <p:cNvSpPr/>
          <p:nvPr/>
        </p:nvSpPr>
        <p:spPr>
          <a:xfrm>
            <a:off x="1769068" y="4505135"/>
            <a:ext cx="7383440"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32" name="TextBox 31">
            <a:extLst>
              <a:ext uri="{FF2B5EF4-FFF2-40B4-BE49-F238E27FC236}">
                <a16:creationId xmlns:a16="http://schemas.microsoft.com/office/drawing/2014/main" id="{9AD822CC-D8B9-69CA-E98A-27456838C6E3}"/>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33" name="TextBox 32">
            <a:extLst>
              <a:ext uri="{FF2B5EF4-FFF2-40B4-BE49-F238E27FC236}">
                <a16:creationId xmlns:a16="http://schemas.microsoft.com/office/drawing/2014/main" id="{B3D3AD99-FFA3-73B0-84E2-E7D5E6CC494A}"/>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34" name="Picture Placeholder 33">
            <a:extLst>
              <a:ext uri="{FF2B5EF4-FFF2-40B4-BE49-F238E27FC236}">
                <a16:creationId xmlns:a16="http://schemas.microsoft.com/office/drawing/2014/main" id="{DBA4833A-2EDE-5019-E9E0-FE1654A08BBF}"/>
              </a:ext>
            </a:extLst>
          </p:cNvPr>
          <p:cNvSpPr>
            <a:spLocks noGrp="1"/>
          </p:cNvSpPr>
          <p:nvPr>
            <p:ph type="pic" sz="quarter" idx="10"/>
          </p:nvPr>
        </p:nvSpPr>
        <p:spPr/>
      </p:sp>
    </p:spTree>
    <p:extLst>
      <p:ext uri="{BB962C8B-B14F-4D97-AF65-F5344CB8AC3E}">
        <p14:creationId xmlns:p14="http://schemas.microsoft.com/office/powerpoint/2010/main" val="25443037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30"/>
                                        </p:tgtEl>
                                        <p:attrNameLst>
                                          <p:attrName>style.visibility</p:attrName>
                                        </p:attrNameLst>
                                      </p:cBhvr>
                                      <p:to>
                                        <p:strVal val="visible"/>
                                      </p:to>
                                    </p:set>
                                    <p:anim to="" calcmode="lin" valueType="num">
                                      <p:cBhvr>
                                        <p:cTn id="19"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0"/>
                                        </p:tgtEl>
                                      </p:cBhvr>
                                    </p:animEffect>
                                  </p:childTnLst>
                                </p:cTn>
                              </p:par>
                            </p:childTnLst>
                          </p:cTn>
                        </p:par>
                        <p:par>
                          <p:cTn id="21" fill="hold">
                            <p:stCondLst>
                              <p:cond delay="2020"/>
                            </p:stCondLst>
                            <p:childTnLst>
                              <p:par>
                                <p:cTn id="22" presetID="10" presetClass="entr" presetSubtype="0" fill="hold" grpId="0"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childTnLst>
                          </p:cTn>
                        </p:par>
                        <p:par>
                          <p:cTn id="25" fill="hold">
                            <p:stCondLst>
                              <p:cond delay="2520"/>
                            </p:stCondLst>
                            <p:childTnLst>
                              <p:par>
                                <p:cTn id="26" presetID="0" presetClass="entr" presetSubtype="0" fill="hold" nodeType="afterEffect">
                                  <p:stCondLst>
                                    <p:cond delay="0"/>
                                  </p:stCondLst>
                                  <p:childTnLst>
                                    <p:set>
                                      <p:cBhvr>
                                        <p:cTn id="27" dur="700" fill="hold">
                                          <p:stCondLst>
                                            <p:cond delay="0"/>
                                          </p:stCondLst>
                                        </p:cTn>
                                        <p:tgtEl>
                                          <p:spTgt spid="5"/>
                                        </p:tgtEl>
                                        <p:attrNameLst>
                                          <p:attrName>style.visibility</p:attrName>
                                        </p:attrNameLst>
                                      </p:cBhvr>
                                      <p:to>
                                        <p:strVal val="visible"/>
                                      </p:to>
                                    </p:set>
                                    <p:anim to="" calcmode="lin" valueType="num">
                                      <p:cBhvr>
                                        <p:cTn id="28"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additive="base">
                                        <p:cTn id="32" dur="700" fill="hold"/>
                                        <p:tgtEl>
                                          <p:spTgt spid="28"/>
                                        </p:tgtEl>
                                        <p:attrNameLst>
                                          <p:attrName>ppt_x</p:attrName>
                                        </p:attrNameLst>
                                      </p:cBhvr>
                                      <p:tavLst>
                                        <p:tav tm="0">
                                          <p:val>
                                            <p:strVal val="#ppt_x"/>
                                          </p:val>
                                        </p:tav>
                                        <p:tav tm="100000">
                                          <p:val>
                                            <p:strVal val="#ppt_x"/>
                                          </p:val>
                                        </p:tav>
                                      </p:tavLst>
                                    </p:anim>
                                    <p:anim calcmode="lin" valueType="num">
                                      <p:cBhvr additive="base">
                                        <p:cTn id="33" dur="700" fill="hold"/>
                                        <p:tgtEl>
                                          <p:spTgt spid="28"/>
                                        </p:tgtEl>
                                        <p:attrNameLst>
                                          <p:attrName>ppt_y</p:attrName>
                                        </p:attrNameLst>
                                      </p:cBhvr>
                                      <p:tavLst>
                                        <p:tav tm="0">
                                          <p:val>
                                            <p:strVal val="1+#ppt_h/2"/>
                                          </p:val>
                                        </p:tav>
                                        <p:tav tm="100000">
                                          <p:val>
                                            <p:strVal val="#ppt_y"/>
                                          </p:val>
                                        </p:tav>
                                      </p:tavLst>
                                    </p:anim>
                                  </p:childTnLst>
                                </p:cTn>
                              </p:par>
                            </p:childTnLst>
                          </p:cTn>
                        </p:par>
                        <p:par>
                          <p:cTn id="34" fill="hold">
                            <p:stCondLst>
                              <p:cond delay="3220"/>
                            </p:stCondLst>
                            <p:childTnLst>
                              <p:par>
                                <p:cTn id="35" presetID="0" presetClass="entr" presetSubtype="0" fill="hold" nodeType="afterEffect">
                                  <p:stCondLst>
                                    <p:cond delay="0"/>
                                  </p:stCondLst>
                                  <p:childTnLst>
                                    <p:set>
                                      <p:cBhvr>
                                        <p:cTn id="36" dur="700" fill="hold">
                                          <p:stCondLst>
                                            <p:cond delay="0"/>
                                          </p:stCondLst>
                                        </p:cTn>
                                        <p:tgtEl>
                                          <p:spTgt spid="10"/>
                                        </p:tgtEl>
                                        <p:attrNameLst>
                                          <p:attrName>style.visibility</p:attrName>
                                        </p:attrNameLst>
                                      </p:cBhvr>
                                      <p:to>
                                        <p:strVal val="visible"/>
                                      </p:to>
                                    </p:set>
                                    <p:anim to="" calcmode="lin" valueType="num">
                                      <p:cBhvr>
                                        <p:cTn id="37"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700" fill="hold"/>
                                        <p:tgtEl>
                                          <p:spTgt spid="27"/>
                                        </p:tgtEl>
                                        <p:attrNameLst>
                                          <p:attrName>ppt_x</p:attrName>
                                        </p:attrNameLst>
                                      </p:cBhvr>
                                      <p:tavLst>
                                        <p:tav tm="0">
                                          <p:val>
                                            <p:strVal val="#ppt_x"/>
                                          </p:val>
                                        </p:tav>
                                        <p:tav tm="100000">
                                          <p:val>
                                            <p:strVal val="#ppt_x"/>
                                          </p:val>
                                        </p:tav>
                                      </p:tavLst>
                                    </p:anim>
                                    <p:anim calcmode="lin" valueType="num">
                                      <p:cBhvr additive="base">
                                        <p:cTn id="42" dur="700" fill="hold"/>
                                        <p:tgtEl>
                                          <p:spTgt spid="27"/>
                                        </p:tgtEl>
                                        <p:attrNameLst>
                                          <p:attrName>ppt_y</p:attrName>
                                        </p:attrNameLst>
                                      </p:cBhvr>
                                      <p:tavLst>
                                        <p:tav tm="0">
                                          <p:val>
                                            <p:strVal val="1+#ppt_h/2"/>
                                          </p:val>
                                        </p:tav>
                                        <p:tav tm="100000">
                                          <p:val>
                                            <p:strVal val="#ppt_y"/>
                                          </p:val>
                                        </p:tav>
                                      </p:tavLst>
                                    </p:anim>
                                  </p:childTnLst>
                                </p:cTn>
                              </p:par>
                            </p:childTnLst>
                          </p:cTn>
                        </p:par>
                        <p:par>
                          <p:cTn id="43" fill="hold">
                            <p:stCondLst>
                              <p:cond delay="3920"/>
                            </p:stCondLst>
                            <p:childTnLst>
                              <p:par>
                                <p:cTn id="44" presetID="0" presetClass="entr" presetSubtype="0" fill="hold" nodeType="afterEffect">
                                  <p:stCondLst>
                                    <p:cond delay="0"/>
                                  </p:stCondLst>
                                  <p:childTnLst>
                                    <p:set>
                                      <p:cBhvr>
                                        <p:cTn id="45" dur="700" fill="hold">
                                          <p:stCondLst>
                                            <p:cond delay="0"/>
                                          </p:stCondLst>
                                        </p:cTn>
                                        <p:tgtEl>
                                          <p:spTgt spid="23"/>
                                        </p:tgtEl>
                                        <p:attrNameLst>
                                          <p:attrName>style.visibility</p:attrName>
                                        </p:attrNameLst>
                                      </p:cBhvr>
                                      <p:to>
                                        <p:strVal val="visible"/>
                                      </p:to>
                                    </p:set>
                                    <p:anim to="" calcmode="lin" valueType="num">
                                      <p:cBhvr>
                                        <p:cTn id="46"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48" presetID="2" presetClass="entr" presetSubtype="4" decel="10000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700" fill="hold"/>
                                        <p:tgtEl>
                                          <p:spTgt spid="29"/>
                                        </p:tgtEl>
                                        <p:attrNameLst>
                                          <p:attrName>ppt_x</p:attrName>
                                        </p:attrNameLst>
                                      </p:cBhvr>
                                      <p:tavLst>
                                        <p:tav tm="0">
                                          <p:val>
                                            <p:strVal val="#ppt_x"/>
                                          </p:val>
                                        </p:tav>
                                        <p:tav tm="100000">
                                          <p:val>
                                            <p:strVal val="#ppt_x"/>
                                          </p:val>
                                        </p:tav>
                                      </p:tavLst>
                                    </p:anim>
                                    <p:anim calcmode="lin" valueType="num">
                                      <p:cBhvr additive="base">
                                        <p:cTn id="51" dur="7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7" grpId="0"/>
      <p:bldP spid="28" grpId="0"/>
      <p:bldP spid="29" grpId="0"/>
      <p:bldP spid="30" grpId="0"/>
      <p:bldP spid="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902FE276-9ADD-506E-67B7-0F63F23ED345}"/>
              </a:ext>
            </a:extLst>
          </p:cNvPr>
          <p:cNvSpPr>
            <a:spLocks noGrp="1"/>
          </p:cNvSpPr>
          <p:nvPr>
            <p:ph type="pic" sz="quarter" idx="10"/>
          </p:nvPr>
        </p:nvSpPr>
        <p:spPr/>
      </p:sp>
      <p:grpSp>
        <p:nvGrpSpPr>
          <p:cNvPr id="3" name="Group 2">
            <a:extLst>
              <a:ext uri="{FF2B5EF4-FFF2-40B4-BE49-F238E27FC236}">
                <a16:creationId xmlns:a16="http://schemas.microsoft.com/office/drawing/2014/main" id="{ED3986E8-0AAC-4BFF-090B-388F0926C904}"/>
              </a:ext>
            </a:extLst>
          </p:cNvPr>
          <p:cNvGrpSpPr/>
          <p:nvPr/>
        </p:nvGrpSpPr>
        <p:grpSpPr>
          <a:xfrm rot="5400000">
            <a:off x="2838266" y="784387"/>
            <a:ext cx="6453560" cy="8718228"/>
            <a:chOff x="8162247" y="1394903"/>
            <a:chExt cx="8071060" cy="10903333"/>
          </a:xfrm>
        </p:grpSpPr>
        <p:sp>
          <p:nvSpPr>
            <p:cNvPr id="4" name="Rectangle: Rounded Corners 3">
              <a:extLst>
                <a:ext uri="{FF2B5EF4-FFF2-40B4-BE49-F238E27FC236}">
                  <a16:creationId xmlns:a16="http://schemas.microsoft.com/office/drawing/2014/main" id="{8C845DB8-CDAC-4B58-B8DE-94A1533E86B4}"/>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5436F5FE-4DA1-3818-D70A-3EA8E9B376A6}"/>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029ADE7C-AA2C-5B02-C02C-B15783DC6B7E}"/>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73B5F309-72E0-197A-B3DB-B1659ED0D031}"/>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548CA8E3-36F9-2EFF-D190-FD0AC288D501}"/>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746AF647-2626-027C-000C-4F9F8C7C7D6F}"/>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8556AAA6-B2BB-67A5-2048-A785145ACC18}"/>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C1157811-2C60-5159-078D-728146047459}"/>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C90F6F64-11B8-36C8-2F9A-344EC2BE6817}"/>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A2277B41-7B79-F5D5-D0E7-657D386D1F32}"/>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1BDDFF88-6693-FEDE-5FCF-257F056457FC}"/>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9DFFA04-E874-0030-4241-1E492E295B8E}"/>
              </a:ext>
            </a:extLst>
          </p:cNvPr>
          <p:cNvSpPr/>
          <p:nvPr/>
        </p:nvSpPr>
        <p:spPr>
          <a:xfrm>
            <a:off x="11133231" y="4958478"/>
            <a:ext cx="556660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16" name="TextBox 15">
            <a:extLst>
              <a:ext uri="{FF2B5EF4-FFF2-40B4-BE49-F238E27FC236}">
                <a16:creationId xmlns:a16="http://schemas.microsoft.com/office/drawing/2014/main" id="{38BDC427-40F8-57DE-2AE7-FEC18313A676}"/>
              </a:ext>
            </a:extLst>
          </p:cNvPr>
          <p:cNvSpPr txBox="1"/>
          <p:nvPr/>
        </p:nvSpPr>
        <p:spPr>
          <a:xfrm>
            <a:off x="11138685" y="229698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Tablet Mockups</a:t>
            </a:r>
            <a:endParaRPr lang="en-US" sz="6000" b="0">
              <a:latin typeface="Bodoni Moda 28pt ExtraBold" pitchFamily="2" charset="0"/>
            </a:endParaRPr>
          </a:p>
        </p:txBody>
      </p:sp>
    </p:spTree>
    <p:extLst>
      <p:ext uri="{BB962C8B-B14F-4D97-AF65-F5344CB8AC3E}">
        <p14:creationId xmlns:p14="http://schemas.microsoft.com/office/powerpoint/2010/main" val="31670196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6"/>
                                        </p:tgtEl>
                                        <p:attrNameLst>
                                          <p:attrName>style.visibility</p:attrName>
                                        </p:attrNameLst>
                                      </p:cBhvr>
                                      <p:to>
                                        <p:strVal val="visible"/>
                                      </p:to>
                                    </p:set>
                                    <p:anim to="" calcmode="lin" valueType="num">
                                      <p:cBhvr>
                                        <p:cTn id="15"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6"/>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25B74B0-6BC8-DF10-ED3F-D3F31C9D4CD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226288" y="1495489"/>
            <a:ext cx="15376550" cy="8602773"/>
          </a:xfrm>
          <a:prstGeom prst="rect">
            <a:avLst/>
          </a:prstGeom>
        </p:spPr>
      </p:pic>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142EDB-1BD8-43A6-F980-F7F12B239EDB}"/>
              </a:ext>
            </a:extLst>
          </p:cNvPr>
          <p:cNvSpPr/>
          <p:nvPr/>
        </p:nvSpPr>
        <p:spPr>
          <a:xfrm>
            <a:off x="1775871" y="4958478"/>
            <a:ext cx="556660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6" name="TextBox 5">
            <a:extLst>
              <a:ext uri="{FF2B5EF4-FFF2-40B4-BE49-F238E27FC236}">
                <a16:creationId xmlns:a16="http://schemas.microsoft.com/office/drawing/2014/main" id="{04FF3D6A-0B65-8A7C-B65F-D767A9B0590A}"/>
              </a:ext>
            </a:extLst>
          </p:cNvPr>
          <p:cNvSpPr txBox="1"/>
          <p:nvPr/>
        </p:nvSpPr>
        <p:spPr>
          <a:xfrm>
            <a:off x="1781325" y="229698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Notebook Mockups</a:t>
            </a:r>
            <a:endParaRPr lang="en-US" sz="6000" b="0">
              <a:latin typeface="Bodoni Moda 28pt ExtraBold" pitchFamily="2" charset="0"/>
            </a:endParaRPr>
          </a:p>
        </p:txBody>
      </p:sp>
      <p:sp>
        <p:nvSpPr>
          <p:cNvPr id="7" name="Picture Placeholder 6">
            <a:extLst>
              <a:ext uri="{FF2B5EF4-FFF2-40B4-BE49-F238E27FC236}">
                <a16:creationId xmlns:a16="http://schemas.microsoft.com/office/drawing/2014/main" id="{2A702E37-50D6-E752-004A-38FB9C631109}"/>
              </a:ext>
            </a:extLst>
          </p:cNvPr>
          <p:cNvSpPr>
            <a:spLocks noGrp="1"/>
          </p:cNvSpPr>
          <p:nvPr>
            <p:ph type="pic" sz="quarter" idx="10"/>
          </p:nvPr>
        </p:nvSpPr>
        <p:spPr/>
      </p:sp>
    </p:spTree>
    <p:extLst>
      <p:ext uri="{BB962C8B-B14F-4D97-AF65-F5344CB8AC3E}">
        <p14:creationId xmlns:p14="http://schemas.microsoft.com/office/powerpoint/2010/main" val="32283888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6"/>
                                        </p:tgtEl>
                                        <p:attrNameLst>
                                          <p:attrName>style.visibility</p:attrName>
                                        </p:attrNameLst>
                                      </p:cBhvr>
                                      <p:to>
                                        <p:strVal val="visible"/>
                                      </p:to>
                                    </p:set>
                                    <p:anim to="" calcmode="lin" valueType="num">
                                      <p:cBhvr>
                                        <p:cTn id="15"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6"/>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EE2BDF8-F8EF-0F08-2540-88F0F4D10AF7}"/>
              </a:ext>
            </a:extLst>
          </p:cNvPr>
          <p:cNvSpPr/>
          <p:nvPr/>
        </p:nvSpPr>
        <p:spPr>
          <a:xfrm>
            <a:off x="0" y="0"/>
            <a:ext cx="182880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E7FEAA9-05C3-760C-0E3D-7493C24729CC}"/>
              </a:ext>
            </a:extLst>
          </p:cNvPr>
          <p:cNvSpPr txBox="1"/>
          <p:nvPr/>
        </p:nvSpPr>
        <p:spPr>
          <a:xfrm flipH="1">
            <a:off x="2939143" y="3820061"/>
            <a:ext cx="12409714" cy="2646878"/>
          </a:xfrm>
          <a:prstGeom prst="rect">
            <a:avLst/>
          </a:prstGeom>
          <a:noFill/>
        </p:spPr>
        <p:txBody>
          <a:bodyPr wrap="square" rtlCol="0">
            <a:spAutoFit/>
          </a:bodyPr>
          <a:lstStyle/>
          <a:p>
            <a:pPr algn="ctr">
              <a:spcBef>
                <a:spcPts val="1200"/>
              </a:spcBef>
            </a:pPr>
            <a:r>
              <a:rPr lang="en-US" altLang="zh-CN" sz="16600">
                <a:solidFill>
                  <a:schemeClr val="accent2"/>
                </a:solidFill>
                <a:latin typeface="Bodoni Moda 28pt ExtraBold" pitchFamily="2" charset="0"/>
                <a:ea typeface="Permanent Marker" panose="02000000000000000000" pitchFamily="2" charset="0"/>
                <a:cs typeface="Poppins ExtraBold" panose="00000900000000000000" pitchFamily="50" charset="0"/>
              </a:rPr>
              <a:t>Thanks!</a:t>
            </a:r>
            <a:endParaRPr lang="en-US" altLang="zh-CN" sz="85700" dirty="0">
              <a:solidFill>
                <a:schemeClr val="accent2"/>
              </a:solidFill>
              <a:latin typeface="Bodoni Moda 28pt ExtraBold" pitchFamily="2" charset="0"/>
              <a:ea typeface="Permanent Marker" panose="02000000000000000000" pitchFamily="2" charset="0"/>
              <a:cs typeface="Poppins ExtraBold" panose="00000900000000000000" pitchFamily="50" charset="0"/>
            </a:endParaRPr>
          </a:p>
        </p:txBody>
      </p:sp>
      <p:sp>
        <p:nvSpPr>
          <p:cNvPr id="4" name="TextBox 3">
            <a:extLst>
              <a:ext uri="{FF2B5EF4-FFF2-40B4-BE49-F238E27FC236}">
                <a16:creationId xmlns:a16="http://schemas.microsoft.com/office/drawing/2014/main" id="{AB2A9002-B0C9-04E2-9BF3-609FE2715415}"/>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5" name="Freeform: Shape 4">
            <a:extLst>
              <a:ext uri="{FF2B5EF4-FFF2-40B4-BE49-F238E27FC236}">
                <a16:creationId xmlns:a16="http://schemas.microsoft.com/office/drawing/2014/main" id="{9DC1AED4-537C-0455-2CA8-09230194A089}"/>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6" name="TextBox 5">
            <a:extLst>
              <a:ext uri="{FF2B5EF4-FFF2-40B4-BE49-F238E27FC236}">
                <a16:creationId xmlns:a16="http://schemas.microsoft.com/office/drawing/2014/main" id="{F1823F24-7664-85E2-5311-7B26B4B5A3DC}"/>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7" name="TextBox 6">
            <a:extLst>
              <a:ext uri="{FF2B5EF4-FFF2-40B4-BE49-F238E27FC236}">
                <a16:creationId xmlns:a16="http://schemas.microsoft.com/office/drawing/2014/main" id="{E090EC37-E0D1-97DE-C79D-8186BCB3793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129494752"/>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8BDB41EC-34A1-E4D6-9977-890B493B7C4E}"/>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Bodoni Moda 28pt ExtraBold" pitchFamily="2" charset="0"/>
              </a:rPr>
              <a:t>Credits</a:t>
            </a:r>
            <a:endParaRPr lang="en-US" sz="4400">
              <a:latin typeface="Bodoni Moda 28pt ExtraBold" pitchFamily="2" charset="0"/>
            </a:endParaRPr>
          </a:p>
        </p:txBody>
      </p:sp>
      <p:sp>
        <p:nvSpPr>
          <p:cNvPr id="5" name="Google Shape;513;p35">
            <a:extLst>
              <a:ext uri="{FF2B5EF4-FFF2-40B4-BE49-F238E27FC236}">
                <a16:creationId xmlns:a16="http://schemas.microsoft.com/office/drawing/2014/main" id="{4DC1325C-19EC-8F8E-8D74-8A2742C7A2D0}"/>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1BBBFB8E-4D1F-306C-A621-30B0E8E65BD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sp>
        <p:nvSpPr>
          <p:cNvPr id="4" name="Rectangle 3">
            <a:extLst>
              <a:ext uri="{FF2B5EF4-FFF2-40B4-BE49-F238E27FC236}">
                <a16:creationId xmlns:a16="http://schemas.microsoft.com/office/drawing/2014/main" id="{87B5F14D-5BE2-4A97-81F1-60ACA295A87C}"/>
              </a:ext>
            </a:extLst>
          </p:cNvPr>
          <p:cNvSpPr/>
          <p:nvPr/>
        </p:nvSpPr>
        <p:spPr>
          <a:xfrm>
            <a:off x="6019800" y="5372449"/>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Bodoni  Moda</a:t>
            </a:r>
          </a:p>
          <a:p>
            <a:pPr algn="ctr">
              <a:spcBef>
                <a:spcPts val="1200"/>
              </a:spcBef>
            </a:pPr>
            <a:r>
              <a:rPr lang="en-US" altLang="zh-CN" sz="1600">
                <a:solidFill>
                  <a:schemeClr val="bg1">
                    <a:lumMod val="50000"/>
                  </a:schemeClr>
                </a:solidFill>
              </a:rPr>
              <a:t>https://fonts.google.com/specimen/Bodoni+Moda</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2942434"/>
            <a:ext cx="10880202" cy="2215991"/>
          </a:xfrm>
          <a:prstGeom prst="rect">
            <a:avLst/>
          </a:prstGeom>
          <a:noFill/>
        </p:spPr>
        <p:txBody>
          <a:bodyPr wrap="square" rtlCol="0">
            <a:spAutoFit/>
          </a:bodyPr>
          <a:lstStyle/>
          <a:p>
            <a:pPr algn="ctr"/>
            <a:r>
              <a:rPr lang="en-US" altLang="zh-CN" sz="13800">
                <a:solidFill>
                  <a:schemeClr val="accent2"/>
                </a:solidFill>
                <a:latin typeface="Bodoni Moda 28pt ExtraBold" pitchFamily="2" charset="0"/>
              </a:rPr>
              <a:t>Aa </a:t>
            </a:r>
            <a:r>
              <a:rPr lang="en-US" altLang="zh-CN" sz="13800">
                <a:solidFill>
                  <a:schemeClr val="accent2"/>
                </a:solidFill>
                <a:latin typeface="+mj-lt"/>
              </a:rPr>
              <a:t>Bb </a:t>
            </a:r>
            <a:r>
              <a:rPr lang="en-US" altLang="zh-CN" sz="13800">
                <a:solidFill>
                  <a:schemeClr val="accent2"/>
                </a:solidFill>
              </a:rPr>
              <a:t>Cc</a:t>
            </a:r>
            <a:endParaRPr lang="zh-CN" altLang="en-US" sz="13800">
              <a:solidFill>
                <a:schemeClr val="accent2"/>
              </a:solidFill>
            </a:endParaRPr>
          </a:p>
        </p:txBody>
      </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Fonts</a:t>
            </a:r>
            <a:endParaRPr lang="en-US" sz="4400">
              <a:latin typeface="Bodoni Moda 28pt ExtraBold" pitchFamily="2" charset="0"/>
            </a:endParaRPr>
          </a:p>
        </p:txBody>
      </p:sp>
      <p:sp>
        <p:nvSpPr>
          <p:cNvPr id="7" name="Rectangle 6">
            <a:extLst>
              <a:ext uri="{FF2B5EF4-FFF2-40B4-BE49-F238E27FC236}">
                <a16:creationId xmlns:a16="http://schemas.microsoft.com/office/drawing/2014/main" id="{8410F6C4-9A3D-F1F5-0638-7E056F888C84}"/>
              </a:ext>
            </a:extLst>
          </p:cNvPr>
          <p:cNvSpPr/>
          <p:nvPr/>
        </p:nvSpPr>
        <p:spPr>
          <a:xfrm>
            <a:off x="6019800" y="6449781"/>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61938" y="2029609"/>
            <a:ext cx="355274" cy="355274"/>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62078" y="2009809"/>
            <a:ext cx="395246" cy="394873"/>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7792" y="2009809"/>
            <a:ext cx="395246" cy="394873"/>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13618" y="2009809"/>
            <a:ext cx="287487" cy="394873"/>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01685" y="2009623"/>
            <a:ext cx="287486" cy="395246"/>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89750" y="2009623"/>
            <a:ext cx="323281" cy="395246"/>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3610" y="2009623"/>
            <a:ext cx="323654" cy="395246"/>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37845" y="2009623"/>
            <a:ext cx="323654" cy="395246"/>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2138" y="2009809"/>
            <a:ext cx="323654" cy="394873"/>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7905" y="2009623"/>
            <a:ext cx="323654" cy="395246"/>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6373" y="2010158"/>
            <a:ext cx="323140" cy="394178"/>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30092" y="2010158"/>
            <a:ext cx="395246" cy="394178"/>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25919" y="2010158"/>
            <a:ext cx="323140" cy="394178"/>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49638" y="2010158"/>
            <a:ext cx="323140" cy="394178"/>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173359" y="2072648"/>
            <a:ext cx="394711" cy="269194"/>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8649" y="2010158"/>
            <a:ext cx="394711" cy="394178"/>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763940" y="2045676"/>
            <a:ext cx="323140" cy="323140"/>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87661" y="2009890"/>
            <a:ext cx="394178" cy="394711"/>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2417" y="2009890"/>
            <a:ext cx="395246" cy="394711"/>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49" y="2009623"/>
            <a:ext cx="395246" cy="395246"/>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2221" y="2719868"/>
            <a:ext cx="394707" cy="395246"/>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1614" y="2755898"/>
            <a:ext cx="395246" cy="323187"/>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41545" y="2719868"/>
            <a:ext cx="395246" cy="395246"/>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91477" y="2872590"/>
            <a:ext cx="394170" cy="89804"/>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40333" y="2719868"/>
            <a:ext cx="394707" cy="395246"/>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89725" y="2719868"/>
            <a:ext cx="394707" cy="395246"/>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39118" y="2719868"/>
            <a:ext cx="394170" cy="395246"/>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87973" y="2738150"/>
            <a:ext cx="394707" cy="358679"/>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7366" y="2738150"/>
            <a:ext cx="394707" cy="358679"/>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86758" y="2737883"/>
            <a:ext cx="395246" cy="35921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6690" y="2719868"/>
            <a:ext cx="394127" cy="395246"/>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5503" y="2719868"/>
            <a:ext cx="394127" cy="395246"/>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34314" y="2719868"/>
            <a:ext cx="394687" cy="395246"/>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83687" y="2720149"/>
            <a:ext cx="394687" cy="394686"/>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33060" y="2755928"/>
            <a:ext cx="394687" cy="323129"/>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2433" y="2720149"/>
            <a:ext cx="394127" cy="394686"/>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31244" y="2755648"/>
            <a:ext cx="394687" cy="323688"/>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80617" y="2719868"/>
            <a:ext cx="394687" cy="395246"/>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29991" y="2719868"/>
            <a:ext cx="394127" cy="395246"/>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808" y="2719868"/>
            <a:ext cx="394687" cy="395246"/>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1952" y="3466394"/>
            <a:ext cx="395246" cy="32268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3039" y="3466394"/>
            <a:ext cx="394697" cy="32268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63576" y="3430112"/>
            <a:ext cx="394697" cy="395246"/>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24114" y="3430388"/>
            <a:ext cx="394146" cy="394697"/>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84099" y="3430388"/>
            <a:ext cx="394697" cy="394697"/>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44637" y="3435060"/>
            <a:ext cx="394697" cy="385350"/>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05173" y="3430112"/>
            <a:ext cx="395246" cy="395246"/>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6260" y="3430112"/>
            <a:ext cx="394146" cy="395246"/>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26246" y="3430112"/>
            <a:ext cx="395246" cy="395246"/>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87333" y="3430112"/>
            <a:ext cx="358964" cy="395246"/>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12138" y="3430112"/>
            <a:ext cx="395246" cy="395246"/>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73225" y="3430112"/>
            <a:ext cx="395246" cy="395246"/>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34312" y="3430112"/>
            <a:ext cx="358207" cy="395246"/>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58360" y="3430366"/>
            <a:ext cx="251151" cy="394738"/>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75352" y="3430366"/>
            <a:ext cx="395246" cy="394738"/>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36439" y="3430366"/>
            <a:ext cx="394738" cy="394738"/>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97017" y="3430112"/>
            <a:ext cx="394738" cy="395246"/>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57595" y="3430112"/>
            <a:ext cx="394738" cy="395246"/>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8174" y="3430112"/>
            <a:ext cx="394738" cy="395246"/>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757" y="3430112"/>
            <a:ext cx="394738" cy="395246"/>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19307" y="1429657"/>
            <a:ext cx="7051769" cy="369332"/>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71727" y="4140357"/>
            <a:ext cx="323297" cy="395437"/>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53733" y="4140357"/>
            <a:ext cx="323297" cy="395437"/>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35739" y="4140357"/>
            <a:ext cx="395437" cy="395437"/>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89884" y="4158527"/>
            <a:ext cx="394903" cy="359099"/>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43495" y="4158527"/>
            <a:ext cx="395437" cy="359099"/>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497640" y="4140357"/>
            <a:ext cx="395437" cy="395437"/>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51785" y="4140623"/>
            <a:ext cx="394369" cy="39490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4862" y="4140623"/>
            <a:ext cx="394903" cy="39490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8473" y="4140623"/>
            <a:ext cx="394903" cy="39490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2084" y="4176426"/>
            <a:ext cx="394903" cy="323297"/>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5696" y="4158415"/>
            <a:ext cx="395437" cy="359323"/>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840" y="4194072"/>
            <a:ext cx="395437" cy="288006"/>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3986" y="4176242"/>
            <a:ext cx="395437" cy="323665"/>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28130" y="4176242"/>
            <a:ext cx="395437" cy="323665"/>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82275" y="4140357"/>
            <a:ext cx="395437" cy="395437"/>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36420" y="4140357"/>
            <a:ext cx="395437" cy="395437"/>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90565" y="4140357"/>
            <a:ext cx="395437" cy="395437"/>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4710" y="4176242"/>
            <a:ext cx="395437" cy="323665"/>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98855" y="4158185"/>
            <a:ext cx="395437" cy="359779"/>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2994" y="4176242"/>
            <a:ext cx="395437" cy="323665"/>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35657" y="4850793"/>
            <a:ext cx="395437" cy="395437"/>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84291" y="4850793"/>
            <a:ext cx="394484" cy="395437"/>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1972" y="4887044"/>
            <a:ext cx="395437" cy="322932"/>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80606" y="4886805"/>
            <a:ext cx="394960" cy="323409"/>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28763" y="4886805"/>
            <a:ext cx="394960" cy="323409"/>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76921" y="4886805"/>
            <a:ext cx="394960" cy="323409"/>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25078" y="4868919"/>
            <a:ext cx="395437" cy="35918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73712" y="4886805"/>
            <a:ext cx="394484" cy="323409"/>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21393" y="4851269"/>
            <a:ext cx="395437" cy="394484"/>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0027" y="4850793"/>
            <a:ext cx="395437" cy="395437"/>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8661" y="4850793"/>
            <a:ext cx="394955" cy="395437"/>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6813" y="4868876"/>
            <a:ext cx="394955" cy="359269"/>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14965" y="4886959"/>
            <a:ext cx="394955" cy="32310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63117" y="4850793"/>
            <a:ext cx="394955" cy="395437"/>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1269" y="4850793"/>
            <a:ext cx="394955" cy="395437"/>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9421" y="4868876"/>
            <a:ext cx="395437" cy="359269"/>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8055" y="4922886"/>
            <a:ext cx="394955" cy="251247"/>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56207" y="4851033"/>
            <a:ext cx="394955" cy="394955"/>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04359" y="4851033"/>
            <a:ext cx="395437" cy="394955"/>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2994" y="4851033"/>
            <a:ext cx="394955" cy="394955"/>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35910" y="5597172"/>
            <a:ext cx="394932" cy="323539"/>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287" y="5561225"/>
            <a:ext cx="323034" cy="395437"/>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8767" y="5561225"/>
            <a:ext cx="269364" cy="395437"/>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90577" y="5561476"/>
            <a:ext cx="394932" cy="394932"/>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07956" y="5561476"/>
            <a:ext cx="394932" cy="394932"/>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25335" y="5561476"/>
            <a:ext cx="215188" cy="394932"/>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968" y="5597425"/>
            <a:ext cx="395437" cy="323034"/>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80852" y="5561730"/>
            <a:ext cx="323034" cy="39442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26331" y="5561730"/>
            <a:ext cx="394932" cy="39442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12" y="5561476"/>
            <a:ext cx="394932" cy="394932"/>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19307" y="6268463"/>
            <a:ext cx="7051769"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61419" y="6884259"/>
            <a:ext cx="214725" cy="393036"/>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48489" y="6883725"/>
            <a:ext cx="393573" cy="39410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14406" y="6955477"/>
            <a:ext cx="393573" cy="250600"/>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80324" y="6955745"/>
            <a:ext cx="393573" cy="250065"/>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46241" y="6955745"/>
            <a:ext cx="393573" cy="250065"/>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12159" y="6901663"/>
            <a:ext cx="393573" cy="358231"/>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78076" y="6884259"/>
            <a:ext cx="214725" cy="393036"/>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65145" y="6884259"/>
            <a:ext cx="286477" cy="393036"/>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3968" y="6937806"/>
            <a:ext cx="394108" cy="28594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421" y="6884259"/>
            <a:ext cx="393573" cy="393036"/>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339" y="6883989"/>
            <a:ext cx="393579" cy="393579"/>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22261" y="6883989"/>
            <a:ext cx="393579" cy="393579"/>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688185" y="6883989"/>
            <a:ext cx="392516" cy="393579"/>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53045" y="6883725"/>
            <a:ext cx="393579" cy="39410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18968" y="6883725"/>
            <a:ext cx="393579" cy="39410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84891" y="6883725"/>
            <a:ext cx="393579" cy="39410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50814" y="6884254"/>
            <a:ext cx="393579" cy="393047"/>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6737" y="6884254"/>
            <a:ext cx="393579" cy="393047"/>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2660" y="6919794"/>
            <a:ext cx="392516" cy="32197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7533" y="6883989"/>
            <a:ext cx="393579" cy="393579"/>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72180" y="7461425"/>
            <a:ext cx="393203" cy="393203"/>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5863" y="7461425"/>
            <a:ext cx="393203" cy="393203"/>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9546" y="7461425"/>
            <a:ext cx="393656" cy="393203"/>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63681" y="7460972"/>
            <a:ext cx="393203" cy="39410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27363" y="7460972"/>
            <a:ext cx="393203" cy="394107"/>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91046" y="7460972"/>
            <a:ext cx="393656" cy="39410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55181" y="7550790"/>
            <a:ext cx="393203" cy="214475"/>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18864" y="7550790"/>
            <a:ext cx="394108" cy="214475"/>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83452" y="7550790"/>
            <a:ext cx="393203" cy="214475"/>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7134" y="7550790"/>
            <a:ext cx="393203" cy="214475"/>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10816" y="7550367"/>
            <a:ext cx="393627" cy="215318"/>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74924" y="7550367"/>
            <a:ext cx="394108" cy="215318"/>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9512" y="7460972"/>
            <a:ext cx="358062" cy="39410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68054" y="7514560"/>
            <a:ext cx="394108" cy="286930"/>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532641" y="7461212"/>
            <a:ext cx="394108" cy="393627"/>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297228" y="7514560"/>
            <a:ext cx="393627" cy="286930"/>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061336" y="7460972"/>
            <a:ext cx="393627" cy="39410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825443" y="7460972"/>
            <a:ext cx="358541" cy="39410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54464" y="7460972"/>
            <a:ext cx="214357" cy="39410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9290" y="7461212"/>
            <a:ext cx="286450" cy="393627"/>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89729" y="8038221"/>
            <a:ext cx="358102" cy="39410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9364" y="8038221"/>
            <a:ext cx="394594" cy="39410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85491" y="8055979"/>
            <a:ext cx="394108" cy="358589"/>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51132" y="8038221"/>
            <a:ext cx="394108" cy="39410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16772" y="8038221"/>
            <a:ext cx="394594" cy="39410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82899" y="8038221"/>
            <a:ext cx="393621" cy="39410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48053" y="8038221"/>
            <a:ext cx="286579" cy="39410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06164" y="8038221"/>
            <a:ext cx="394594" cy="39410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91" y="8038221"/>
            <a:ext cx="394594" cy="39410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38417" y="8038221"/>
            <a:ext cx="394594" cy="39410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04544" y="8038221"/>
            <a:ext cx="394108" cy="39410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70185" y="8038221"/>
            <a:ext cx="394108" cy="39410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35825" y="8038221"/>
            <a:ext cx="394596" cy="39410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01955" y="8056090"/>
            <a:ext cx="394596" cy="358370"/>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68084" y="8038221"/>
            <a:ext cx="215414" cy="39410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5030" y="8038221"/>
            <a:ext cx="322629" cy="39410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49193" y="8038221"/>
            <a:ext cx="394108" cy="39410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4833" y="8038221"/>
            <a:ext cx="394108" cy="39410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0474" y="8038221"/>
            <a:ext cx="394596" cy="39410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6599" y="8038221"/>
            <a:ext cx="393618" cy="39410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90337" y="8615977"/>
            <a:ext cx="356889" cy="39308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7710" y="8615977"/>
            <a:ext cx="357399" cy="39308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85594" y="8651411"/>
            <a:ext cx="393087" cy="322221"/>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69166" y="8615723"/>
            <a:ext cx="393087" cy="393597"/>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52739" y="8723044"/>
            <a:ext cx="393087" cy="178954"/>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36311" y="8634077"/>
            <a:ext cx="393087" cy="356889"/>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1358054"/>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14913" y="1924508"/>
            <a:ext cx="392408" cy="285879"/>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7996" y="1906976"/>
            <a:ext cx="392408" cy="32093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01078" y="1871243"/>
            <a:ext cx="392408" cy="392408"/>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44160" y="1871017"/>
            <a:ext cx="392408" cy="392857"/>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87242" y="1871017"/>
            <a:ext cx="392408" cy="392857"/>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0325" y="1871017"/>
            <a:ext cx="392408" cy="392857"/>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73407" y="1871017"/>
            <a:ext cx="392408" cy="392857"/>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16490" y="1871017"/>
            <a:ext cx="392408" cy="392857"/>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59572" y="1960243"/>
            <a:ext cx="392408" cy="214408"/>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02654" y="1924732"/>
            <a:ext cx="392408" cy="285429"/>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5736" y="1942507"/>
            <a:ext cx="391505" cy="24987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7916" y="1960550"/>
            <a:ext cx="392406" cy="213794"/>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30997" y="1924918"/>
            <a:ext cx="391505" cy="285059"/>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73176" y="1942733"/>
            <a:ext cx="392406" cy="249426"/>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6257" y="1960325"/>
            <a:ext cx="391505" cy="214245"/>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8437" y="1924692"/>
            <a:ext cx="391956" cy="285510"/>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1067" y="1942507"/>
            <a:ext cx="391956" cy="24987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3697" y="1924918"/>
            <a:ext cx="391956" cy="285059"/>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6327" y="1871017"/>
            <a:ext cx="391956" cy="392857"/>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28957" y="1871017"/>
            <a:ext cx="391505" cy="392857"/>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14687" y="2473621"/>
            <a:ext cx="392857" cy="357363"/>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824" y="2473621"/>
            <a:ext cx="392857" cy="357363"/>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0960" y="2473621"/>
            <a:ext cx="392857" cy="357363"/>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9096" y="2496230"/>
            <a:ext cx="392857" cy="312146"/>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47233" y="2455874"/>
            <a:ext cx="321871" cy="392857"/>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4382" y="2455874"/>
            <a:ext cx="357363" cy="392857"/>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57024" y="2456119"/>
            <a:ext cx="392857" cy="392371"/>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15160" y="2491611"/>
            <a:ext cx="392857" cy="321386"/>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3297" y="2473621"/>
            <a:ext cx="392857" cy="357363"/>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31434" y="2473863"/>
            <a:ext cx="393829" cy="356878"/>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0540" y="2473666"/>
            <a:ext cx="392383" cy="357274"/>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8203" y="2473666"/>
            <a:ext cx="391435" cy="357274"/>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04917" y="2473666"/>
            <a:ext cx="391435" cy="357274"/>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61630" y="2496441"/>
            <a:ext cx="392383" cy="31172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19292" y="2455874"/>
            <a:ext cx="392383" cy="392857"/>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76954" y="2509488"/>
            <a:ext cx="392383" cy="285629"/>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34615" y="2491697"/>
            <a:ext cx="391908" cy="321214"/>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91803" y="2456112"/>
            <a:ext cx="285629" cy="392383"/>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42710" y="2456112"/>
            <a:ext cx="321213" cy="392383"/>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29193" y="2455874"/>
            <a:ext cx="391908" cy="392857"/>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3203306"/>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75115" y="3799898"/>
            <a:ext cx="284552" cy="39119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5183" y="3799898"/>
            <a:ext cx="284552" cy="39119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75249" y="3799898"/>
            <a:ext cx="390215" cy="39119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30978" y="3800145"/>
            <a:ext cx="391689" cy="390706"/>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88183" y="3800145"/>
            <a:ext cx="390706" cy="390706"/>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44404" y="3853223"/>
            <a:ext cx="390215" cy="284553"/>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00133" y="3844376"/>
            <a:ext cx="390706" cy="302245"/>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56354" y="3835776"/>
            <a:ext cx="391198" cy="319445"/>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13067" y="3817838"/>
            <a:ext cx="391198" cy="355322"/>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69779" y="3817838"/>
            <a:ext cx="390706" cy="355322"/>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26000" y="3835531"/>
            <a:ext cx="390700" cy="319936"/>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2215" y="3800647"/>
            <a:ext cx="390201" cy="389703"/>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0837931" y="3800647"/>
            <a:ext cx="390700" cy="389703"/>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94145" y="3799898"/>
            <a:ext cx="390700" cy="39119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50359" y="3799898"/>
            <a:ext cx="319936" cy="39119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035810" y="3799898"/>
            <a:ext cx="319438" cy="39119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0762" y="3800398"/>
            <a:ext cx="390700" cy="390202"/>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76976" y="3800398"/>
            <a:ext cx="390201" cy="390202"/>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32692" y="3826809"/>
            <a:ext cx="390700" cy="337378"/>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8905" y="3800398"/>
            <a:ext cx="390201" cy="390202"/>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1793" y="4463209"/>
            <a:ext cx="391198" cy="39119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5496" y="4463209"/>
            <a:ext cx="354381" cy="39119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2382" y="4463209"/>
            <a:ext cx="319095" cy="39119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3981" y="4463209"/>
            <a:ext cx="390176" cy="39119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26663" y="4463209"/>
            <a:ext cx="354892" cy="39119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44060" y="4463209"/>
            <a:ext cx="390687" cy="39119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97252" y="4463465"/>
            <a:ext cx="390687" cy="390688"/>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50443" y="4463465"/>
            <a:ext cx="319095" cy="390688"/>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32043" y="4463465"/>
            <a:ext cx="390176" cy="390688"/>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4725" y="4463209"/>
            <a:ext cx="390687" cy="39119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37917" y="4463209"/>
            <a:ext cx="391198" cy="39119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1619" y="4463209"/>
            <a:ext cx="390284" cy="39119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44409" y="4463209"/>
            <a:ext cx="390742" cy="39119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97656" y="4463209"/>
            <a:ext cx="391198" cy="39119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51359" y="4463209"/>
            <a:ext cx="390284" cy="39119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04149" y="4463209"/>
            <a:ext cx="390742" cy="39119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57396" y="4463209"/>
            <a:ext cx="391198" cy="39119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1099" y="4463209"/>
            <a:ext cx="391198" cy="39119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4803" y="4463209"/>
            <a:ext cx="391198" cy="39119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18512" y="4463209"/>
            <a:ext cx="390742" cy="39119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2026" y="5126522"/>
            <a:ext cx="390732" cy="39119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394" y="5126522"/>
            <a:ext cx="390732" cy="39119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762" y="5126522"/>
            <a:ext cx="391665" cy="39119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13062" y="5126522"/>
            <a:ext cx="390732" cy="39119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76431" y="5126522"/>
            <a:ext cx="391665" cy="39119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40731" y="5126522"/>
            <a:ext cx="391198" cy="39119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504565" y="5126755"/>
            <a:ext cx="391198" cy="390732"/>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68398" y="5126755"/>
            <a:ext cx="390732" cy="390732"/>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31766" y="5126755"/>
            <a:ext cx="390732" cy="390732"/>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95135" y="5126755"/>
            <a:ext cx="390732" cy="390732"/>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8503" y="5126522"/>
            <a:ext cx="391198" cy="39119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22337" y="5126522"/>
            <a:ext cx="391712" cy="39119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6684" y="5126522"/>
            <a:ext cx="391198" cy="39119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50518" y="5126522"/>
            <a:ext cx="391198" cy="39119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14351" y="5126522"/>
            <a:ext cx="319744" cy="39119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06731" y="5126522"/>
            <a:ext cx="320258" cy="39119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99626" y="5126522"/>
            <a:ext cx="320772" cy="39119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93032" y="5126522"/>
            <a:ext cx="320258" cy="39119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85926" y="5126522"/>
            <a:ext cx="319744" cy="39119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300" y="5126522"/>
            <a:ext cx="319744" cy="39119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5893003"/>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68084" y="6521874"/>
            <a:ext cx="284763" cy="391061"/>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5864" y="6521874"/>
            <a:ext cx="391549" cy="391061"/>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10429" y="6521874"/>
            <a:ext cx="178464" cy="391061"/>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71910" y="6521387"/>
            <a:ext cx="391549" cy="392036"/>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46475" y="6521387"/>
            <a:ext cx="392524" cy="392036"/>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22016" y="6521387"/>
            <a:ext cx="392524" cy="392036"/>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97556" y="6521387"/>
            <a:ext cx="392524" cy="392036"/>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73097" y="6521387"/>
            <a:ext cx="392524" cy="392036"/>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48637" y="6521387"/>
            <a:ext cx="320846" cy="392036"/>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2500" y="6521874"/>
            <a:ext cx="320846" cy="391061"/>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56364" y="6521387"/>
            <a:ext cx="391557" cy="392036"/>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30937" y="6521387"/>
            <a:ext cx="392036" cy="392036"/>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05989" y="6521387"/>
            <a:ext cx="392036" cy="392036"/>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81042" y="6521387"/>
            <a:ext cx="392036" cy="392036"/>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56095" y="6521387"/>
            <a:ext cx="284682" cy="392036"/>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23792" y="6521387"/>
            <a:ext cx="320625" cy="392036"/>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7434" y="6521387"/>
            <a:ext cx="320625" cy="392036"/>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31076" y="6557092"/>
            <a:ext cx="392036" cy="320627"/>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6129" y="6521387"/>
            <a:ext cx="391557" cy="392036"/>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0713" y="6521387"/>
            <a:ext cx="391557" cy="392036"/>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7151603"/>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8455" y="7707299"/>
            <a:ext cx="389748" cy="390283"/>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732834" y="7707299"/>
            <a:ext cx="390283" cy="390283"/>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537747" y="7707299"/>
            <a:ext cx="194607" cy="390283"/>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6987" y="7707299"/>
            <a:ext cx="195141" cy="390283"/>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756758" y="7804870"/>
            <a:ext cx="390817" cy="195141"/>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562206" y="7804870"/>
            <a:ext cx="390817" cy="195141"/>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367654" y="7813424"/>
            <a:ext cx="354997" cy="178033"/>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137283" y="7813424"/>
            <a:ext cx="354997" cy="178033"/>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906911" y="7724942"/>
            <a:ext cx="178032" cy="354997"/>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99574" y="7724942"/>
            <a:ext cx="176964" cy="354997"/>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91170" y="7707299"/>
            <a:ext cx="390748" cy="390283"/>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96549" y="7707299"/>
            <a:ext cx="390283" cy="390283"/>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01464" y="7707299"/>
            <a:ext cx="390283" cy="390283"/>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06377" y="7707533"/>
            <a:ext cx="390748" cy="389817"/>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1757" y="7707533"/>
            <a:ext cx="390283" cy="389817"/>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16671" y="7796000"/>
            <a:ext cx="390283" cy="212882"/>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21585" y="7796233"/>
            <a:ext cx="390283" cy="212415"/>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726500" y="7707533"/>
            <a:ext cx="212882" cy="389817"/>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54012" y="7707533"/>
            <a:ext cx="212882" cy="389817"/>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981520" y="7707533"/>
            <a:ext cx="390748" cy="389817"/>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8189" y="8311990"/>
            <a:ext cx="390283" cy="389817"/>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6682" y="8311990"/>
            <a:ext cx="390283" cy="389817"/>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5176" y="8311990"/>
            <a:ext cx="390283" cy="389817"/>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03669" y="8311757"/>
            <a:ext cx="390748" cy="390283"/>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62628" y="8311757"/>
            <a:ext cx="266251" cy="390283"/>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97089" y="8311757"/>
            <a:ext cx="266717" cy="390283"/>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32016" y="8373773"/>
            <a:ext cx="390283" cy="266251"/>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90510" y="8373773"/>
            <a:ext cx="390748" cy="266251"/>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49469" y="8311990"/>
            <a:ext cx="283970" cy="389817"/>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01648" y="8364913"/>
            <a:ext cx="390748" cy="283970"/>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60607" y="8312262"/>
            <a:ext cx="389775" cy="389269"/>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18593" y="8312262"/>
            <a:ext cx="389775" cy="389269"/>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676579" y="8312262"/>
            <a:ext cx="389775" cy="389269"/>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34565" y="8311757"/>
            <a:ext cx="389775" cy="390283"/>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92551" y="8311757"/>
            <a:ext cx="389775" cy="390283"/>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50537" y="8311757"/>
            <a:ext cx="389775" cy="390283"/>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08523" y="8312009"/>
            <a:ext cx="389775" cy="389775"/>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466509" y="8382717"/>
            <a:ext cx="389775" cy="248361"/>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4495" y="8365229"/>
            <a:ext cx="389775" cy="283335"/>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2493" y="8347743"/>
            <a:ext cx="389775" cy="318307"/>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03145" y="1284662"/>
            <a:ext cx="7081711"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1831288"/>
            <a:ext cx="394326" cy="394852"/>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5682" y="1831288"/>
            <a:ext cx="394326" cy="394852"/>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1611" y="1831288"/>
            <a:ext cx="394852" cy="394852"/>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8068" y="1831026"/>
            <a:ext cx="394852" cy="395378"/>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34525" y="1831026"/>
            <a:ext cx="394852" cy="395378"/>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90982" y="1885252"/>
            <a:ext cx="394852" cy="286925"/>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47439" y="1831026"/>
            <a:ext cx="287452" cy="395378"/>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96495" y="1831026"/>
            <a:ext cx="394852" cy="395378"/>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2952" y="1920788"/>
            <a:ext cx="394852" cy="215853"/>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09408" y="1884989"/>
            <a:ext cx="394326" cy="287452"/>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5339" y="1912087"/>
            <a:ext cx="394916" cy="233255"/>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1860" y="1867052"/>
            <a:ext cx="395841" cy="323324"/>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9305" y="1848808"/>
            <a:ext cx="395378" cy="359813"/>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36286" y="1867052"/>
            <a:ext cx="394916" cy="323324"/>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92808" y="1848808"/>
            <a:ext cx="395841" cy="359813"/>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0252" y="1831256"/>
            <a:ext cx="395378" cy="394916"/>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7234" y="1831026"/>
            <a:ext cx="395378" cy="395378"/>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64216" y="1831026"/>
            <a:ext cx="394916" cy="395378"/>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20737" y="1858276"/>
            <a:ext cx="394916" cy="340874"/>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7257" y="1831026"/>
            <a:ext cx="394916" cy="395378"/>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2465200"/>
            <a:ext cx="395378" cy="394876"/>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2749" y="2465200"/>
            <a:ext cx="395881" cy="394876"/>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6249" y="2465200"/>
            <a:ext cx="394876" cy="394876"/>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58745" y="2464951"/>
            <a:ext cx="395881" cy="395378"/>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42244" y="2464951"/>
            <a:ext cx="394876" cy="395378"/>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724742" y="2464951"/>
            <a:ext cx="395378" cy="395378"/>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507739" y="2464951"/>
            <a:ext cx="395378" cy="395378"/>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90737" y="2464951"/>
            <a:ext cx="395881" cy="395378"/>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74237" y="2464951"/>
            <a:ext cx="394876" cy="395378"/>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56729" y="2464951"/>
            <a:ext cx="179627" cy="395378"/>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03145" y="3277536"/>
            <a:ext cx="7081711"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4040791"/>
            <a:ext cx="396239" cy="396237"/>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5033" y="4040791"/>
            <a:ext cx="396769" cy="396237"/>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0846" y="4040791"/>
            <a:ext cx="396769" cy="396237"/>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6658" y="4041058"/>
            <a:ext cx="396239" cy="395707"/>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31939" y="4041058"/>
            <a:ext cx="396769" cy="395707"/>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87752" y="4041058"/>
            <a:ext cx="396769" cy="395707"/>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43565" y="4041058"/>
            <a:ext cx="396239" cy="395707"/>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98846" y="4041058"/>
            <a:ext cx="396769" cy="395707"/>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54659" y="4041058"/>
            <a:ext cx="396239" cy="395707"/>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09941" y="4040791"/>
            <a:ext cx="396769" cy="396237"/>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5753" y="4040791"/>
            <a:ext cx="395710" cy="396237"/>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0506" y="4041320"/>
            <a:ext cx="394127" cy="395183"/>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73675" y="4041320"/>
            <a:ext cx="394127" cy="395183"/>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26845" y="4041320"/>
            <a:ext cx="394653" cy="395183"/>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80541" y="4041320"/>
            <a:ext cx="395183" cy="395183"/>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34767" y="4040791"/>
            <a:ext cx="395710" cy="396237"/>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89519" y="4041057"/>
            <a:ext cx="395710" cy="395709"/>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44272" y="4041057"/>
            <a:ext cx="395710" cy="395709"/>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99023" y="4041057"/>
            <a:ext cx="324483" cy="395709"/>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2541" y="4041057"/>
            <a:ext cx="395710" cy="395709"/>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4808970"/>
            <a:ext cx="396236" cy="396237"/>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935" y="4808970"/>
            <a:ext cx="396236" cy="396237"/>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8118" y="4808970"/>
            <a:ext cx="395743" cy="396237"/>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01809" y="4827206"/>
            <a:ext cx="396236" cy="35976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65992" y="4917147"/>
            <a:ext cx="396236" cy="17988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0175" y="4808970"/>
            <a:ext cx="143907" cy="396237"/>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42031" y="4863182"/>
            <a:ext cx="396236" cy="287814"/>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06214" y="4845194"/>
            <a:ext cx="396236" cy="323790"/>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397" y="4808970"/>
            <a:ext cx="395743" cy="396237"/>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4088" y="4808970"/>
            <a:ext cx="396236" cy="396237"/>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98271" y="4809238"/>
            <a:ext cx="396237" cy="395704"/>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62456" y="4809238"/>
            <a:ext cx="396237" cy="395704"/>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26641" y="4809238"/>
            <a:ext cx="396237" cy="395704"/>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90826" y="4808970"/>
            <a:ext cx="396237" cy="396237"/>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55011" y="4808970"/>
            <a:ext cx="396237" cy="396237"/>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19196" y="4808970"/>
            <a:ext cx="396237" cy="396237"/>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83380" y="4808970"/>
            <a:ext cx="396237" cy="396237"/>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7565" y="4808970"/>
            <a:ext cx="396237" cy="396237"/>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1750" y="4808970"/>
            <a:ext cx="396237" cy="396237"/>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5936" y="4808970"/>
            <a:ext cx="396237" cy="396237"/>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5577396"/>
            <a:ext cx="396237" cy="395744"/>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1052" y="5577396"/>
            <a:ext cx="252330" cy="395744"/>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48446" y="5577396"/>
            <a:ext cx="180377" cy="395744"/>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823886" y="5577149"/>
            <a:ext cx="252330" cy="396237"/>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71279" y="5577149"/>
            <a:ext cx="323792" cy="396237"/>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0135" y="5577149"/>
            <a:ext cx="324284" cy="396237"/>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9481" y="5577149"/>
            <a:ext cx="360260" cy="396237"/>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64805" y="5577149"/>
            <a:ext cx="324284" cy="396237"/>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384151" y="5685080"/>
            <a:ext cx="396237" cy="18037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175452" y="5577149"/>
            <a:ext cx="395744" cy="396237"/>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66259" y="5577645"/>
            <a:ext cx="395245" cy="395245"/>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6568" y="5577645"/>
            <a:ext cx="395740" cy="395245"/>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547371" y="5577645"/>
            <a:ext cx="395740" cy="395245"/>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38174" y="5577149"/>
            <a:ext cx="395245" cy="396237"/>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28483" y="5577149"/>
            <a:ext cx="395740" cy="396237"/>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19286" y="5577149"/>
            <a:ext cx="395740" cy="396237"/>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10090" y="5595251"/>
            <a:ext cx="396237" cy="360035"/>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01390" y="5577397"/>
            <a:ext cx="395740" cy="395740"/>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92194" y="5577397"/>
            <a:ext cx="395245" cy="395740"/>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2510" y="5577149"/>
            <a:ext cx="395740" cy="396237"/>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6471521"/>
            <a:ext cx="396237" cy="143854"/>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8618" y="6345586"/>
            <a:ext cx="287707" cy="39572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78955" y="6345586"/>
            <a:ext cx="395726" cy="39572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67308" y="6345586"/>
            <a:ext cx="396237" cy="39572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56175" y="6345586"/>
            <a:ext cx="395726" cy="39572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44529" y="6345586"/>
            <a:ext cx="396237" cy="39572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33396" y="6345329"/>
            <a:ext cx="395726" cy="396237"/>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21749" y="6399339"/>
            <a:ext cx="396237" cy="288220"/>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10616" y="6345329"/>
            <a:ext cx="216038" cy="396237"/>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19282" y="6345329"/>
            <a:ext cx="288220" cy="396237"/>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131" y="6345329"/>
            <a:ext cx="396237" cy="396237"/>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8996" y="6345329"/>
            <a:ext cx="288560" cy="396237"/>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0186" y="6345329"/>
            <a:ext cx="179937" cy="396237"/>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42751" y="6345329"/>
            <a:ext cx="396237" cy="396237"/>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31618" y="6372250"/>
            <a:ext cx="396237" cy="342398"/>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20485" y="6372250"/>
            <a:ext cx="396710" cy="342398"/>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09822" y="6345329"/>
            <a:ext cx="396237" cy="396237"/>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98689" y="6381222"/>
            <a:ext cx="396237" cy="324452"/>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7555" y="6363275"/>
            <a:ext cx="395764" cy="36034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5936" y="6345329"/>
            <a:ext cx="396237" cy="396237"/>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Diagrams and Infographics</a:t>
            </a:r>
            <a:endParaRPr lang="en-US" sz="4400">
              <a:latin typeface="Bodoni Moda 28pt ExtraBold"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953FD80-6DBF-827F-8970-E722F263EFC9}"/>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tx1">
                    <a:lumMod val="85000"/>
                    <a:lumOff val="15000"/>
                  </a:schemeClr>
                </a:solidFill>
                <a:latin typeface="Bodoni Moda 28pt ExtraBold" pitchFamily="2" charset="0"/>
                <a:cs typeface="K2D ExtraBold" panose="00000900000000000000" pitchFamily="2" charset="-34"/>
              </a:rPr>
              <a:t>Table of Contents</a:t>
            </a:r>
          </a:p>
        </p:txBody>
      </p:sp>
      <p:grpSp>
        <p:nvGrpSpPr>
          <p:cNvPr id="6" name="Group 5">
            <a:extLst>
              <a:ext uri="{FF2B5EF4-FFF2-40B4-BE49-F238E27FC236}">
                <a16:creationId xmlns:a16="http://schemas.microsoft.com/office/drawing/2014/main" id="{695B7BAB-15BE-65FB-DFE3-3FB5D00CA824}"/>
              </a:ext>
            </a:extLst>
          </p:cNvPr>
          <p:cNvGrpSpPr/>
          <p:nvPr/>
        </p:nvGrpSpPr>
        <p:grpSpPr>
          <a:xfrm>
            <a:off x="1752600" y="5036114"/>
            <a:ext cx="3024488" cy="3191298"/>
            <a:chOff x="1752600" y="5036114"/>
            <a:chExt cx="3024488" cy="3191298"/>
          </a:xfrm>
        </p:grpSpPr>
        <p:sp>
          <p:nvSpPr>
            <p:cNvPr id="3" name="TextBox 2">
              <a:extLst>
                <a:ext uri="{FF2B5EF4-FFF2-40B4-BE49-F238E27FC236}">
                  <a16:creationId xmlns:a16="http://schemas.microsoft.com/office/drawing/2014/main" id="{646F3FAE-1B70-0142-CED8-386AE49BE8B4}"/>
                </a:ext>
              </a:extLst>
            </p:cNvPr>
            <p:cNvSpPr txBox="1"/>
            <p:nvPr/>
          </p:nvSpPr>
          <p:spPr>
            <a:xfrm>
              <a:off x="1752600" y="5036114"/>
              <a:ext cx="1920241" cy="769441"/>
            </a:xfrm>
            <a:prstGeom prst="rect">
              <a:avLst/>
            </a:prstGeom>
            <a:noFill/>
          </p:spPr>
          <p:txBody>
            <a:bodyPr wrap="square" rtlCol="0">
              <a:spAutoFit/>
            </a:bodyPr>
            <a:lstStyle/>
            <a:p>
              <a:r>
                <a:rPr lang="en-US" sz="4400">
                  <a:solidFill>
                    <a:schemeClr val="accent2"/>
                  </a:solidFill>
                  <a:latin typeface="Bodoni Moda 28pt ExtraBold" pitchFamily="2" charset="0"/>
                </a:rPr>
                <a:t>01</a:t>
              </a:r>
            </a:p>
          </p:txBody>
        </p:sp>
        <p:sp>
          <p:nvSpPr>
            <p:cNvPr id="4" name="TextBox 3">
              <a:extLst>
                <a:ext uri="{FF2B5EF4-FFF2-40B4-BE49-F238E27FC236}">
                  <a16:creationId xmlns:a16="http://schemas.microsoft.com/office/drawing/2014/main" id="{6DD83645-DA4C-6FF5-81B1-7B4895A60A43}"/>
                </a:ext>
              </a:extLst>
            </p:cNvPr>
            <p:cNvSpPr txBox="1"/>
            <p:nvPr/>
          </p:nvSpPr>
          <p:spPr>
            <a:xfrm>
              <a:off x="1783080" y="5920323"/>
              <a:ext cx="2225040" cy="830997"/>
            </a:xfrm>
            <a:prstGeom prst="rect">
              <a:avLst/>
            </a:prstGeom>
            <a:noFill/>
          </p:spPr>
          <p:txBody>
            <a:bodyPr wrap="square" rtlCol="0">
              <a:spAutoFit/>
            </a:bodyPr>
            <a:lstStyle/>
            <a:p>
              <a:r>
                <a:rPr lang="en-US" sz="2400">
                  <a:latin typeface="+mj-lt"/>
                </a:rPr>
                <a:t>About Our Company</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92970B-E10E-2C0A-D662-6DF2DB7446A5}"/>
                </a:ext>
              </a:extLst>
            </p:cNvPr>
            <p:cNvSpPr/>
            <p:nvPr/>
          </p:nvSpPr>
          <p:spPr>
            <a:xfrm>
              <a:off x="1767840" y="7058246"/>
              <a:ext cx="3009248" cy="1169166"/>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grpSp>
      <p:grpSp>
        <p:nvGrpSpPr>
          <p:cNvPr id="7" name="Group 6">
            <a:extLst>
              <a:ext uri="{FF2B5EF4-FFF2-40B4-BE49-F238E27FC236}">
                <a16:creationId xmlns:a16="http://schemas.microsoft.com/office/drawing/2014/main" id="{EBAAE144-65DD-9418-87C8-B02D16550AC7}"/>
              </a:ext>
            </a:extLst>
          </p:cNvPr>
          <p:cNvGrpSpPr/>
          <p:nvPr/>
        </p:nvGrpSpPr>
        <p:grpSpPr>
          <a:xfrm>
            <a:off x="5905826" y="5036114"/>
            <a:ext cx="3024488" cy="3191298"/>
            <a:chOff x="5905826" y="5036114"/>
            <a:chExt cx="3024488" cy="3191298"/>
          </a:xfrm>
        </p:grpSpPr>
        <p:sp>
          <p:nvSpPr>
            <p:cNvPr id="8" name="TextBox 7">
              <a:extLst>
                <a:ext uri="{FF2B5EF4-FFF2-40B4-BE49-F238E27FC236}">
                  <a16:creationId xmlns:a16="http://schemas.microsoft.com/office/drawing/2014/main" id="{5B260C62-D651-EEA1-4699-257E966F4791}"/>
                </a:ext>
              </a:extLst>
            </p:cNvPr>
            <p:cNvSpPr txBox="1"/>
            <p:nvPr/>
          </p:nvSpPr>
          <p:spPr>
            <a:xfrm>
              <a:off x="5905826" y="5036114"/>
              <a:ext cx="1920241" cy="769441"/>
            </a:xfrm>
            <a:prstGeom prst="rect">
              <a:avLst/>
            </a:prstGeom>
            <a:noFill/>
          </p:spPr>
          <p:txBody>
            <a:bodyPr wrap="square" rtlCol="0">
              <a:spAutoFit/>
            </a:bodyPr>
            <a:lstStyle/>
            <a:p>
              <a:r>
                <a:rPr lang="en-US" sz="4400">
                  <a:solidFill>
                    <a:schemeClr val="accent2"/>
                  </a:solidFill>
                  <a:latin typeface="Bodoni Moda 28pt ExtraBold" pitchFamily="2" charset="0"/>
                </a:rPr>
                <a:t>02</a:t>
              </a:r>
            </a:p>
          </p:txBody>
        </p:sp>
        <p:sp>
          <p:nvSpPr>
            <p:cNvPr id="9" name="TextBox 8">
              <a:extLst>
                <a:ext uri="{FF2B5EF4-FFF2-40B4-BE49-F238E27FC236}">
                  <a16:creationId xmlns:a16="http://schemas.microsoft.com/office/drawing/2014/main" id="{57E4D9CF-C60D-D7C1-2A71-4AF01F9C07AD}"/>
                </a:ext>
              </a:extLst>
            </p:cNvPr>
            <p:cNvSpPr txBox="1"/>
            <p:nvPr/>
          </p:nvSpPr>
          <p:spPr>
            <a:xfrm>
              <a:off x="5936306" y="5920323"/>
              <a:ext cx="2225040" cy="830997"/>
            </a:xfrm>
            <a:prstGeom prst="rect">
              <a:avLst/>
            </a:prstGeom>
            <a:noFill/>
          </p:spPr>
          <p:txBody>
            <a:bodyPr wrap="square" rtlCol="0">
              <a:spAutoFit/>
            </a:bodyPr>
            <a:lstStyle/>
            <a:p>
              <a:r>
                <a:rPr lang="en-US" sz="2400">
                  <a:latin typeface="+mj-lt"/>
                </a:rPr>
                <a:t>Marketing Analysis</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97E5452-E06E-FB41-CFBB-F2ABB5428420}"/>
                </a:ext>
              </a:extLst>
            </p:cNvPr>
            <p:cNvSpPr/>
            <p:nvPr/>
          </p:nvSpPr>
          <p:spPr>
            <a:xfrm>
              <a:off x="5921066" y="7058246"/>
              <a:ext cx="3009248" cy="1169166"/>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grpSp>
      <p:grpSp>
        <p:nvGrpSpPr>
          <p:cNvPr id="11" name="Group 10">
            <a:extLst>
              <a:ext uri="{FF2B5EF4-FFF2-40B4-BE49-F238E27FC236}">
                <a16:creationId xmlns:a16="http://schemas.microsoft.com/office/drawing/2014/main" id="{D17339FA-9D6E-90A8-3F88-3F0061626683}"/>
              </a:ext>
            </a:extLst>
          </p:cNvPr>
          <p:cNvGrpSpPr/>
          <p:nvPr/>
        </p:nvGrpSpPr>
        <p:grpSpPr>
          <a:xfrm>
            <a:off x="10059052" y="5036114"/>
            <a:ext cx="3024488" cy="3191298"/>
            <a:chOff x="10059052" y="5036114"/>
            <a:chExt cx="3024488" cy="3191298"/>
          </a:xfrm>
        </p:grpSpPr>
        <p:sp>
          <p:nvSpPr>
            <p:cNvPr id="12" name="TextBox 11">
              <a:extLst>
                <a:ext uri="{FF2B5EF4-FFF2-40B4-BE49-F238E27FC236}">
                  <a16:creationId xmlns:a16="http://schemas.microsoft.com/office/drawing/2014/main" id="{14ED51DF-911B-A3FC-FA46-9CF9D7326F48}"/>
                </a:ext>
              </a:extLst>
            </p:cNvPr>
            <p:cNvSpPr txBox="1"/>
            <p:nvPr/>
          </p:nvSpPr>
          <p:spPr>
            <a:xfrm>
              <a:off x="10059052" y="5036114"/>
              <a:ext cx="1920241" cy="769441"/>
            </a:xfrm>
            <a:prstGeom prst="rect">
              <a:avLst/>
            </a:prstGeom>
            <a:noFill/>
          </p:spPr>
          <p:txBody>
            <a:bodyPr wrap="square" rtlCol="0">
              <a:spAutoFit/>
            </a:bodyPr>
            <a:lstStyle/>
            <a:p>
              <a:r>
                <a:rPr lang="en-US" sz="4400">
                  <a:solidFill>
                    <a:schemeClr val="accent2"/>
                  </a:solidFill>
                  <a:latin typeface="Bodoni Moda 28pt ExtraBold" pitchFamily="2" charset="0"/>
                </a:rPr>
                <a:t>03</a:t>
              </a:r>
            </a:p>
          </p:txBody>
        </p:sp>
        <p:sp>
          <p:nvSpPr>
            <p:cNvPr id="13" name="TextBox 12">
              <a:extLst>
                <a:ext uri="{FF2B5EF4-FFF2-40B4-BE49-F238E27FC236}">
                  <a16:creationId xmlns:a16="http://schemas.microsoft.com/office/drawing/2014/main" id="{C067FF6D-9B3E-3FB9-A980-C5AF8F3A4DDD}"/>
                </a:ext>
              </a:extLst>
            </p:cNvPr>
            <p:cNvSpPr txBox="1"/>
            <p:nvPr/>
          </p:nvSpPr>
          <p:spPr>
            <a:xfrm>
              <a:off x="10089532" y="5920323"/>
              <a:ext cx="2225040" cy="830997"/>
            </a:xfrm>
            <a:prstGeom prst="rect">
              <a:avLst/>
            </a:prstGeom>
            <a:noFill/>
          </p:spPr>
          <p:txBody>
            <a:bodyPr wrap="square" rtlCol="0">
              <a:spAutoFit/>
            </a:bodyPr>
            <a:lstStyle/>
            <a:p>
              <a:r>
                <a:rPr lang="en-US" sz="2400">
                  <a:latin typeface="+mj-lt"/>
                </a:rPr>
                <a:t>Professional Services</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A32D458-4867-D64C-C23B-D2FEDFB87569}"/>
                </a:ext>
              </a:extLst>
            </p:cNvPr>
            <p:cNvSpPr/>
            <p:nvPr/>
          </p:nvSpPr>
          <p:spPr>
            <a:xfrm>
              <a:off x="10074292" y="7058246"/>
              <a:ext cx="3009248" cy="1169166"/>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grpSp>
      <p:grpSp>
        <p:nvGrpSpPr>
          <p:cNvPr id="15" name="Group 14">
            <a:extLst>
              <a:ext uri="{FF2B5EF4-FFF2-40B4-BE49-F238E27FC236}">
                <a16:creationId xmlns:a16="http://schemas.microsoft.com/office/drawing/2014/main" id="{70B8D833-B32D-574E-71D7-B4572E13FEA6}"/>
              </a:ext>
            </a:extLst>
          </p:cNvPr>
          <p:cNvGrpSpPr/>
          <p:nvPr/>
        </p:nvGrpSpPr>
        <p:grpSpPr>
          <a:xfrm>
            <a:off x="14212277" y="5036114"/>
            <a:ext cx="3024488" cy="3191298"/>
            <a:chOff x="14212277" y="5036114"/>
            <a:chExt cx="3024488" cy="3191298"/>
          </a:xfrm>
        </p:grpSpPr>
        <p:sp>
          <p:nvSpPr>
            <p:cNvPr id="16" name="TextBox 15">
              <a:extLst>
                <a:ext uri="{FF2B5EF4-FFF2-40B4-BE49-F238E27FC236}">
                  <a16:creationId xmlns:a16="http://schemas.microsoft.com/office/drawing/2014/main" id="{C5E35230-4B35-25D1-B83C-186AE0CB78A5}"/>
                </a:ext>
              </a:extLst>
            </p:cNvPr>
            <p:cNvSpPr txBox="1"/>
            <p:nvPr/>
          </p:nvSpPr>
          <p:spPr>
            <a:xfrm>
              <a:off x="14212277" y="5036114"/>
              <a:ext cx="1920241" cy="769441"/>
            </a:xfrm>
            <a:prstGeom prst="rect">
              <a:avLst/>
            </a:prstGeom>
            <a:noFill/>
          </p:spPr>
          <p:txBody>
            <a:bodyPr wrap="square" rtlCol="0">
              <a:spAutoFit/>
            </a:bodyPr>
            <a:lstStyle/>
            <a:p>
              <a:r>
                <a:rPr lang="en-US" sz="4400">
                  <a:solidFill>
                    <a:schemeClr val="accent2"/>
                  </a:solidFill>
                  <a:latin typeface="Bodoni Moda 28pt ExtraBold" pitchFamily="2" charset="0"/>
                </a:rPr>
                <a:t>04</a:t>
              </a:r>
            </a:p>
          </p:txBody>
        </p:sp>
        <p:sp>
          <p:nvSpPr>
            <p:cNvPr id="17" name="TextBox 16">
              <a:extLst>
                <a:ext uri="{FF2B5EF4-FFF2-40B4-BE49-F238E27FC236}">
                  <a16:creationId xmlns:a16="http://schemas.microsoft.com/office/drawing/2014/main" id="{2449A0C0-7007-D2E5-D3E7-E14A94F3B245}"/>
                </a:ext>
              </a:extLst>
            </p:cNvPr>
            <p:cNvSpPr txBox="1"/>
            <p:nvPr/>
          </p:nvSpPr>
          <p:spPr>
            <a:xfrm>
              <a:off x="14242757" y="5920323"/>
              <a:ext cx="2225040" cy="830997"/>
            </a:xfrm>
            <a:prstGeom prst="rect">
              <a:avLst/>
            </a:prstGeom>
            <a:noFill/>
          </p:spPr>
          <p:txBody>
            <a:bodyPr wrap="square" rtlCol="0">
              <a:spAutoFit/>
            </a:bodyPr>
            <a:lstStyle/>
            <a:p>
              <a:r>
                <a:rPr lang="en-US" sz="2400">
                  <a:latin typeface="+mj-lt"/>
                </a:rPr>
                <a:t>Our Latest Projects</a:t>
              </a: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63B372-317E-1E2D-AB1B-5CAF5491BF46}"/>
                </a:ext>
              </a:extLst>
            </p:cNvPr>
            <p:cNvSpPr/>
            <p:nvPr/>
          </p:nvSpPr>
          <p:spPr>
            <a:xfrm>
              <a:off x="14227517" y="7058246"/>
              <a:ext cx="3009248" cy="1169166"/>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grpSp>
    </p:spTree>
    <p:extLst>
      <p:ext uri="{BB962C8B-B14F-4D97-AF65-F5344CB8AC3E}">
        <p14:creationId xmlns:p14="http://schemas.microsoft.com/office/powerpoint/2010/main" val="77755891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2" presetClass="entr" presetSubtype="4" decel="10000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ppt_x"/>
                                          </p:val>
                                        </p:tav>
                                        <p:tav tm="100000">
                                          <p:val>
                                            <p:strVal val="#ppt_x"/>
                                          </p:val>
                                        </p:tav>
                                      </p:tavLst>
                                    </p:anim>
                                    <p:anim calcmode="lin" valueType="num">
                                      <p:cBhvr additive="base">
                                        <p:cTn id="13" dur="10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ppt_x"/>
                                          </p:val>
                                        </p:tav>
                                        <p:tav tm="100000">
                                          <p:val>
                                            <p:strVal val="#ppt_x"/>
                                          </p:val>
                                        </p:tav>
                                      </p:tavLst>
                                    </p:anim>
                                    <p:anim calcmode="lin" valueType="num">
                                      <p:cBhvr additive="base">
                                        <p:cTn id="21" dur="10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1000" fill="hold"/>
                                        <p:tgtEl>
                                          <p:spTgt spid="15"/>
                                        </p:tgtEl>
                                        <p:attrNameLst>
                                          <p:attrName>ppt_x</p:attrName>
                                        </p:attrNameLst>
                                      </p:cBhvr>
                                      <p:tavLst>
                                        <p:tav tm="0">
                                          <p:val>
                                            <p:strVal val="#ppt_x"/>
                                          </p:val>
                                        </p:tav>
                                        <p:tav tm="100000">
                                          <p:val>
                                            <p:strVal val="#ppt_x"/>
                                          </p:val>
                                        </p:tav>
                                      </p:tavLst>
                                    </p:anim>
                                    <p:anim calcmode="lin" valueType="num">
                                      <p:cBhvr additive="base">
                                        <p:cTn id="25"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Maps</a:t>
            </a:r>
            <a:endParaRPr lang="en-US" sz="4400">
              <a:latin typeface="Bodoni Moda 28pt ExtraBold"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2"/>
                </a:solidFill>
                <a:latin typeface="Bodoni Moda 28pt ExtraBold"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2"/>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2EA074B-FABB-3BA0-58B6-C2BC89869DDD}"/>
              </a:ext>
            </a:extLst>
          </p:cNvPr>
          <p:cNvSpPr/>
          <p:nvPr/>
        </p:nvSpPr>
        <p:spPr>
          <a:xfrm>
            <a:off x="0" y="0"/>
            <a:ext cx="182880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a:extLst>
              <a:ext uri="{FF2B5EF4-FFF2-40B4-BE49-F238E27FC236}">
                <a16:creationId xmlns:a16="http://schemas.microsoft.com/office/drawing/2014/main" id="{1D492800-9380-CC10-1376-F8F5FD81F815}"/>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6D2E0-7CF2-E683-89CD-3DD37563F448}"/>
              </a:ext>
            </a:extLst>
          </p:cNvPr>
          <p:cNvSpPr txBox="1"/>
          <p:nvPr/>
        </p:nvSpPr>
        <p:spPr>
          <a:xfrm>
            <a:off x="1754363" y="4633940"/>
            <a:ext cx="5294137"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Bodoni Moda 28pt ExtraBold" pitchFamily="2" charset="0"/>
              </a:rPr>
              <a:t>About Our Company</a:t>
            </a:r>
          </a:p>
        </p:txBody>
      </p:sp>
      <p:sp>
        <p:nvSpPr>
          <p:cNvPr id="4" name="TextBox 3">
            <a:extLst>
              <a:ext uri="{FF2B5EF4-FFF2-40B4-BE49-F238E27FC236}">
                <a16:creationId xmlns:a16="http://schemas.microsoft.com/office/drawing/2014/main" id="{461D5A25-95EA-C147-1CFA-4CB4947CE457}"/>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accent2"/>
                </a:solidFill>
                <a:latin typeface="Bodoni Moda 28pt ExtraBold" pitchFamily="2" charset="0"/>
              </a:rPr>
              <a:t>01.</a:t>
            </a:r>
          </a:p>
        </p:txBody>
      </p:sp>
      <p:sp>
        <p:nvSpPr>
          <p:cNvPr id="5" name="TextBox 4">
            <a:extLst>
              <a:ext uri="{FF2B5EF4-FFF2-40B4-BE49-F238E27FC236}">
                <a16:creationId xmlns:a16="http://schemas.microsoft.com/office/drawing/2014/main" id="{164BC468-83EB-051C-0D40-4BE19DBDA714}"/>
              </a:ext>
            </a:extLst>
          </p:cNvPr>
          <p:cNvSpPr txBox="1"/>
          <p:nvPr/>
        </p:nvSpPr>
        <p:spPr>
          <a:xfrm>
            <a:off x="1754363" y="7007798"/>
            <a:ext cx="5294137" cy="1025474"/>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 nd ex mea. </a:t>
            </a:r>
          </a:p>
        </p:txBody>
      </p:sp>
      <p:sp>
        <p:nvSpPr>
          <p:cNvPr id="7" name="TextBox 6">
            <a:extLst>
              <a:ext uri="{FF2B5EF4-FFF2-40B4-BE49-F238E27FC236}">
                <a16:creationId xmlns:a16="http://schemas.microsoft.com/office/drawing/2014/main" id="{EE38FFC6-901B-9650-E1FE-CFD4C0D89BA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52975603-1470-A147-B6F4-3E012C8E0C0E}"/>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D634B8D6-77ED-A228-1AEA-1D3DD005C89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1" name="Freeform: Shape 10">
            <a:extLst>
              <a:ext uri="{FF2B5EF4-FFF2-40B4-BE49-F238E27FC236}">
                <a16:creationId xmlns:a16="http://schemas.microsoft.com/office/drawing/2014/main" id="{525A66A7-D3B8-3D7E-387E-E21A5CE877C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236841901"/>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065"/>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189F07B-E601-3797-1D1B-48082A32136D}"/>
              </a:ext>
            </a:extLst>
          </p:cNvPr>
          <p:cNvSpPr/>
          <p:nvPr/>
        </p:nvSpPr>
        <p:spPr>
          <a:xfrm>
            <a:off x="1" y="0"/>
            <a:ext cx="13296900" cy="10287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673E417-6A15-3D28-C8DB-CDA0554F7ABB}"/>
              </a:ext>
            </a:extLst>
          </p:cNvPr>
          <p:cNvSpPr/>
          <p:nvPr/>
        </p:nvSpPr>
        <p:spPr>
          <a:xfrm>
            <a:off x="9640852" y="4981899"/>
            <a:ext cx="7112988"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regione diceret, cum et atqui placerat petentium.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3" name="TextBox 2">
            <a:extLst>
              <a:ext uri="{FF2B5EF4-FFF2-40B4-BE49-F238E27FC236}">
                <a16:creationId xmlns:a16="http://schemas.microsoft.com/office/drawing/2014/main" id="{66DD2AAA-32C5-1A6A-2E70-D42CA86FE8CA}"/>
              </a:ext>
            </a:extLst>
          </p:cNvPr>
          <p:cNvSpPr txBox="1"/>
          <p:nvPr/>
        </p:nvSpPr>
        <p:spPr>
          <a:xfrm>
            <a:off x="9640854" y="2292905"/>
            <a:ext cx="4756766"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Bodoni Moda 28pt ExtraBold" pitchFamily="2" charset="0"/>
              </a:rPr>
              <a:t>About Our Company</a:t>
            </a:r>
            <a:endParaRPr lang="en-US" sz="6000">
              <a:solidFill>
                <a:schemeClr val="tx1">
                  <a:lumMod val="85000"/>
                  <a:lumOff val="15000"/>
                </a:schemeClr>
              </a:solidFill>
              <a:latin typeface="Bodoni Moda 28pt ExtraBold" pitchFamily="2" charset="0"/>
            </a:endParaRPr>
          </a:p>
        </p:txBody>
      </p:sp>
      <p:sp>
        <p:nvSpPr>
          <p:cNvPr id="6" name="TextBox 5">
            <a:extLst>
              <a:ext uri="{FF2B5EF4-FFF2-40B4-BE49-F238E27FC236}">
                <a16:creationId xmlns:a16="http://schemas.microsoft.com/office/drawing/2014/main" id="{9C990D5A-E0B8-EFD5-DF60-17E924FEBA67}"/>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8D0C3063-6CA7-B28A-5D24-A548D2CADB13}"/>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8" name="Picture Placeholder 7">
            <a:extLst>
              <a:ext uri="{FF2B5EF4-FFF2-40B4-BE49-F238E27FC236}">
                <a16:creationId xmlns:a16="http://schemas.microsoft.com/office/drawing/2014/main" id="{25FCE357-5049-78DB-C31F-28157876DD00}"/>
              </a:ext>
            </a:extLst>
          </p:cNvPr>
          <p:cNvSpPr>
            <a:spLocks noGrp="1"/>
          </p:cNvSpPr>
          <p:nvPr>
            <p:ph type="pic" sz="quarter" idx="10"/>
          </p:nvPr>
        </p:nvSpPr>
        <p:spPr/>
      </p:sp>
      <p:sp>
        <p:nvSpPr>
          <p:cNvPr id="9" name="TextBox 8">
            <a:extLst>
              <a:ext uri="{FF2B5EF4-FFF2-40B4-BE49-F238E27FC236}">
                <a16:creationId xmlns:a16="http://schemas.microsoft.com/office/drawing/2014/main" id="{EEB2AEDA-0C7A-44E5-7B30-4585DD787F71}"/>
              </a:ext>
            </a:extLst>
          </p:cNvPr>
          <p:cNvSpPr txBox="1"/>
          <p:nvPr/>
        </p:nvSpPr>
        <p:spPr>
          <a:xfrm>
            <a:off x="877507" y="94286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0" name="Freeform: Shape 9">
            <a:extLst>
              <a:ext uri="{FF2B5EF4-FFF2-40B4-BE49-F238E27FC236}">
                <a16:creationId xmlns:a16="http://schemas.microsoft.com/office/drawing/2014/main" id="{54448FF3-CD36-A1C1-317E-AA23A9BA9734}"/>
              </a:ext>
            </a:extLst>
          </p:cNvPr>
          <p:cNvSpPr/>
          <p:nvPr/>
        </p:nvSpPr>
        <p:spPr>
          <a:xfrm>
            <a:off x="979488" y="9468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2158143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18CBD61F-EE8B-A6C9-E521-4F89B815D68A}"/>
              </a:ext>
            </a:extLst>
          </p:cNvPr>
          <p:cNvSpPr/>
          <p:nvPr/>
        </p:nvSpPr>
        <p:spPr>
          <a:xfrm>
            <a:off x="8743469" y="2705100"/>
            <a:ext cx="801062" cy="557954"/>
          </a:xfrm>
          <a:custGeom>
            <a:avLst/>
            <a:gdLst/>
            <a:ahLst/>
            <a:cxnLst/>
            <a:rect l="l" t="t" r="r" b="b"/>
            <a:pathLst>
              <a:path w="732306" h="510064">
                <a:moveTo>
                  <a:pt x="732306" y="0"/>
                </a:moveTo>
                <a:lnTo>
                  <a:pt x="732306" y="10930"/>
                </a:lnTo>
                <a:cubicBezTo>
                  <a:pt x="682757" y="10930"/>
                  <a:pt x="637094" y="19310"/>
                  <a:pt x="595317" y="36069"/>
                </a:cubicBezTo>
                <a:cubicBezTo>
                  <a:pt x="553541" y="52828"/>
                  <a:pt x="518079" y="76631"/>
                  <a:pt x="488932" y="107478"/>
                </a:cubicBezTo>
                <a:cubicBezTo>
                  <a:pt x="459786" y="138325"/>
                  <a:pt x="438897" y="175486"/>
                  <a:pt x="426267" y="218963"/>
                </a:cubicBezTo>
                <a:cubicBezTo>
                  <a:pt x="416795" y="251571"/>
                  <a:pt x="413470" y="287253"/>
                  <a:pt x="416294" y="326008"/>
                </a:cubicBezTo>
                <a:lnTo>
                  <a:pt x="418398" y="343182"/>
                </a:lnTo>
                <a:lnTo>
                  <a:pt x="422078" y="325712"/>
                </a:lnTo>
                <a:cubicBezTo>
                  <a:pt x="425842" y="312839"/>
                  <a:pt x="431611" y="300452"/>
                  <a:pt x="439383" y="288551"/>
                </a:cubicBezTo>
                <a:cubicBezTo>
                  <a:pt x="454928" y="264748"/>
                  <a:pt x="475088" y="245681"/>
                  <a:pt x="499862" y="231351"/>
                </a:cubicBezTo>
                <a:cubicBezTo>
                  <a:pt x="524637" y="217020"/>
                  <a:pt x="550869" y="209855"/>
                  <a:pt x="578558" y="209855"/>
                </a:cubicBezTo>
                <a:cubicBezTo>
                  <a:pt x="626164" y="209855"/>
                  <a:pt x="663204" y="224793"/>
                  <a:pt x="689679" y="254668"/>
                </a:cubicBezTo>
                <a:cubicBezTo>
                  <a:pt x="716154" y="284543"/>
                  <a:pt x="729391" y="319640"/>
                  <a:pt x="729391" y="359960"/>
                </a:cubicBezTo>
                <a:cubicBezTo>
                  <a:pt x="729391" y="386677"/>
                  <a:pt x="721983" y="411330"/>
                  <a:pt x="707167" y="433919"/>
                </a:cubicBezTo>
                <a:cubicBezTo>
                  <a:pt x="692351" y="456507"/>
                  <a:pt x="672677" y="474845"/>
                  <a:pt x="648145" y="488933"/>
                </a:cubicBezTo>
                <a:cubicBezTo>
                  <a:pt x="623613" y="503020"/>
                  <a:pt x="596775" y="510064"/>
                  <a:pt x="567628" y="510064"/>
                </a:cubicBezTo>
                <a:cubicBezTo>
                  <a:pt x="537996" y="510064"/>
                  <a:pt x="510549" y="501806"/>
                  <a:pt x="485289" y="485290"/>
                </a:cubicBezTo>
                <a:cubicBezTo>
                  <a:pt x="460029" y="468773"/>
                  <a:pt x="439748" y="445335"/>
                  <a:pt x="424446" y="414974"/>
                </a:cubicBezTo>
                <a:cubicBezTo>
                  <a:pt x="409144" y="384613"/>
                  <a:pt x="401493" y="348787"/>
                  <a:pt x="401493" y="307496"/>
                </a:cubicBezTo>
                <a:cubicBezTo>
                  <a:pt x="401493" y="247745"/>
                  <a:pt x="415095" y="194796"/>
                  <a:pt x="442298" y="148647"/>
                </a:cubicBezTo>
                <a:cubicBezTo>
                  <a:pt x="469501" y="102499"/>
                  <a:pt x="507878" y="66187"/>
                  <a:pt x="557427" y="39712"/>
                </a:cubicBezTo>
                <a:cubicBezTo>
                  <a:pt x="606976" y="13238"/>
                  <a:pt x="665269" y="0"/>
                  <a:pt x="732306" y="0"/>
                </a:cubicBezTo>
                <a:close/>
                <a:moveTo>
                  <a:pt x="330813" y="0"/>
                </a:moveTo>
                <a:lnTo>
                  <a:pt x="330813" y="10930"/>
                </a:lnTo>
                <a:cubicBezTo>
                  <a:pt x="281264" y="10930"/>
                  <a:pt x="235601" y="19310"/>
                  <a:pt x="193824" y="36069"/>
                </a:cubicBezTo>
                <a:cubicBezTo>
                  <a:pt x="152047" y="52828"/>
                  <a:pt x="116586" y="76631"/>
                  <a:pt x="87439" y="107478"/>
                </a:cubicBezTo>
                <a:cubicBezTo>
                  <a:pt x="58293" y="138325"/>
                  <a:pt x="37405" y="175486"/>
                  <a:pt x="24774" y="218963"/>
                </a:cubicBezTo>
                <a:cubicBezTo>
                  <a:pt x="15302" y="251571"/>
                  <a:pt x="11977" y="287253"/>
                  <a:pt x="14801" y="326008"/>
                </a:cubicBezTo>
                <a:lnTo>
                  <a:pt x="16905" y="343182"/>
                </a:lnTo>
                <a:lnTo>
                  <a:pt x="20585" y="325712"/>
                </a:lnTo>
                <a:cubicBezTo>
                  <a:pt x="24349" y="312839"/>
                  <a:pt x="30118" y="300452"/>
                  <a:pt x="37890" y="288551"/>
                </a:cubicBezTo>
                <a:cubicBezTo>
                  <a:pt x="53435" y="264748"/>
                  <a:pt x="73595" y="245681"/>
                  <a:pt x="98369" y="231351"/>
                </a:cubicBezTo>
                <a:cubicBezTo>
                  <a:pt x="123144" y="217020"/>
                  <a:pt x="149376" y="209855"/>
                  <a:pt x="177065" y="209855"/>
                </a:cubicBezTo>
                <a:cubicBezTo>
                  <a:pt x="224671" y="209855"/>
                  <a:pt x="261711" y="224793"/>
                  <a:pt x="288186" y="254668"/>
                </a:cubicBezTo>
                <a:cubicBezTo>
                  <a:pt x="314661" y="284543"/>
                  <a:pt x="327898" y="319640"/>
                  <a:pt x="327898" y="359960"/>
                </a:cubicBezTo>
                <a:cubicBezTo>
                  <a:pt x="327898" y="386677"/>
                  <a:pt x="320490" y="411330"/>
                  <a:pt x="305674" y="433919"/>
                </a:cubicBezTo>
                <a:cubicBezTo>
                  <a:pt x="290858" y="456507"/>
                  <a:pt x="271184" y="474845"/>
                  <a:pt x="246652" y="488933"/>
                </a:cubicBezTo>
                <a:cubicBezTo>
                  <a:pt x="222121" y="503020"/>
                  <a:pt x="195281" y="510064"/>
                  <a:pt x="166135" y="510064"/>
                </a:cubicBezTo>
                <a:cubicBezTo>
                  <a:pt x="136503" y="510064"/>
                  <a:pt x="109178" y="501806"/>
                  <a:pt x="84160" y="485290"/>
                </a:cubicBezTo>
                <a:cubicBezTo>
                  <a:pt x="59143" y="468773"/>
                  <a:pt x="38862" y="445335"/>
                  <a:pt x="23317" y="414974"/>
                </a:cubicBezTo>
                <a:cubicBezTo>
                  <a:pt x="7772" y="384613"/>
                  <a:pt x="0" y="348787"/>
                  <a:pt x="0" y="307496"/>
                </a:cubicBezTo>
                <a:cubicBezTo>
                  <a:pt x="0" y="247745"/>
                  <a:pt x="13602" y="194796"/>
                  <a:pt x="40805" y="148647"/>
                </a:cubicBezTo>
                <a:cubicBezTo>
                  <a:pt x="68008" y="102499"/>
                  <a:pt x="106385" y="66187"/>
                  <a:pt x="155934" y="39712"/>
                </a:cubicBezTo>
                <a:cubicBezTo>
                  <a:pt x="205483" y="13238"/>
                  <a:pt x="263776" y="0"/>
                  <a:pt x="33081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Rectangle 24">
            <a:extLst>
              <a:ext uri="{FF2B5EF4-FFF2-40B4-BE49-F238E27FC236}">
                <a16:creationId xmlns:a16="http://schemas.microsoft.com/office/drawing/2014/main" id="{89FE4D5F-9303-6FD2-951F-5C79D40090CE}"/>
              </a:ext>
            </a:extLst>
          </p:cNvPr>
          <p:cNvSpPr/>
          <p:nvPr/>
        </p:nvSpPr>
        <p:spPr>
          <a:xfrm>
            <a:off x="2944368" y="3954437"/>
            <a:ext cx="12399264"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26" name="TextBox 25">
            <a:extLst>
              <a:ext uri="{FF2B5EF4-FFF2-40B4-BE49-F238E27FC236}">
                <a16:creationId xmlns:a16="http://schemas.microsoft.com/office/drawing/2014/main" id="{36AB91AD-6908-49D7-4287-276702097DAE}"/>
              </a:ext>
            </a:extLst>
          </p:cNvPr>
          <p:cNvSpPr txBox="1"/>
          <p:nvPr/>
        </p:nvSpPr>
        <p:spPr>
          <a:xfrm>
            <a:off x="7797800" y="7374225"/>
            <a:ext cx="2692400" cy="400110"/>
          </a:xfrm>
          <a:prstGeom prst="rect">
            <a:avLst/>
          </a:prstGeom>
          <a:noFill/>
        </p:spPr>
        <p:txBody>
          <a:bodyPr wrap="square" rtlCol="0">
            <a:spAutoFit/>
          </a:bodyPr>
          <a:lstStyle/>
          <a:p>
            <a:pPr algn="ctr"/>
            <a:r>
              <a:rPr lang="en-US" altLang="zh-CN" sz="2000"/>
              <a:t>— John Smith</a:t>
            </a:r>
            <a:endParaRPr lang="en-US" sz="2000"/>
          </a:p>
        </p:txBody>
      </p:sp>
    </p:spTree>
    <p:extLst>
      <p:ext uri="{BB962C8B-B14F-4D97-AF65-F5344CB8AC3E}">
        <p14:creationId xmlns:p14="http://schemas.microsoft.com/office/powerpoint/2010/main" val="1527004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4"/>
                                        </p:tgtEl>
                                        <p:attrNameLst>
                                          <p:attrName>style.visibility</p:attrName>
                                        </p:attrNameLst>
                                      </p:cBhvr>
                                      <p:to>
                                        <p:strVal val="visible"/>
                                      </p:to>
                                    </p:set>
                                    <p:anim to="" calcmode="lin" valueType="num">
                                      <p:cBhvr>
                                        <p:cTn id="7" dur="10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500"/>
                                  </p:iterate>
                                  <p:childTnLst>
                                    <p:set>
                                      <p:cBhvr>
                                        <p:cTn id="10" dur="750" fill="hold">
                                          <p:stCondLst>
                                            <p:cond delay="0"/>
                                          </p:stCondLst>
                                        </p:cTn>
                                        <p:tgtEl>
                                          <p:spTgt spid="25"/>
                                        </p:tgtEl>
                                        <p:attrNameLst>
                                          <p:attrName>style.visibility</p:attrName>
                                        </p:attrNameLst>
                                      </p:cBhvr>
                                      <p:to>
                                        <p:strVal val="visible"/>
                                      </p:to>
                                    </p:set>
                                    <p:anim to="" calcmode="lin" valueType="num">
                                      <p:cBhvr>
                                        <p:cTn id="11" dur="750" fill="hold">
                                          <p:stCondLst>
                                            <p:cond delay="0"/>
                                          </p:stCondLst>
                                        </p:cTn>
                                        <p:tgtEl>
                                          <p:spTgt spid="2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5"/>
                                        </p:tgtEl>
                                      </p:cBhvr>
                                    </p:animEffect>
                                  </p:childTnLst>
                                </p:cTn>
                              </p:par>
                            </p:childTnLst>
                          </p:cTn>
                        </p:par>
                        <p:par>
                          <p:cTn id="13" fill="hold">
                            <p:stCondLst>
                              <p:cond delay="1185"/>
                            </p:stCondLst>
                            <p:childTnLst>
                              <p:par>
                                <p:cTn id="14" presetID="10" presetClass="entr" presetSubtype="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0B931CE-0122-5D24-1DA6-32AB05AEE3DA}"/>
              </a:ext>
            </a:extLst>
          </p:cNvPr>
          <p:cNvSpPr>
            <a:spLocks noGrp="1"/>
          </p:cNvSpPr>
          <p:nvPr>
            <p:ph type="pic" sz="quarter" idx="10"/>
          </p:nvPr>
        </p:nvSpPr>
        <p:spPr/>
      </p:sp>
      <p:sp>
        <p:nvSpPr>
          <p:cNvPr id="2" name="Google Shape;204;p13">
            <a:extLst>
              <a:ext uri="{FF2B5EF4-FFF2-40B4-BE49-F238E27FC236}">
                <a16:creationId xmlns:a16="http://schemas.microsoft.com/office/drawing/2014/main" id="{651B72FE-4796-8FE3-176F-EC1683FAC275}"/>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Bodoni Moda 28pt ExtraBold"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14DB5A0-12FB-B690-5FAD-3D26B9243DA0}"/>
              </a:ext>
            </a:extLst>
          </p:cNvPr>
          <p:cNvSpPr/>
          <p:nvPr/>
        </p:nvSpPr>
        <p:spPr>
          <a:xfrm>
            <a:off x="1755648" y="3925651"/>
            <a:ext cx="738835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a:t>
            </a:r>
            <a:r>
              <a:rPr lang="es-ES" altLang="zh-CN" sz="1400">
                <a:solidFill>
                  <a:schemeClr val="bg1">
                    <a:lumMod val="65000"/>
                  </a:schemeClr>
                </a:solidFill>
                <a:ea typeface="Lato Light" panose="020F0502020204030203" pitchFamily="34" charset="0"/>
                <a:cs typeface="Lato Light" panose="020F0502020204030203" pitchFamily="34" charset="0"/>
              </a:rPr>
              <a:t> No quo maiorum intelleget. Mea cu case ludus integre, vide viderer eleifend ex mea. </a:t>
            </a:r>
          </a:p>
        </p:txBody>
      </p:sp>
      <p:sp>
        <p:nvSpPr>
          <p:cNvPr id="4" name="TextBox 3">
            <a:extLst>
              <a:ext uri="{FF2B5EF4-FFF2-40B4-BE49-F238E27FC236}">
                <a16:creationId xmlns:a16="http://schemas.microsoft.com/office/drawing/2014/main" id="{A93D4EE8-CF44-4AEB-85F3-143976DE1A88}"/>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TextBox 5">
            <a:extLst>
              <a:ext uri="{FF2B5EF4-FFF2-40B4-BE49-F238E27FC236}">
                <a16:creationId xmlns:a16="http://schemas.microsoft.com/office/drawing/2014/main" id="{D0EEB902-AF4E-A775-1F32-8A8015C26ADB}"/>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7" name="TextBox 6">
            <a:extLst>
              <a:ext uri="{FF2B5EF4-FFF2-40B4-BE49-F238E27FC236}">
                <a16:creationId xmlns:a16="http://schemas.microsoft.com/office/drawing/2014/main" id="{D1CADB44-A693-9AAB-5DCD-63163E7378ED}"/>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3940808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753ADC78-88AC-3FEB-8255-CDC4BC08E8B4}"/>
              </a:ext>
            </a:extLst>
          </p:cNvPr>
          <p:cNvSpPr>
            <a:spLocks noGrp="1"/>
          </p:cNvSpPr>
          <p:nvPr>
            <p:ph type="pic" sz="quarter" idx="10"/>
          </p:nvPr>
        </p:nvSpPr>
        <p:spPr/>
      </p:sp>
      <p:sp>
        <p:nvSpPr>
          <p:cNvPr id="3" name="Snip Single Corner Rectangle 36">
            <a:extLst>
              <a:ext uri="{FF2B5EF4-FFF2-40B4-BE49-F238E27FC236}">
                <a16:creationId xmlns:a16="http://schemas.microsoft.com/office/drawing/2014/main" id="{013C4D3F-1134-A89A-8307-0F98369D674E}"/>
              </a:ext>
            </a:extLst>
          </p:cNvPr>
          <p:cNvSpPr/>
          <p:nvPr/>
        </p:nvSpPr>
        <p:spPr>
          <a:xfrm>
            <a:off x="9160760" y="1402895"/>
            <a:ext cx="7260340" cy="7481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18"/>
          </a:p>
        </p:txBody>
      </p:sp>
      <p:sp>
        <p:nvSpPr>
          <p:cNvPr id="4" name="Text Placeholder 7">
            <a:extLst>
              <a:ext uri="{FF2B5EF4-FFF2-40B4-BE49-F238E27FC236}">
                <a16:creationId xmlns:a16="http://schemas.microsoft.com/office/drawing/2014/main" id="{71581781-21B1-17F8-E3B6-A59E5369A7FF}"/>
              </a:ext>
            </a:extLst>
          </p:cNvPr>
          <p:cNvSpPr txBox="1">
            <a:spLocks/>
          </p:cNvSpPr>
          <p:nvPr/>
        </p:nvSpPr>
        <p:spPr>
          <a:xfrm>
            <a:off x="10058281" y="1029235"/>
            <a:ext cx="6857107" cy="1485707"/>
          </a:xfrm>
          <a:prstGeom prst="rect">
            <a:avLst/>
          </a:prstGeom>
        </p:spPr>
        <p:txBody>
          <a:bodyPr/>
          <a:lstStyle/>
          <a:p>
            <a:pPr lvl="0" algn="just">
              <a:lnSpc>
                <a:spcPct val="150000"/>
              </a:lnSpc>
            </a:pPr>
            <a:endParaRPr lang="en-US" sz="1800" b="1" dirty="0">
              <a:solidFill>
                <a:srgbClr val="39699B"/>
              </a:solidFill>
              <a:latin typeface="Outfit" pitchFamily="2" charset="0"/>
              <a:ea typeface="Roboto" pitchFamily="2" charset="0"/>
              <a:cs typeface="Levenim MT" pitchFamily="2" charset="-79"/>
            </a:endParaRPr>
          </a:p>
        </p:txBody>
      </p:sp>
      <p:sp>
        <p:nvSpPr>
          <p:cNvPr id="7" name="TextBox 6">
            <a:extLst>
              <a:ext uri="{FF2B5EF4-FFF2-40B4-BE49-F238E27FC236}">
                <a16:creationId xmlns:a16="http://schemas.microsoft.com/office/drawing/2014/main" id="{69800C51-AA93-2B92-D991-8C3CAC70D2A5}"/>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Freeform: Shape 7">
            <a:extLst>
              <a:ext uri="{FF2B5EF4-FFF2-40B4-BE49-F238E27FC236}">
                <a16:creationId xmlns:a16="http://schemas.microsoft.com/office/drawing/2014/main" id="{94C55EFA-B4B1-ECB7-92F3-4836116AB360}"/>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lumMod val="85000"/>
                  <a:lumOff val="15000"/>
                </a:schemeClr>
              </a:solidFill>
            </a:endParaRPr>
          </a:p>
        </p:txBody>
      </p:sp>
      <p:sp>
        <p:nvSpPr>
          <p:cNvPr id="9" name="TextBox 8">
            <a:extLst>
              <a:ext uri="{FF2B5EF4-FFF2-40B4-BE49-F238E27FC236}">
                <a16:creationId xmlns:a16="http://schemas.microsoft.com/office/drawing/2014/main" id="{4CB1A944-3BBC-F8EF-C534-B5E3B086DD2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0" name="TextBox 9">
            <a:extLst>
              <a:ext uri="{FF2B5EF4-FFF2-40B4-BE49-F238E27FC236}">
                <a16:creationId xmlns:a16="http://schemas.microsoft.com/office/drawing/2014/main" id="{6D95B72E-9DF8-7015-659A-E1CA0309AE4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1" name="TextBox 10">
            <a:extLst>
              <a:ext uri="{FF2B5EF4-FFF2-40B4-BE49-F238E27FC236}">
                <a16:creationId xmlns:a16="http://schemas.microsoft.com/office/drawing/2014/main" id="{28F958ED-67DB-7132-0949-348699719F22}"/>
              </a:ext>
            </a:extLst>
          </p:cNvPr>
          <p:cNvSpPr txBox="1"/>
          <p:nvPr/>
        </p:nvSpPr>
        <p:spPr>
          <a:xfrm>
            <a:off x="9805942" y="2313329"/>
            <a:ext cx="5692988" cy="3785652"/>
          </a:xfrm>
          <a:prstGeom prst="rect">
            <a:avLst/>
          </a:prstGeom>
          <a:noFill/>
        </p:spPr>
        <p:txBody>
          <a:bodyPr wrap="square" rtlCol="0">
            <a:spAutoFit/>
          </a:bodyPr>
          <a:lstStyle/>
          <a:p>
            <a:pPr algn="r"/>
            <a:r>
              <a:rPr lang="en-US" sz="6000">
                <a:solidFill>
                  <a:schemeClr val="bg1"/>
                </a:solidFill>
                <a:latin typeface="Bodoni Moda 28pt ExtraBold" pitchFamily="2" charset="0"/>
                <a:cs typeface="Rubik Light" panose="00000400000000000000" pitchFamily="2" charset="-79"/>
              </a:rPr>
              <a:t>A picture is worth a thousand words.</a:t>
            </a:r>
            <a:endParaRPr lang="en-ID" sz="6000" dirty="0">
              <a:solidFill>
                <a:schemeClr val="bg1"/>
              </a:solidFill>
              <a:latin typeface="Bodoni Moda 28pt ExtraBold" pitchFamily="2" charset="0"/>
              <a:cs typeface="Rubik Light" panose="00000400000000000000" pitchFamily="2" charset="-79"/>
            </a:endParaRP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E5A5785-CD0B-7D35-0DEE-B99500C7C148}"/>
              </a:ext>
            </a:extLst>
          </p:cNvPr>
          <p:cNvSpPr/>
          <p:nvPr/>
        </p:nvSpPr>
        <p:spPr>
          <a:xfrm>
            <a:off x="10261600" y="6603496"/>
            <a:ext cx="5198300" cy="1348639"/>
          </a:xfrm>
          <a:prstGeom prst="rect">
            <a:avLst/>
          </a:prstGeom>
        </p:spPr>
        <p:txBody>
          <a:bodyPr wrap="square">
            <a:spAutoFit/>
          </a:bodyPr>
          <a:lstStyle/>
          <a:p>
            <a:pPr algn="r">
              <a:lnSpc>
                <a:spcPct val="150000"/>
              </a:lnSpc>
              <a:spcBef>
                <a:spcPts val="1200"/>
              </a:spcBef>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Tree>
    <p:extLst>
      <p:ext uri="{BB962C8B-B14F-4D97-AF65-F5344CB8AC3E}">
        <p14:creationId xmlns:p14="http://schemas.microsoft.com/office/powerpoint/2010/main" val="36708478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1"/>
                                        </p:tgtEl>
                                        <p:attrNameLst>
                                          <p:attrName>style.visibility</p:attrName>
                                        </p:attrNameLst>
                                      </p:cBhvr>
                                      <p:to>
                                        <p:strVal val="visible"/>
                                      </p:to>
                                    </p:set>
                                    <p:anim to="" calcmode="lin" valueType="num">
                                      <p:cBhvr>
                                        <p:cTn id="11"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1"/>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p:bldP spid="12" grpId="0"/>
    </p:bldLst>
  </p:timing>
</p:sld>
</file>

<file path=ppt/theme/theme1.xml><?xml version="1.0" encoding="utf-8"?>
<a:theme xmlns:a="http://schemas.openxmlformats.org/drawingml/2006/main" name="Simplicity theme">
  <a:themeElements>
    <a:clrScheme name="Custom 68">
      <a:dk1>
        <a:srgbClr val="000000"/>
      </a:dk1>
      <a:lt1>
        <a:srgbClr val="FFFFFF"/>
      </a:lt1>
      <a:dk2>
        <a:srgbClr val="778495"/>
      </a:dk2>
      <a:lt2>
        <a:srgbClr val="F0F0F0"/>
      </a:lt2>
      <a:accent1>
        <a:srgbClr val="E6C4C0"/>
      </a:accent1>
      <a:accent2>
        <a:srgbClr val="CA8A8B"/>
      </a:accent2>
      <a:accent3>
        <a:srgbClr val="F8A488"/>
      </a:accent3>
      <a:accent4>
        <a:srgbClr val="5BA897"/>
      </a:accent4>
      <a:accent5>
        <a:srgbClr val="46536D"/>
      </a:accent5>
      <a:accent6>
        <a:srgbClr val="2C5061"/>
      </a:accent6>
      <a:hlink>
        <a:srgbClr val="E6C4C0"/>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411309</TotalTime>
  <Words>3369</Words>
  <Application>Microsoft Office PowerPoint</Application>
  <PresentationFormat>Custom</PresentationFormat>
  <Paragraphs>252</Paragraphs>
  <Slides>41</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41</vt:i4>
      </vt:variant>
    </vt:vector>
  </HeadingPairs>
  <TitlesOfParts>
    <vt:vector size="48" baseType="lpstr">
      <vt:lpstr>Microsoft YaHei Light</vt:lpstr>
      <vt:lpstr>Arial</vt:lpstr>
      <vt:lpstr>Bodoni Moda 28pt ExtraBold</vt:lpstr>
      <vt:lpstr>Outfit</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2022-07-26T01:21:11Z</dcterms:modified>
</cp:coreProperties>
</file>