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tags/tag2.xml" ContentType="application/vnd.openxmlformats-officedocument.presentationml.tags+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6"/>
  </p:notesMasterIdLst>
  <p:handoutMasterIdLst>
    <p:handoutMasterId r:id="rId47"/>
  </p:handoutMasterIdLst>
  <p:sldIdLst>
    <p:sldId id="6766" r:id="rId3"/>
    <p:sldId id="6767" r:id="rId4"/>
    <p:sldId id="6925" r:id="rId5"/>
    <p:sldId id="6768" r:id="rId6"/>
    <p:sldId id="6769" r:id="rId7"/>
    <p:sldId id="6770" r:id="rId8"/>
    <p:sldId id="6771" r:id="rId9"/>
    <p:sldId id="6772" r:id="rId10"/>
    <p:sldId id="6926" r:id="rId11"/>
    <p:sldId id="6950" r:id="rId12"/>
    <p:sldId id="6774" r:id="rId13"/>
    <p:sldId id="6927" r:id="rId14"/>
    <p:sldId id="6775" r:id="rId15"/>
    <p:sldId id="6776" r:id="rId16"/>
    <p:sldId id="6777" r:id="rId17"/>
    <p:sldId id="6778" r:id="rId18"/>
    <p:sldId id="6928" r:id="rId19"/>
    <p:sldId id="6953" r:id="rId20"/>
    <p:sldId id="6929" r:id="rId21"/>
    <p:sldId id="6930" r:id="rId22"/>
    <p:sldId id="6931" r:id="rId23"/>
    <p:sldId id="6942" r:id="rId24"/>
    <p:sldId id="6932" r:id="rId25"/>
    <p:sldId id="6943" r:id="rId26"/>
    <p:sldId id="6944" r:id="rId27"/>
    <p:sldId id="6951" r:id="rId28"/>
    <p:sldId id="6933" r:id="rId29"/>
    <p:sldId id="6934" r:id="rId30"/>
    <p:sldId id="6935" r:id="rId31"/>
    <p:sldId id="6936" r:id="rId32"/>
    <p:sldId id="6945" r:id="rId33"/>
    <p:sldId id="6937" r:id="rId34"/>
    <p:sldId id="6938" r:id="rId35"/>
    <p:sldId id="6939" r:id="rId36"/>
    <p:sldId id="6946" r:id="rId37"/>
    <p:sldId id="6947" r:id="rId38"/>
    <p:sldId id="6948" r:id="rId39"/>
    <p:sldId id="257" r:id="rId40"/>
    <p:sldId id="258" r:id="rId41"/>
    <p:sldId id="259" r:id="rId42"/>
    <p:sldId id="6819" r:id="rId43"/>
    <p:sldId id="6949" r:id="rId44"/>
    <p:sldId id="6820" r:id="rId45"/>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6366" autoAdjust="0"/>
    <p:restoredTop sz="94980" autoAdjust="0"/>
  </p:normalViewPr>
  <p:slideViewPr>
    <p:cSldViewPr snapToGrid="0" showGuides="1">
      <p:cViewPr>
        <p:scale>
          <a:sx n="33" d="100"/>
          <a:sy n="33" d="100"/>
        </p:scale>
        <p:origin x="902" y="518"/>
      </p:cViewPr>
      <p:guideLst/>
    </p:cSldViewPr>
  </p:slideViewPr>
  <p:outlineViewPr>
    <p:cViewPr>
      <p:scale>
        <a:sx n="100" d="100"/>
        <a:sy n="100" d="100"/>
      </p:scale>
      <p:origin x="0" y="-5280"/>
    </p:cViewPr>
  </p:outlineViewPr>
  <p:notesTextViewPr>
    <p:cViewPr>
      <p:scale>
        <a:sx n="100" d="100"/>
        <a:sy n="100" d="100"/>
      </p:scale>
      <p:origin x="0" y="0"/>
    </p:cViewPr>
  </p:notesTextViewPr>
  <p:sorterViewPr>
    <p:cViewPr>
      <p:scale>
        <a:sx n="50" d="100"/>
        <a:sy n="50" d="100"/>
      </p:scale>
      <p:origin x="0" y="-55037"/>
    </p:cViewPr>
  </p:sorterViewPr>
  <p:notesViewPr>
    <p:cSldViewPr snapToGrid="0" showGuides="1">
      <p:cViewPr varScale="1">
        <p:scale>
          <a:sx n="57" d="100"/>
          <a:sy n="57" d="100"/>
        </p:scale>
        <p:origin x="3259" y="3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handoutMaster" Target="handoutMasters/handoutMaster1.xml"/><Relationship Id="rId50"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notesMaster" Target="notesMasters/notesMaster1.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customXml" Target="../customXml/item1.xml"/><Relationship Id="rId6" Type="http://schemas.openxmlformats.org/officeDocument/2006/relationships/slide" Target="slides/slide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52A9-4B49-BE14-E37A74011D39}"/>
            </c:ext>
          </c:extLst>
        </c:ser>
        <c:ser>
          <c:idx val="1"/>
          <c:order val="1"/>
          <c:tx>
            <c:strRef>
              <c:f>Sheet1!$C$1</c:f>
              <c:strCache>
                <c:ptCount val="1"/>
                <c:pt idx="0">
                  <c:v>Series 2</c:v>
                </c:pt>
              </c:strCache>
            </c:strRef>
          </c:tx>
          <c:spPr>
            <a:solidFill>
              <a:schemeClr val="accent2"/>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52A9-4B49-BE14-E37A74011D39}"/>
            </c:ext>
          </c:extLst>
        </c:ser>
        <c:dLbls>
          <c:showLegendKey val="0"/>
          <c:showVal val="0"/>
          <c:showCatName val="0"/>
          <c:showSerName val="0"/>
          <c:showPercent val="0"/>
          <c:showBubbleSize val="0"/>
        </c:dLbls>
        <c:gapWidth val="100"/>
        <c:overlap val="100"/>
        <c:axId val="1976247424"/>
        <c:axId val="1976249056"/>
      </c:bar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9391-4E63-B4A8-641C87BADA23}"/>
              </c:ext>
            </c:extLst>
          </c:dPt>
          <c:dPt>
            <c:idx val="1"/>
            <c:bubble3D val="0"/>
            <c:spPr>
              <a:solidFill>
                <a:schemeClr val="accent2"/>
              </a:solidFill>
              <a:ln w="19050">
                <a:noFill/>
              </a:ln>
              <a:effectLst/>
            </c:spPr>
            <c:extLst>
              <c:ext xmlns:c16="http://schemas.microsoft.com/office/drawing/2014/chart" uri="{C3380CC4-5D6E-409C-BE32-E72D297353CC}">
                <c16:uniqueId val="{00000003-9391-4E63-B4A8-641C87BADA23}"/>
              </c:ext>
            </c:extLst>
          </c:dPt>
          <c:dPt>
            <c:idx val="2"/>
            <c:bubble3D val="0"/>
            <c:spPr>
              <a:solidFill>
                <a:schemeClr val="accent3"/>
              </a:solidFill>
              <a:ln w="19050">
                <a:noFill/>
              </a:ln>
              <a:effectLst/>
            </c:spPr>
            <c:extLst>
              <c:ext xmlns:c16="http://schemas.microsoft.com/office/drawing/2014/chart" uri="{C3380CC4-5D6E-409C-BE32-E72D297353CC}">
                <c16:uniqueId val="{00000005-9391-4E63-B4A8-641C87BADA23}"/>
              </c:ext>
            </c:extLst>
          </c:dPt>
          <c:dPt>
            <c:idx val="3"/>
            <c:bubble3D val="0"/>
            <c:spPr>
              <a:solidFill>
                <a:schemeClr val="accent4"/>
              </a:solidFill>
              <a:ln w="19050">
                <a:noFill/>
              </a:ln>
              <a:effectLst/>
            </c:spPr>
            <c:extLst>
              <c:ext xmlns:c16="http://schemas.microsoft.com/office/drawing/2014/chart" uri="{C3380CC4-5D6E-409C-BE32-E72D297353CC}">
                <c16:uniqueId val="{00000007-9391-4E63-B4A8-641C87BADA23}"/>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391-4E63-B4A8-641C87BADA23}"/>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391-4E63-B4A8-641C87BADA23}"/>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9391-4E63-B4A8-641C87BADA23}"/>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9391-4E63-B4A8-641C87BADA23}"/>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9391-4E63-B4A8-641C87BADA23}"/>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b"/>
      <c:layout>
        <c:manualLayout>
          <c:xMode val="edge"/>
          <c:yMode val="edge"/>
          <c:x val="0.26825305973981506"/>
          <c:y val="0.94106090444948443"/>
          <c:w val="0.45534170660732626"/>
          <c:h val="3.8863618566423688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Fredoka Light" pitchFamily="2" charset="-79"/>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Fredoka Light" pitchFamily="2" charset="-79"/>
                <a:ea typeface="Microsoft YaHei Light" panose="020B0502040204020203" pitchFamily="34" charset="-122"/>
              </a:rPr>
              <a:t>2022/6/3</a:t>
            </a:fld>
            <a:endParaRPr lang="zh-CN" altLang="en-US">
              <a:latin typeface="Fredoka Light" pitchFamily="2" charset="-79"/>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Fredoka Light" pitchFamily="2" charset="-79"/>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Fredoka Light" pitchFamily="2" charset="-79"/>
                <a:ea typeface="Microsoft YaHei Light" panose="020B0502040204020203" pitchFamily="34" charset="-122"/>
              </a:rPr>
              <a:t>‹#›</a:t>
            </a:fld>
            <a:endParaRPr lang="zh-CN" altLang="en-US">
              <a:latin typeface="Fredoka Light" pitchFamily="2" charset="-79"/>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Fredoka Light" pitchFamily="2" charset="-79"/>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Fredoka Light" pitchFamily="2" charset="-79"/>
                <a:ea typeface="Microsoft YaHei Light" panose="020B0502040204020203" pitchFamily="34" charset="-122"/>
              </a:defRPr>
            </a:lvl1pPr>
          </a:lstStyle>
          <a:p>
            <a:fld id="{184EC83E-688E-43DA-BB76-712D53DE601D}" type="datetimeFigureOut">
              <a:rPr lang="zh-CN" altLang="en-US" smtClean="0"/>
              <a:pPr/>
              <a:t>2022/6/3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Fredoka Light" pitchFamily="2" charset="-79"/>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Fredoka Light" pitchFamily="2" charset="-79"/>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Fredoka Light" pitchFamily="2" charset="-79"/>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Fredoka Light" pitchFamily="2" charset="-79"/>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Fredoka Light" pitchFamily="2" charset="-79"/>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Fredoka Light" pitchFamily="2" charset="-79"/>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Fredoka Light" pitchFamily="2" charset="-79"/>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37</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5215878C-146C-4AA4-EC59-79B106D6BAA8}"/>
              </a:ext>
            </a:extLst>
          </p:cNvPr>
          <p:cNvSpPr>
            <a:spLocks noGrp="1"/>
          </p:cNvSpPr>
          <p:nvPr>
            <p:ph type="pic" sz="quarter" idx="11"/>
          </p:nvPr>
        </p:nvSpPr>
        <p:spPr>
          <a:xfrm>
            <a:off x="9541865" y="5458131"/>
            <a:ext cx="2746184" cy="2746184"/>
          </a:xfrm>
          <a:custGeom>
            <a:avLst/>
            <a:gdLst>
              <a:gd name="connsiteX0" fmla="*/ 1373092 w 2746184"/>
              <a:gd name="connsiteY0" fmla="*/ 0 h 2746184"/>
              <a:gd name="connsiteX1" fmla="*/ 2746184 w 2746184"/>
              <a:gd name="connsiteY1" fmla="*/ 1373092 h 2746184"/>
              <a:gd name="connsiteX2" fmla="*/ 1373092 w 2746184"/>
              <a:gd name="connsiteY2" fmla="*/ 2746184 h 2746184"/>
              <a:gd name="connsiteX3" fmla="*/ 0 w 2746184"/>
              <a:gd name="connsiteY3" fmla="*/ 1373092 h 2746184"/>
              <a:gd name="connsiteX4" fmla="*/ 1373092 w 2746184"/>
              <a:gd name="connsiteY4" fmla="*/ 0 h 2746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6184" h="2746184">
                <a:moveTo>
                  <a:pt x="1373092" y="0"/>
                </a:moveTo>
                <a:cubicBezTo>
                  <a:pt x="2131430" y="0"/>
                  <a:pt x="2746184" y="614755"/>
                  <a:pt x="2746184" y="1373092"/>
                </a:cubicBezTo>
                <a:cubicBezTo>
                  <a:pt x="2746184" y="2131430"/>
                  <a:pt x="2131430" y="2746184"/>
                  <a:pt x="1373092" y="2746184"/>
                </a:cubicBezTo>
                <a:cubicBezTo>
                  <a:pt x="614754" y="2746184"/>
                  <a:pt x="0" y="2131430"/>
                  <a:pt x="0" y="1373092"/>
                </a:cubicBezTo>
                <a:cubicBezTo>
                  <a:pt x="0" y="614755"/>
                  <a:pt x="614754" y="0"/>
                  <a:pt x="1373092" y="0"/>
                </a:cubicBezTo>
                <a:close/>
              </a:path>
            </a:pathLst>
          </a:custGeom>
          <a:solidFill>
            <a:schemeClr val="bg1">
              <a:lumMod val="75000"/>
            </a:schemeClr>
          </a:solidFill>
        </p:spPr>
        <p:txBody>
          <a:bodyPr wrap="square">
            <a:noAutofit/>
          </a:bodyPr>
          <a:lstStyle/>
          <a:p>
            <a:endParaRPr lang="en-US"/>
          </a:p>
        </p:txBody>
      </p:sp>
      <p:sp>
        <p:nvSpPr>
          <p:cNvPr id="12" name="Picture Placeholder 11">
            <a:extLst>
              <a:ext uri="{FF2B5EF4-FFF2-40B4-BE49-F238E27FC236}">
                <a16:creationId xmlns:a16="http://schemas.microsoft.com/office/drawing/2014/main" id="{B32A01BB-0351-09DD-AAAD-714B97462F9F}"/>
              </a:ext>
            </a:extLst>
          </p:cNvPr>
          <p:cNvSpPr>
            <a:spLocks noGrp="1"/>
          </p:cNvSpPr>
          <p:nvPr>
            <p:ph type="pic" sz="quarter" idx="12"/>
          </p:nvPr>
        </p:nvSpPr>
        <p:spPr>
          <a:xfrm>
            <a:off x="13446798" y="5458131"/>
            <a:ext cx="2746184" cy="2746184"/>
          </a:xfrm>
          <a:custGeom>
            <a:avLst/>
            <a:gdLst>
              <a:gd name="connsiteX0" fmla="*/ 1373092 w 2746184"/>
              <a:gd name="connsiteY0" fmla="*/ 0 h 2746184"/>
              <a:gd name="connsiteX1" fmla="*/ 2746184 w 2746184"/>
              <a:gd name="connsiteY1" fmla="*/ 1373092 h 2746184"/>
              <a:gd name="connsiteX2" fmla="*/ 1373092 w 2746184"/>
              <a:gd name="connsiteY2" fmla="*/ 2746184 h 2746184"/>
              <a:gd name="connsiteX3" fmla="*/ 0 w 2746184"/>
              <a:gd name="connsiteY3" fmla="*/ 1373092 h 2746184"/>
              <a:gd name="connsiteX4" fmla="*/ 1373092 w 2746184"/>
              <a:gd name="connsiteY4" fmla="*/ 0 h 2746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6184" h="2746184">
                <a:moveTo>
                  <a:pt x="1373092" y="0"/>
                </a:moveTo>
                <a:cubicBezTo>
                  <a:pt x="2131430" y="0"/>
                  <a:pt x="2746184" y="614755"/>
                  <a:pt x="2746184" y="1373092"/>
                </a:cubicBezTo>
                <a:cubicBezTo>
                  <a:pt x="2746184" y="2131430"/>
                  <a:pt x="2131430" y="2746184"/>
                  <a:pt x="1373092" y="2746184"/>
                </a:cubicBezTo>
                <a:cubicBezTo>
                  <a:pt x="614754" y="2746184"/>
                  <a:pt x="0" y="2131430"/>
                  <a:pt x="0" y="1373092"/>
                </a:cubicBezTo>
                <a:cubicBezTo>
                  <a:pt x="0" y="614755"/>
                  <a:pt x="614754" y="0"/>
                  <a:pt x="1373092" y="0"/>
                </a:cubicBezTo>
                <a:close/>
              </a:path>
            </a:pathLst>
          </a:custGeom>
          <a:solidFill>
            <a:schemeClr val="bg1">
              <a:lumMod val="75000"/>
            </a:schemeClr>
          </a:solidFill>
        </p:spPr>
        <p:txBody>
          <a:bodyPr wrap="square">
            <a:noAutofit/>
          </a:bodyPr>
          <a:lstStyle/>
          <a:p>
            <a:endParaRPr lang="en-US"/>
          </a:p>
        </p:txBody>
      </p:sp>
      <p:sp>
        <p:nvSpPr>
          <p:cNvPr id="13" name="Picture Placeholder 12">
            <a:extLst>
              <a:ext uri="{FF2B5EF4-FFF2-40B4-BE49-F238E27FC236}">
                <a16:creationId xmlns:a16="http://schemas.microsoft.com/office/drawing/2014/main" id="{9B84B4BB-D589-C100-2226-ABFB603B2ED2}"/>
              </a:ext>
            </a:extLst>
          </p:cNvPr>
          <p:cNvSpPr>
            <a:spLocks noGrp="1"/>
          </p:cNvSpPr>
          <p:nvPr>
            <p:ph type="pic" sz="quarter" idx="13"/>
          </p:nvPr>
        </p:nvSpPr>
        <p:spPr>
          <a:xfrm>
            <a:off x="13446798" y="1551965"/>
            <a:ext cx="2746184" cy="2746184"/>
          </a:xfrm>
          <a:custGeom>
            <a:avLst/>
            <a:gdLst>
              <a:gd name="connsiteX0" fmla="*/ 1373092 w 2746184"/>
              <a:gd name="connsiteY0" fmla="*/ 0 h 2746184"/>
              <a:gd name="connsiteX1" fmla="*/ 2746184 w 2746184"/>
              <a:gd name="connsiteY1" fmla="*/ 1373092 h 2746184"/>
              <a:gd name="connsiteX2" fmla="*/ 1373092 w 2746184"/>
              <a:gd name="connsiteY2" fmla="*/ 2746184 h 2746184"/>
              <a:gd name="connsiteX3" fmla="*/ 0 w 2746184"/>
              <a:gd name="connsiteY3" fmla="*/ 1373092 h 2746184"/>
              <a:gd name="connsiteX4" fmla="*/ 1373092 w 2746184"/>
              <a:gd name="connsiteY4" fmla="*/ 0 h 2746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6184" h="2746184">
                <a:moveTo>
                  <a:pt x="1373092" y="0"/>
                </a:moveTo>
                <a:cubicBezTo>
                  <a:pt x="2131430" y="0"/>
                  <a:pt x="2746184" y="614755"/>
                  <a:pt x="2746184" y="1373092"/>
                </a:cubicBezTo>
                <a:cubicBezTo>
                  <a:pt x="2746184" y="2131430"/>
                  <a:pt x="2131430" y="2746184"/>
                  <a:pt x="1373092" y="2746184"/>
                </a:cubicBezTo>
                <a:cubicBezTo>
                  <a:pt x="614754" y="2746184"/>
                  <a:pt x="0" y="2131430"/>
                  <a:pt x="0" y="1373092"/>
                </a:cubicBezTo>
                <a:cubicBezTo>
                  <a:pt x="0" y="614755"/>
                  <a:pt x="614754" y="0"/>
                  <a:pt x="1373092" y="0"/>
                </a:cubicBezTo>
                <a:close/>
              </a:path>
            </a:pathLst>
          </a:custGeom>
          <a:solidFill>
            <a:schemeClr val="bg1">
              <a:lumMod val="75000"/>
            </a:schemeClr>
          </a:solidFill>
        </p:spPr>
        <p:txBody>
          <a:bodyPr wrap="square">
            <a:noAutofit/>
          </a:bodyPr>
          <a:lstStyle/>
          <a:p>
            <a:endParaRPr lang="en-US"/>
          </a:p>
        </p:txBody>
      </p:sp>
      <p:sp>
        <p:nvSpPr>
          <p:cNvPr id="10" name="Picture Placeholder 9">
            <a:extLst>
              <a:ext uri="{FF2B5EF4-FFF2-40B4-BE49-F238E27FC236}">
                <a16:creationId xmlns:a16="http://schemas.microsoft.com/office/drawing/2014/main" id="{D2467D72-9B84-4730-CDFD-E68524D08222}"/>
              </a:ext>
            </a:extLst>
          </p:cNvPr>
          <p:cNvSpPr>
            <a:spLocks noGrp="1"/>
          </p:cNvSpPr>
          <p:nvPr>
            <p:ph type="pic" sz="quarter" idx="10"/>
          </p:nvPr>
        </p:nvSpPr>
        <p:spPr>
          <a:xfrm>
            <a:off x="9541865" y="1551965"/>
            <a:ext cx="2746184" cy="2746184"/>
          </a:xfrm>
          <a:custGeom>
            <a:avLst/>
            <a:gdLst>
              <a:gd name="connsiteX0" fmla="*/ 1373092 w 2746184"/>
              <a:gd name="connsiteY0" fmla="*/ 0 h 2746184"/>
              <a:gd name="connsiteX1" fmla="*/ 2746184 w 2746184"/>
              <a:gd name="connsiteY1" fmla="*/ 1373092 h 2746184"/>
              <a:gd name="connsiteX2" fmla="*/ 1373092 w 2746184"/>
              <a:gd name="connsiteY2" fmla="*/ 2746184 h 2746184"/>
              <a:gd name="connsiteX3" fmla="*/ 0 w 2746184"/>
              <a:gd name="connsiteY3" fmla="*/ 1373092 h 2746184"/>
              <a:gd name="connsiteX4" fmla="*/ 1373092 w 2746184"/>
              <a:gd name="connsiteY4" fmla="*/ 0 h 2746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6184" h="2746184">
                <a:moveTo>
                  <a:pt x="1373092" y="0"/>
                </a:moveTo>
                <a:cubicBezTo>
                  <a:pt x="2131430" y="0"/>
                  <a:pt x="2746184" y="614755"/>
                  <a:pt x="2746184" y="1373092"/>
                </a:cubicBezTo>
                <a:cubicBezTo>
                  <a:pt x="2746184" y="2131430"/>
                  <a:pt x="2131430" y="2746184"/>
                  <a:pt x="1373092" y="2746184"/>
                </a:cubicBezTo>
                <a:cubicBezTo>
                  <a:pt x="614754" y="2746184"/>
                  <a:pt x="0" y="2131430"/>
                  <a:pt x="0" y="1373092"/>
                </a:cubicBezTo>
                <a:cubicBezTo>
                  <a:pt x="0" y="614755"/>
                  <a:pt x="614754" y="0"/>
                  <a:pt x="1373092" y="0"/>
                </a:cubicBez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EBE61B9D-F6AB-4597-A890-B775075E1691}"/>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9035C0DD-18CE-4961-64F4-50BFADBB32A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223932721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85B3A257-21A1-320D-A455-28BC6B0E18C4}"/>
              </a:ext>
            </a:extLst>
          </p:cNvPr>
          <p:cNvSpPr>
            <a:spLocks noGrp="1"/>
          </p:cNvSpPr>
          <p:nvPr>
            <p:ph type="pic" sz="quarter" idx="11"/>
          </p:nvPr>
        </p:nvSpPr>
        <p:spPr>
          <a:xfrm>
            <a:off x="7398981" y="3121895"/>
            <a:ext cx="3490040" cy="3490040"/>
          </a:xfrm>
          <a:custGeom>
            <a:avLst/>
            <a:gdLst>
              <a:gd name="connsiteX0" fmla="*/ 1745020 w 3490040"/>
              <a:gd name="connsiteY0" fmla="*/ 0 h 3490040"/>
              <a:gd name="connsiteX1" fmla="*/ 3490040 w 3490040"/>
              <a:gd name="connsiteY1" fmla="*/ 1745020 h 3490040"/>
              <a:gd name="connsiteX2" fmla="*/ 1745020 w 3490040"/>
              <a:gd name="connsiteY2" fmla="*/ 3490040 h 3490040"/>
              <a:gd name="connsiteX3" fmla="*/ 0 w 3490040"/>
              <a:gd name="connsiteY3" fmla="*/ 1745020 h 3490040"/>
              <a:gd name="connsiteX4" fmla="*/ 1745020 w 3490040"/>
              <a:gd name="connsiteY4" fmla="*/ 0 h 3490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0040" h="3490040">
                <a:moveTo>
                  <a:pt x="1745020" y="0"/>
                </a:moveTo>
                <a:cubicBezTo>
                  <a:pt x="2708768" y="0"/>
                  <a:pt x="3490040" y="781272"/>
                  <a:pt x="3490040" y="1745020"/>
                </a:cubicBezTo>
                <a:cubicBezTo>
                  <a:pt x="3490040" y="2708768"/>
                  <a:pt x="2708768" y="3490040"/>
                  <a:pt x="1745020" y="3490040"/>
                </a:cubicBezTo>
                <a:cubicBezTo>
                  <a:pt x="781272" y="3490040"/>
                  <a:pt x="0" y="2708768"/>
                  <a:pt x="0" y="1745020"/>
                </a:cubicBezTo>
                <a:cubicBezTo>
                  <a:pt x="0" y="781272"/>
                  <a:pt x="781272" y="0"/>
                  <a:pt x="1745020" y="0"/>
                </a:cubicBezTo>
                <a:close/>
              </a:path>
            </a:pathLst>
          </a:custGeom>
          <a:solidFill>
            <a:schemeClr val="bg1">
              <a:lumMod val="75000"/>
            </a:schemeClr>
          </a:solidFill>
        </p:spPr>
        <p:txBody>
          <a:bodyPr wrap="square">
            <a:noAutofit/>
          </a:bodyPr>
          <a:lstStyle/>
          <a:p>
            <a:endParaRPr lang="en-US"/>
          </a:p>
        </p:txBody>
      </p:sp>
      <p:sp>
        <p:nvSpPr>
          <p:cNvPr id="11" name="Picture Placeholder 10">
            <a:extLst>
              <a:ext uri="{FF2B5EF4-FFF2-40B4-BE49-F238E27FC236}">
                <a16:creationId xmlns:a16="http://schemas.microsoft.com/office/drawing/2014/main" id="{BE927212-0C9A-D77B-992D-DFFEFC3644A3}"/>
              </a:ext>
            </a:extLst>
          </p:cNvPr>
          <p:cNvSpPr>
            <a:spLocks noGrp="1"/>
          </p:cNvSpPr>
          <p:nvPr>
            <p:ph type="pic" sz="quarter" idx="12"/>
          </p:nvPr>
        </p:nvSpPr>
        <p:spPr>
          <a:xfrm>
            <a:off x="12598770" y="3121895"/>
            <a:ext cx="3490040" cy="3490040"/>
          </a:xfrm>
          <a:custGeom>
            <a:avLst/>
            <a:gdLst>
              <a:gd name="connsiteX0" fmla="*/ 1745020 w 3490040"/>
              <a:gd name="connsiteY0" fmla="*/ 0 h 3490040"/>
              <a:gd name="connsiteX1" fmla="*/ 3490040 w 3490040"/>
              <a:gd name="connsiteY1" fmla="*/ 1745020 h 3490040"/>
              <a:gd name="connsiteX2" fmla="*/ 1745020 w 3490040"/>
              <a:gd name="connsiteY2" fmla="*/ 3490040 h 3490040"/>
              <a:gd name="connsiteX3" fmla="*/ 0 w 3490040"/>
              <a:gd name="connsiteY3" fmla="*/ 1745020 h 3490040"/>
              <a:gd name="connsiteX4" fmla="*/ 1745020 w 3490040"/>
              <a:gd name="connsiteY4" fmla="*/ 0 h 3490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0040" h="3490040">
                <a:moveTo>
                  <a:pt x="1745020" y="0"/>
                </a:moveTo>
                <a:cubicBezTo>
                  <a:pt x="2708768" y="0"/>
                  <a:pt x="3490040" y="781272"/>
                  <a:pt x="3490040" y="1745020"/>
                </a:cubicBezTo>
                <a:cubicBezTo>
                  <a:pt x="3490040" y="2708768"/>
                  <a:pt x="2708768" y="3490040"/>
                  <a:pt x="1745020" y="3490040"/>
                </a:cubicBezTo>
                <a:cubicBezTo>
                  <a:pt x="781272" y="3490040"/>
                  <a:pt x="0" y="2708768"/>
                  <a:pt x="0" y="1745020"/>
                </a:cubicBezTo>
                <a:cubicBezTo>
                  <a:pt x="0" y="781272"/>
                  <a:pt x="781272" y="0"/>
                  <a:pt x="1745020" y="0"/>
                </a:cubicBezTo>
                <a:close/>
              </a:path>
            </a:pathLst>
          </a:custGeom>
          <a:solidFill>
            <a:schemeClr val="bg1">
              <a:lumMod val="75000"/>
            </a:schemeClr>
          </a:solidFill>
        </p:spPr>
        <p:txBody>
          <a:bodyPr wrap="square">
            <a:noAutofit/>
          </a:bodyPr>
          <a:lstStyle/>
          <a:p>
            <a:endParaRPr lang="en-US"/>
          </a:p>
        </p:txBody>
      </p:sp>
      <p:sp>
        <p:nvSpPr>
          <p:cNvPr id="9" name="Picture Placeholder 8">
            <a:extLst>
              <a:ext uri="{FF2B5EF4-FFF2-40B4-BE49-F238E27FC236}">
                <a16:creationId xmlns:a16="http://schemas.microsoft.com/office/drawing/2014/main" id="{69878EFF-EC9C-FFE6-99E8-B4497BF1F0E9}"/>
              </a:ext>
            </a:extLst>
          </p:cNvPr>
          <p:cNvSpPr>
            <a:spLocks noGrp="1"/>
          </p:cNvSpPr>
          <p:nvPr>
            <p:ph type="pic" sz="quarter" idx="10"/>
          </p:nvPr>
        </p:nvSpPr>
        <p:spPr>
          <a:xfrm>
            <a:off x="2199192" y="3121896"/>
            <a:ext cx="3490040" cy="3490040"/>
          </a:xfrm>
          <a:custGeom>
            <a:avLst/>
            <a:gdLst>
              <a:gd name="connsiteX0" fmla="*/ 1745020 w 3490040"/>
              <a:gd name="connsiteY0" fmla="*/ 0 h 3490040"/>
              <a:gd name="connsiteX1" fmla="*/ 3490040 w 3490040"/>
              <a:gd name="connsiteY1" fmla="*/ 1745020 h 3490040"/>
              <a:gd name="connsiteX2" fmla="*/ 1745020 w 3490040"/>
              <a:gd name="connsiteY2" fmla="*/ 3490040 h 3490040"/>
              <a:gd name="connsiteX3" fmla="*/ 0 w 3490040"/>
              <a:gd name="connsiteY3" fmla="*/ 1745020 h 3490040"/>
              <a:gd name="connsiteX4" fmla="*/ 1745020 w 3490040"/>
              <a:gd name="connsiteY4" fmla="*/ 0 h 3490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0040" h="3490040">
                <a:moveTo>
                  <a:pt x="1745020" y="0"/>
                </a:moveTo>
                <a:cubicBezTo>
                  <a:pt x="2708768" y="0"/>
                  <a:pt x="3490040" y="781272"/>
                  <a:pt x="3490040" y="1745020"/>
                </a:cubicBezTo>
                <a:cubicBezTo>
                  <a:pt x="3490040" y="2708768"/>
                  <a:pt x="2708768" y="3490040"/>
                  <a:pt x="1745020" y="3490040"/>
                </a:cubicBezTo>
                <a:cubicBezTo>
                  <a:pt x="781272" y="3490040"/>
                  <a:pt x="0" y="2708768"/>
                  <a:pt x="0" y="1745020"/>
                </a:cubicBezTo>
                <a:cubicBezTo>
                  <a:pt x="0" y="781272"/>
                  <a:pt x="781272" y="0"/>
                  <a:pt x="1745020" y="0"/>
                </a:cubicBez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EBE61B9D-F6AB-4597-A890-B775075E1691}"/>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9035C0DD-18CE-4961-64F4-50BFADBB32A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67494600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40FE4B94-A00F-1D00-F6B7-2C50B98B3282}"/>
              </a:ext>
            </a:extLst>
          </p:cNvPr>
          <p:cNvSpPr>
            <a:spLocks noGrp="1"/>
          </p:cNvSpPr>
          <p:nvPr>
            <p:ph type="pic" sz="quarter" idx="11"/>
          </p:nvPr>
        </p:nvSpPr>
        <p:spPr>
          <a:xfrm>
            <a:off x="1958114" y="5312476"/>
            <a:ext cx="3379524" cy="3379524"/>
          </a:xfrm>
          <a:custGeom>
            <a:avLst/>
            <a:gdLst>
              <a:gd name="connsiteX0" fmla="*/ 1689762 w 3379524"/>
              <a:gd name="connsiteY0" fmla="*/ 0 h 3379524"/>
              <a:gd name="connsiteX1" fmla="*/ 3379524 w 3379524"/>
              <a:gd name="connsiteY1" fmla="*/ 1689762 h 3379524"/>
              <a:gd name="connsiteX2" fmla="*/ 1689762 w 3379524"/>
              <a:gd name="connsiteY2" fmla="*/ 3379524 h 3379524"/>
              <a:gd name="connsiteX3" fmla="*/ 0 w 3379524"/>
              <a:gd name="connsiteY3" fmla="*/ 1689762 h 3379524"/>
              <a:gd name="connsiteX4" fmla="*/ 1689762 w 3379524"/>
              <a:gd name="connsiteY4" fmla="*/ 0 h 3379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9524" h="3379524">
                <a:moveTo>
                  <a:pt x="1689762" y="0"/>
                </a:moveTo>
                <a:cubicBezTo>
                  <a:pt x="2622992" y="0"/>
                  <a:pt x="3379524" y="756532"/>
                  <a:pt x="3379524" y="1689762"/>
                </a:cubicBezTo>
                <a:cubicBezTo>
                  <a:pt x="3379524" y="2622992"/>
                  <a:pt x="2622992" y="3379524"/>
                  <a:pt x="1689762" y="3379524"/>
                </a:cubicBezTo>
                <a:cubicBezTo>
                  <a:pt x="756532" y="3379524"/>
                  <a:pt x="0" y="2622992"/>
                  <a:pt x="0" y="1689762"/>
                </a:cubicBezTo>
                <a:cubicBezTo>
                  <a:pt x="0" y="756532"/>
                  <a:pt x="756532" y="0"/>
                  <a:pt x="1689762" y="0"/>
                </a:cubicBezTo>
                <a:close/>
              </a:path>
            </a:pathLst>
          </a:custGeom>
          <a:solidFill>
            <a:schemeClr val="bg1">
              <a:lumMod val="75000"/>
            </a:schemeClr>
          </a:solidFill>
        </p:spPr>
        <p:txBody>
          <a:bodyPr wrap="square">
            <a:noAutofit/>
          </a:bodyPr>
          <a:lstStyle/>
          <a:p>
            <a:endParaRPr lang="en-US"/>
          </a:p>
        </p:txBody>
      </p:sp>
      <p:sp>
        <p:nvSpPr>
          <p:cNvPr id="12" name="Picture Placeholder 11">
            <a:extLst>
              <a:ext uri="{FF2B5EF4-FFF2-40B4-BE49-F238E27FC236}">
                <a16:creationId xmlns:a16="http://schemas.microsoft.com/office/drawing/2014/main" id="{0EAF5EB8-970A-7FEA-7768-291788D614F6}"/>
              </a:ext>
            </a:extLst>
          </p:cNvPr>
          <p:cNvSpPr>
            <a:spLocks noGrp="1"/>
          </p:cNvSpPr>
          <p:nvPr>
            <p:ph type="pic" sz="quarter" idx="12"/>
          </p:nvPr>
        </p:nvSpPr>
        <p:spPr>
          <a:xfrm>
            <a:off x="5675590" y="5312476"/>
            <a:ext cx="3379524" cy="3379524"/>
          </a:xfrm>
          <a:custGeom>
            <a:avLst/>
            <a:gdLst>
              <a:gd name="connsiteX0" fmla="*/ 1689762 w 3379524"/>
              <a:gd name="connsiteY0" fmla="*/ 0 h 3379524"/>
              <a:gd name="connsiteX1" fmla="*/ 3379524 w 3379524"/>
              <a:gd name="connsiteY1" fmla="*/ 1689762 h 3379524"/>
              <a:gd name="connsiteX2" fmla="*/ 1689762 w 3379524"/>
              <a:gd name="connsiteY2" fmla="*/ 3379524 h 3379524"/>
              <a:gd name="connsiteX3" fmla="*/ 0 w 3379524"/>
              <a:gd name="connsiteY3" fmla="*/ 1689762 h 3379524"/>
              <a:gd name="connsiteX4" fmla="*/ 1689762 w 3379524"/>
              <a:gd name="connsiteY4" fmla="*/ 0 h 3379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9524" h="3379524">
                <a:moveTo>
                  <a:pt x="1689762" y="0"/>
                </a:moveTo>
                <a:cubicBezTo>
                  <a:pt x="2622992" y="0"/>
                  <a:pt x="3379524" y="756532"/>
                  <a:pt x="3379524" y="1689762"/>
                </a:cubicBezTo>
                <a:cubicBezTo>
                  <a:pt x="3379524" y="2622992"/>
                  <a:pt x="2622992" y="3379524"/>
                  <a:pt x="1689762" y="3379524"/>
                </a:cubicBezTo>
                <a:cubicBezTo>
                  <a:pt x="756532" y="3379524"/>
                  <a:pt x="0" y="2622992"/>
                  <a:pt x="0" y="1689762"/>
                </a:cubicBezTo>
                <a:cubicBezTo>
                  <a:pt x="0" y="756532"/>
                  <a:pt x="756532" y="0"/>
                  <a:pt x="1689762" y="0"/>
                </a:cubicBezTo>
                <a:close/>
              </a:path>
            </a:pathLst>
          </a:custGeom>
          <a:solidFill>
            <a:schemeClr val="bg1">
              <a:lumMod val="75000"/>
            </a:schemeClr>
          </a:solidFill>
        </p:spPr>
        <p:txBody>
          <a:bodyPr wrap="square">
            <a:noAutofit/>
          </a:bodyPr>
          <a:lstStyle/>
          <a:p>
            <a:endParaRPr lang="en-US"/>
          </a:p>
        </p:txBody>
      </p:sp>
      <p:sp>
        <p:nvSpPr>
          <p:cNvPr id="13" name="Picture Placeholder 12">
            <a:extLst>
              <a:ext uri="{FF2B5EF4-FFF2-40B4-BE49-F238E27FC236}">
                <a16:creationId xmlns:a16="http://schemas.microsoft.com/office/drawing/2014/main" id="{3211A8EF-769E-3F61-DBAC-9856FEE63859}"/>
              </a:ext>
            </a:extLst>
          </p:cNvPr>
          <p:cNvSpPr>
            <a:spLocks noGrp="1"/>
          </p:cNvSpPr>
          <p:nvPr>
            <p:ph type="pic" sz="quarter" idx="13"/>
          </p:nvPr>
        </p:nvSpPr>
        <p:spPr>
          <a:xfrm>
            <a:off x="5675590" y="1595000"/>
            <a:ext cx="3379524" cy="3379524"/>
          </a:xfrm>
          <a:custGeom>
            <a:avLst/>
            <a:gdLst>
              <a:gd name="connsiteX0" fmla="*/ 1689762 w 3379524"/>
              <a:gd name="connsiteY0" fmla="*/ 0 h 3379524"/>
              <a:gd name="connsiteX1" fmla="*/ 3379524 w 3379524"/>
              <a:gd name="connsiteY1" fmla="*/ 1689762 h 3379524"/>
              <a:gd name="connsiteX2" fmla="*/ 1689762 w 3379524"/>
              <a:gd name="connsiteY2" fmla="*/ 3379524 h 3379524"/>
              <a:gd name="connsiteX3" fmla="*/ 0 w 3379524"/>
              <a:gd name="connsiteY3" fmla="*/ 1689762 h 3379524"/>
              <a:gd name="connsiteX4" fmla="*/ 1689762 w 3379524"/>
              <a:gd name="connsiteY4" fmla="*/ 0 h 3379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9524" h="3379524">
                <a:moveTo>
                  <a:pt x="1689762" y="0"/>
                </a:moveTo>
                <a:cubicBezTo>
                  <a:pt x="2622992" y="0"/>
                  <a:pt x="3379524" y="756532"/>
                  <a:pt x="3379524" y="1689762"/>
                </a:cubicBezTo>
                <a:cubicBezTo>
                  <a:pt x="3379524" y="2622992"/>
                  <a:pt x="2622992" y="3379524"/>
                  <a:pt x="1689762" y="3379524"/>
                </a:cubicBezTo>
                <a:cubicBezTo>
                  <a:pt x="756532" y="3379524"/>
                  <a:pt x="0" y="2622992"/>
                  <a:pt x="0" y="1689762"/>
                </a:cubicBezTo>
                <a:cubicBezTo>
                  <a:pt x="0" y="756532"/>
                  <a:pt x="756532" y="0"/>
                  <a:pt x="1689762" y="0"/>
                </a:cubicBezTo>
                <a:close/>
              </a:path>
            </a:pathLst>
          </a:custGeom>
          <a:solidFill>
            <a:schemeClr val="bg1">
              <a:lumMod val="75000"/>
            </a:schemeClr>
          </a:solidFill>
        </p:spPr>
        <p:txBody>
          <a:bodyPr wrap="square">
            <a:noAutofit/>
          </a:bodyPr>
          <a:lstStyle/>
          <a:p>
            <a:endParaRPr lang="en-US"/>
          </a:p>
        </p:txBody>
      </p:sp>
      <p:sp>
        <p:nvSpPr>
          <p:cNvPr id="10" name="Picture Placeholder 9">
            <a:extLst>
              <a:ext uri="{FF2B5EF4-FFF2-40B4-BE49-F238E27FC236}">
                <a16:creationId xmlns:a16="http://schemas.microsoft.com/office/drawing/2014/main" id="{14D54B9A-B85B-D32E-8651-EE2BCE931447}"/>
              </a:ext>
            </a:extLst>
          </p:cNvPr>
          <p:cNvSpPr>
            <a:spLocks noGrp="1"/>
          </p:cNvSpPr>
          <p:nvPr>
            <p:ph type="pic" sz="quarter" idx="10"/>
          </p:nvPr>
        </p:nvSpPr>
        <p:spPr>
          <a:xfrm>
            <a:off x="1958114" y="1595000"/>
            <a:ext cx="3379524" cy="3379524"/>
          </a:xfrm>
          <a:custGeom>
            <a:avLst/>
            <a:gdLst>
              <a:gd name="connsiteX0" fmla="*/ 1689762 w 3379524"/>
              <a:gd name="connsiteY0" fmla="*/ 0 h 3379524"/>
              <a:gd name="connsiteX1" fmla="*/ 3379524 w 3379524"/>
              <a:gd name="connsiteY1" fmla="*/ 1689762 h 3379524"/>
              <a:gd name="connsiteX2" fmla="*/ 1689762 w 3379524"/>
              <a:gd name="connsiteY2" fmla="*/ 3379524 h 3379524"/>
              <a:gd name="connsiteX3" fmla="*/ 0 w 3379524"/>
              <a:gd name="connsiteY3" fmla="*/ 1689762 h 3379524"/>
              <a:gd name="connsiteX4" fmla="*/ 1689762 w 3379524"/>
              <a:gd name="connsiteY4" fmla="*/ 0 h 3379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9524" h="3379524">
                <a:moveTo>
                  <a:pt x="1689762" y="0"/>
                </a:moveTo>
                <a:cubicBezTo>
                  <a:pt x="2622992" y="0"/>
                  <a:pt x="3379524" y="756532"/>
                  <a:pt x="3379524" y="1689762"/>
                </a:cubicBezTo>
                <a:cubicBezTo>
                  <a:pt x="3379524" y="2622992"/>
                  <a:pt x="2622992" y="3379524"/>
                  <a:pt x="1689762" y="3379524"/>
                </a:cubicBezTo>
                <a:cubicBezTo>
                  <a:pt x="756532" y="3379524"/>
                  <a:pt x="0" y="2622992"/>
                  <a:pt x="0" y="1689762"/>
                </a:cubicBezTo>
                <a:cubicBezTo>
                  <a:pt x="0" y="756532"/>
                  <a:pt x="756532" y="0"/>
                  <a:pt x="1689762" y="0"/>
                </a:cubicBez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EBE61B9D-F6AB-4597-A890-B775075E1691}"/>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9035C0DD-18CE-4961-64F4-50BFADBB32A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586700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000" fill="hold"/>
                                        <p:tgtEl>
                                          <p:spTgt spid="13"/>
                                        </p:tgtEl>
                                        <p:attrNameLst>
                                          <p:attrName>ppt_x</p:attrName>
                                        </p:attrNameLst>
                                      </p:cBhvr>
                                      <p:tavLst>
                                        <p:tav tm="0">
                                          <p:val>
                                            <p:strVal val="#ppt_x"/>
                                          </p:val>
                                        </p:tav>
                                        <p:tav tm="100000">
                                          <p:val>
                                            <p:strVal val="#ppt_x"/>
                                          </p:val>
                                        </p:tav>
                                      </p:tavLst>
                                    </p:anim>
                                    <p:anim calcmode="lin" valueType="num">
                                      <p:cBhvr additive="base">
                                        <p:cTn id="12" dur="10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0"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2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1608FE6E-8F65-F03D-F5FA-30A1CC5F2D23}"/>
              </a:ext>
            </a:extLst>
          </p:cNvPr>
          <p:cNvSpPr>
            <a:spLocks noGrp="1"/>
          </p:cNvSpPr>
          <p:nvPr>
            <p:ph type="pic" sz="quarter" idx="10"/>
          </p:nvPr>
        </p:nvSpPr>
        <p:spPr>
          <a:xfrm>
            <a:off x="1908037" y="2974694"/>
            <a:ext cx="4382552" cy="4382548"/>
          </a:xfrm>
          <a:custGeom>
            <a:avLst/>
            <a:gdLst>
              <a:gd name="connsiteX0" fmla="*/ 2191276 w 4382552"/>
              <a:gd name="connsiteY0" fmla="*/ 0 h 4382548"/>
              <a:gd name="connsiteX1" fmla="*/ 4382552 w 4382552"/>
              <a:gd name="connsiteY1" fmla="*/ 2191274 h 4382548"/>
              <a:gd name="connsiteX2" fmla="*/ 2191276 w 4382552"/>
              <a:gd name="connsiteY2" fmla="*/ 4382548 h 4382548"/>
              <a:gd name="connsiteX3" fmla="*/ 0 w 4382552"/>
              <a:gd name="connsiteY3" fmla="*/ 2191274 h 4382548"/>
              <a:gd name="connsiteX4" fmla="*/ 2191276 w 4382552"/>
              <a:gd name="connsiteY4" fmla="*/ 0 h 4382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2552" h="4382548">
                <a:moveTo>
                  <a:pt x="2191276" y="0"/>
                </a:moveTo>
                <a:cubicBezTo>
                  <a:pt x="3401484" y="0"/>
                  <a:pt x="4382552" y="981067"/>
                  <a:pt x="4382552" y="2191274"/>
                </a:cubicBezTo>
                <a:cubicBezTo>
                  <a:pt x="4382552" y="3401481"/>
                  <a:pt x="3401484" y="4382548"/>
                  <a:pt x="2191276" y="4382548"/>
                </a:cubicBezTo>
                <a:cubicBezTo>
                  <a:pt x="981068" y="4382548"/>
                  <a:pt x="0" y="3401481"/>
                  <a:pt x="0" y="2191274"/>
                </a:cubicBezTo>
                <a:cubicBezTo>
                  <a:pt x="0" y="981067"/>
                  <a:pt x="981068" y="0"/>
                  <a:pt x="2191276" y="0"/>
                </a:cubicBezTo>
                <a:close/>
              </a:path>
            </a:pathLst>
          </a:custGeom>
          <a:solidFill>
            <a:schemeClr val="bg1">
              <a:lumMod val="75000"/>
            </a:schemeClr>
          </a:solidFill>
        </p:spPr>
        <p:txBody>
          <a:bodyPr wrap="square">
            <a:noAutofit/>
          </a:bodyPr>
          <a:lstStyle/>
          <a:p>
            <a:endParaRPr lang="en-US"/>
          </a:p>
        </p:txBody>
      </p:sp>
      <p:sp>
        <p:nvSpPr>
          <p:cNvPr id="10" name="Picture Placeholder 9">
            <a:extLst>
              <a:ext uri="{FF2B5EF4-FFF2-40B4-BE49-F238E27FC236}">
                <a16:creationId xmlns:a16="http://schemas.microsoft.com/office/drawing/2014/main" id="{A0055528-A797-5FB6-AD16-AA0B4EEFD64F}"/>
              </a:ext>
            </a:extLst>
          </p:cNvPr>
          <p:cNvSpPr>
            <a:spLocks noGrp="1"/>
          </p:cNvSpPr>
          <p:nvPr>
            <p:ph type="pic" sz="quarter" idx="11"/>
          </p:nvPr>
        </p:nvSpPr>
        <p:spPr>
          <a:xfrm>
            <a:off x="6952724" y="2974694"/>
            <a:ext cx="4382552" cy="4382548"/>
          </a:xfrm>
          <a:custGeom>
            <a:avLst/>
            <a:gdLst>
              <a:gd name="connsiteX0" fmla="*/ 2191276 w 4382552"/>
              <a:gd name="connsiteY0" fmla="*/ 0 h 4382548"/>
              <a:gd name="connsiteX1" fmla="*/ 4382552 w 4382552"/>
              <a:gd name="connsiteY1" fmla="*/ 2191274 h 4382548"/>
              <a:gd name="connsiteX2" fmla="*/ 2191276 w 4382552"/>
              <a:gd name="connsiteY2" fmla="*/ 4382548 h 4382548"/>
              <a:gd name="connsiteX3" fmla="*/ 0 w 4382552"/>
              <a:gd name="connsiteY3" fmla="*/ 2191274 h 4382548"/>
              <a:gd name="connsiteX4" fmla="*/ 2191276 w 4382552"/>
              <a:gd name="connsiteY4" fmla="*/ 0 h 4382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2552" h="4382548">
                <a:moveTo>
                  <a:pt x="2191276" y="0"/>
                </a:moveTo>
                <a:cubicBezTo>
                  <a:pt x="3401484" y="0"/>
                  <a:pt x="4382552" y="981067"/>
                  <a:pt x="4382552" y="2191274"/>
                </a:cubicBezTo>
                <a:cubicBezTo>
                  <a:pt x="4382552" y="3401481"/>
                  <a:pt x="3401484" y="4382548"/>
                  <a:pt x="2191276" y="4382548"/>
                </a:cubicBezTo>
                <a:cubicBezTo>
                  <a:pt x="981068" y="4382548"/>
                  <a:pt x="0" y="3401481"/>
                  <a:pt x="0" y="2191274"/>
                </a:cubicBezTo>
                <a:cubicBezTo>
                  <a:pt x="0" y="981067"/>
                  <a:pt x="981068" y="0"/>
                  <a:pt x="2191276" y="0"/>
                </a:cubicBezTo>
                <a:close/>
              </a:path>
            </a:pathLst>
          </a:custGeom>
          <a:solidFill>
            <a:schemeClr val="bg1">
              <a:lumMod val="75000"/>
            </a:schemeClr>
          </a:solidFill>
        </p:spPr>
        <p:txBody>
          <a:bodyPr wrap="square">
            <a:noAutofit/>
          </a:bodyPr>
          <a:lstStyle/>
          <a:p>
            <a:endParaRPr lang="en-US"/>
          </a:p>
        </p:txBody>
      </p:sp>
      <p:sp>
        <p:nvSpPr>
          <p:cNvPr id="11" name="Picture Placeholder 10">
            <a:extLst>
              <a:ext uri="{FF2B5EF4-FFF2-40B4-BE49-F238E27FC236}">
                <a16:creationId xmlns:a16="http://schemas.microsoft.com/office/drawing/2014/main" id="{DA3E52F1-0DFD-D625-5B7C-4EDB048D5646}"/>
              </a:ext>
            </a:extLst>
          </p:cNvPr>
          <p:cNvSpPr>
            <a:spLocks noGrp="1"/>
          </p:cNvSpPr>
          <p:nvPr>
            <p:ph type="pic" sz="quarter" idx="12"/>
          </p:nvPr>
        </p:nvSpPr>
        <p:spPr>
          <a:xfrm>
            <a:off x="11997412" y="2974694"/>
            <a:ext cx="4382552" cy="4382548"/>
          </a:xfrm>
          <a:custGeom>
            <a:avLst/>
            <a:gdLst>
              <a:gd name="connsiteX0" fmla="*/ 2191276 w 4382552"/>
              <a:gd name="connsiteY0" fmla="*/ 0 h 4382548"/>
              <a:gd name="connsiteX1" fmla="*/ 4382552 w 4382552"/>
              <a:gd name="connsiteY1" fmla="*/ 2191274 h 4382548"/>
              <a:gd name="connsiteX2" fmla="*/ 2191276 w 4382552"/>
              <a:gd name="connsiteY2" fmla="*/ 4382548 h 4382548"/>
              <a:gd name="connsiteX3" fmla="*/ 0 w 4382552"/>
              <a:gd name="connsiteY3" fmla="*/ 2191274 h 4382548"/>
              <a:gd name="connsiteX4" fmla="*/ 2191276 w 4382552"/>
              <a:gd name="connsiteY4" fmla="*/ 0 h 4382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2552" h="4382548">
                <a:moveTo>
                  <a:pt x="2191276" y="0"/>
                </a:moveTo>
                <a:cubicBezTo>
                  <a:pt x="3401484" y="0"/>
                  <a:pt x="4382552" y="981067"/>
                  <a:pt x="4382552" y="2191274"/>
                </a:cubicBezTo>
                <a:cubicBezTo>
                  <a:pt x="4382552" y="3401481"/>
                  <a:pt x="3401484" y="4382548"/>
                  <a:pt x="2191276" y="4382548"/>
                </a:cubicBezTo>
                <a:cubicBezTo>
                  <a:pt x="981068" y="4382548"/>
                  <a:pt x="0" y="3401481"/>
                  <a:pt x="0" y="2191274"/>
                </a:cubicBezTo>
                <a:cubicBezTo>
                  <a:pt x="0" y="981067"/>
                  <a:pt x="981068" y="0"/>
                  <a:pt x="2191276" y="0"/>
                </a:cubicBez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EBE61B9D-F6AB-4597-A890-B775075E1691}"/>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9035C0DD-18CE-4961-64F4-50BFADBB32A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560819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3_3-Conten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940B9B4F-8231-B113-6A72-30824DDDED21}"/>
              </a:ext>
            </a:extLst>
          </p:cNvPr>
          <p:cNvSpPr>
            <a:spLocks noGrp="1"/>
          </p:cNvSpPr>
          <p:nvPr>
            <p:ph type="pic" sz="quarter" idx="10"/>
          </p:nvPr>
        </p:nvSpPr>
        <p:spPr>
          <a:xfrm>
            <a:off x="6798514" y="2204351"/>
            <a:ext cx="5864798" cy="5864800"/>
          </a:xfrm>
          <a:custGeom>
            <a:avLst/>
            <a:gdLst>
              <a:gd name="connsiteX0" fmla="*/ 2925204 w 5864798"/>
              <a:gd name="connsiteY0" fmla="*/ 1565703 h 5864800"/>
              <a:gd name="connsiteX1" fmla="*/ 1914111 w 5864798"/>
              <a:gd name="connsiteY1" fmla="*/ 1984511 h 5864800"/>
              <a:gd name="connsiteX2" fmla="*/ 1914114 w 5864798"/>
              <a:gd name="connsiteY2" fmla="*/ 4006697 h 5864800"/>
              <a:gd name="connsiteX3" fmla="*/ 3936301 w 5864798"/>
              <a:gd name="connsiteY3" fmla="*/ 4006700 h 5864800"/>
              <a:gd name="connsiteX4" fmla="*/ 3936298 w 5864798"/>
              <a:gd name="connsiteY4" fmla="*/ 1984513 h 5864800"/>
              <a:gd name="connsiteX5" fmla="*/ 2925204 w 5864798"/>
              <a:gd name="connsiteY5" fmla="*/ 1565703 h 5864800"/>
              <a:gd name="connsiteX6" fmla="*/ 2932399 w 5864798"/>
              <a:gd name="connsiteY6" fmla="*/ 0 h 5864800"/>
              <a:gd name="connsiteX7" fmla="*/ 5864798 w 5864798"/>
              <a:gd name="connsiteY7" fmla="*/ 2932400 h 5864800"/>
              <a:gd name="connsiteX8" fmla="*/ 2932399 w 5864798"/>
              <a:gd name="connsiteY8" fmla="*/ 5864800 h 5864800"/>
              <a:gd name="connsiteX9" fmla="*/ 0 w 5864798"/>
              <a:gd name="connsiteY9" fmla="*/ 2932400 h 5864800"/>
              <a:gd name="connsiteX10" fmla="*/ 2932399 w 5864798"/>
              <a:gd name="connsiteY10" fmla="*/ 0 h 586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64798" h="5864800">
                <a:moveTo>
                  <a:pt x="2925204" y="1565703"/>
                </a:moveTo>
                <a:cubicBezTo>
                  <a:pt x="2559260" y="1565703"/>
                  <a:pt x="2193317" y="1705305"/>
                  <a:pt x="1914111" y="1984511"/>
                </a:cubicBezTo>
                <a:cubicBezTo>
                  <a:pt x="1355701" y="2542921"/>
                  <a:pt x="1355702" y="3448285"/>
                  <a:pt x="1914114" y="4006697"/>
                </a:cubicBezTo>
                <a:cubicBezTo>
                  <a:pt x="2472526" y="4565109"/>
                  <a:pt x="3377890" y="4565111"/>
                  <a:pt x="3936301" y="4006700"/>
                </a:cubicBezTo>
                <a:cubicBezTo>
                  <a:pt x="4494712" y="3448289"/>
                  <a:pt x="4494710" y="2542925"/>
                  <a:pt x="3936298" y="1984513"/>
                </a:cubicBezTo>
                <a:cubicBezTo>
                  <a:pt x="3657092" y="1705307"/>
                  <a:pt x="3291148" y="1565704"/>
                  <a:pt x="2925204" y="1565703"/>
                </a:cubicBezTo>
                <a:close/>
                <a:moveTo>
                  <a:pt x="2932399" y="0"/>
                </a:moveTo>
                <a:cubicBezTo>
                  <a:pt x="4551918" y="0"/>
                  <a:pt x="5864798" y="1312880"/>
                  <a:pt x="5864798" y="2932400"/>
                </a:cubicBezTo>
                <a:cubicBezTo>
                  <a:pt x="5864798" y="4551920"/>
                  <a:pt x="4551918" y="5864800"/>
                  <a:pt x="2932399" y="5864800"/>
                </a:cubicBezTo>
                <a:cubicBezTo>
                  <a:pt x="1312880" y="5864800"/>
                  <a:pt x="0" y="4551920"/>
                  <a:pt x="0" y="2932400"/>
                </a:cubicBezTo>
                <a:cubicBezTo>
                  <a:pt x="0" y="1312880"/>
                  <a:pt x="1312880" y="0"/>
                  <a:pt x="2932399" y="0"/>
                </a:cubicBez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EBE61B9D-F6AB-4597-A890-B775075E1691}"/>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9035C0DD-18CE-4961-64F4-50BFADBB32A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2540966608"/>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74_3-Conten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37975F26-1011-0F06-7003-70A42E2A3520}"/>
              </a:ext>
            </a:extLst>
          </p:cNvPr>
          <p:cNvSpPr>
            <a:spLocks noGrp="1"/>
          </p:cNvSpPr>
          <p:nvPr>
            <p:ph type="pic" sz="quarter" idx="10"/>
          </p:nvPr>
        </p:nvSpPr>
        <p:spPr>
          <a:xfrm>
            <a:off x="10257533" y="1659530"/>
            <a:ext cx="6078351" cy="13155323"/>
          </a:xfrm>
          <a:custGeom>
            <a:avLst/>
            <a:gdLst>
              <a:gd name="connsiteX0" fmla="*/ 1171209 w 6078351"/>
              <a:gd name="connsiteY0" fmla="*/ 0 h 13155323"/>
              <a:gd name="connsiteX1" fmla="*/ 1248878 w 6078351"/>
              <a:gd name="connsiteY1" fmla="*/ 4268 h 13155323"/>
              <a:gd name="connsiteX2" fmla="*/ 1300655 w 6078351"/>
              <a:gd name="connsiteY2" fmla="*/ 20108 h 13155323"/>
              <a:gd name="connsiteX3" fmla="*/ 1335268 w 6078351"/>
              <a:gd name="connsiteY3" fmla="*/ 88347 h 13155323"/>
              <a:gd name="connsiteX4" fmla="*/ 1341176 w 6078351"/>
              <a:gd name="connsiteY4" fmla="*/ 171815 h 13155323"/>
              <a:gd name="connsiteX5" fmla="*/ 1434603 w 6078351"/>
              <a:gd name="connsiteY5" fmla="*/ 379575 h 13155323"/>
              <a:gd name="connsiteX6" fmla="*/ 1656634 w 6078351"/>
              <a:gd name="connsiteY6" fmla="*/ 487417 h 13155323"/>
              <a:gd name="connsiteX7" fmla="*/ 1697998 w 6078351"/>
              <a:gd name="connsiteY7" fmla="*/ 489244 h 13155323"/>
              <a:gd name="connsiteX8" fmla="*/ 2961510 w 6078351"/>
              <a:gd name="connsiteY8" fmla="*/ 489244 h 13155323"/>
              <a:gd name="connsiteX9" fmla="*/ 3116843 w 6078351"/>
              <a:gd name="connsiteY9" fmla="*/ 489244 h 13155323"/>
              <a:gd name="connsiteX10" fmla="*/ 4380351 w 6078351"/>
              <a:gd name="connsiteY10" fmla="*/ 489244 h 13155323"/>
              <a:gd name="connsiteX11" fmla="*/ 4421719 w 6078351"/>
              <a:gd name="connsiteY11" fmla="*/ 487417 h 13155323"/>
              <a:gd name="connsiteX12" fmla="*/ 4643749 w 6078351"/>
              <a:gd name="connsiteY12" fmla="*/ 379575 h 13155323"/>
              <a:gd name="connsiteX13" fmla="*/ 4737175 w 6078351"/>
              <a:gd name="connsiteY13" fmla="*/ 171815 h 13155323"/>
              <a:gd name="connsiteX14" fmla="*/ 4743085 w 6078351"/>
              <a:gd name="connsiteY14" fmla="*/ 88347 h 13155323"/>
              <a:gd name="connsiteX15" fmla="*/ 4777697 w 6078351"/>
              <a:gd name="connsiteY15" fmla="*/ 20108 h 13155323"/>
              <a:gd name="connsiteX16" fmla="*/ 4829477 w 6078351"/>
              <a:gd name="connsiteY16" fmla="*/ 4268 h 13155323"/>
              <a:gd name="connsiteX17" fmla="*/ 4907143 w 6078351"/>
              <a:gd name="connsiteY17" fmla="*/ 0 h 13155323"/>
              <a:gd name="connsiteX18" fmla="*/ 5402979 w 6078351"/>
              <a:gd name="connsiteY18" fmla="*/ 6095 h 13155323"/>
              <a:gd name="connsiteX19" fmla="*/ 5668909 w 6078351"/>
              <a:gd name="connsiteY19" fmla="*/ 41432 h 13155323"/>
              <a:gd name="connsiteX20" fmla="*/ 5889249 w 6078351"/>
              <a:gd name="connsiteY20" fmla="*/ 181563 h 13155323"/>
              <a:gd name="connsiteX21" fmla="*/ 6029949 w 6078351"/>
              <a:gd name="connsiteY21" fmla="*/ 402729 h 13155323"/>
              <a:gd name="connsiteX22" fmla="*/ 6072161 w 6078351"/>
              <a:gd name="connsiteY22" fmla="*/ 644609 h 13155323"/>
              <a:gd name="connsiteX23" fmla="*/ 6078351 w 6078351"/>
              <a:gd name="connsiteY23" fmla="*/ 985797 h 13155323"/>
              <a:gd name="connsiteX24" fmla="*/ 6078351 w 6078351"/>
              <a:gd name="connsiteY24" fmla="*/ 12158561 h 13155323"/>
              <a:gd name="connsiteX25" fmla="*/ 6072161 w 6078351"/>
              <a:gd name="connsiteY25" fmla="*/ 12502187 h 13155323"/>
              <a:gd name="connsiteX26" fmla="*/ 6029949 w 6078351"/>
              <a:gd name="connsiteY26" fmla="*/ 12745896 h 13155323"/>
              <a:gd name="connsiteX27" fmla="*/ 5889249 w 6078351"/>
              <a:gd name="connsiteY27" fmla="*/ 12965841 h 13155323"/>
              <a:gd name="connsiteX28" fmla="*/ 5668909 w 6078351"/>
              <a:gd name="connsiteY28" fmla="*/ 13106581 h 13155323"/>
              <a:gd name="connsiteX29" fmla="*/ 5427179 w 6078351"/>
              <a:gd name="connsiteY29" fmla="*/ 13149229 h 13155323"/>
              <a:gd name="connsiteX30" fmla="*/ 5087807 w 6078351"/>
              <a:gd name="connsiteY30" fmla="*/ 13155323 h 13155323"/>
              <a:gd name="connsiteX31" fmla="*/ 990549 w 6078351"/>
              <a:gd name="connsiteY31" fmla="*/ 13155323 h 13155323"/>
              <a:gd name="connsiteX32" fmla="*/ 651170 w 6078351"/>
              <a:gd name="connsiteY32" fmla="*/ 13149229 h 13155323"/>
              <a:gd name="connsiteX33" fmla="*/ 409443 w 6078351"/>
              <a:gd name="connsiteY33" fmla="*/ 13106581 h 13155323"/>
              <a:gd name="connsiteX34" fmla="*/ 189109 w 6078351"/>
              <a:gd name="connsiteY34" fmla="*/ 12965841 h 13155323"/>
              <a:gd name="connsiteX35" fmla="*/ 49246 w 6078351"/>
              <a:gd name="connsiteY35" fmla="*/ 12745896 h 13155323"/>
              <a:gd name="connsiteX36" fmla="*/ 6192 w 6078351"/>
              <a:gd name="connsiteY36" fmla="*/ 12502187 h 13155323"/>
              <a:gd name="connsiteX37" fmla="*/ 0 w 6078351"/>
              <a:gd name="connsiteY37" fmla="*/ 12158561 h 13155323"/>
              <a:gd name="connsiteX38" fmla="*/ 0 w 6078351"/>
              <a:gd name="connsiteY38" fmla="*/ 985797 h 13155323"/>
              <a:gd name="connsiteX39" fmla="*/ 6192 w 6078351"/>
              <a:gd name="connsiteY39" fmla="*/ 644609 h 13155323"/>
              <a:gd name="connsiteX40" fmla="*/ 49246 w 6078351"/>
              <a:gd name="connsiteY40" fmla="*/ 402729 h 13155323"/>
              <a:gd name="connsiteX41" fmla="*/ 189109 w 6078351"/>
              <a:gd name="connsiteY41" fmla="*/ 181563 h 13155323"/>
              <a:gd name="connsiteX42" fmla="*/ 409443 w 6078351"/>
              <a:gd name="connsiteY42" fmla="*/ 41432 h 13155323"/>
              <a:gd name="connsiteX43" fmla="*/ 676220 w 6078351"/>
              <a:gd name="connsiteY43" fmla="*/ 6095 h 1315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078351" h="13155323">
                <a:moveTo>
                  <a:pt x="1171209" y="0"/>
                </a:moveTo>
                <a:cubicBezTo>
                  <a:pt x="1197381" y="0"/>
                  <a:pt x="1223552" y="1222"/>
                  <a:pt x="1248878" y="4268"/>
                </a:cubicBezTo>
                <a:cubicBezTo>
                  <a:pt x="1266887" y="6704"/>
                  <a:pt x="1285460" y="9140"/>
                  <a:pt x="1300655" y="20108"/>
                </a:cubicBezTo>
                <a:cubicBezTo>
                  <a:pt x="1322042" y="35339"/>
                  <a:pt x="1331046" y="62148"/>
                  <a:pt x="1335268" y="88347"/>
                </a:cubicBezTo>
                <a:cubicBezTo>
                  <a:pt x="1339771" y="116373"/>
                  <a:pt x="1338644" y="141961"/>
                  <a:pt x="1341176" y="171815"/>
                </a:cubicBezTo>
                <a:cubicBezTo>
                  <a:pt x="1348496" y="251628"/>
                  <a:pt x="1381700" y="323523"/>
                  <a:pt x="1434603" y="379575"/>
                </a:cubicBezTo>
                <a:cubicBezTo>
                  <a:pt x="1490607" y="438677"/>
                  <a:pt x="1569117" y="480106"/>
                  <a:pt x="1656634" y="487417"/>
                </a:cubicBezTo>
                <a:cubicBezTo>
                  <a:pt x="1681395" y="489244"/>
                  <a:pt x="1696594" y="489244"/>
                  <a:pt x="1697998" y="489244"/>
                </a:cubicBezTo>
                <a:lnTo>
                  <a:pt x="2961510" y="489244"/>
                </a:lnTo>
                <a:lnTo>
                  <a:pt x="3116843" y="489244"/>
                </a:lnTo>
                <a:lnTo>
                  <a:pt x="4380351" y="489244"/>
                </a:lnTo>
                <a:cubicBezTo>
                  <a:pt x="4381760" y="489244"/>
                  <a:pt x="4396957" y="489244"/>
                  <a:pt x="4421719" y="487417"/>
                </a:cubicBezTo>
                <a:cubicBezTo>
                  <a:pt x="4509237" y="480106"/>
                  <a:pt x="4587749" y="438677"/>
                  <a:pt x="4643749" y="379575"/>
                </a:cubicBezTo>
                <a:cubicBezTo>
                  <a:pt x="4696653" y="323523"/>
                  <a:pt x="4729860" y="251628"/>
                  <a:pt x="4737175" y="171815"/>
                </a:cubicBezTo>
                <a:cubicBezTo>
                  <a:pt x="4739707" y="141961"/>
                  <a:pt x="4738580" y="116373"/>
                  <a:pt x="4743085" y="88347"/>
                </a:cubicBezTo>
                <a:cubicBezTo>
                  <a:pt x="4747307" y="62148"/>
                  <a:pt x="4756311" y="35339"/>
                  <a:pt x="4777697" y="20108"/>
                </a:cubicBezTo>
                <a:cubicBezTo>
                  <a:pt x="4792893" y="9140"/>
                  <a:pt x="4811465" y="6704"/>
                  <a:pt x="4829477" y="4268"/>
                </a:cubicBezTo>
                <a:cubicBezTo>
                  <a:pt x="4854805" y="1222"/>
                  <a:pt x="4880971" y="0"/>
                  <a:pt x="4907143" y="0"/>
                </a:cubicBezTo>
                <a:lnTo>
                  <a:pt x="5402979" y="6095"/>
                </a:lnTo>
                <a:cubicBezTo>
                  <a:pt x="5499221" y="-4873"/>
                  <a:pt x="5585611" y="9140"/>
                  <a:pt x="5668909" y="41432"/>
                </a:cubicBezTo>
                <a:cubicBezTo>
                  <a:pt x="5751921" y="74333"/>
                  <a:pt x="5827339" y="120028"/>
                  <a:pt x="5889249" y="181563"/>
                </a:cubicBezTo>
                <a:cubicBezTo>
                  <a:pt x="5950873" y="243101"/>
                  <a:pt x="5999557" y="318650"/>
                  <a:pt x="6029949" y="402729"/>
                </a:cubicBezTo>
                <a:cubicBezTo>
                  <a:pt x="6054151" y="479496"/>
                  <a:pt x="6065971" y="553220"/>
                  <a:pt x="6072161" y="644609"/>
                </a:cubicBezTo>
                <a:cubicBezTo>
                  <a:pt x="6078351" y="735392"/>
                  <a:pt x="6078351" y="843229"/>
                  <a:pt x="6078351" y="985797"/>
                </a:cubicBezTo>
                <a:lnTo>
                  <a:pt x="6078351" y="12158561"/>
                </a:lnTo>
                <a:cubicBezTo>
                  <a:pt x="6078351" y="12302958"/>
                  <a:pt x="6078351" y="12410800"/>
                  <a:pt x="6072161" y="12502187"/>
                </a:cubicBezTo>
                <a:cubicBezTo>
                  <a:pt x="6065971" y="12593576"/>
                  <a:pt x="6054151" y="12669130"/>
                  <a:pt x="6029949" y="12745896"/>
                </a:cubicBezTo>
                <a:cubicBezTo>
                  <a:pt x="5999277" y="12829975"/>
                  <a:pt x="5950593" y="12904306"/>
                  <a:pt x="5889249" y="12965841"/>
                </a:cubicBezTo>
                <a:cubicBezTo>
                  <a:pt x="5827621" y="13027376"/>
                  <a:pt x="5752768" y="13076115"/>
                  <a:pt x="5668909" y="13106581"/>
                </a:cubicBezTo>
                <a:cubicBezTo>
                  <a:pt x="5592363" y="13130952"/>
                  <a:pt x="5517791" y="13143139"/>
                  <a:pt x="5427179" y="13149229"/>
                </a:cubicBezTo>
                <a:cubicBezTo>
                  <a:pt x="5336567" y="13155323"/>
                  <a:pt x="5229634" y="13155323"/>
                  <a:pt x="5087807" y="13155323"/>
                </a:cubicBezTo>
                <a:lnTo>
                  <a:pt x="990549" y="13155323"/>
                </a:lnTo>
                <a:cubicBezTo>
                  <a:pt x="848720" y="13155323"/>
                  <a:pt x="741786" y="13155323"/>
                  <a:pt x="651170" y="13149229"/>
                </a:cubicBezTo>
                <a:cubicBezTo>
                  <a:pt x="560560" y="13143139"/>
                  <a:pt x="485989" y="13130952"/>
                  <a:pt x="409443" y="13106581"/>
                </a:cubicBezTo>
                <a:cubicBezTo>
                  <a:pt x="325588" y="13076115"/>
                  <a:pt x="250733" y="13027376"/>
                  <a:pt x="189109" y="12965841"/>
                </a:cubicBezTo>
                <a:cubicBezTo>
                  <a:pt x="127759" y="12904306"/>
                  <a:pt x="79918" y="12829975"/>
                  <a:pt x="49246" y="12745896"/>
                </a:cubicBezTo>
                <a:cubicBezTo>
                  <a:pt x="25045" y="12669130"/>
                  <a:pt x="12382" y="12593576"/>
                  <a:pt x="6192" y="12502187"/>
                </a:cubicBezTo>
                <a:cubicBezTo>
                  <a:pt x="0" y="12410800"/>
                  <a:pt x="0" y="12302958"/>
                  <a:pt x="0" y="12158561"/>
                </a:cubicBezTo>
                <a:lnTo>
                  <a:pt x="0" y="985797"/>
                </a:lnTo>
                <a:cubicBezTo>
                  <a:pt x="0" y="843229"/>
                  <a:pt x="0" y="735392"/>
                  <a:pt x="6192" y="644609"/>
                </a:cubicBezTo>
                <a:cubicBezTo>
                  <a:pt x="12382" y="553220"/>
                  <a:pt x="25045" y="479496"/>
                  <a:pt x="49246" y="402729"/>
                </a:cubicBezTo>
                <a:cubicBezTo>
                  <a:pt x="79636" y="318650"/>
                  <a:pt x="127479" y="243101"/>
                  <a:pt x="189109" y="181563"/>
                </a:cubicBezTo>
                <a:cubicBezTo>
                  <a:pt x="251015" y="120028"/>
                  <a:pt x="326431" y="74333"/>
                  <a:pt x="409443" y="41432"/>
                </a:cubicBezTo>
                <a:cubicBezTo>
                  <a:pt x="492740" y="9140"/>
                  <a:pt x="579978" y="-4873"/>
                  <a:pt x="676220" y="6095"/>
                </a:cubicBez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EBE61B9D-F6AB-4597-A890-B775075E1691}"/>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9035C0DD-18CE-4961-64F4-50BFADBB32A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569008436"/>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75_3-Conten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A7E66BAE-DE40-FED3-F8A0-69BFEA727B3F}"/>
              </a:ext>
            </a:extLst>
          </p:cNvPr>
          <p:cNvSpPr>
            <a:spLocks noGrp="1"/>
          </p:cNvSpPr>
          <p:nvPr>
            <p:ph type="pic" sz="quarter" idx="10"/>
          </p:nvPr>
        </p:nvSpPr>
        <p:spPr>
          <a:xfrm>
            <a:off x="8174121" y="1945038"/>
            <a:ext cx="8512118" cy="6366204"/>
          </a:xfrm>
          <a:custGeom>
            <a:avLst/>
            <a:gdLst>
              <a:gd name="connsiteX0" fmla="*/ 0 w 8512118"/>
              <a:gd name="connsiteY0" fmla="*/ 0 h 6366204"/>
              <a:gd name="connsiteX1" fmla="*/ 8512118 w 8512118"/>
              <a:gd name="connsiteY1" fmla="*/ 0 h 6366204"/>
              <a:gd name="connsiteX2" fmla="*/ 8512118 w 8512118"/>
              <a:gd name="connsiteY2" fmla="*/ 6366204 h 6366204"/>
              <a:gd name="connsiteX3" fmla="*/ 0 w 8512118"/>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8" h="6366204">
                <a:moveTo>
                  <a:pt x="0" y="0"/>
                </a:moveTo>
                <a:lnTo>
                  <a:pt x="8512118" y="0"/>
                </a:lnTo>
                <a:lnTo>
                  <a:pt x="8512118" y="6366204"/>
                </a:lnTo>
                <a:lnTo>
                  <a:pt x="0" y="6366204"/>
                </a:ln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EBE61B9D-F6AB-4597-A890-B775075E1691}"/>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9035C0DD-18CE-4961-64F4-50BFADBB32A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123140876"/>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76_3-Conten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5827BE1-CAE5-C219-1855-7EBBAF45E179}"/>
              </a:ext>
            </a:extLst>
          </p:cNvPr>
          <p:cNvSpPr>
            <a:spLocks noGrp="1"/>
          </p:cNvSpPr>
          <p:nvPr>
            <p:ph type="pic" sz="quarter" idx="10"/>
          </p:nvPr>
        </p:nvSpPr>
        <p:spPr>
          <a:xfrm>
            <a:off x="-506512" y="2215002"/>
            <a:ext cx="8904839" cy="5569517"/>
          </a:xfrm>
          <a:custGeom>
            <a:avLst/>
            <a:gdLst>
              <a:gd name="connsiteX0" fmla="*/ 0 w 8904839"/>
              <a:gd name="connsiteY0" fmla="*/ 0 h 5569517"/>
              <a:gd name="connsiteX1" fmla="*/ 8904839 w 8904839"/>
              <a:gd name="connsiteY1" fmla="*/ 0 h 5569517"/>
              <a:gd name="connsiteX2" fmla="*/ 8904839 w 8904839"/>
              <a:gd name="connsiteY2" fmla="*/ 5569517 h 5569517"/>
              <a:gd name="connsiteX3" fmla="*/ 0 w 8904839"/>
              <a:gd name="connsiteY3" fmla="*/ 5569517 h 5569517"/>
            </a:gdLst>
            <a:ahLst/>
            <a:cxnLst>
              <a:cxn ang="0">
                <a:pos x="connsiteX0" y="connsiteY0"/>
              </a:cxn>
              <a:cxn ang="0">
                <a:pos x="connsiteX1" y="connsiteY1"/>
              </a:cxn>
              <a:cxn ang="0">
                <a:pos x="connsiteX2" y="connsiteY2"/>
              </a:cxn>
              <a:cxn ang="0">
                <a:pos x="connsiteX3" y="connsiteY3"/>
              </a:cxn>
            </a:cxnLst>
            <a:rect l="l" t="t" r="r" b="b"/>
            <a:pathLst>
              <a:path w="8904839" h="5569517">
                <a:moveTo>
                  <a:pt x="0" y="0"/>
                </a:moveTo>
                <a:lnTo>
                  <a:pt x="8904839" y="0"/>
                </a:lnTo>
                <a:lnTo>
                  <a:pt x="8904839" y="5569517"/>
                </a:lnTo>
                <a:lnTo>
                  <a:pt x="0" y="5569517"/>
                </a:ln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EBE61B9D-F6AB-4597-A890-B775075E1691}"/>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9035C0DD-18CE-4961-64F4-50BFADBB32A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72064932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23" name="TextBox 22">
            <a:extLst>
              <a:ext uri="{FF2B5EF4-FFF2-40B4-BE49-F238E27FC236}">
                <a16:creationId xmlns:a16="http://schemas.microsoft.com/office/drawing/2014/main" id="{EBE61B9D-F6AB-4597-A890-B775075E1691}"/>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9035C0DD-18CE-4961-64F4-50BFADBB32A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B94CC096-FEB7-0C38-94E8-CD18989B81E7}"/>
              </a:ext>
            </a:extLst>
          </p:cNvPr>
          <p:cNvSpPr>
            <a:spLocks noGrp="1"/>
          </p:cNvSpPr>
          <p:nvPr>
            <p:ph type="pic" sz="quarter" idx="10"/>
          </p:nvPr>
        </p:nvSpPr>
        <p:spPr>
          <a:xfrm>
            <a:off x="9710628" y="0"/>
            <a:ext cx="8577372" cy="8577374"/>
          </a:xfrm>
          <a:custGeom>
            <a:avLst/>
            <a:gdLst>
              <a:gd name="connsiteX0" fmla="*/ 0 w 8577372"/>
              <a:gd name="connsiteY0" fmla="*/ 0 h 8577374"/>
              <a:gd name="connsiteX1" fmla="*/ 4287148 w 8577372"/>
              <a:gd name="connsiteY1" fmla="*/ 0 h 8577374"/>
              <a:gd name="connsiteX2" fmla="*/ 8577372 w 8577372"/>
              <a:gd name="connsiteY2" fmla="*/ 4290228 h 8577374"/>
              <a:gd name="connsiteX3" fmla="*/ 8577372 w 8577372"/>
              <a:gd name="connsiteY3" fmla="*/ 8577374 h 8577374"/>
              <a:gd name="connsiteX4" fmla="*/ 0 w 8577372"/>
              <a:gd name="connsiteY4" fmla="*/ 0 h 8577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372" h="8577374">
                <a:moveTo>
                  <a:pt x="0" y="0"/>
                </a:moveTo>
                <a:lnTo>
                  <a:pt x="4287148" y="0"/>
                </a:lnTo>
                <a:cubicBezTo>
                  <a:pt x="4287148" y="2369427"/>
                  <a:pt x="6207948" y="4290228"/>
                  <a:pt x="8577372" y="4290228"/>
                </a:cubicBezTo>
                <a:lnTo>
                  <a:pt x="8577372" y="8577374"/>
                </a:lnTo>
                <a:cubicBezTo>
                  <a:pt x="3840222" y="8577374"/>
                  <a:pt x="0" y="4737153"/>
                  <a:pt x="0" y="0"/>
                </a:cubicBez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EBE61B9D-F6AB-4597-A890-B775075E1691}"/>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9035C0DD-18CE-4961-64F4-50BFADBB32A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852168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908C0988-0F4C-C709-7A05-E60E96E5C10D}"/>
              </a:ext>
            </a:extLst>
          </p:cNvPr>
          <p:cNvSpPr>
            <a:spLocks noGrp="1"/>
          </p:cNvSpPr>
          <p:nvPr>
            <p:ph type="pic" sz="quarter" idx="10"/>
          </p:nvPr>
        </p:nvSpPr>
        <p:spPr>
          <a:xfrm>
            <a:off x="2043168" y="2208227"/>
            <a:ext cx="5870551" cy="5870549"/>
          </a:xfrm>
          <a:custGeom>
            <a:avLst/>
            <a:gdLst>
              <a:gd name="connsiteX0" fmla="*/ 2935276 w 5870551"/>
              <a:gd name="connsiteY0" fmla="*/ 0 h 5870549"/>
              <a:gd name="connsiteX1" fmla="*/ 5870551 w 5870551"/>
              <a:gd name="connsiteY1" fmla="*/ 2935275 h 5870549"/>
              <a:gd name="connsiteX2" fmla="*/ 2935276 w 5870551"/>
              <a:gd name="connsiteY2" fmla="*/ 5870549 h 5870549"/>
              <a:gd name="connsiteX3" fmla="*/ 0 w 5870551"/>
              <a:gd name="connsiteY3" fmla="*/ 2935275 h 5870549"/>
              <a:gd name="connsiteX4" fmla="*/ 2935276 w 5870551"/>
              <a:gd name="connsiteY4" fmla="*/ 0 h 5870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0551" h="5870549">
                <a:moveTo>
                  <a:pt x="2935276" y="0"/>
                </a:moveTo>
                <a:cubicBezTo>
                  <a:pt x="4556383" y="0"/>
                  <a:pt x="5870551" y="1314167"/>
                  <a:pt x="5870551" y="2935275"/>
                </a:cubicBezTo>
                <a:cubicBezTo>
                  <a:pt x="5870551" y="4556381"/>
                  <a:pt x="4556383" y="5870549"/>
                  <a:pt x="2935276" y="5870549"/>
                </a:cubicBezTo>
                <a:cubicBezTo>
                  <a:pt x="1314168" y="5870549"/>
                  <a:pt x="0" y="4556381"/>
                  <a:pt x="0" y="2935275"/>
                </a:cubicBezTo>
                <a:cubicBezTo>
                  <a:pt x="0" y="1314167"/>
                  <a:pt x="1314168" y="0"/>
                  <a:pt x="2935276" y="0"/>
                </a:cubicBez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EBE61B9D-F6AB-4597-A890-B775075E1691}"/>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9035C0DD-18CE-4961-64F4-50BFADBB32A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8878865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D734E259-991E-8F9D-0725-6A7220EE36DC}"/>
              </a:ext>
            </a:extLst>
          </p:cNvPr>
          <p:cNvSpPr>
            <a:spLocks noGrp="1"/>
          </p:cNvSpPr>
          <p:nvPr>
            <p:ph type="pic" sz="quarter" idx="10"/>
          </p:nvPr>
        </p:nvSpPr>
        <p:spPr>
          <a:xfrm>
            <a:off x="4760047" y="5921280"/>
            <a:ext cx="8767911" cy="4365721"/>
          </a:xfrm>
          <a:custGeom>
            <a:avLst/>
            <a:gdLst>
              <a:gd name="connsiteX0" fmla="*/ 4383956 w 8767911"/>
              <a:gd name="connsiteY0" fmla="*/ 0 h 4365721"/>
              <a:gd name="connsiteX1" fmla="*/ 8762679 w 8767911"/>
              <a:gd name="connsiteY1" fmla="*/ 4158807 h 4365721"/>
              <a:gd name="connsiteX2" fmla="*/ 8767911 w 8767911"/>
              <a:gd name="connsiteY2" fmla="*/ 4365721 h 4365721"/>
              <a:gd name="connsiteX3" fmla="*/ 6576011 w 8767911"/>
              <a:gd name="connsiteY3" fmla="*/ 4365721 h 4365721"/>
              <a:gd name="connsiteX4" fmla="*/ 6565634 w 8767911"/>
              <a:gd name="connsiteY4" fmla="*/ 4160208 h 4365721"/>
              <a:gd name="connsiteX5" fmla="*/ 4383956 w 8767911"/>
              <a:gd name="connsiteY5" fmla="*/ 2191428 h 4365721"/>
              <a:gd name="connsiteX6" fmla="*/ 2202278 w 8767911"/>
              <a:gd name="connsiteY6" fmla="*/ 4160208 h 4365721"/>
              <a:gd name="connsiteX7" fmla="*/ 2191900 w 8767911"/>
              <a:gd name="connsiteY7" fmla="*/ 4365721 h 4365721"/>
              <a:gd name="connsiteX8" fmla="*/ 0 w 8767911"/>
              <a:gd name="connsiteY8" fmla="*/ 4365721 h 4365721"/>
              <a:gd name="connsiteX9" fmla="*/ 5232 w 8767911"/>
              <a:gd name="connsiteY9" fmla="*/ 4158807 h 4365721"/>
              <a:gd name="connsiteX10" fmla="*/ 4383956 w 8767911"/>
              <a:gd name="connsiteY10" fmla="*/ 0 h 436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67911" h="4365721">
                <a:moveTo>
                  <a:pt x="4383956" y="0"/>
                </a:moveTo>
                <a:cubicBezTo>
                  <a:pt x="6729738" y="0"/>
                  <a:pt x="8645250" y="1842207"/>
                  <a:pt x="8762679" y="4158807"/>
                </a:cubicBezTo>
                <a:lnTo>
                  <a:pt x="8767911" y="4365721"/>
                </a:lnTo>
                <a:lnTo>
                  <a:pt x="6576011" y="4365721"/>
                </a:lnTo>
                <a:lnTo>
                  <a:pt x="6565634" y="4160208"/>
                </a:lnTo>
                <a:cubicBezTo>
                  <a:pt x="6453330" y="3054373"/>
                  <a:pt x="5519419" y="2191428"/>
                  <a:pt x="4383956" y="2191428"/>
                </a:cubicBezTo>
                <a:cubicBezTo>
                  <a:pt x="3248493" y="2191428"/>
                  <a:pt x="2314580" y="3054373"/>
                  <a:pt x="2202278" y="4160208"/>
                </a:cubicBezTo>
                <a:lnTo>
                  <a:pt x="2191900" y="4365721"/>
                </a:lnTo>
                <a:lnTo>
                  <a:pt x="0" y="4365721"/>
                </a:lnTo>
                <a:lnTo>
                  <a:pt x="5232" y="4158807"/>
                </a:lnTo>
                <a:cubicBezTo>
                  <a:pt x="122661" y="1842207"/>
                  <a:pt x="2038174" y="0"/>
                  <a:pt x="4383956" y="0"/>
                </a:cubicBez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EBE61B9D-F6AB-4597-A890-B775075E1691}"/>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9035C0DD-18CE-4961-64F4-50BFADBB32A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2180480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F8285B89-8D6D-0D42-FD88-E78CFBB34A37}"/>
              </a:ext>
            </a:extLst>
          </p:cNvPr>
          <p:cNvSpPr>
            <a:spLocks noGrp="1"/>
          </p:cNvSpPr>
          <p:nvPr>
            <p:ph type="pic" sz="quarter" idx="10"/>
          </p:nvPr>
        </p:nvSpPr>
        <p:spPr>
          <a:xfrm>
            <a:off x="10706100" y="-1287286"/>
            <a:ext cx="7581900" cy="12861572"/>
          </a:xfrm>
          <a:custGeom>
            <a:avLst/>
            <a:gdLst>
              <a:gd name="connsiteX0" fmla="*/ 6430786 w 7581900"/>
              <a:gd name="connsiteY0" fmla="*/ 0 h 12861572"/>
              <a:gd name="connsiteX1" fmla="*/ 7410132 w 7581900"/>
              <a:gd name="connsiteY1" fmla="*/ 74097 h 12861572"/>
              <a:gd name="connsiteX2" fmla="*/ 7581900 w 7581900"/>
              <a:gd name="connsiteY2" fmla="*/ 104772 h 12861572"/>
              <a:gd name="connsiteX3" fmla="*/ 7581900 w 7581900"/>
              <a:gd name="connsiteY3" fmla="*/ 3430078 h 12861572"/>
              <a:gd name="connsiteX4" fmla="*/ 7387288 w 7581900"/>
              <a:gd name="connsiteY4" fmla="*/ 3358849 h 12861572"/>
              <a:gd name="connsiteX5" fmla="*/ 6430786 w 7581900"/>
              <a:gd name="connsiteY5" fmla="*/ 3214240 h 12861572"/>
              <a:gd name="connsiteX6" fmla="*/ 3214239 w 7581900"/>
              <a:gd name="connsiteY6" fmla="*/ 6430787 h 12861572"/>
              <a:gd name="connsiteX7" fmla="*/ 6430786 w 7581900"/>
              <a:gd name="connsiteY7" fmla="*/ 9647333 h 12861572"/>
              <a:gd name="connsiteX8" fmla="*/ 7387288 w 7581900"/>
              <a:gd name="connsiteY8" fmla="*/ 9502724 h 12861572"/>
              <a:gd name="connsiteX9" fmla="*/ 7581900 w 7581900"/>
              <a:gd name="connsiteY9" fmla="*/ 9431495 h 12861572"/>
              <a:gd name="connsiteX10" fmla="*/ 7581900 w 7581900"/>
              <a:gd name="connsiteY10" fmla="*/ 12756800 h 12861572"/>
              <a:gd name="connsiteX11" fmla="*/ 7410132 w 7581900"/>
              <a:gd name="connsiteY11" fmla="*/ 12787475 h 12861572"/>
              <a:gd name="connsiteX12" fmla="*/ 6430786 w 7581900"/>
              <a:gd name="connsiteY12" fmla="*/ 12861572 h 12861572"/>
              <a:gd name="connsiteX13" fmla="*/ 0 w 7581900"/>
              <a:gd name="connsiteY13" fmla="*/ 6430787 h 12861572"/>
              <a:gd name="connsiteX14" fmla="*/ 6430786 w 7581900"/>
              <a:gd name="connsiteY14" fmla="*/ 0 h 1286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81900" h="12861572">
                <a:moveTo>
                  <a:pt x="6430786" y="0"/>
                </a:moveTo>
                <a:cubicBezTo>
                  <a:pt x="6763752" y="0"/>
                  <a:pt x="7090806" y="25305"/>
                  <a:pt x="7410132" y="74097"/>
                </a:cubicBezTo>
                <a:lnTo>
                  <a:pt x="7581900" y="104772"/>
                </a:lnTo>
                <a:lnTo>
                  <a:pt x="7581900" y="3430078"/>
                </a:lnTo>
                <a:lnTo>
                  <a:pt x="7387288" y="3358849"/>
                </a:lnTo>
                <a:cubicBezTo>
                  <a:pt x="7085130" y="3264868"/>
                  <a:pt x="6763870" y="3214240"/>
                  <a:pt x="6430786" y="3214240"/>
                </a:cubicBezTo>
                <a:cubicBezTo>
                  <a:pt x="4654336" y="3214240"/>
                  <a:pt x="3214239" y="4654337"/>
                  <a:pt x="3214239" y="6430787"/>
                </a:cubicBezTo>
                <a:cubicBezTo>
                  <a:pt x="3214239" y="8207236"/>
                  <a:pt x="4654336" y="9647333"/>
                  <a:pt x="6430786" y="9647333"/>
                </a:cubicBezTo>
                <a:cubicBezTo>
                  <a:pt x="6763870" y="9647333"/>
                  <a:pt x="7085130" y="9596705"/>
                  <a:pt x="7387288" y="9502724"/>
                </a:cubicBezTo>
                <a:lnTo>
                  <a:pt x="7581900" y="9431495"/>
                </a:lnTo>
                <a:lnTo>
                  <a:pt x="7581900" y="12756800"/>
                </a:lnTo>
                <a:lnTo>
                  <a:pt x="7410132" y="12787475"/>
                </a:lnTo>
                <a:cubicBezTo>
                  <a:pt x="7090806" y="12836267"/>
                  <a:pt x="6763752" y="12861572"/>
                  <a:pt x="6430786" y="12861572"/>
                </a:cubicBezTo>
                <a:cubicBezTo>
                  <a:pt x="2879162" y="12861572"/>
                  <a:pt x="0" y="9982411"/>
                  <a:pt x="0" y="6430787"/>
                </a:cubicBezTo>
                <a:cubicBezTo>
                  <a:pt x="0" y="2879162"/>
                  <a:pt x="2879162" y="0"/>
                  <a:pt x="6430786" y="0"/>
                </a:cubicBez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EBE61B9D-F6AB-4597-A890-B775075E1691}"/>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9035C0DD-18CE-4961-64F4-50BFADBB32A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495118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1+#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0AC89600-A282-65B1-3801-322B88510A0D}"/>
              </a:ext>
            </a:extLst>
          </p:cNvPr>
          <p:cNvSpPr>
            <a:spLocks noGrp="1"/>
          </p:cNvSpPr>
          <p:nvPr>
            <p:ph type="pic" sz="quarter" idx="10"/>
          </p:nvPr>
        </p:nvSpPr>
        <p:spPr>
          <a:xfrm>
            <a:off x="1694908" y="1329146"/>
            <a:ext cx="7628707" cy="7628708"/>
          </a:xfrm>
          <a:custGeom>
            <a:avLst/>
            <a:gdLst>
              <a:gd name="connsiteX0" fmla="*/ 3814354 w 7628707"/>
              <a:gd name="connsiteY0" fmla="*/ 1906493 h 7628708"/>
              <a:gd name="connsiteX1" fmla="*/ 1906492 w 7628707"/>
              <a:gd name="connsiteY1" fmla="*/ 3814355 h 7628708"/>
              <a:gd name="connsiteX2" fmla="*/ 3814354 w 7628707"/>
              <a:gd name="connsiteY2" fmla="*/ 5722216 h 7628708"/>
              <a:gd name="connsiteX3" fmla="*/ 5722215 w 7628707"/>
              <a:gd name="connsiteY3" fmla="*/ 3814355 h 7628708"/>
              <a:gd name="connsiteX4" fmla="*/ 3814354 w 7628707"/>
              <a:gd name="connsiteY4" fmla="*/ 1906493 h 7628708"/>
              <a:gd name="connsiteX5" fmla="*/ 3814354 w 7628707"/>
              <a:gd name="connsiteY5" fmla="*/ 0 h 7628708"/>
              <a:gd name="connsiteX6" fmla="*/ 7628707 w 7628707"/>
              <a:gd name="connsiteY6" fmla="*/ 3814355 h 7628708"/>
              <a:gd name="connsiteX7" fmla="*/ 3814354 w 7628707"/>
              <a:gd name="connsiteY7" fmla="*/ 7628708 h 7628708"/>
              <a:gd name="connsiteX8" fmla="*/ 0 w 7628707"/>
              <a:gd name="connsiteY8" fmla="*/ 3814355 h 7628708"/>
              <a:gd name="connsiteX9" fmla="*/ 3814354 w 7628707"/>
              <a:gd name="connsiteY9" fmla="*/ 0 h 7628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8707" h="7628708">
                <a:moveTo>
                  <a:pt x="3814354" y="1906493"/>
                </a:moveTo>
                <a:cubicBezTo>
                  <a:pt x="2760671" y="1906493"/>
                  <a:pt x="1906492" y="2760672"/>
                  <a:pt x="1906492" y="3814355"/>
                </a:cubicBezTo>
                <a:cubicBezTo>
                  <a:pt x="1906492" y="4868037"/>
                  <a:pt x="2760671" y="5722216"/>
                  <a:pt x="3814354" y="5722216"/>
                </a:cubicBezTo>
                <a:cubicBezTo>
                  <a:pt x="4868036" y="5722216"/>
                  <a:pt x="5722215" y="4868037"/>
                  <a:pt x="5722215" y="3814355"/>
                </a:cubicBezTo>
                <a:cubicBezTo>
                  <a:pt x="5722215" y="2760672"/>
                  <a:pt x="4868036" y="1906493"/>
                  <a:pt x="3814354" y="1906493"/>
                </a:cubicBezTo>
                <a:close/>
                <a:moveTo>
                  <a:pt x="3814354" y="0"/>
                </a:moveTo>
                <a:cubicBezTo>
                  <a:pt x="5920963" y="0"/>
                  <a:pt x="7628707" y="1707745"/>
                  <a:pt x="7628707" y="3814355"/>
                </a:cubicBezTo>
                <a:cubicBezTo>
                  <a:pt x="7628707" y="5920964"/>
                  <a:pt x="5920963" y="7628708"/>
                  <a:pt x="3814354" y="7628708"/>
                </a:cubicBezTo>
                <a:cubicBezTo>
                  <a:pt x="1707744" y="7628708"/>
                  <a:pt x="0" y="5920964"/>
                  <a:pt x="0" y="3814355"/>
                </a:cubicBezTo>
                <a:cubicBezTo>
                  <a:pt x="0" y="1707745"/>
                  <a:pt x="1707744" y="0"/>
                  <a:pt x="3814354" y="0"/>
                </a:cubicBez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EBE61B9D-F6AB-4597-A890-B775075E1691}"/>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9035C0DD-18CE-4961-64F4-50BFADBB32A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2441531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04D7C79E-DC46-1500-0D22-AFA8D2BAD7D7}"/>
              </a:ext>
            </a:extLst>
          </p:cNvPr>
          <p:cNvSpPr>
            <a:spLocks noGrp="1"/>
          </p:cNvSpPr>
          <p:nvPr>
            <p:ph type="pic" sz="quarter" idx="10"/>
          </p:nvPr>
        </p:nvSpPr>
        <p:spPr>
          <a:xfrm>
            <a:off x="9280172" y="-2316974"/>
            <a:ext cx="14920948" cy="14920948"/>
          </a:xfrm>
          <a:custGeom>
            <a:avLst/>
            <a:gdLst>
              <a:gd name="connsiteX0" fmla="*/ 7460474 w 14920948"/>
              <a:gd name="connsiteY0" fmla="*/ 0 h 14920948"/>
              <a:gd name="connsiteX1" fmla="*/ 14920948 w 14920948"/>
              <a:gd name="connsiteY1" fmla="*/ 7460475 h 14920948"/>
              <a:gd name="connsiteX2" fmla="*/ 7460474 w 14920948"/>
              <a:gd name="connsiteY2" fmla="*/ 14920948 h 14920948"/>
              <a:gd name="connsiteX3" fmla="*/ 0 w 14920948"/>
              <a:gd name="connsiteY3" fmla="*/ 7460475 h 14920948"/>
              <a:gd name="connsiteX4" fmla="*/ 7460474 w 14920948"/>
              <a:gd name="connsiteY4" fmla="*/ 0 h 14920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20948" h="14920948">
                <a:moveTo>
                  <a:pt x="7460474" y="0"/>
                </a:moveTo>
                <a:cubicBezTo>
                  <a:pt x="11580780" y="0"/>
                  <a:pt x="14920948" y="3340168"/>
                  <a:pt x="14920948" y="7460475"/>
                </a:cubicBezTo>
                <a:cubicBezTo>
                  <a:pt x="14920948" y="11580780"/>
                  <a:pt x="11580780" y="14920948"/>
                  <a:pt x="7460474" y="14920948"/>
                </a:cubicBezTo>
                <a:cubicBezTo>
                  <a:pt x="3340168" y="14920948"/>
                  <a:pt x="0" y="11580780"/>
                  <a:pt x="0" y="7460475"/>
                </a:cubicBezTo>
                <a:cubicBezTo>
                  <a:pt x="0" y="3340168"/>
                  <a:pt x="3340168" y="0"/>
                  <a:pt x="7460474" y="0"/>
                </a:cubicBez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EBE61B9D-F6AB-4597-A890-B775075E1691}"/>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9035C0DD-18CE-4961-64F4-50BFADBB32A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2966298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1+#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B3A9BA40-CB34-2492-265C-89083EE35C47}"/>
              </a:ext>
            </a:extLst>
          </p:cNvPr>
          <p:cNvSpPr>
            <a:spLocks noGrp="1"/>
          </p:cNvSpPr>
          <p:nvPr>
            <p:ph type="pic" sz="quarter" idx="10"/>
          </p:nvPr>
        </p:nvSpPr>
        <p:spPr>
          <a:xfrm>
            <a:off x="1371600" y="-2628900"/>
            <a:ext cx="15544800" cy="15544800"/>
          </a:xfrm>
          <a:custGeom>
            <a:avLst/>
            <a:gdLst>
              <a:gd name="connsiteX0" fmla="*/ 7772401 w 15544800"/>
              <a:gd name="connsiteY0" fmla="*/ 0 h 15544800"/>
              <a:gd name="connsiteX1" fmla="*/ 15544800 w 15544800"/>
              <a:gd name="connsiteY1" fmla="*/ 7772400 h 15544800"/>
              <a:gd name="connsiteX2" fmla="*/ 7772401 w 15544800"/>
              <a:gd name="connsiteY2" fmla="*/ 15544800 h 15544800"/>
              <a:gd name="connsiteX3" fmla="*/ 0 w 15544800"/>
              <a:gd name="connsiteY3" fmla="*/ 7772400 h 15544800"/>
              <a:gd name="connsiteX4" fmla="*/ 7772401 w 15544800"/>
              <a:gd name="connsiteY4" fmla="*/ 0 h 1554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44800" h="15544800">
                <a:moveTo>
                  <a:pt x="7772401" y="0"/>
                </a:moveTo>
                <a:cubicBezTo>
                  <a:pt x="12064978" y="0"/>
                  <a:pt x="15544800" y="3479822"/>
                  <a:pt x="15544800" y="7772400"/>
                </a:cubicBezTo>
                <a:cubicBezTo>
                  <a:pt x="15544800" y="12064978"/>
                  <a:pt x="12064978" y="15544800"/>
                  <a:pt x="7772401" y="15544800"/>
                </a:cubicBezTo>
                <a:cubicBezTo>
                  <a:pt x="3479823" y="15544800"/>
                  <a:pt x="0" y="12064978"/>
                  <a:pt x="0" y="7772400"/>
                </a:cubicBezTo>
                <a:cubicBezTo>
                  <a:pt x="0" y="3479822"/>
                  <a:pt x="3479823" y="0"/>
                  <a:pt x="7772401" y="0"/>
                </a:cubicBez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EBE61B9D-F6AB-4597-A890-B775075E1691}"/>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9035C0DD-18CE-4961-64F4-50BFADBB32A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3861651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1+#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63" r:id="rId2"/>
    <p:sldLayoutId id="2147483864" r:id="rId3"/>
    <p:sldLayoutId id="2147483865" r:id="rId4"/>
    <p:sldLayoutId id="2147483866" r:id="rId5"/>
    <p:sldLayoutId id="2147483867" r:id="rId6"/>
    <p:sldLayoutId id="2147483868" r:id="rId7"/>
    <p:sldLayoutId id="2147483869" r:id="rId8"/>
    <p:sldLayoutId id="2147483870" r:id="rId9"/>
    <p:sldLayoutId id="2147483871" r:id="rId10"/>
    <p:sldLayoutId id="2147483872" r:id="rId11"/>
    <p:sldLayoutId id="2147483873" r:id="rId12"/>
    <p:sldLayoutId id="2147483874" r:id="rId13"/>
    <p:sldLayoutId id="2147483875" r:id="rId14"/>
    <p:sldLayoutId id="2147483876" r:id="rId15"/>
    <p:sldLayoutId id="2147483877" r:id="rId16"/>
    <p:sldLayoutId id="2147483878" r:id="rId17"/>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hyperlink" Target="https://mslides.com/terms-of-use/" TargetMode="Externa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xml"/><Relationship Id="rId1" Type="http://schemas.openxmlformats.org/officeDocument/2006/relationships/tags" Target="../tags/tag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2" Type="http://schemas.openxmlformats.org/officeDocument/2006/relationships/hyperlink" Target="https://mslides.com/" TargetMode="Externa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hyperlink" Target="https://www.pexels.com/" TargetMode="External"/><Relationship Id="rId2" Type="http://schemas.openxmlformats.org/officeDocument/2006/relationships/hyperlink" Target="https://mslides.com/" TargetMode="Externa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hyperlink" Target="https://mslides.com/infographics/" TargetMode="Externa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E95C6EE-EB8C-BDEB-4B95-1856AF1E8773}"/>
              </a:ext>
            </a:extLst>
          </p:cNvPr>
          <p:cNvSpPr>
            <a:spLocks noGrp="1"/>
          </p:cNvSpPr>
          <p:nvPr>
            <p:ph type="pic" sz="quarter" idx="10"/>
          </p:nvPr>
        </p:nvSpPr>
        <p:spPr/>
      </p:sp>
      <p:sp>
        <p:nvSpPr>
          <p:cNvPr id="7" name="Freeform: Shape 6">
            <a:extLst>
              <a:ext uri="{FF2B5EF4-FFF2-40B4-BE49-F238E27FC236}">
                <a16:creationId xmlns:a16="http://schemas.microsoft.com/office/drawing/2014/main" id="{3301471C-67DD-44A7-8105-715E2C40FD04}"/>
              </a:ext>
            </a:extLst>
          </p:cNvPr>
          <p:cNvSpPr/>
          <p:nvPr/>
        </p:nvSpPr>
        <p:spPr>
          <a:xfrm flipH="1" flipV="1">
            <a:off x="0" y="7315199"/>
            <a:ext cx="2971798" cy="2971799"/>
          </a:xfrm>
          <a:custGeom>
            <a:avLst/>
            <a:gdLst>
              <a:gd name="connsiteX0" fmla="*/ 0 w 7619998"/>
              <a:gd name="connsiteY0" fmla="*/ 0 h 7620000"/>
              <a:gd name="connsiteX1" fmla="*/ 3808633 w 7619998"/>
              <a:gd name="connsiteY1" fmla="*/ 0 h 7620000"/>
              <a:gd name="connsiteX2" fmla="*/ 7619998 w 7619998"/>
              <a:gd name="connsiteY2" fmla="*/ 3811368 h 7620000"/>
              <a:gd name="connsiteX3" fmla="*/ 7619998 w 7619998"/>
              <a:gd name="connsiteY3" fmla="*/ 7620000 h 7620000"/>
              <a:gd name="connsiteX4" fmla="*/ 0 w 7619998"/>
              <a:gd name="connsiteY4" fmla="*/ 0 h 76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998" h="7620000">
                <a:moveTo>
                  <a:pt x="0" y="0"/>
                </a:moveTo>
                <a:lnTo>
                  <a:pt x="3808633" y="0"/>
                </a:lnTo>
                <a:cubicBezTo>
                  <a:pt x="3808633" y="2104960"/>
                  <a:pt x="5515040" y="3811368"/>
                  <a:pt x="7619998" y="3811368"/>
                </a:cubicBezTo>
                <a:lnTo>
                  <a:pt x="7619998" y="7620000"/>
                </a:lnTo>
                <a:cubicBezTo>
                  <a:pt x="3411591" y="7620000"/>
                  <a:pt x="0" y="4208409"/>
                  <a:pt x="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TextBox 11"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562BBAC0-5437-4521-B143-1F368538169F}"/>
              </a:ext>
            </a:extLst>
          </p:cNvPr>
          <p:cNvSpPr txBox="1"/>
          <p:nvPr/>
        </p:nvSpPr>
        <p:spPr>
          <a:xfrm flipH="1">
            <a:off x="1750422" y="2412161"/>
            <a:ext cx="8688980" cy="4154984"/>
          </a:xfrm>
          <a:prstGeom prst="rect">
            <a:avLst/>
          </a:prstGeom>
          <a:noFill/>
        </p:spPr>
        <p:txBody>
          <a:bodyPr wrap="square" rtlCol="0">
            <a:spAutoFit/>
          </a:bodyPr>
          <a:lstStyle/>
          <a:p>
            <a:pPr>
              <a:spcBef>
                <a:spcPts val="1200"/>
              </a:spcBef>
            </a:pPr>
            <a:r>
              <a:rPr lang="en-US" altLang="zh-CN" sz="8800" b="1">
                <a:solidFill>
                  <a:schemeClr val="tx1">
                    <a:lumMod val="85000"/>
                    <a:lumOff val="15000"/>
                  </a:schemeClr>
                </a:solidFill>
                <a:latin typeface="+mj-lt"/>
                <a:ea typeface="Permanent Marker" panose="02000000000000000000" pitchFamily="2" charset="0"/>
                <a:cs typeface="Fredoka" pitchFamily="2" charset="-79"/>
              </a:rPr>
              <a:t>Creative Presentation Template</a:t>
            </a:r>
            <a:endParaRPr lang="en-US" altLang="zh-CN" sz="41300" b="1" dirty="0">
              <a:solidFill>
                <a:schemeClr val="tx1">
                  <a:lumMod val="85000"/>
                  <a:lumOff val="15000"/>
                </a:schemeClr>
              </a:solidFill>
              <a:latin typeface="+mj-lt"/>
              <a:ea typeface="Permanent Marker" panose="02000000000000000000" pitchFamily="2" charset="0"/>
              <a:cs typeface="Fredoka" pitchFamily="2" charset="-79"/>
            </a:endParaRPr>
          </a:p>
        </p:txBody>
      </p:sp>
      <p:sp>
        <p:nvSpPr>
          <p:cNvPr id="13" name="TextBox 12">
            <a:extLst>
              <a:ext uri="{FF2B5EF4-FFF2-40B4-BE49-F238E27FC236}">
                <a16:creationId xmlns:a16="http://schemas.microsoft.com/office/drawing/2014/main" id="{6A5C126D-3165-4F3B-BAE8-75557C9D059A}"/>
              </a:ext>
            </a:extLst>
          </p:cNvPr>
          <p:cNvSpPr txBox="1"/>
          <p:nvPr/>
        </p:nvSpPr>
        <p:spPr>
          <a:xfrm>
            <a:off x="1760583" y="7011212"/>
            <a:ext cx="5910217" cy="461665"/>
          </a:xfrm>
          <a:prstGeom prst="rect">
            <a:avLst/>
          </a:prstGeom>
          <a:noFill/>
        </p:spPr>
        <p:txBody>
          <a:bodyPr wrap="square" rtlCol="0">
            <a:spAutoFit/>
          </a:bodyPr>
          <a:lstStyle/>
          <a:p>
            <a:r>
              <a:rPr lang="en-US" sz="2400">
                <a:solidFill>
                  <a:schemeClr val="bg1">
                    <a:lumMod val="65000"/>
                  </a:schemeClr>
                </a:solidFill>
              </a:rPr>
              <a:t>Here is where your presentation begins</a:t>
            </a:r>
          </a:p>
        </p:txBody>
      </p:sp>
      <p:sp>
        <p:nvSpPr>
          <p:cNvPr id="16" name="Oval 15">
            <a:extLst>
              <a:ext uri="{FF2B5EF4-FFF2-40B4-BE49-F238E27FC236}">
                <a16:creationId xmlns:a16="http://schemas.microsoft.com/office/drawing/2014/main" id="{EA3C391C-9FA4-4D5E-8A39-7E20C911D1F5}"/>
              </a:ext>
            </a:extLst>
          </p:cNvPr>
          <p:cNvSpPr/>
          <p:nvPr/>
        </p:nvSpPr>
        <p:spPr>
          <a:xfrm>
            <a:off x="10624260" y="7406640"/>
            <a:ext cx="1349310" cy="134931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D18F30-9801-27AC-A172-35F9BE57C3EA}"/>
              </a:ext>
            </a:extLst>
          </p:cNvPr>
          <p:cNvGrpSpPr/>
          <p:nvPr/>
        </p:nvGrpSpPr>
        <p:grpSpPr>
          <a:xfrm>
            <a:off x="16113190" y="8824461"/>
            <a:ext cx="1349310" cy="356164"/>
            <a:chOff x="16113190" y="8824461"/>
            <a:chExt cx="1349310" cy="356164"/>
          </a:xfrm>
        </p:grpSpPr>
        <p:grpSp>
          <p:nvGrpSpPr>
            <p:cNvPr id="17" name="Graphic 2">
              <a:extLst>
                <a:ext uri="{FF2B5EF4-FFF2-40B4-BE49-F238E27FC236}">
                  <a16:creationId xmlns:a16="http://schemas.microsoft.com/office/drawing/2014/main" id="{81D67621-3DCA-4744-84A4-0015AE9B5234}"/>
                </a:ext>
              </a:extLst>
            </p:cNvPr>
            <p:cNvGrpSpPr/>
            <p:nvPr/>
          </p:nvGrpSpPr>
          <p:grpSpPr>
            <a:xfrm>
              <a:off x="16113190" y="8825032"/>
              <a:ext cx="343384" cy="343383"/>
              <a:chOff x="1567713" y="6895008"/>
              <a:chExt cx="194108" cy="194108"/>
            </a:xfrm>
            <a:solidFill>
              <a:schemeClr val="accent1"/>
            </a:solidFill>
          </p:grpSpPr>
          <p:sp>
            <p:nvSpPr>
              <p:cNvPr id="18" name="Freeform: Shape 17">
                <a:extLst>
                  <a:ext uri="{FF2B5EF4-FFF2-40B4-BE49-F238E27FC236}">
                    <a16:creationId xmlns:a16="http://schemas.microsoft.com/office/drawing/2014/main" id="{F46FF437-B7C9-4307-9794-2653FFDB3C8A}"/>
                  </a:ext>
                </a:extLst>
              </p:cNvPr>
              <p:cNvSpPr/>
              <p:nvPr/>
            </p:nvSpPr>
            <p:spPr>
              <a:xfrm>
                <a:off x="1642553" y="6945585"/>
                <a:ext cx="44645" cy="93172"/>
              </a:xfrm>
              <a:custGeom>
                <a:avLst/>
                <a:gdLst>
                  <a:gd name="connsiteX0" fmla="*/ 10029 w 44645"/>
                  <a:gd name="connsiteY0" fmla="*/ 93172 h 93172"/>
                  <a:gd name="connsiteX1" fmla="*/ 29547 w 44645"/>
                  <a:gd name="connsiteY1" fmla="*/ 93172 h 93172"/>
                  <a:gd name="connsiteX2" fmla="*/ 29547 w 44645"/>
                  <a:gd name="connsiteY2" fmla="*/ 47879 h 93172"/>
                  <a:gd name="connsiteX3" fmla="*/ 41194 w 44645"/>
                  <a:gd name="connsiteY3" fmla="*/ 47879 h 93172"/>
                  <a:gd name="connsiteX4" fmla="*/ 44645 w 44645"/>
                  <a:gd name="connsiteY4" fmla="*/ 31596 h 93172"/>
                  <a:gd name="connsiteX5" fmla="*/ 29547 w 44645"/>
                  <a:gd name="connsiteY5" fmla="*/ 31596 h 93172"/>
                  <a:gd name="connsiteX6" fmla="*/ 29547 w 44645"/>
                  <a:gd name="connsiteY6" fmla="*/ 22322 h 93172"/>
                  <a:gd name="connsiteX7" fmla="*/ 34077 w 44645"/>
                  <a:gd name="connsiteY7" fmla="*/ 16930 h 93172"/>
                  <a:gd name="connsiteX8" fmla="*/ 44645 w 44645"/>
                  <a:gd name="connsiteY8" fmla="*/ 16930 h 93172"/>
                  <a:gd name="connsiteX9" fmla="*/ 44645 w 44645"/>
                  <a:gd name="connsiteY9" fmla="*/ 0 h 93172"/>
                  <a:gd name="connsiteX10" fmla="*/ 31165 w 44645"/>
                  <a:gd name="connsiteY10" fmla="*/ 0 h 93172"/>
                  <a:gd name="connsiteX11" fmla="*/ 10137 w 44645"/>
                  <a:gd name="connsiteY11" fmla="*/ 18656 h 93172"/>
                  <a:gd name="connsiteX12" fmla="*/ 10137 w 44645"/>
                  <a:gd name="connsiteY12" fmla="*/ 31704 h 93172"/>
                  <a:gd name="connsiteX13" fmla="*/ 0 w 44645"/>
                  <a:gd name="connsiteY13" fmla="*/ 31704 h 93172"/>
                  <a:gd name="connsiteX14" fmla="*/ 0 w 44645"/>
                  <a:gd name="connsiteY14" fmla="*/ 48203 h 93172"/>
                  <a:gd name="connsiteX15" fmla="*/ 10137 w 44645"/>
                  <a:gd name="connsiteY15" fmla="*/ 48203 h 93172"/>
                  <a:gd name="connsiteX16" fmla="*/ 10137 w 44645"/>
                  <a:gd name="connsiteY16" fmla="*/ 93172 h 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645" h="93172">
                    <a:moveTo>
                      <a:pt x="10029" y="93172"/>
                    </a:moveTo>
                    <a:lnTo>
                      <a:pt x="29547" y="93172"/>
                    </a:lnTo>
                    <a:lnTo>
                      <a:pt x="29547" y="47879"/>
                    </a:lnTo>
                    <a:lnTo>
                      <a:pt x="41194" y="47879"/>
                    </a:lnTo>
                    <a:lnTo>
                      <a:pt x="44645" y="31596"/>
                    </a:lnTo>
                    <a:lnTo>
                      <a:pt x="29547" y="31596"/>
                    </a:lnTo>
                    <a:cubicBezTo>
                      <a:pt x="29547" y="31596"/>
                      <a:pt x="29547" y="25450"/>
                      <a:pt x="29547" y="22322"/>
                    </a:cubicBezTo>
                    <a:cubicBezTo>
                      <a:pt x="29547" y="18440"/>
                      <a:pt x="30302" y="16930"/>
                      <a:pt x="34077" y="16930"/>
                    </a:cubicBezTo>
                    <a:cubicBezTo>
                      <a:pt x="37096" y="16930"/>
                      <a:pt x="44645" y="16930"/>
                      <a:pt x="44645" y="16930"/>
                    </a:cubicBezTo>
                    <a:lnTo>
                      <a:pt x="44645" y="0"/>
                    </a:lnTo>
                    <a:cubicBezTo>
                      <a:pt x="44645" y="0"/>
                      <a:pt x="33538" y="0"/>
                      <a:pt x="31165" y="0"/>
                    </a:cubicBezTo>
                    <a:cubicBezTo>
                      <a:pt x="16715" y="0"/>
                      <a:pt x="10137" y="6362"/>
                      <a:pt x="10137" y="18656"/>
                    </a:cubicBezTo>
                    <a:cubicBezTo>
                      <a:pt x="10137" y="29332"/>
                      <a:pt x="10137" y="31704"/>
                      <a:pt x="10137" y="31704"/>
                    </a:cubicBezTo>
                    <a:lnTo>
                      <a:pt x="0" y="31704"/>
                    </a:lnTo>
                    <a:lnTo>
                      <a:pt x="0" y="48203"/>
                    </a:lnTo>
                    <a:lnTo>
                      <a:pt x="10137" y="48203"/>
                    </a:lnTo>
                    <a:lnTo>
                      <a:pt x="10137" y="93172"/>
                    </a:lnTo>
                    <a:close/>
                  </a:path>
                </a:pathLst>
              </a:custGeom>
              <a:grpFill/>
              <a:ln w="10783"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2E10B0EC-1754-4438-B24A-73F86FD9B627}"/>
                  </a:ext>
                </a:extLst>
              </p:cNvPr>
              <p:cNvSpPr/>
              <p:nvPr/>
            </p:nvSpPr>
            <p:spPr>
              <a:xfrm>
                <a:off x="1567713" y="6895008"/>
                <a:ext cx="194108" cy="194108"/>
              </a:xfrm>
              <a:custGeom>
                <a:avLst/>
                <a:gdLst>
                  <a:gd name="connsiteX0" fmla="*/ 97054 w 194108"/>
                  <a:gd name="connsiteY0" fmla="*/ 194108 h 194108"/>
                  <a:gd name="connsiteX1" fmla="*/ 0 w 194108"/>
                  <a:gd name="connsiteY1" fmla="*/ 97054 h 194108"/>
                  <a:gd name="connsiteX2" fmla="*/ 97054 w 194108"/>
                  <a:gd name="connsiteY2" fmla="*/ 0 h 194108"/>
                  <a:gd name="connsiteX3" fmla="*/ 194108 w 194108"/>
                  <a:gd name="connsiteY3" fmla="*/ 97054 h 194108"/>
                  <a:gd name="connsiteX4" fmla="*/ 97054 w 194108"/>
                  <a:gd name="connsiteY4" fmla="*/ 194108 h 194108"/>
                  <a:gd name="connsiteX5" fmla="*/ 97054 w 194108"/>
                  <a:gd name="connsiteY5" fmla="*/ 11216 h 194108"/>
                  <a:gd name="connsiteX6" fmla="*/ 11215 w 194108"/>
                  <a:gd name="connsiteY6" fmla="*/ 97054 h 194108"/>
                  <a:gd name="connsiteX7" fmla="*/ 97054 w 194108"/>
                  <a:gd name="connsiteY7" fmla="*/ 182894 h 194108"/>
                  <a:gd name="connsiteX8" fmla="*/ 182893 w 194108"/>
                  <a:gd name="connsiteY8" fmla="*/ 97054 h 194108"/>
                  <a:gd name="connsiteX9" fmla="*/ 97054 w 194108"/>
                  <a:gd name="connsiteY9" fmla="*/ 11216 h 19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4108" h="194108">
                    <a:moveTo>
                      <a:pt x="97054" y="194108"/>
                    </a:moveTo>
                    <a:cubicBezTo>
                      <a:pt x="43567" y="194108"/>
                      <a:pt x="0" y="150543"/>
                      <a:pt x="0" y="97054"/>
                    </a:cubicBezTo>
                    <a:cubicBezTo>
                      <a:pt x="0" y="43567"/>
                      <a:pt x="43567" y="0"/>
                      <a:pt x="97054" y="0"/>
                    </a:cubicBezTo>
                    <a:cubicBezTo>
                      <a:pt x="150542" y="0"/>
                      <a:pt x="194108" y="43567"/>
                      <a:pt x="194108" y="97054"/>
                    </a:cubicBezTo>
                    <a:cubicBezTo>
                      <a:pt x="194108" y="150649"/>
                      <a:pt x="150542" y="194108"/>
                      <a:pt x="97054" y="194108"/>
                    </a:cubicBezTo>
                    <a:close/>
                    <a:moveTo>
                      <a:pt x="97054" y="11216"/>
                    </a:moveTo>
                    <a:cubicBezTo>
                      <a:pt x="49713" y="11216"/>
                      <a:pt x="11215" y="49713"/>
                      <a:pt x="11215" y="97054"/>
                    </a:cubicBezTo>
                    <a:cubicBezTo>
                      <a:pt x="11215" y="144395"/>
                      <a:pt x="49713" y="182894"/>
                      <a:pt x="97054" y="182894"/>
                    </a:cubicBezTo>
                    <a:cubicBezTo>
                      <a:pt x="144395" y="182894"/>
                      <a:pt x="182893" y="144395"/>
                      <a:pt x="182893" y="97054"/>
                    </a:cubicBezTo>
                    <a:cubicBezTo>
                      <a:pt x="182893" y="49713"/>
                      <a:pt x="144395" y="11216"/>
                      <a:pt x="97054" y="11216"/>
                    </a:cubicBezTo>
                    <a:close/>
                  </a:path>
                </a:pathLst>
              </a:custGeom>
              <a:grpFill/>
              <a:ln w="10783" cap="flat">
                <a:noFill/>
                <a:prstDash val="solid"/>
                <a:miter/>
              </a:ln>
            </p:spPr>
            <p:txBody>
              <a:bodyPr rtlCol="0" anchor="ctr"/>
              <a:lstStyle/>
              <a:p>
                <a:endParaRPr lang="en-US"/>
              </a:p>
            </p:txBody>
          </p:sp>
        </p:grpSp>
        <p:grpSp>
          <p:nvGrpSpPr>
            <p:cNvPr id="20" name="Graphic 2">
              <a:extLst>
                <a:ext uri="{FF2B5EF4-FFF2-40B4-BE49-F238E27FC236}">
                  <a16:creationId xmlns:a16="http://schemas.microsoft.com/office/drawing/2014/main" id="{639242FC-5507-4071-8348-3530336BD4C7}"/>
                </a:ext>
              </a:extLst>
            </p:cNvPr>
            <p:cNvGrpSpPr/>
            <p:nvPr/>
          </p:nvGrpSpPr>
          <p:grpSpPr>
            <a:xfrm>
              <a:off x="16616248" y="8837242"/>
              <a:ext cx="343384" cy="343383"/>
              <a:chOff x="1852082" y="6901910"/>
              <a:chExt cx="194108" cy="194108"/>
            </a:xfrm>
            <a:solidFill>
              <a:schemeClr val="accent1"/>
            </a:solidFill>
          </p:grpSpPr>
          <p:sp>
            <p:nvSpPr>
              <p:cNvPr id="21" name="Freeform: Shape 20">
                <a:extLst>
                  <a:ext uri="{FF2B5EF4-FFF2-40B4-BE49-F238E27FC236}">
                    <a16:creationId xmlns:a16="http://schemas.microsoft.com/office/drawing/2014/main" id="{E0B8009A-5F8E-45E7-9A16-FE4A58AAD51D}"/>
                  </a:ext>
                </a:extLst>
              </p:cNvPr>
              <p:cNvSpPr/>
              <p:nvPr/>
            </p:nvSpPr>
            <p:spPr>
              <a:xfrm>
                <a:off x="1906432" y="6964349"/>
                <a:ext cx="85299" cy="69339"/>
              </a:xfrm>
              <a:custGeom>
                <a:avLst/>
                <a:gdLst>
                  <a:gd name="connsiteX0" fmla="*/ 0 w 85299"/>
                  <a:gd name="connsiteY0" fmla="*/ 61467 h 69339"/>
                  <a:gd name="connsiteX1" fmla="*/ 26852 w 85299"/>
                  <a:gd name="connsiteY1" fmla="*/ 69339 h 69339"/>
                  <a:gd name="connsiteX2" fmla="*/ 76565 w 85299"/>
                  <a:gd name="connsiteY2" fmla="*/ 17254 h 69339"/>
                  <a:gd name="connsiteX3" fmla="*/ 85300 w 85299"/>
                  <a:gd name="connsiteY3" fmla="*/ 8196 h 69339"/>
                  <a:gd name="connsiteX4" fmla="*/ 75595 w 85299"/>
                  <a:gd name="connsiteY4" fmla="*/ 11000 h 69339"/>
                  <a:gd name="connsiteX5" fmla="*/ 82927 w 85299"/>
                  <a:gd name="connsiteY5" fmla="*/ 1294 h 69339"/>
                  <a:gd name="connsiteX6" fmla="*/ 71820 w 85299"/>
                  <a:gd name="connsiteY6" fmla="*/ 5500 h 69339"/>
                  <a:gd name="connsiteX7" fmla="*/ 59095 w 85299"/>
                  <a:gd name="connsiteY7" fmla="*/ 0 h 69339"/>
                  <a:gd name="connsiteX8" fmla="*/ 42273 w 85299"/>
                  <a:gd name="connsiteY8" fmla="*/ 22322 h 69339"/>
                  <a:gd name="connsiteX9" fmla="*/ 6039 w 85299"/>
                  <a:gd name="connsiteY9" fmla="*/ 3126 h 69339"/>
                  <a:gd name="connsiteX10" fmla="*/ 11431 w 85299"/>
                  <a:gd name="connsiteY10" fmla="*/ 26528 h 69339"/>
                  <a:gd name="connsiteX11" fmla="*/ 3451 w 85299"/>
                  <a:gd name="connsiteY11" fmla="*/ 24371 h 69339"/>
                  <a:gd name="connsiteX12" fmla="*/ 17470 w 85299"/>
                  <a:gd name="connsiteY12" fmla="*/ 41733 h 69339"/>
                  <a:gd name="connsiteX13" fmla="*/ 9598 w 85299"/>
                  <a:gd name="connsiteY13" fmla="*/ 42057 h 69339"/>
                  <a:gd name="connsiteX14" fmla="*/ 26744 w 85299"/>
                  <a:gd name="connsiteY14" fmla="*/ 53595 h 69339"/>
                  <a:gd name="connsiteX15" fmla="*/ 0 w 85299"/>
                  <a:gd name="connsiteY15" fmla="*/ 61467 h 6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5299" h="69339">
                    <a:moveTo>
                      <a:pt x="0" y="61467"/>
                    </a:moveTo>
                    <a:cubicBezTo>
                      <a:pt x="7764" y="66427"/>
                      <a:pt x="16931" y="69339"/>
                      <a:pt x="26852" y="69339"/>
                    </a:cubicBezTo>
                    <a:cubicBezTo>
                      <a:pt x="65673" y="69339"/>
                      <a:pt x="77751" y="41841"/>
                      <a:pt x="76565" y="17254"/>
                    </a:cubicBezTo>
                    <a:cubicBezTo>
                      <a:pt x="80016" y="14990"/>
                      <a:pt x="82927" y="11862"/>
                      <a:pt x="85300" y="8196"/>
                    </a:cubicBezTo>
                    <a:cubicBezTo>
                      <a:pt x="82172" y="9598"/>
                      <a:pt x="79153" y="10568"/>
                      <a:pt x="75595" y="11000"/>
                    </a:cubicBezTo>
                    <a:cubicBezTo>
                      <a:pt x="79153" y="8842"/>
                      <a:pt x="81633" y="5392"/>
                      <a:pt x="82927" y="1294"/>
                    </a:cubicBezTo>
                    <a:cubicBezTo>
                      <a:pt x="79584" y="3342"/>
                      <a:pt x="75810" y="4744"/>
                      <a:pt x="71820" y="5500"/>
                    </a:cubicBezTo>
                    <a:cubicBezTo>
                      <a:pt x="68585" y="2048"/>
                      <a:pt x="64056" y="0"/>
                      <a:pt x="59095" y="0"/>
                    </a:cubicBezTo>
                    <a:cubicBezTo>
                      <a:pt x="47772" y="0"/>
                      <a:pt x="39684" y="11430"/>
                      <a:pt x="42273" y="22322"/>
                    </a:cubicBezTo>
                    <a:cubicBezTo>
                      <a:pt x="27714" y="21568"/>
                      <a:pt x="14666" y="13804"/>
                      <a:pt x="6039" y="3126"/>
                    </a:cubicBezTo>
                    <a:cubicBezTo>
                      <a:pt x="1402" y="11000"/>
                      <a:pt x="3666" y="21244"/>
                      <a:pt x="11431" y="26528"/>
                    </a:cubicBezTo>
                    <a:cubicBezTo>
                      <a:pt x="8519" y="26420"/>
                      <a:pt x="5823" y="25665"/>
                      <a:pt x="3451" y="24371"/>
                    </a:cubicBezTo>
                    <a:cubicBezTo>
                      <a:pt x="3235" y="32459"/>
                      <a:pt x="9058" y="40007"/>
                      <a:pt x="17470" y="41733"/>
                    </a:cubicBezTo>
                    <a:cubicBezTo>
                      <a:pt x="14990" y="42380"/>
                      <a:pt x="12294" y="42595"/>
                      <a:pt x="9598" y="42057"/>
                    </a:cubicBezTo>
                    <a:cubicBezTo>
                      <a:pt x="11862" y="48958"/>
                      <a:pt x="19087" y="53487"/>
                      <a:pt x="26744" y="53595"/>
                    </a:cubicBezTo>
                    <a:cubicBezTo>
                      <a:pt x="19303" y="59311"/>
                      <a:pt x="9274" y="62545"/>
                      <a:pt x="0" y="61467"/>
                    </a:cubicBezTo>
                    <a:close/>
                  </a:path>
                </a:pathLst>
              </a:custGeom>
              <a:grpFill/>
              <a:ln w="10783"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D0B0736-BC72-4FE5-B595-B6EC0931B0F6}"/>
                  </a:ext>
                </a:extLst>
              </p:cNvPr>
              <p:cNvSpPr/>
              <p:nvPr/>
            </p:nvSpPr>
            <p:spPr>
              <a:xfrm>
                <a:off x="1852082" y="6901910"/>
                <a:ext cx="194108" cy="194108"/>
              </a:xfrm>
              <a:custGeom>
                <a:avLst/>
                <a:gdLst>
                  <a:gd name="connsiteX0" fmla="*/ 97054 w 194108"/>
                  <a:gd name="connsiteY0" fmla="*/ 194108 h 194108"/>
                  <a:gd name="connsiteX1" fmla="*/ 0 w 194108"/>
                  <a:gd name="connsiteY1" fmla="*/ 97054 h 194108"/>
                  <a:gd name="connsiteX2" fmla="*/ 97054 w 194108"/>
                  <a:gd name="connsiteY2" fmla="*/ 0 h 194108"/>
                  <a:gd name="connsiteX3" fmla="*/ 194108 w 194108"/>
                  <a:gd name="connsiteY3" fmla="*/ 97054 h 194108"/>
                  <a:gd name="connsiteX4" fmla="*/ 97054 w 194108"/>
                  <a:gd name="connsiteY4" fmla="*/ 194108 h 194108"/>
                  <a:gd name="connsiteX5" fmla="*/ 97054 w 194108"/>
                  <a:gd name="connsiteY5" fmla="*/ 11216 h 194108"/>
                  <a:gd name="connsiteX6" fmla="*/ 11215 w 194108"/>
                  <a:gd name="connsiteY6" fmla="*/ 97054 h 194108"/>
                  <a:gd name="connsiteX7" fmla="*/ 97054 w 194108"/>
                  <a:gd name="connsiteY7" fmla="*/ 182893 h 194108"/>
                  <a:gd name="connsiteX8" fmla="*/ 182893 w 194108"/>
                  <a:gd name="connsiteY8" fmla="*/ 97054 h 194108"/>
                  <a:gd name="connsiteX9" fmla="*/ 97054 w 194108"/>
                  <a:gd name="connsiteY9" fmla="*/ 11216 h 19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4108" h="194108">
                    <a:moveTo>
                      <a:pt x="97054" y="194108"/>
                    </a:moveTo>
                    <a:cubicBezTo>
                      <a:pt x="43567" y="194108"/>
                      <a:pt x="0" y="150541"/>
                      <a:pt x="0" y="97054"/>
                    </a:cubicBezTo>
                    <a:cubicBezTo>
                      <a:pt x="0" y="43567"/>
                      <a:pt x="43567" y="0"/>
                      <a:pt x="97054" y="0"/>
                    </a:cubicBezTo>
                    <a:cubicBezTo>
                      <a:pt x="150542" y="0"/>
                      <a:pt x="194108" y="43567"/>
                      <a:pt x="194108" y="97054"/>
                    </a:cubicBezTo>
                    <a:cubicBezTo>
                      <a:pt x="194001" y="150541"/>
                      <a:pt x="150542" y="194108"/>
                      <a:pt x="97054" y="194108"/>
                    </a:cubicBezTo>
                    <a:close/>
                    <a:moveTo>
                      <a:pt x="97054" y="11216"/>
                    </a:moveTo>
                    <a:cubicBezTo>
                      <a:pt x="49713" y="11216"/>
                      <a:pt x="11215" y="49713"/>
                      <a:pt x="11215" y="97054"/>
                    </a:cubicBezTo>
                    <a:cubicBezTo>
                      <a:pt x="11215" y="144395"/>
                      <a:pt x="49713" y="182893"/>
                      <a:pt x="97054" y="182893"/>
                    </a:cubicBezTo>
                    <a:cubicBezTo>
                      <a:pt x="144395" y="182893"/>
                      <a:pt x="182893" y="144395"/>
                      <a:pt x="182893" y="97054"/>
                    </a:cubicBezTo>
                    <a:cubicBezTo>
                      <a:pt x="182893" y="49713"/>
                      <a:pt x="144287" y="11216"/>
                      <a:pt x="97054" y="11216"/>
                    </a:cubicBezTo>
                    <a:close/>
                  </a:path>
                </a:pathLst>
              </a:custGeom>
              <a:grpFill/>
              <a:ln w="10783" cap="flat">
                <a:noFill/>
                <a:prstDash val="solid"/>
                <a:miter/>
              </a:ln>
            </p:spPr>
            <p:txBody>
              <a:bodyPr rtlCol="0" anchor="ctr"/>
              <a:lstStyle/>
              <a:p>
                <a:endParaRPr lang="en-US"/>
              </a:p>
            </p:txBody>
          </p:sp>
        </p:grpSp>
        <p:grpSp>
          <p:nvGrpSpPr>
            <p:cNvPr id="23" name="Graphic 2">
              <a:extLst>
                <a:ext uri="{FF2B5EF4-FFF2-40B4-BE49-F238E27FC236}">
                  <a16:creationId xmlns:a16="http://schemas.microsoft.com/office/drawing/2014/main" id="{F5345A74-BDDD-4B93-B143-7BB6634C9721}"/>
                </a:ext>
              </a:extLst>
            </p:cNvPr>
            <p:cNvGrpSpPr/>
            <p:nvPr/>
          </p:nvGrpSpPr>
          <p:grpSpPr>
            <a:xfrm>
              <a:off x="17119116" y="8824461"/>
              <a:ext cx="343384" cy="343383"/>
              <a:chOff x="2136343" y="6894685"/>
              <a:chExt cx="194108" cy="194108"/>
            </a:xfrm>
            <a:solidFill>
              <a:schemeClr val="accent1"/>
            </a:solidFill>
          </p:grpSpPr>
          <p:grpSp>
            <p:nvGrpSpPr>
              <p:cNvPr id="24" name="Graphic 2">
                <a:extLst>
                  <a:ext uri="{FF2B5EF4-FFF2-40B4-BE49-F238E27FC236}">
                    <a16:creationId xmlns:a16="http://schemas.microsoft.com/office/drawing/2014/main" id="{BC201E19-3112-4511-9492-F2C1F0BFBA34}"/>
                  </a:ext>
                </a:extLst>
              </p:cNvPr>
              <p:cNvGrpSpPr/>
              <p:nvPr/>
            </p:nvGrpSpPr>
            <p:grpSpPr>
              <a:xfrm>
                <a:off x="2193281" y="6949791"/>
                <a:ext cx="80339" cy="78074"/>
                <a:chOff x="2193281" y="6949791"/>
                <a:chExt cx="80339" cy="78074"/>
              </a:xfrm>
              <a:grpFill/>
            </p:grpSpPr>
            <p:grpSp>
              <p:nvGrpSpPr>
                <p:cNvPr id="26" name="Graphic 2">
                  <a:extLst>
                    <a:ext uri="{FF2B5EF4-FFF2-40B4-BE49-F238E27FC236}">
                      <a16:creationId xmlns:a16="http://schemas.microsoft.com/office/drawing/2014/main" id="{432D9CB5-EC93-4433-953A-FF49E4152CD8}"/>
                    </a:ext>
                  </a:extLst>
                </p:cNvPr>
                <p:cNvGrpSpPr/>
                <p:nvPr/>
              </p:nvGrpSpPr>
              <p:grpSpPr>
                <a:xfrm>
                  <a:off x="2193281" y="6949791"/>
                  <a:ext cx="19626" cy="78074"/>
                  <a:chOff x="2193281" y="6949791"/>
                  <a:chExt cx="19626" cy="78074"/>
                </a:xfrm>
                <a:grpFill/>
              </p:grpSpPr>
              <p:sp>
                <p:nvSpPr>
                  <p:cNvPr id="28" name="Freeform: Shape 27">
                    <a:extLst>
                      <a:ext uri="{FF2B5EF4-FFF2-40B4-BE49-F238E27FC236}">
                        <a16:creationId xmlns:a16="http://schemas.microsoft.com/office/drawing/2014/main" id="{E99AA9C8-2193-44CF-97CE-8055DCCF8348}"/>
                      </a:ext>
                    </a:extLst>
                  </p:cNvPr>
                  <p:cNvSpPr/>
                  <p:nvPr/>
                </p:nvSpPr>
                <p:spPr>
                  <a:xfrm>
                    <a:off x="2194791" y="6976642"/>
                    <a:ext cx="16607" cy="51223"/>
                  </a:xfrm>
                  <a:custGeom>
                    <a:avLst/>
                    <a:gdLst>
                      <a:gd name="connsiteX0" fmla="*/ 0 w 16607"/>
                      <a:gd name="connsiteY0" fmla="*/ 0 h 51223"/>
                      <a:gd name="connsiteX1" fmla="*/ 16607 w 16607"/>
                      <a:gd name="connsiteY1" fmla="*/ 0 h 51223"/>
                      <a:gd name="connsiteX2" fmla="*/ 16607 w 16607"/>
                      <a:gd name="connsiteY2" fmla="*/ 51224 h 51223"/>
                      <a:gd name="connsiteX3" fmla="*/ 0 w 16607"/>
                      <a:gd name="connsiteY3" fmla="*/ 51224 h 51223"/>
                    </a:gdLst>
                    <a:ahLst/>
                    <a:cxnLst>
                      <a:cxn ang="0">
                        <a:pos x="connsiteX0" y="connsiteY0"/>
                      </a:cxn>
                      <a:cxn ang="0">
                        <a:pos x="connsiteX1" y="connsiteY1"/>
                      </a:cxn>
                      <a:cxn ang="0">
                        <a:pos x="connsiteX2" y="connsiteY2"/>
                      </a:cxn>
                      <a:cxn ang="0">
                        <a:pos x="connsiteX3" y="connsiteY3"/>
                      </a:cxn>
                    </a:cxnLst>
                    <a:rect l="l" t="t" r="r" b="b"/>
                    <a:pathLst>
                      <a:path w="16607" h="51223">
                        <a:moveTo>
                          <a:pt x="0" y="0"/>
                        </a:moveTo>
                        <a:lnTo>
                          <a:pt x="16607" y="0"/>
                        </a:lnTo>
                        <a:lnTo>
                          <a:pt x="16607" y="51224"/>
                        </a:lnTo>
                        <a:lnTo>
                          <a:pt x="0" y="51224"/>
                        </a:lnTo>
                        <a:close/>
                      </a:path>
                    </a:pathLst>
                  </a:custGeom>
                  <a:grpFill/>
                  <a:ln w="10783"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94EE887E-7792-4C36-BDF9-3D7FCC3540D5}"/>
                      </a:ext>
                    </a:extLst>
                  </p:cNvPr>
                  <p:cNvSpPr/>
                  <p:nvPr/>
                </p:nvSpPr>
                <p:spPr>
                  <a:xfrm>
                    <a:off x="2193281" y="6949791"/>
                    <a:ext cx="19626" cy="19841"/>
                  </a:xfrm>
                  <a:custGeom>
                    <a:avLst/>
                    <a:gdLst>
                      <a:gd name="connsiteX0" fmla="*/ 9813 w 19626"/>
                      <a:gd name="connsiteY0" fmla="*/ 19842 h 19841"/>
                      <a:gd name="connsiteX1" fmla="*/ 19627 w 19626"/>
                      <a:gd name="connsiteY1" fmla="*/ 9920 h 19841"/>
                      <a:gd name="connsiteX2" fmla="*/ 9813 w 19626"/>
                      <a:gd name="connsiteY2" fmla="*/ 0 h 19841"/>
                      <a:gd name="connsiteX3" fmla="*/ 0 w 19626"/>
                      <a:gd name="connsiteY3" fmla="*/ 9920 h 19841"/>
                      <a:gd name="connsiteX4" fmla="*/ 9813 w 19626"/>
                      <a:gd name="connsiteY4" fmla="*/ 19842 h 19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6" h="19841">
                        <a:moveTo>
                          <a:pt x="9813" y="19842"/>
                        </a:moveTo>
                        <a:cubicBezTo>
                          <a:pt x="15205" y="19842"/>
                          <a:pt x="19627" y="15420"/>
                          <a:pt x="19627" y="9920"/>
                        </a:cubicBezTo>
                        <a:cubicBezTo>
                          <a:pt x="19627" y="4420"/>
                          <a:pt x="15205" y="0"/>
                          <a:pt x="9813" y="0"/>
                        </a:cubicBezTo>
                        <a:cubicBezTo>
                          <a:pt x="4421" y="0"/>
                          <a:pt x="0" y="4420"/>
                          <a:pt x="0" y="9920"/>
                        </a:cubicBezTo>
                        <a:cubicBezTo>
                          <a:pt x="0" y="15420"/>
                          <a:pt x="4313" y="19842"/>
                          <a:pt x="9813" y="19842"/>
                        </a:cubicBezTo>
                        <a:close/>
                      </a:path>
                    </a:pathLst>
                  </a:custGeom>
                  <a:grpFill/>
                  <a:ln w="10783"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891528C2-AB83-416A-8750-684B56046339}"/>
                    </a:ext>
                  </a:extLst>
                </p:cNvPr>
                <p:cNvSpPr/>
                <p:nvPr/>
              </p:nvSpPr>
              <p:spPr>
                <a:xfrm>
                  <a:off x="2222074" y="6975025"/>
                  <a:ext cx="51546" cy="52840"/>
                </a:xfrm>
                <a:custGeom>
                  <a:avLst/>
                  <a:gdLst>
                    <a:gd name="connsiteX0" fmla="*/ 15852 w 51546"/>
                    <a:gd name="connsiteY0" fmla="*/ 27067 h 52840"/>
                    <a:gd name="connsiteX1" fmla="*/ 25989 w 51546"/>
                    <a:gd name="connsiteY1" fmla="*/ 15098 h 52840"/>
                    <a:gd name="connsiteX2" fmla="*/ 35047 w 51546"/>
                    <a:gd name="connsiteY2" fmla="*/ 27067 h 52840"/>
                    <a:gd name="connsiteX3" fmla="*/ 35047 w 51546"/>
                    <a:gd name="connsiteY3" fmla="*/ 52625 h 52840"/>
                    <a:gd name="connsiteX4" fmla="*/ 51547 w 51546"/>
                    <a:gd name="connsiteY4" fmla="*/ 52841 h 52840"/>
                    <a:gd name="connsiteX5" fmla="*/ 51547 w 51546"/>
                    <a:gd name="connsiteY5" fmla="*/ 21244 h 52840"/>
                    <a:gd name="connsiteX6" fmla="*/ 32028 w 51546"/>
                    <a:gd name="connsiteY6" fmla="*/ 0 h 52840"/>
                    <a:gd name="connsiteX7" fmla="*/ 15852 w 51546"/>
                    <a:gd name="connsiteY7" fmla="*/ 8842 h 52840"/>
                    <a:gd name="connsiteX8" fmla="*/ 15852 w 51546"/>
                    <a:gd name="connsiteY8" fmla="*/ 1618 h 52840"/>
                    <a:gd name="connsiteX9" fmla="*/ 0 w 51546"/>
                    <a:gd name="connsiteY9" fmla="*/ 1618 h 52840"/>
                    <a:gd name="connsiteX10" fmla="*/ 0 w 51546"/>
                    <a:gd name="connsiteY10" fmla="*/ 52841 h 52840"/>
                    <a:gd name="connsiteX11" fmla="*/ 15852 w 51546"/>
                    <a:gd name="connsiteY11" fmla="*/ 52841 h 52840"/>
                    <a:gd name="connsiteX12" fmla="*/ 15852 w 51546"/>
                    <a:gd name="connsiteY12" fmla="*/ 27067 h 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546" h="52840">
                      <a:moveTo>
                        <a:pt x="15852" y="27067"/>
                      </a:moveTo>
                      <a:cubicBezTo>
                        <a:pt x="15852" y="19518"/>
                        <a:pt x="19303" y="15098"/>
                        <a:pt x="25989" y="15098"/>
                      </a:cubicBezTo>
                      <a:cubicBezTo>
                        <a:pt x="32028" y="15098"/>
                        <a:pt x="35047" y="19410"/>
                        <a:pt x="35047" y="27067"/>
                      </a:cubicBezTo>
                      <a:cubicBezTo>
                        <a:pt x="35047" y="41194"/>
                        <a:pt x="35047" y="52625"/>
                        <a:pt x="35047" y="52625"/>
                      </a:cubicBezTo>
                      <a:lnTo>
                        <a:pt x="51547" y="52841"/>
                      </a:lnTo>
                      <a:cubicBezTo>
                        <a:pt x="51547" y="52841"/>
                        <a:pt x="51547" y="35586"/>
                        <a:pt x="51547" y="21244"/>
                      </a:cubicBezTo>
                      <a:cubicBezTo>
                        <a:pt x="51547" y="6902"/>
                        <a:pt x="43459" y="0"/>
                        <a:pt x="32028" y="0"/>
                      </a:cubicBezTo>
                      <a:cubicBezTo>
                        <a:pt x="20705" y="0"/>
                        <a:pt x="15852" y="8842"/>
                        <a:pt x="15852" y="8842"/>
                      </a:cubicBezTo>
                      <a:lnTo>
                        <a:pt x="15852" y="1618"/>
                      </a:lnTo>
                      <a:lnTo>
                        <a:pt x="0" y="1618"/>
                      </a:lnTo>
                      <a:lnTo>
                        <a:pt x="0" y="52841"/>
                      </a:lnTo>
                      <a:lnTo>
                        <a:pt x="15852" y="52841"/>
                      </a:lnTo>
                      <a:cubicBezTo>
                        <a:pt x="15852" y="52841"/>
                        <a:pt x="15852" y="35371"/>
                        <a:pt x="15852" y="27067"/>
                      </a:cubicBezTo>
                      <a:close/>
                    </a:path>
                  </a:pathLst>
                </a:custGeom>
                <a:grpFill/>
                <a:ln w="10783" cap="flat">
                  <a:noFill/>
                  <a:prstDash val="solid"/>
                  <a:miter/>
                </a:ln>
              </p:spPr>
              <p:txBody>
                <a:bodyPr rtlCol="0" anchor="ctr"/>
                <a:lstStyle/>
                <a:p>
                  <a:endParaRPr lang="en-US"/>
                </a:p>
              </p:txBody>
            </p:sp>
          </p:grpSp>
          <p:sp>
            <p:nvSpPr>
              <p:cNvPr id="25" name="Freeform: Shape 24">
                <a:extLst>
                  <a:ext uri="{FF2B5EF4-FFF2-40B4-BE49-F238E27FC236}">
                    <a16:creationId xmlns:a16="http://schemas.microsoft.com/office/drawing/2014/main" id="{E0FE1EB1-B148-4930-BA5B-6460A43FCABF}"/>
                  </a:ext>
                </a:extLst>
              </p:cNvPr>
              <p:cNvSpPr/>
              <p:nvPr/>
            </p:nvSpPr>
            <p:spPr>
              <a:xfrm>
                <a:off x="2136343" y="6894685"/>
                <a:ext cx="194108" cy="194108"/>
              </a:xfrm>
              <a:custGeom>
                <a:avLst/>
                <a:gdLst>
                  <a:gd name="connsiteX0" fmla="*/ 97054 w 194108"/>
                  <a:gd name="connsiteY0" fmla="*/ 194108 h 194108"/>
                  <a:gd name="connsiteX1" fmla="*/ 0 w 194108"/>
                  <a:gd name="connsiteY1" fmla="*/ 97054 h 194108"/>
                  <a:gd name="connsiteX2" fmla="*/ 97054 w 194108"/>
                  <a:gd name="connsiteY2" fmla="*/ 0 h 194108"/>
                  <a:gd name="connsiteX3" fmla="*/ 194108 w 194108"/>
                  <a:gd name="connsiteY3" fmla="*/ 97054 h 194108"/>
                  <a:gd name="connsiteX4" fmla="*/ 97054 w 194108"/>
                  <a:gd name="connsiteY4" fmla="*/ 194108 h 194108"/>
                  <a:gd name="connsiteX5" fmla="*/ 97054 w 194108"/>
                  <a:gd name="connsiteY5" fmla="*/ 11216 h 194108"/>
                  <a:gd name="connsiteX6" fmla="*/ 11215 w 194108"/>
                  <a:gd name="connsiteY6" fmla="*/ 97054 h 194108"/>
                  <a:gd name="connsiteX7" fmla="*/ 97054 w 194108"/>
                  <a:gd name="connsiteY7" fmla="*/ 182894 h 194108"/>
                  <a:gd name="connsiteX8" fmla="*/ 182893 w 194108"/>
                  <a:gd name="connsiteY8" fmla="*/ 97054 h 194108"/>
                  <a:gd name="connsiteX9" fmla="*/ 97054 w 194108"/>
                  <a:gd name="connsiteY9" fmla="*/ 11216 h 19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4108" h="194108">
                    <a:moveTo>
                      <a:pt x="97054" y="194108"/>
                    </a:moveTo>
                    <a:cubicBezTo>
                      <a:pt x="43567" y="194108"/>
                      <a:pt x="0" y="150543"/>
                      <a:pt x="0" y="97054"/>
                    </a:cubicBezTo>
                    <a:cubicBezTo>
                      <a:pt x="0" y="43567"/>
                      <a:pt x="43567" y="0"/>
                      <a:pt x="97054" y="0"/>
                    </a:cubicBezTo>
                    <a:cubicBezTo>
                      <a:pt x="150542" y="0"/>
                      <a:pt x="194108" y="43567"/>
                      <a:pt x="194108" y="97054"/>
                    </a:cubicBezTo>
                    <a:cubicBezTo>
                      <a:pt x="194108" y="150543"/>
                      <a:pt x="150542" y="194108"/>
                      <a:pt x="97054" y="194108"/>
                    </a:cubicBezTo>
                    <a:close/>
                    <a:moveTo>
                      <a:pt x="97054" y="11216"/>
                    </a:moveTo>
                    <a:cubicBezTo>
                      <a:pt x="49713" y="11216"/>
                      <a:pt x="11215" y="49714"/>
                      <a:pt x="11215" y="97054"/>
                    </a:cubicBezTo>
                    <a:cubicBezTo>
                      <a:pt x="11215" y="144395"/>
                      <a:pt x="49713" y="182894"/>
                      <a:pt x="97054" y="182894"/>
                    </a:cubicBezTo>
                    <a:cubicBezTo>
                      <a:pt x="144395" y="182894"/>
                      <a:pt x="182893" y="144395"/>
                      <a:pt x="182893" y="97054"/>
                    </a:cubicBezTo>
                    <a:cubicBezTo>
                      <a:pt x="182893" y="49714"/>
                      <a:pt x="144395" y="11216"/>
                      <a:pt x="97054" y="11216"/>
                    </a:cubicBezTo>
                    <a:close/>
                  </a:path>
                </a:pathLst>
              </a:custGeom>
              <a:grpFill/>
              <a:ln w="10783" cap="flat">
                <a:noFill/>
                <a:prstDash val="solid"/>
                <a:miter/>
              </a:ln>
            </p:spPr>
            <p:txBody>
              <a:bodyPr rtlCol="0" anchor="ctr"/>
              <a:lstStyle/>
              <a:p>
                <a:endParaRPr lang="en-US"/>
              </a:p>
            </p:txBody>
          </p:sp>
        </p:grpSp>
      </p:grpSp>
      <p:sp>
        <p:nvSpPr>
          <p:cNvPr id="30" name="TextBox 29">
            <a:extLst>
              <a:ext uri="{FF2B5EF4-FFF2-40B4-BE49-F238E27FC236}">
                <a16:creationId xmlns:a16="http://schemas.microsoft.com/office/drawing/2014/main" id="{E35A2097-226E-43DA-9498-53BE390764D9}"/>
              </a:ext>
            </a:extLst>
          </p:cNvPr>
          <p:cNvSpPr txBox="1"/>
          <p:nvPr/>
        </p:nvSpPr>
        <p:spPr>
          <a:xfrm>
            <a:off x="13248641" y="9253214"/>
            <a:ext cx="4315216" cy="307777"/>
          </a:xfrm>
          <a:prstGeom prst="rect">
            <a:avLst/>
          </a:prstGeom>
          <a:noFill/>
        </p:spPr>
        <p:txBody>
          <a:bodyPr wrap="square" rtlCol="0">
            <a:spAutoFit/>
          </a:bodyPr>
          <a:lstStyle/>
          <a:p>
            <a:pPr algn="r"/>
            <a:r>
              <a:rPr lang="en-US" altLang="zh-CN" sz="1400">
                <a:solidFill>
                  <a:schemeClr val="bg1">
                    <a:lumMod val="65000"/>
                  </a:schemeClr>
                </a:solidFill>
                <a:latin typeface="+mn-lt"/>
              </a:rPr>
              <a:t>©2019-2022 Mslides Copyright</a:t>
            </a:r>
            <a:endParaRPr lang="zh-CN" altLang="en-US" sz="1400">
              <a:solidFill>
                <a:schemeClr val="bg1">
                  <a:lumMod val="65000"/>
                </a:schemeClr>
              </a:solidFill>
              <a:latin typeface="+mn-lt"/>
            </a:endParaRPr>
          </a:p>
        </p:txBody>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000" fill="hold"/>
                                        <p:tgtEl>
                                          <p:spTgt spid="16"/>
                                        </p:tgtEl>
                                        <p:attrNameLst>
                                          <p:attrName>ppt_x</p:attrName>
                                        </p:attrNameLst>
                                      </p:cBhvr>
                                      <p:tavLst>
                                        <p:tav tm="0">
                                          <p:val>
                                            <p:strVal val="#ppt_x"/>
                                          </p:val>
                                        </p:tav>
                                        <p:tav tm="100000">
                                          <p:val>
                                            <p:strVal val="#ppt_x"/>
                                          </p:val>
                                        </p:tav>
                                      </p:tavLst>
                                    </p:anim>
                                    <p:anim calcmode="lin" valueType="num">
                                      <p:cBhvr additive="base">
                                        <p:cTn id="12" dur="1000" fill="hold"/>
                                        <p:tgtEl>
                                          <p:spTgt spid="1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12"/>
                                        </p:tgtEl>
                                        <p:attrNameLst>
                                          <p:attrName>style.visibility</p:attrName>
                                        </p:attrNameLst>
                                      </p:cBhvr>
                                      <p:to>
                                        <p:strVal val="visible"/>
                                      </p:to>
                                    </p:set>
                                    <p:anim to="" calcmode="lin" valueType="num">
                                      <p:cBhvr>
                                        <p:cTn id="16" dur="750" fill="hold">
                                          <p:stCondLst>
                                            <p:cond delay="0"/>
                                          </p:stCondLst>
                                        </p:cTn>
                                        <p:tgtEl>
                                          <p:spTgt spid="12"/>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12"/>
                                        </p:tgtEl>
                                      </p:cBhvr>
                                    </p:animEffect>
                                  </p:childTnLst>
                                </p:cTn>
                              </p:par>
                            </p:childTnLst>
                          </p:cTn>
                        </p:par>
                        <p:par>
                          <p:cTn id="18" fill="hold">
                            <p:stCondLst>
                              <p:cond delay="2358"/>
                            </p:stCondLst>
                            <p:childTnLst>
                              <p:par>
                                <p:cTn id="19" presetID="10"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childTnLst>
                                </p:cTn>
                              </p:par>
                            </p:childTnLst>
                          </p:cTn>
                        </p:par>
                        <p:par>
                          <p:cTn id="22" fill="hold">
                            <p:stCondLst>
                              <p:cond delay="2858"/>
                            </p:stCondLst>
                            <p:childTnLst>
                              <p:par>
                                <p:cTn id="23" presetID="10"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500"/>
                                        <p:tgtEl>
                                          <p:spTgt spid="30"/>
                                        </p:tgtEl>
                                      </p:cBhvr>
                                    </p:animEffect>
                                  </p:childTnLst>
                                </p:cTn>
                              </p:par>
                              <p:par>
                                <p:cTn id="26" presetID="10" presetClass="entr" presetSubtype="0" fill="hold" nodeType="with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 grpId="0"/>
      <p:bldP spid="13" grpId="0"/>
      <p:bldP spid="16" grpId="0" animBg="1"/>
      <p:bldP spid="3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F074B82-9926-AE20-4577-263BA6AF9351}"/>
              </a:ext>
            </a:extLst>
          </p:cNvPr>
          <p:cNvSpPr/>
          <p:nvPr/>
        </p:nvSpPr>
        <p:spPr>
          <a:xfrm>
            <a:off x="9683970" y="4389299"/>
            <a:ext cx="2461974" cy="754053"/>
          </a:xfrm>
          <a:prstGeom prst="rect">
            <a:avLst/>
          </a:prstGeom>
        </p:spPr>
        <p:txBody>
          <a:bodyPr wrap="square">
            <a:spAutoFit/>
          </a:bodyPr>
          <a:lstStyle/>
          <a:p>
            <a:pPr algn="ctr"/>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John Doe</a:t>
            </a:r>
          </a:p>
          <a:p>
            <a:pPr algn="ctr">
              <a:spcBef>
                <a:spcPts val="600"/>
              </a:spcBef>
            </a:pPr>
            <a:r>
              <a:rPr lang="en-US" altLang="zh-CN" sz="1400">
                <a:solidFill>
                  <a:schemeClr val="bg1">
                    <a:lumMod val="65000"/>
                  </a:schemeClr>
                </a:solidFill>
                <a:ea typeface="Lato Thin" panose="020F0502020204030203" pitchFamily="34" charset="0"/>
                <a:cs typeface="Lato Thin" panose="020F0502020204030203" pitchFamily="34" charset="0"/>
              </a:rPr>
              <a:t>Graphic Designer</a:t>
            </a:r>
            <a:endParaRPr lang="zh-CN" altLang="en-US" sz="700">
              <a:solidFill>
                <a:schemeClr val="bg1">
                  <a:lumMod val="65000"/>
                </a:schemeClr>
              </a:solidFill>
            </a:endParaRPr>
          </a:p>
        </p:txBody>
      </p:sp>
      <p:sp>
        <p:nvSpPr>
          <p:cNvPr id="3" name="Rectangle 2">
            <a:extLst>
              <a:ext uri="{FF2B5EF4-FFF2-40B4-BE49-F238E27FC236}">
                <a16:creationId xmlns:a16="http://schemas.microsoft.com/office/drawing/2014/main" id="{AFADF22D-1133-171A-CADE-4874F84E61AF}"/>
              </a:ext>
            </a:extLst>
          </p:cNvPr>
          <p:cNvSpPr/>
          <p:nvPr/>
        </p:nvSpPr>
        <p:spPr>
          <a:xfrm>
            <a:off x="13588903" y="4389299"/>
            <a:ext cx="2461974" cy="754053"/>
          </a:xfrm>
          <a:prstGeom prst="rect">
            <a:avLst/>
          </a:prstGeom>
        </p:spPr>
        <p:txBody>
          <a:bodyPr wrap="square">
            <a:spAutoFit/>
          </a:bodyPr>
          <a:lstStyle/>
          <a:p>
            <a:pPr algn="ctr"/>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Angle Yung</a:t>
            </a:r>
          </a:p>
          <a:p>
            <a:pPr algn="ctr">
              <a:spcBef>
                <a:spcPts val="600"/>
              </a:spcBef>
            </a:pPr>
            <a:r>
              <a:rPr lang="en-US" altLang="zh-CN" sz="1400">
                <a:solidFill>
                  <a:schemeClr val="bg1">
                    <a:lumMod val="65000"/>
                  </a:schemeClr>
                </a:solidFill>
                <a:ea typeface="Lato Thin" panose="020F0502020204030203" pitchFamily="34" charset="0"/>
                <a:cs typeface="Lato Thin" panose="020F0502020204030203" pitchFamily="34" charset="0"/>
              </a:rPr>
              <a:t>Graphic Designer</a:t>
            </a:r>
            <a:endParaRPr lang="zh-CN" altLang="en-US" sz="700">
              <a:solidFill>
                <a:schemeClr val="bg1">
                  <a:lumMod val="65000"/>
                </a:schemeClr>
              </a:solidFill>
            </a:endParaRPr>
          </a:p>
        </p:txBody>
      </p:sp>
      <p:sp>
        <p:nvSpPr>
          <p:cNvPr id="4" name="Rectangle 3">
            <a:extLst>
              <a:ext uri="{FF2B5EF4-FFF2-40B4-BE49-F238E27FC236}">
                <a16:creationId xmlns:a16="http://schemas.microsoft.com/office/drawing/2014/main" id="{04547667-848F-D556-5A0F-B6342EC14A25}"/>
              </a:ext>
            </a:extLst>
          </p:cNvPr>
          <p:cNvSpPr/>
          <p:nvPr/>
        </p:nvSpPr>
        <p:spPr>
          <a:xfrm>
            <a:off x="9683970" y="8298041"/>
            <a:ext cx="2461974" cy="754053"/>
          </a:xfrm>
          <a:prstGeom prst="rect">
            <a:avLst/>
          </a:prstGeom>
        </p:spPr>
        <p:txBody>
          <a:bodyPr wrap="square">
            <a:spAutoFit/>
          </a:bodyPr>
          <a:lstStyle/>
          <a:p>
            <a:pPr algn="ctr"/>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Robesen Smith</a:t>
            </a:r>
          </a:p>
          <a:p>
            <a:pPr algn="ctr">
              <a:spcBef>
                <a:spcPts val="600"/>
              </a:spcBef>
            </a:pPr>
            <a:r>
              <a:rPr lang="en-US" altLang="zh-CN" sz="1400">
                <a:solidFill>
                  <a:schemeClr val="bg1">
                    <a:lumMod val="65000"/>
                  </a:schemeClr>
                </a:solidFill>
                <a:ea typeface="Lato Thin" panose="020F0502020204030203" pitchFamily="34" charset="0"/>
                <a:cs typeface="Lato Thin" panose="020F0502020204030203" pitchFamily="34" charset="0"/>
              </a:rPr>
              <a:t>Graphic Designer</a:t>
            </a:r>
            <a:endParaRPr lang="zh-CN" altLang="en-US" sz="700">
              <a:solidFill>
                <a:schemeClr val="bg1">
                  <a:lumMod val="65000"/>
                </a:schemeClr>
              </a:solidFill>
            </a:endParaRPr>
          </a:p>
        </p:txBody>
      </p:sp>
      <p:sp>
        <p:nvSpPr>
          <p:cNvPr id="5" name="Rectangle 4">
            <a:extLst>
              <a:ext uri="{FF2B5EF4-FFF2-40B4-BE49-F238E27FC236}">
                <a16:creationId xmlns:a16="http://schemas.microsoft.com/office/drawing/2014/main" id="{4A64976D-8316-1E5A-C151-A4F60FE49F26}"/>
              </a:ext>
            </a:extLst>
          </p:cNvPr>
          <p:cNvSpPr/>
          <p:nvPr/>
        </p:nvSpPr>
        <p:spPr>
          <a:xfrm>
            <a:off x="13588903" y="8298041"/>
            <a:ext cx="2461974" cy="754053"/>
          </a:xfrm>
          <a:prstGeom prst="rect">
            <a:avLst/>
          </a:prstGeom>
        </p:spPr>
        <p:txBody>
          <a:bodyPr wrap="square">
            <a:spAutoFit/>
          </a:bodyPr>
          <a:lstStyle/>
          <a:p>
            <a:pPr algn="ctr"/>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James Bond</a:t>
            </a:r>
          </a:p>
          <a:p>
            <a:pPr algn="ctr">
              <a:spcBef>
                <a:spcPts val="600"/>
              </a:spcBef>
            </a:pPr>
            <a:r>
              <a:rPr lang="en-US" altLang="zh-CN" sz="1400">
                <a:solidFill>
                  <a:schemeClr val="bg1">
                    <a:lumMod val="65000"/>
                  </a:schemeClr>
                </a:solidFill>
                <a:ea typeface="Lato Thin" panose="020F0502020204030203" pitchFamily="34" charset="0"/>
                <a:cs typeface="Lato Thin" panose="020F0502020204030203" pitchFamily="34" charset="0"/>
              </a:rPr>
              <a:t>Graphic Designer</a:t>
            </a:r>
            <a:endParaRPr lang="zh-CN" altLang="en-US" sz="700">
              <a:solidFill>
                <a:schemeClr val="bg1">
                  <a:lumMod val="65000"/>
                </a:schemeClr>
              </a:solidFill>
            </a:endParaRPr>
          </a:p>
        </p:txBody>
      </p:sp>
      <p:sp>
        <p:nvSpPr>
          <p:cNvPr id="6" name="TextBox 5">
            <a:extLst>
              <a:ext uri="{FF2B5EF4-FFF2-40B4-BE49-F238E27FC236}">
                <a16:creationId xmlns:a16="http://schemas.microsoft.com/office/drawing/2014/main" id="{D5207EF8-21C3-765C-7D74-2A768152CC62}"/>
              </a:ext>
            </a:extLst>
          </p:cNvPr>
          <p:cNvSpPr txBox="1"/>
          <p:nvPr/>
        </p:nvSpPr>
        <p:spPr>
          <a:xfrm>
            <a:off x="1760632" y="2215701"/>
            <a:ext cx="468706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latin typeface="+mj-lt"/>
              </a:rPr>
              <a:t>Team Members</a:t>
            </a:r>
            <a:endParaRPr lang="en-US" sz="6000">
              <a:latin typeface="+mj-lt"/>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B5115C6-B85B-994A-3A32-E8824740E9A5}"/>
              </a:ext>
            </a:extLst>
          </p:cNvPr>
          <p:cNvSpPr/>
          <p:nvPr/>
        </p:nvSpPr>
        <p:spPr>
          <a:xfrm>
            <a:off x="1760631" y="4958478"/>
            <a:ext cx="6354669" cy="3525902"/>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endParaRPr lang="es-ES" altLang="zh-CN" sz="1600">
              <a:solidFill>
                <a:schemeClr val="bg1">
                  <a:lumMod val="65000"/>
                </a:schemeClr>
              </a:solidFill>
              <a:ea typeface="Lato Light" panose="020F0502020204030203" pitchFamily="34" charset="0"/>
              <a:cs typeface="Lato Light" panose="020F0502020204030203" pitchFamily="34" charset="0"/>
            </a:endParaRPr>
          </a:p>
        </p:txBody>
      </p:sp>
      <p:sp>
        <p:nvSpPr>
          <p:cNvPr id="13" name="Picture Placeholder 12">
            <a:extLst>
              <a:ext uri="{FF2B5EF4-FFF2-40B4-BE49-F238E27FC236}">
                <a16:creationId xmlns:a16="http://schemas.microsoft.com/office/drawing/2014/main" id="{17A407D2-8CF9-0859-63A2-5C5813F32855}"/>
              </a:ext>
            </a:extLst>
          </p:cNvPr>
          <p:cNvSpPr>
            <a:spLocks noGrp="1"/>
          </p:cNvSpPr>
          <p:nvPr>
            <p:ph type="pic" sz="quarter" idx="11"/>
          </p:nvPr>
        </p:nvSpPr>
        <p:spPr/>
      </p:sp>
      <p:sp>
        <p:nvSpPr>
          <p:cNvPr id="14" name="Picture Placeholder 13">
            <a:extLst>
              <a:ext uri="{FF2B5EF4-FFF2-40B4-BE49-F238E27FC236}">
                <a16:creationId xmlns:a16="http://schemas.microsoft.com/office/drawing/2014/main" id="{FACE2574-7020-BC46-1BA7-150F9FA7E328}"/>
              </a:ext>
            </a:extLst>
          </p:cNvPr>
          <p:cNvSpPr>
            <a:spLocks noGrp="1"/>
          </p:cNvSpPr>
          <p:nvPr>
            <p:ph type="pic" sz="quarter" idx="12"/>
          </p:nvPr>
        </p:nvSpPr>
        <p:spPr/>
      </p:sp>
      <p:sp>
        <p:nvSpPr>
          <p:cNvPr id="15" name="Picture Placeholder 14">
            <a:extLst>
              <a:ext uri="{FF2B5EF4-FFF2-40B4-BE49-F238E27FC236}">
                <a16:creationId xmlns:a16="http://schemas.microsoft.com/office/drawing/2014/main" id="{5911A6E3-A29A-CDDC-26A4-E5212AFF558F}"/>
              </a:ext>
            </a:extLst>
          </p:cNvPr>
          <p:cNvSpPr>
            <a:spLocks noGrp="1"/>
          </p:cNvSpPr>
          <p:nvPr>
            <p:ph type="pic" sz="quarter" idx="13"/>
          </p:nvPr>
        </p:nvSpPr>
        <p:spPr/>
      </p:sp>
      <p:sp>
        <p:nvSpPr>
          <p:cNvPr id="12" name="Picture Placeholder 11">
            <a:extLst>
              <a:ext uri="{FF2B5EF4-FFF2-40B4-BE49-F238E27FC236}">
                <a16:creationId xmlns:a16="http://schemas.microsoft.com/office/drawing/2014/main" id="{0C11846D-1200-4D28-42B8-3C3A0E554A24}"/>
              </a:ext>
            </a:extLst>
          </p:cNvPr>
          <p:cNvSpPr>
            <a:spLocks noGrp="1"/>
          </p:cNvSpPr>
          <p:nvPr>
            <p:ph type="pic" sz="quarter" idx="10"/>
          </p:nvPr>
        </p:nvSpPr>
        <p:spPr/>
      </p:sp>
    </p:spTree>
    <p:extLst>
      <p:ext uri="{BB962C8B-B14F-4D97-AF65-F5344CB8AC3E}">
        <p14:creationId xmlns:p14="http://schemas.microsoft.com/office/powerpoint/2010/main" val="24773880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
                                        </p:tgtEl>
                                        <p:attrNameLst>
                                          <p:attrName>style.visibility</p:attrName>
                                        </p:attrNameLst>
                                      </p:cBhvr>
                                      <p:to>
                                        <p:strVal val="visible"/>
                                      </p:to>
                                    </p:set>
                                    <p:anim to="" calcmode="lin" valueType="num">
                                      <p:cBhvr>
                                        <p:cTn id="7"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
                                        </p:tgtEl>
                                      </p:cBhvr>
                                    </p:animEffect>
                                  </p:childTnLst>
                                </p:cTn>
                              </p:par>
                            </p:childTnLst>
                          </p:cTn>
                        </p:par>
                        <p:par>
                          <p:cTn id="9" fill="hold">
                            <p:stCondLst>
                              <p:cond delay="975"/>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475"/>
                            </p:stCondLst>
                            <p:childTnLst>
                              <p:par>
                                <p:cTn id="14" presetID="53" presetClass="entr" presetSubtype="16"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1000" fill="hold"/>
                                        <p:tgtEl>
                                          <p:spTgt spid="12"/>
                                        </p:tgtEl>
                                        <p:attrNameLst>
                                          <p:attrName>ppt_w</p:attrName>
                                        </p:attrNameLst>
                                      </p:cBhvr>
                                      <p:tavLst>
                                        <p:tav tm="0">
                                          <p:val>
                                            <p:fltVal val="0"/>
                                          </p:val>
                                        </p:tav>
                                        <p:tav tm="100000">
                                          <p:val>
                                            <p:strVal val="#ppt_w"/>
                                          </p:val>
                                        </p:tav>
                                      </p:tavLst>
                                    </p:anim>
                                    <p:anim calcmode="lin" valueType="num">
                                      <p:cBhvr>
                                        <p:cTn id="17" dur="1000" fill="hold"/>
                                        <p:tgtEl>
                                          <p:spTgt spid="12"/>
                                        </p:tgtEl>
                                        <p:attrNameLst>
                                          <p:attrName>ppt_h</p:attrName>
                                        </p:attrNameLst>
                                      </p:cBhvr>
                                      <p:tavLst>
                                        <p:tav tm="0">
                                          <p:val>
                                            <p:fltVal val="0"/>
                                          </p:val>
                                        </p:tav>
                                        <p:tav tm="100000">
                                          <p:val>
                                            <p:strVal val="#ppt_h"/>
                                          </p:val>
                                        </p:tav>
                                      </p:tavLst>
                                    </p:anim>
                                    <p:animEffect transition="in" filter="fade">
                                      <p:cBhvr>
                                        <p:cTn id="18" dur="1000"/>
                                        <p:tgtEl>
                                          <p:spTgt spid="12"/>
                                        </p:tgtEl>
                                      </p:cBhvr>
                                    </p:animEffect>
                                  </p:childTnLst>
                                </p:cTn>
                              </p:par>
                              <p:par>
                                <p:cTn id="19" presetID="2" presetClass="entr" presetSubtype="4" decel="10000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1000" fill="hold"/>
                                        <p:tgtEl>
                                          <p:spTgt spid="2"/>
                                        </p:tgtEl>
                                        <p:attrNameLst>
                                          <p:attrName>ppt_x</p:attrName>
                                        </p:attrNameLst>
                                      </p:cBhvr>
                                      <p:tavLst>
                                        <p:tav tm="0">
                                          <p:val>
                                            <p:strVal val="#ppt_x"/>
                                          </p:val>
                                        </p:tav>
                                        <p:tav tm="100000">
                                          <p:val>
                                            <p:strVal val="#ppt_x"/>
                                          </p:val>
                                        </p:tav>
                                      </p:tavLst>
                                    </p:anim>
                                    <p:anim calcmode="lin" valueType="num">
                                      <p:cBhvr additive="base">
                                        <p:cTn id="22" dur="1000" fill="hold"/>
                                        <p:tgtEl>
                                          <p:spTgt spid="2"/>
                                        </p:tgtEl>
                                        <p:attrNameLst>
                                          <p:attrName>ppt_y</p:attrName>
                                        </p:attrNameLst>
                                      </p:cBhvr>
                                      <p:tavLst>
                                        <p:tav tm="0">
                                          <p:val>
                                            <p:strVal val="1+#ppt_h/2"/>
                                          </p:val>
                                        </p:tav>
                                        <p:tav tm="100000">
                                          <p:val>
                                            <p:strVal val="#ppt_y"/>
                                          </p:val>
                                        </p:tav>
                                      </p:tavLst>
                                    </p:anim>
                                  </p:childTnLst>
                                </p:cTn>
                              </p:par>
                            </p:childTnLst>
                          </p:cTn>
                        </p:par>
                        <p:par>
                          <p:cTn id="23" fill="hold">
                            <p:stCondLst>
                              <p:cond delay="2475"/>
                            </p:stCondLst>
                            <p:childTnLst>
                              <p:par>
                                <p:cTn id="24" presetID="53" presetClass="entr" presetSubtype="16" fill="hold" nodeType="after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p:cTn id="26" dur="1000" fill="hold"/>
                                        <p:tgtEl>
                                          <p:spTgt spid="15"/>
                                        </p:tgtEl>
                                        <p:attrNameLst>
                                          <p:attrName>ppt_w</p:attrName>
                                        </p:attrNameLst>
                                      </p:cBhvr>
                                      <p:tavLst>
                                        <p:tav tm="0">
                                          <p:val>
                                            <p:fltVal val="0"/>
                                          </p:val>
                                        </p:tav>
                                        <p:tav tm="100000">
                                          <p:val>
                                            <p:strVal val="#ppt_w"/>
                                          </p:val>
                                        </p:tav>
                                      </p:tavLst>
                                    </p:anim>
                                    <p:anim calcmode="lin" valueType="num">
                                      <p:cBhvr>
                                        <p:cTn id="27" dur="1000" fill="hold"/>
                                        <p:tgtEl>
                                          <p:spTgt spid="15"/>
                                        </p:tgtEl>
                                        <p:attrNameLst>
                                          <p:attrName>ppt_h</p:attrName>
                                        </p:attrNameLst>
                                      </p:cBhvr>
                                      <p:tavLst>
                                        <p:tav tm="0">
                                          <p:val>
                                            <p:fltVal val="0"/>
                                          </p:val>
                                        </p:tav>
                                        <p:tav tm="100000">
                                          <p:val>
                                            <p:strVal val="#ppt_h"/>
                                          </p:val>
                                        </p:tav>
                                      </p:tavLst>
                                    </p:anim>
                                    <p:animEffect transition="in" filter="fade">
                                      <p:cBhvr>
                                        <p:cTn id="28" dur="1000"/>
                                        <p:tgtEl>
                                          <p:spTgt spid="15"/>
                                        </p:tgtEl>
                                      </p:cBhvr>
                                    </p:animEffect>
                                  </p:childTnLst>
                                </p:cTn>
                              </p:par>
                              <p:par>
                                <p:cTn id="29" presetID="2" presetClass="entr" presetSubtype="4" decel="100000" fill="hold" grpId="0" nodeType="with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1000" fill="hold"/>
                                        <p:tgtEl>
                                          <p:spTgt spid="3"/>
                                        </p:tgtEl>
                                        <p:attrNameLst>
                                          <p:attrName>ppt_x</p:attrName>
                                        </p:attrNameLst>
                                      </p:cBhvr>
                                      <p:tavLst>
                                        <p:tav tm="0">
                                          <p:val>
                                            <p:strVal val="#ppt_x"/>
                                          </p:val>
                                        </p:tav>
                                        <p:tav tm="100000">
                                          <p:val>
                                            <p:strVal val="#ppt_x"/>
                                          </p:val>
                                        </p:tav>
                                      </p:tavLst>
                                    </p:anim>
                                    <p:anim calcmode="lin" valueType="num">
                                      <p:cBhvr additive="base">
                                        <p:cTn id="32" dur="1000" fill="hold"/>
                                        <p:tgtEl>
                                          <p:spTgt spid="3"/>
                                        </p:tgtEl>
                                        <p:attrNameLst>
                                          <p:attrName>ppt_y</p:attrName>
                                        </p:attrNameLst>
                                      </p:cBhvr>
                                      <p:tavLst>
                                        <p:tav tm="0">
                                          <p:val>
                                            <p:strVal val="1+#ppt_h/2"/>
                                          </p:val>
                                        </p:tav>
                                        <p:tav tm="100000">
                                          <p:val>
                                            <p:strVal val="#ppt_y"/>
                                          </p:val>
                                        </p:tav>
                                      </p:tavLst>
                                    </p:anim>
                                  </p:childTnLst>
                                </p:cTn>
                              </p:par>
                            </p:childTnLst>
                          </p:cTn>
                        </p:par>
                        <p:par>
                          <p:cTn id="33" fill="hold">
                            <p:stCondLst>
                              <p:cond delay="3475"/>
                            </p:stCondLst>
                            <p:childTnLst>
                              <p:par>
                                <p:cTn id="34" presetID="53" presetClass="entr" presetSubtype="16" fill="hold"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1000" fill="hold"/>
                                        <p:tgtEl>
                                          <p:spTgt spid="13"/>
                                        </p:tgtEl>
                                        <p:attrNameLst>
                                          <p:attrName>ppt_w</p:attrName>
                                        </p:attrNameLst>
                                      </p:cBhvr>
                                      <p:tavLst>
                                        <p:tav tm="0">
                                          <p:val>
                                            <p:fltVal val="0"/>
                                          </p:val>
                                        </p:tav>
                                        <p:tav tm="100000">
                                          <p:val>
                                            <p:strVal val="#ppt_w"/>
                                          </p:val>
                                        </p:tav>
                                      </p:tavLst>
                                    </p:anim>
                                    <p:anim calcmode="lin" valueType="num">
                                      <p:cBhvr>
                                        <p:cTn id="37" dur="1000" fill="hold"/>
                                        <p:tgtEl>
                                          <p:spTgt spid="13"/>
                                        </p:tgtEl>
                                        <p:attrNameLst>
                                          <p:attrName>ppt_h</p:attrName>
                                        </p:attrNameLst>
                                      </p:cBhvr>
                                      <p:tavLst>
                                        <p:tav tm="0">
                                          <p:val>
                                            <p:fltVal val="0"/>
                                          </p:val>
                                        </p:tav>
                                        <p:tav tm="100000">
                                          <p:val>
                                            <p:strVal val="#ppt_h"/>
                                          </p:val>
                                        </p:tav>
                                      </p:tavLst>
                                    </p:anim>
                                    <p:animEffect transition="in" filter="fade">
                                      <p:cBhvr>
                                        <p:cTn id="38" dur="1000"/>
                                        <p:tgtEl>
                                          <p:spTgt spid="13"/>
                                        </p:tgtEl>
                                      </p:cBhvr>
                                    </p:animEffect>
                                  </p:childTnLst>
                                </p:cTn>
                              </p:par>
                              <p:par>
                                <p:cTn id="39" presetID="2" presetClass="entr" presetSubtype="4" decel="100000" fill="hold" grpId="0" nodeType="with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1000" fill="hold"/>
                                        <p:tgtEl>
                                          <p:spTgt spid="4"/>
                                        </p:tgtEl>
                                        <p:attrNameLst>
                                          <p:attrName>ppt_x</p:attrName>
                                        </p:attrNameLst>
                                      </p:cBhvr>
                                      <p:tavLst>
                                        <p:tav tm="0">
                                          <p:val>
                                            <p:strVal val="#ppt_x"/>
                                          </p:val>
                                        </p:tav>
                                        <p:tav tm="100000">
                                          <p:val>
                                            <p:strVal val="#ppt_x"/>
                                          </p:val>
                                        </p:tav>
                                      </p:tavLst>
                                    </p:anim>
                                    <p:anim calcmode="lin" valueType="num">
                                      <p:cBhvr additive="base">
                                        <p:cTn id="42" dur="1000" fill="hold"/>
                                        <p:tgtEl>
                                          <p:spTgt spid="4"/>
                                        </p:tgtEl>
                                        <p:attrNameLst>
                                          <p:attrName>ppt_y</p:attrName>
                                        </p:attrNameLst>
                                      </p:cBhvr>
                                      <p:tavLst>
                                        <p:tav tm="0">
                                          <p:val>
                                            <p:strVal val="1+#ppt_h/2"/>
                                          </p:val>
                                        </p:tav>
                                        <p:tav tm="100000">
                                          <p:val>
                                            <p:strVal val="#ppt_y"/>
                                          </p:val>
                                        </p:tav>
                                      </p:tavLst>
                                    </p:anim>
                                  </p:childTnLst>
                                </p:cTn>
                              </p:par>
                            </p:childTnLst>
                          </p:cTn>
                        </p:par>
                        <p:par>
                          <p:cTn id="43" fill="hold">
                            <p:stCondLst>
                              <p:cond delay="4475"/>
                            </p:stCondLst>
                            <p:childTnLst>
                              <p:par>
                                <p:cTn id="44" presetID="53" presetClass="entr" presetSubtype="16" fill="hold"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1000" fill="hold"/>
                                        <p:tgtEl>
                                          <p:spTgt spid="14"/>
                                        </p:tgtEl>
                                        <p:attrNameLst>
                                          <p:attrName>ppt_w</p:attrName>
                                        </p:attrNameLst>
                                      </p:cBhvr>
                                      <p:tavLst>
                                        <p:tav tm="0">
                                          <p:val>
                                            <p:fltVal val="0"/>
                                          </p:val>
                                        </p:tav>
                                        <p:tav tm="100000">
                                          <p:val>
                                            <p:strVal val="#ppt_w"/>
                                          </p:val>
                                        </p:tav>
                                      </p:tavLst>
                                    </p:anim>
                                    <p:anim calcmode="lin" valueType="num">
                                      <p:cBhvr>
                                        <p:cTn id="47" dur="1000" fill="hold"/>
                                        <p:tgtEl>
                                          <p:spTgt spid="14"/>
                                        </p:tgtEl>
                                        <p:attrNameLst>
                                          <p:attrName>ppt_h</p:attrName>
                                        </p:attrNameLst>
                                      </p:cBhvr>
                                      <p:tavLst>
                                        <p:tav tm="0">
                                          <p:val>
                                            <p:fltVal val="0"/>
                                          </p:val>
                                        </p:tav>
                                        <p:tav tm="100000">
                                          <p:val>
                                            <p:strVal val="#ppt_h"/>
                                          </p:val>
                                        </p:tav>
                                      </p:tavLst>
                                    </p:anim>
                                    <p:animEffect transition="in" filter="fade">
                                      <p:cBhvr>
                                        <p:cTn id="48" dur="1000"/>
                                        <p:tgtEl>
                                          <p:spTgt spid="14"/>
                                        </p:tgtEl>
                                      </p:cBhvr>
                                    </p:animEffect>
                                  </p:childTnLst>
                                </p:cTn>
                              </p:par>
                              <p:par>
                                <p:cTn id="49" presetID="2" presetClass="entr" presetSubtype="4" decel="100000" fill="hold" grpId="0" nodeType="withEffect">
                                  <p:stCondLst>
                                    <p:cond delay="0"/>
                                  </p:stCondLst>
                                  <p:childTnLst>
                                    <p:set>
                                      <p:cBhvr>
                                        <p:cTn id="50" dur="1" fill="hold">
                                          <p:stCondLst>
                                            <p:cond delay="0"/>
                                          </p:stCondLst>
                                        </p:cTn>
                                        <p:tgtEl>
                                          <p:spTgt spid="5"/>
                                        </p:tgtEl>
                                        <p:attrNameLst>
                                          <p:attrName>style.visibility</p:attrName>
                                        </p:attrNameLst>
                                      </p:cBhvr>
                                      <p:to>
                                        <p:strVal val="visible"/>
                                      </p:to>
                                    </p:set>
                                    <p:anim calcmode="lin" valueType="num">
                                      <p:cBhvr additive="base">
                                        <p:cTn id="51" dur="1000" fill="hold"/>
                                        <p:tgtEl>
                                          <p:spTgt spid="5"/>
                                        </p:tgtEl>
                                        <p:attrNameLst>
                                          <p:attrName>ppt_x</p:attrName>
                                        </p:attrNameLst>
                                      </p:cBhvr>
                                      <p:tavLst>
                                        <p:tav tm="0">
                                          <p:val>
                                            <p:strVal val="#ppt_x"/>
                                          </p:val>
                                        </p:tav>
                                        <p:tav tm="100000">
                                          <p:val>
                                            <p:strVal val="#ppt_x"/>
                                          </p:val>
                                        </p:tav>
                                      </p:tavLst>
                                    </p:anim>
                                    <p:anim calcmode="lin" valueType="num">
                                      <p:cBhvr additive="base">
                                        <p:cTn id="52"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BE28B24C-5FCC-41B4-BCDA-06E95EE1F7C8}"/>
              </a:ext>
            </a:extLst>
          </p:cNvPr>
          <p:cNvGrpSpPr/>
          <p:nvPr/>
        </p:nvGrpSpPr>
        <p:grpSpPr>
          <a:xfrm>
            <a:off x="1861410" y="6918769"/>
            <a:ext cx="4165602" cy="1837538"/>
            <a:chOff x="1783179" y="6781800"/>
            <a:chExt cx="4099461" cy="1837538"/>
          </a:xfrm>
        </p:grpSpPr>
        <p:sp>
          <p:nvSpPr>
            <p:cNvPr id="3" name="TextBox 2">
              <a:extLst>
                <a:ext uri="{FF2B5EF4-FFF2-40B4-BE49-F238E27FC236}">
                  <a16:creationId xmlns:a16="http://schemas.microsoft.com/office/drawing/2014/main" id="{D7BE61CE-7562-4E1B-B78C-64E15A209F79}"/>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Alice Chen</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85FE736-15FD-4772-BA65-68DCA9430EF1}"/>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BFF11981-25B1-4468-96FD-EEEA14C6F1D9}"/>
              </a:ext>
            </a:extLst>
          </p:cNvPr>
          <p:cNvGrpSpPr/>
          <p:nvPr/>
        </p:nvGrpSpPr>
        <p:grpSpPr>
          <a:xfrm>
            <a:off x="7061199" y="6918769"/>
            <a:ext cx="4165602" cy="1837538"/>
            <a:chOff x="1783179" y="6781800"/>
            <a:chExt cx="4099461" cy="1837538"/>
          </a:xfrm>
        </p:grpSpPr>
        <p:sp>
          <p:nvSpPr>
            <p:cNvPr id="6" name="TextBox 5">
              <a:extLst>
                <a:ext uri="{FF2B5EF4-FFF2-40B4-BE49-F238E27FC236}">
                  <a16:creationId xmlns:a16="http://schemas.microsoft.com/office/drawing/2014/main" id="{7ECC1EAD-166A-4BA1-A7F2-F1BCD0E274E6}"/>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James Bond</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9869EBC-3790-4B2E-BB66-61DC363F8FB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39666C61-3C4C-46A7-ADB4-4912115BF3AB}"/>
              </a:ext>
            </a:extLst>
          </p:cNvPr>
          <p:cNvGrpSpPr/>
          <p:nvPr/>
        </p:nvGrpSpPr>
        <p:grpSpPr>
          <a:xfrm>
            <a:off x="12260988" y="6918769"/>
            <a:ext cx="4165602" cy="1837538"/>
            <a:chOff x="1783179" y="6781800"/>
            <a:chExt cx="4099461" cy="1837538"/>
          </a:xfrm>
        </p:grpSpPr>
        <p:sp>
          <p:nvSpPr>
            <p:cNvPr id="9" name="TextBox 8">
              <a:extLst>
                <a:ext uri="{FF2B5EF4-FFF2-40B4-BE49-F238E27FC236}">
                  <a16:creationId xmlns:a16="http://schemas.microsoft.com/office/drawing/2014/main" id="{ED4FA1EE-8725-48B3-95C1-75D5A0172F38}"/>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Robosen Smith</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F666BA9-49E7-4BCA-B8D3-1FFD11B44DA4}"/>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11" name="Google Shape;204;p13">
            <a:extLst>
              <a:ext uri="{FF2B5EF4-FFF2-40B4-BE49-F238E27FC236}">
                <a16:creationId xmlns:a16="http://schemas.microsoft.com/office/drawing/2014/main" id="{A0AE69DD-E473-47BC-9D08-2FDC52C67563}"/>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Team Members</a:t>
            </a:r>
            <a:endParaRPr lang="en-US" sz="6000" b="1"/>
          </a:p>
        </p:txBody>
      </p:sp>
      <p:sp>
        <p:nvSpPr>
          <p:cNvPr id="16" name="Picture Placeholder 15">
            <a:extLst>
              <a:ext uri="{FF2B5EF4-FFF2-40B4-BE49-F238E27FC236}">
                <a16:creationId xmlns:a16="http://schemas.microsoft.com/office/drawing/2014/main" id="{0E38B581-6144-EF6C-2CB6-6450A7CA900F}"/>
              </a:ext>
            </a:extLst>
          </p:cNvPr>
          <p:cNvSpPr>
            <a:spLocks noGrp="1"/>
          </p:cNvSpPr>
          <p:nvPr>
            <p:ph type="pic" sz="quarter" idx="11"/>
          </p:nvPr>
        </p:nvSpPr>
        <p:spPr/>
      </p:sp>
      <p:sp>
        <p:nvSpPr>
          <p:cNvPr id="17" name="Picture Placeholder 16">
            <a:extLst>
              <a:ext uri="{FF2B5EF4-FFF2-40B4-BE49-F238E27FC236}">
                <a16:creationId xmlns:a16="http://schemas.microsoft.com/office/drawing/2014/main" id="{2E56BAC6-D794-8E2F-448A-F771EBE72D6C}"/>
              </a:ext>
            </a:extLst>
          </p:cNvPr>
          <p:cNvSpPr>
            <a:spLocks noGrp="1"/>
          </p:cNvSpPr>
          <p:nvPr>
            <p:ph type="pic" sz="quarter" idx="12"/>
          </p:nvPr>
        </p:nvSpPr>
        <p:spPr/>
      </p:sp>
      <p:sp>
        <p:nvSpPr>
          <p:cNvPr id="15" name="Picture Placeholder 14">
            <a:extLst>
              <a:ext uri="{FF2B5EF4-FFF2-40B4-BE49-F238E27FC236}">
                <a16:creationId xmlns:a16="http://schemas.microsoft.com/office/drawing/2014/main" id="{FCD44CDE-3C39-E0BA-4CC6-A3684D044683}"/>
              </a:ext>
            </a:extLst>
          </p:cNvPr>
          <p:cNvSpPr>
            <a:spLocks noGrp="1"/>
          </p:cNvSpPr>
          <p:nvPr>
            <p:ph type="pic" sz="quarter" idx="10"/>
          </p:nvPr>
        </p:nvSpPr>
        <p:spPr/>
      </p:sp>
    </p:spTree>
    <p:extLst>
      <p:ext uri="{BB962C8B-B14F-4D97-AF65-F5344CB8AC3E}">
        <p14:creationId xmlns:p14="http://schemas.microsoft.com/office/powerpoint/2010/main" val="2338139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975"/>
                            </p:stCondLst>
                            <p:childTnLst>
                              <p:par>
                                <p:cTn id="10" presetID="53" presetClass="entr" presetSubtype="16" fill="hold" nodeType="after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1000" fill="hold"/>
                                        <p:tgtEl>
                                          <p:spTgt spid="15"/>
                                        </p:tgtEl>
                                        <p:attrNameLst>
                                          <p:attrName>ppt_w</p:attrName>
                                        </p:attrNameLst>
                                      </p:cBhvr>
                                      <p:tavLst>
                                        <p:tav tm="0">
                                          <p:val>
                                            <p:fltVal val="0"/>
                                          </p:val>
                                        </p:tav>
                                        <p:tav tm="100000">
                                          <p:val>
                                            <p:strVal val="#ppt_w"/>
                                          </p:val>
                                        </p:tav>
                                      </p:tavLst>
                                    </p:anim>
                                    <p:anim calcmode="lin" valueType="num">
                                      <p:cBhvr>
                                        <p:cTn id="13" dur="1000" fill="hold"/>
                                        <p:tgtEl>
                                          <p:spTgt spid="15"/>
                                        </p:tgtEl>
                                        <p:attrNameLst>
                                          <p:attrName>ppt_h</p:attrName>
                                        </p:attrNameLst>
                                      </p:cBhvr>
                                      <p:tavLst>
                                        <p:tav tm="0">
                                          <p:val>
                                            <p:fltVal val="0"/>
                                          </p:val>
                                        </p:tav>
                                        <p:tav tm="100000">
                                          <p:val>
                                            <p:strVal val="#ppt_h"/>
                                          </p:val>
                                        </p:tav>
                                      </p:tavLst>
                                    </p:anim>
                                    <p:animEffect transition="in" filter="fade">
                                      <p:cBhvr>
                                        <p:cTn id="14" dur="1000"/>
                                        <p:tgtEl>
                                          <p:spTgt spid="15"/>
                                        </p:tgtEl>
                                      </p:cBhvr>
                                    </p:animEffect>
                                  </p:childTnLst>
                                </p:cTn>
                              </p:par>
                              <p:par>
                                <p:cTn id="15" presetID="2" presetClass="entr" presetSubtype="4" decel="100000"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1000" fill="hold"/>
                                        <p:tgtEl>
                                          <p:spTgt spid="2"/>
                                        </p:tgtEl>
                                        <p:attrNameLst>
                                          <p:attrName>ppt_x</p:attrName>
                                        </p:attrNameLst>
                                      </p:cBhvr>
                                      <p:tavLst>
                                        <p:tav tm="0">
                                          <p:val>
                                            <p:strVal val="#ppt_x"/>
                                          </p:val>
                                        </p:tav>
                                        <p:tav tm="100000">
                                          <p:val>
                                            <p:strVal val="#ppt_x"/>
                                          </p:val>
                                        </p:tav>
                                      </p:tavLst>
                                    </p:anim>
                                    <p:anim calcmode="lin" valueType="num">
                                      <p:cBhvr additive="base">
                                        <p:cTn id="18" dur="1000" fill="hold"/>
                                        <p:tgtEl>
                                          <p:spTgt spid="2"/>
                                        </p:tgtEl>
                                        <p:attrNameLst>
                                          <p:attrName>ppt_y</p:attrName>
                                        </p:attrNameLst>
                                      </p:cBhvr>
                                      <p:tavLst>
                                        <p:tav tm="0">
                                          <p:val>
                                            <p:strVal val="1+#ppt_h/2"/>
                                          </p:val>
                                        </p:tav>
                                        <p:tav tm="100000">
                                          <p:val>
                                            <p:strVal val="#ppt_y"/>
                                          </p:val>
                                        </p:tav>
                                      </p:tavLst>
                                    </p:anim>
                                  </p:childTnLst>
                                </p:cTn>
                              </p:par>
                            </p:childTnLst>
                          </p:cTn>
                        </p:par>
                        <p:par>
                          <p:cTn id="19" fill="hold">
                            <p:stCondLst>
                              <p:cond delay="1975"/>
                            </p:stCondLst>
                            <p:childTnLst>
                              <p:par>
                                <p:cTn id="20" presetID="53" presetClass="entr" presetSubtype="16" fill="hold"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2" presetClass="entr" presetSubtype="4" decel="10000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1000" fill="hold"/>
                                        <p:tgtEl>
                                          <p:spTgt spid="5"/>
                                        </p:tgtEl>
                                        <p:attrNameLst>
                                          <p:attrName>ppt_x</p:attrName>
                                        </p:attrNameLst>
                                      </p:cBhvr>
                                      <p:tavLst>
                                        <p:tav tm="0">
                                          <p:val>
                                            <p:strVal val="#ppt_x"/>
                                          </p:val>
                                        </p:tav>
                                        <p:tav tm="100000">
                                          <p:val>
                                            <p:strVal val="#ppt_x"/>
                                          </p:val>
                                        </p:tav>
                                      </p:tavLst>
                                    </p:anim>
                                    <p:anim calcmode="lin" valueType="num">
                                      <p:cBhvr additive="base">
                                        <p:cTn id="28" dur="100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975"/>
                            </p:stCondLst>
                            <p:childTnLst>
                              <p:par>
                                <p:cTn id="30" presetID="53" presetClass="entr" presetSubtype="16" fill="hold" nodeType="after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p:cTn id="32" dur="1000" fill="hold"/>
                                        <p:tgtEl>
                                          <p:spTgt spid="17"/>
                                        </p:tgtEl>
                                        <p:attrNameLst>
                                          <p:attrName>ppt_w</p:attrName>
                                        </p:attrNameLst>
                                      </p:cBhvr>
                                      <p:tavLst>
                                        <p:tav tm="0">
                                          <p:val>
                                            <p:fltVal val="0"/>
                                          </p:val>
                                        </p:tav>
                                        <p:tav tm="100000">
                                          <p:val>
                                            <p:strVal val="#ppt_w"/>
                                          </p:val>
                                        </p:tav>
                                      </p:tavLst>
                                    </p:anim>
                                    <p:anim calcmode="lin" valueType="num">
                                      <p:cBhvr>
                                        <p:cTn id="33" dur="1000" fill="hold"/>
                                        <p:tgtEl>
                                          <p:spTgt spid="17"/>
                                        </p:tgtEl>
                                        <p:attrNameLst>
                                          <p:attrName>ppt_h</p:attrName>
                                        </p:attrNameLst>
                                      </p:cBhvr>
                                      <p:tavLst>
                                        <p:tav tm="0">
                                          <p:val>
                                            <p:fltVal val="0"/>
                                          </p:val>
                                        </p:tav>
                                        <p:tav tm="100000">
                                          <p:val>
                                            <p:strVal val="#ppt_h"/>
                                          </p:val>
                                        </p:tav>
                                      </p:tavLst>
                                    </p:anim>
                                    <p:animEffect transition="in" filter="fade">
                                      <p:cBhvr>
                                        <p:cTn id="34" dur="1000"/>
                                        <p:tgtEl>
                                          <p:spTgt spid="17"/>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1000" fill="hold"/>
                                        <p:tgtEl>
                                          <p:spTgt spid="8"/>
                                        </p:tgtEl>
                                        <p:attrNameLst>
                                          <p:attrName>ppt_x</p:attrName>
                                        </p:attrNameLst>
                                      </p:cBhvr>
                                      <p:tavLst>
                                        <p:tav tm="0">
                                          <p:val>
                                            <p:strVal val="#ppt_x"/>
                                          </p:val>
                                        </p:tav>
                                        <p:tav tm="100000">
                                          <p:val>
                                            <p:strVal val="#ppt_x"/>
                                          </p:val>
                                        </p:tav>
                                      </p:tavLst>
                                    </p:anim>
                                    <p:anim calcmode="lin" valueType="num">
                                      <p:cBhvr additive="base">
                                        <p:cTn id="3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1BA0BE0-4997-4518-8644-CB4C66221E84}"/>
              </a:ext>
            </a:extLst>
          </p:cNvPr>
          <p:cNvSpPr txBox="1"/>
          <p:nvPr/>
        </p:nvSpPr>
        <p:spPr>
          <a:xfrm>
            <a:off x="2790683" y="2717110"/>
            <a:ext cx="532461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b="1">
                <a:solidFill>
                  <a:schemeClr val="accent1"/>
                </a:solidFill>
                <a:latin typeface="+mj-lt"/>
              </a:rPr>
              <a:t>02.</a:t>
            </a:r>
          </a:p>
          <a:p>
            <a:pPr>
              <a:spcBef>
                <a:spcPts val="600"/>
              </a:spcBef>
            </a:pPr>
            <a:r>
              <a:rPr lang="en-US" altLang="zh-CN" sz="8000" b="1">
                <a:latin typeface="+mj-lt"/>
              </a:rPr>
              <a:t>Marketing Analysis</a:t>
            </a:r>
          </a:p>
        </p:txBody>
      </p:sp>
      <p:sp>
        <p:nvSpPr>
          <p:cNvPr id="4" name="TextBox 3">
            <a:extLst>
              <a:ext uri="{FF2B5EF4-FFF2-40B4-BE49-F238E27FC236}">
                <a16:creationId xmlns:a16="http://schemas.microsoft.com/office/drawing/2014/main" id="{4AB8B184-45F9-49D4-9840-B645BEE170E0}"/>
              </a:ext>
            </a:extLst>
          </p:cNvPr>
          <p:cNvSpPr txBox="1"/>
          <p:nvPr/>
        </p:nvSpPr>
        <p:spPr>
          <a:xfrm>
            <a:off x="2790682" y="7127321"/>
            <a:ext cx="6353317" cy="786690"/>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5" name="Oval 4">
            <a:extLst>
              <a:ext uri="{FF2B5EF4-FFF2-40B4-BE49-F238E27FC236}">
                <a16:creationId xmlns:a16="http://schemas.microsoft.com/office/drawing/2014/main" id="{5A39C14E-0B06-44DE-8920-A39B3CC0FDCE}"/>
              </a:ext>
            </a:extLst>
          </p:cNvPr>
          <p:cNvSpPr/>
          <p:nvPr/>
        </p:nvSpPr>
        <p:spPr>
          <a:xfrm>
            <a:off x="8061390" y="823913"/>
            <a:ext cx="1349310" cy="134931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a:extLst>
              <a:ext uri="{FF2B5EF4-FFF2-40B4-BE49-F238E27FC236}">
                <a16:creationId xmlns:a16="http://schemas.microsoft.com/office/drawing/2014/main" id="{1610F569-9665-43C0-894F-D124A6B5E302}"/>
              </a:ext>
            </a:extLst>
          </p:cNvPr>
          <p:cNvSpPr/>
          <p:nvPr/>
        </p:nvSpPr>
        <p:spPr>
          <a:xfrm>
            <a:off x="827088" y="9324664"/>
            <a:ext cx="2679050" cy="2679048"/>
          </a:xfrm>
          <a:custGeom>
            <a:avLst/>
            <a:gdLst>
              <a:gd name="connsiteX0" fmla="*/ 5228492 w 10456984"/>
              <a:gd name="connsiteY0" fmla="*/ 2613308 h 10456984"/>
              <a:gd name="connsiteX1" fmla="*/ 2613308 w 10456984"/>
              <a:gd name="connsiteY1" fmla="*/ 5228492 h 10456984"/>
              <a:gd name="connsiteX2" fmla="*/ 5228492 w 10456984"/>
              <a:gd name="connsiteY2" fmla="*/ 7843676 h 10456984"/>
              <a:gd name="connsiteX3" fmla="*/ 7843676 w 10456984"/>
              <a:gd name="connsiteY3" fmla="*/ 5228492 h 10456984"/>
              <a:gd name="connsiteX4" fmla="*/ 5228492 w 10456984"/>
              <a:gd name="connsiteY4" fmla="*/ 2613308 h 10456984"/>
              <a:gd name="connsiteX5" fmla="*/ 5228492 w 10456984"/>
              <a:gd name="connsiteY5" fmla="*/ 0 h 10456984"/>
              <a:gd name="connsiteX6" fmla="*/ 10456984 w 10456984"/>
              <a:gd name="connsiteY6" fmla="*/ 5228492 h 10456984"/>
              <a:gd name="connsiteX7" fmla="*/ 5228492 w 10456984"/>
              <a:gd name="connsiteY7" fmla="*/ 10456984 h 10456984"/>
              <a:gd name="connsiteX8" fmla="*/ 0 w 10456984"/>
              <a:gd name="connsiteY8" fmla="*/ 5228492 h 10456984"/>
              <a:gd name="connsiteX9" fmla="*/ 5228492 w 10456984"/>
              <a:gd name="connsiteY9" fmla="*/ 0 h 1045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56984" h="10456984">
                <a:moveTo>
                  <a:pt x="5228492" y="2613308"/>
                </a:moveTo>
                <a:cubicBezTo>
                  <a:pt x="3784166" y="2613308"/>
                  <a:pt x="2613308" y="3784166"/>
                  <a:pt x="2613308" y="5228492"/>
                </a:cubicBezTo>
                <a:cubicBezTo>
                  <a:pt x="2613308" y="6672818"/>
                  <a:pt x="3784166" y="7843676"/>
                  <a:pt x="5228492" y="7843676"/>
                </a:cubicBezTo>
                <a:cubicBezTo>
                  <a:pt x="6672818" y="7843676"/>
                  <a:pt x="7843676" y="6672818"/>
                  <a:pt x="7843676" y="5228492"/>
                </a:cubicBezTo>
                <a:cubicBezTo>
                  <a:pt x="7843676" y="3784166"/>
                  <a:pt x="6672818" y="2613308"/>
                  <a:pt x="5228492" y="2613308"/>
                </a:cubicBezTo>
                <a:close/>
                <a:moveTo>
                  <a:pt x="5228492" y="0"/>
                </a:moveTo>
                <a:cubicBezTo>
                  <a:pt x="8116108" y="0"/>
                  <a:pt x="10456984" y="2340876"/>
                  <a:pt x="10456984" y="5228492"/>
                </a:cubicBezTo>
                <a:cubicBezTo>
                  <a:pt x="10456984" y="8116108"/>
                  <a:pt x="8116108" y="10456984"/>
                  <a:pt x="5228492" y="10456984"/>
                </a:cubicBezTo>
                <a:cubicBezTo>
                  <a:pt x="2340876" y="10456984"/>
                  <a:pt x="0" y="8116108"/>
                  <a:pt x="0" y="5228492"/>
                </a:cubicBezTo>
                <a:cubicBezTo>
                  <a:pt x="0" y="2340876"/>
                  <a:pt x="2340876" y="0"/>
                  <a:pt x="52284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Picture Placeholder 6">
            <a:extLst>
              <a:ext uri="{FF2B5EF4-FFF2-40B4-BE49-F238E27FC236}">
                <a16:creationId xmlns:a16="http://schemas.microsoft.com/office/drawing/2014/main" id="{E92950D1-0A5A-2AF6-B826-4B2D32A25DE1}"/>
              </a:ext>
            </a:extLst>
          </p:cNvPr>
          <p:cNvSpPr>
            <a:spLocks noGrp="1"/>
          </p:cNvSpPr>
          <p:nvPr>
            <p:ph type="pic" sz="quarter" idx="10"/>
          </p:nvPr>
        </p:nvSpPr>
        <p:spPr/>
      </p:sp>
      <p:sp>
        <p:nvSpPr>
          <p:cNvPr id="8" name="TextBox 7">
            <a:extLst>
              <a:ext uri="{FF2B5EF4-FFF2-40B4-BE49-F238E27FC236}">
                <a16:creationId xmlns:a16="http://schemas.microsoft.com/office/drawing/2014/main" id="{CCF1D715-F882-A78F-DBF9-D24E40E8CE30}"/>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261782134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ppt_x"/>
                                          </p:val>
                                        </p:tav>
                                        <p:tav tm="100000">
                                          <p:val>
                                            <p:strVal val="#ppt_x"/>
                                          </p:val>
                                        </p:tav>
                                      </p:tavLst>
                                    </p:anim>
                                    <p:anim calcmode="lin" valueType="num">
                                      <p:cBhvr additive="base">
                                        <p:cTn id="12" dur="1000" fill="hold"/>
                                        <p:tgtEl>
                                          <p:spTgt spid="5"/>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3"/>
                                        </p:tgtEl>
                                        <p:attrNameLst>
                                          <p:attrName>style.visibility</p:attrName>
                                        </p:attrNameLst>
                                      </p:cBhvr>
                                      <p:to>
                                        <p:strVal val="visible"/>
                                      </p:to>
                                    </p:set>
                                    <p:anim to="" calcmode="lin" valueType="num">
                                      <p:cBhvr>
                                        <p:cTn id="16"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3"/>
                                        </p:tgtEl>
                                      </p:cBhvr>
                                    </p:animEffect>
                                  </p:childTnLst>
                                </p:cTn>
                              </p:par>
                            </p:childTnLst>
                          </p:cTn>
                        </p:par>
                        <p:par>
                          <p:cTn id="18" fill="hold">
                            <p:stCondLst>
                              <p:cond delay="2178"/>
                            </p:stCondLst>
                            <p:childTnLst>
                              <p:par>
                                <p:cTn id="19" presetID="10"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71BD3109-3EA1-4430-81E3-9F14283C69CB}"/>
              </a:ext>
            </a:extLst>
          </p:cNvPr>
          <p:cNvGraphicFramePr/>
          <p:nvPr>
            <p:extLst>
              <p:ext uri="{D42A27DB-BD31-4B8C-83A1-F6EECF244321}">
                <p14:modId xmlns:p14="http://schemas.microsoft.com/office/powerpoint/2010/main" val="4011689787"/>
              </p:ext>
            </p:extLst>
          </p:nvPr>
        </p:nvGraphicFramePr>
        <p:xfrm>
          <a:off x="1719072" y="1905000"/>
          <a:ext cx="7424928" cy="7010400"/>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8BD091FF-07AD-44B9-A115-FA26183FE697}"/>
              </a:ext>
            </a:extLst>
          </p:cNvPr>
          <p:cNvSpPr txBox="1"/>
          <p:nvPr/>
        </p:nvSpPr>
        <p:spPr>
          <a:xfrm>
            <a:off x="10615080" y="230714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latin typeface="+mj-lt"/>
              </a:rPr>
              <a:t>Marketing Trends</a:t>
            </a:r>
            <a:endParaRPr lang="en-US" sz="6000">
              <a:latin typeface="+mj-lt"/>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08FCFF1-B483-4CE5-9E31-0A92107F9A28}"/>
              </a:ext>
            </a:extLst>
          </p:cNvPr>
          <p:cNvSpPr/>
          <p:nvPr/>
        </p:nvSpPr>
        <p:spPr>
          <a:xfrm>
            <a:off x="10615079" y="4958478"/>
            <a:ext cx="6187021" cy="3525902"/>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 er eleifend ex mea. His at soluta.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a:t>
            </a:r>
          </a:p>
        </p:txBody>
      </p:sp>
    </p:spTree>
    <p:extLst>
      <p:ext uri="{BB962C8B-B14F-4D97-AF65-F5344CB8AC3E}">
        <p14:creationId xmlns:p14="http://schemas.microsoft.com/office/powerpoint/2010/main" val="3456474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5408BD7E-70A3-4E4C-9400-D461800A8EBF}"/>
              </a:ext>
            </a:extLst>
          </p:cNvPr>
          <p:cNvGraphicFramePr/>
          <p:nvPr>
            <p:extLst>
              <p:ext uri="{D42A27DB-BD31-4B8C-83A1-F6EECF244321}">
                <p14:modId xmlns:p14="http://schemas.microsoft.com/office/powerpoint/2010/main" val="537395773"/>
              </p:ext>
            </p:extLst>
          </p:nvPr>
        </p:nvGraphicFramePr>
        <p:xfrm>
          <a:off x="8115300" y="868229"/>
          <a:ext cx="9347200" cy="8223964"/>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2916B75F-A000-4B3D-AFBF-9AC136E094DA}"/>
              </a:ext>
            </a:extLst>
          </p:cNvPr>
          <p:cNvSpPr txBox="1"/>
          <p:nvPr/>
        </p:nvSpPr>
        <p:spPr>
          <a:xfrm>
            <a:off x="1760632" y="22919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latin typeface="+mj-lt"/>
              </a:rPr>
              <a:t>Marketing Analysis</a:t>
            </a:r>
            <a:endParaRPr lang="en-US" sz="6000">
              <a:latin typeface="+mj-lt"/>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5402995-A86E-1019-3968-14DBC9B8D73B}"/>
              </a:ext>
            </a:extLst>
          </p:cNvPr>
          <p:cNvSpPr/>
          <p:nvPr/>
        </p:nvSpPr>
        <p:spPr>
          <a:xfrm>
            <a:off x="1760631" y="4958478"/>
            <a:ext cx="6187021" cy="3525902"/>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 er eleifend ex mea. His at soluta.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a:t>
            </a:r>
          </a:p>
        </p:txBody>
      </p:sp>
    </p:spTree>
    <p:extLst>
      <p:ext uri="{BB962C8B-B14F-4D97-AF65-F5344CB8AC3E}">
        <p14:creationId xmlns:p14="http://schemas.microsoft.com/office/powerpoint/2010/main" val="3899074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AsOne/>
      </p:bldGraphic>
      <p:bldP spid="3" grpId="0"/>
      <p:bldP spid="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Google Shape;204;p13">
            <a:extLst>
              <a:ext uri="{FF2B5EF4-FFF2-40B4-BE49-F238E27FC236}">
                <a16:creationId xmlns:a16="http://schemas.microsoft.com/office/drawing/2014/main" id="{338251EB-DF3D-4D74-BEBC-FD230949862D}"/>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Our Competitors</a:t>
            </a:r>
            <a:endParaRPr lang="en-US" sz="6000" b="1"/>
          </a:p>
        </p:txBody>
      </p:sp>
      <p:sp>
        <p:nvSpPr>
          <p:cNvPr id="87" name="Oval 86">
            <a:extLst>
              <a:ext uri="{FF2B5EF4-FFF2-40B4-BE49-F238E27FC236}">
                <a16:creationId xmlns:a16="http://schemas.microsoft.com/office/drawing/2014/main" id="{E757FA49-0E71-477A-A21F-E2F40BF5FE27}"/>
              </a:ext>
            </a:extLst>
          </p:cNvPr>
          <p:cNvSpPr/>
          <p:nvPr/>
        </p:nvSpPr>
        <p:spPr>
          <a:xfrm>
            <a:off x="2664049" y="3482340"/>
            <a:ext cx="2560322" cy="2560320"/>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88" name="Group 87">
            <a:extLst>
              <a:ext uri="{FF2B5EF4-FFF2-40B4-BE49-F238E27FC236}">
                <a16:creationId xmlns:a16="http://schemas.microsoft.com/office/drawing/2014/main" id="{7B3C4629-0AF6-46FF-A69B-222D32A0C085}"/>
              </a:ext>
            </a:extLst>
          </p:cNvPr>
          <p:cNvGrpSpPr/>
          <p:nvPr/>
        </p:nvGrpSpPr>
        <p:grpSpPr>
          <a:xfrm>
            <a:off x="3087739" y="4353575"/>
            <a:ext cx="1712942" cy="817852"/>
            <a:chOff x="15000288" y="6102350"/>
            <a:chExt cx="2992437" cy="1428751"/>
          </a:xfrm>
          <a:solidFill>
            <a:schemeClr val="bg1"/>
          </a:solidFill>
        </p:grpSpPr>
        <p:sp>
          <p:nvSpPr>
            <p:cNvPr id="89" name="Rectangle 34">
              <a:extLst>
                <a:ext uri="{FF2B5EF4-FFF2-40B4-BE49-F238E27FC236}">
                  <a16:creationId xmlns:a16="http://schemas.microsoft.com/office/drawing/2014/main" id="{0926FDF8-6437-440B-94CE-2CC00226E5A1}"/>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35">
              <a:extLst>
                <a:ext uri="{FF2B5EF4-FFF2-40B4-BE49-F238E27FC236}">
                  <a16:creationId xmlns:a16="http://schemas.microsoft.com/office/drawing/2014/main" id="{94CDB9C8-6BB1-47B0-8464-F39D371E7DB1}"/>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36">
              <a:extLst>
                <a:ext uri="{FF2B5EF4-FFF2-40B4-BE49-F238E27FC236}">
                  <a16:creationId xmlns:a16="http://schemas.microsoft.com/office/drawing/2014/main" id="{ADF19EC6-CAC3-4E3A-BEA5-267902E17B63}"/>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37">
              <a:extLst>
                <a:ext uri="{FF2B5EF4-FFF2-40B4-BE49-F238E27FC236}">
                  <a16:creationId xmlns:a16="http://schemas.microsoft.com/office/drawing/2014/main" id="{2C5CE5D1-7887-42E9-BA05-C410C194B58F}"/>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38">
              <a:extLst>
                <a:ext uri="{FF2B5EF4-FFF2-40B4-BE49-F238E27FC236}">
                  <a16:creationId xmlns:a16="http://schemas.microsoft.com/office/drawing/2014/main" id="{EC56E80E-B1A6-496A-BB5D-ED089641335F}"/>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39">
              <a:extLst>
                <a:ext uri="{FF2B5EF4-FFF2-40B4-BE49-F238E27FC236}">
                  <a16:creationId xmlns:a16="http://schemas.microsoft.com/office/drawing/2014/main" id="{A95FAF22-7545-48F7-B93C-95D88E304532}"/>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0">
              <a:extLst>
                <a:ext uri="{FF2B5EF4-FFF2-40B4-BE49-F238E27FC236}">
                  <a16:creationId xmlns:a16="http://schemas.microsoft.com/office/drawing/2014/main" id="{FF89F7F2-545F-4E22-94E7-3DDA30B05563}"/>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1">
              <a:extLst>
                <a:ext uri="{FF2B5EF4-FFF2-40B4-BE49-F238E27FC236}">
                  <a16:creationId xmlns:a16="http://schemas.microsoft.com/office/drawing/2014/main" id="{27A8D23D-C76B-4419-82AF-AE584FBEA71D}"/>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2">
              <a:extLst>
                <a:ext uri="{FF2B5EF4-FFF2-40B4-BE49-F238E27FC236}">
                  <a16:creationId xmlns:a16="http://schemas.microsoft.com/office/drawing/2014/main" id="{054FD212-0FAD-4E76-8401-25007D4B8494}"/>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Oval 43">
              <a:extLst>
                <a:ext uri="{FF2B5EF4-FFF2-40B4-BE49-F238E27FC236}">
                  <a16:creationId xmlns:a16="http://schemas.microsoft.com/office/drawing/2014/main" id="{95228F73-42D7-4082-B0C0-D386FA1B5C6C}"/>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Oval 44">
              <a:extLst>
                <a:ext uri="{FF2B5EF4-FFF2-40B4-BE49-F238E27FC236}">
                  <a16:creationId xmlns:a16="http://schemas.microsoft.com/office/drawing/2014/main" id="{457859D3-C637-4396-9AD6-19A4568FB1D8}"/>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5">
              <a:extLst>
                <a:ext uri="{FF2B5EF4-FFF2-40B4-BE49-F238E27FC236}">
                  <a16:creationId xmlns:a16="http://schemas.microsoft.com/office/drawing/2014/main" id="{17C8D48B-5C00-4248-8CAE-A8A4EED4E488}"/>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46">
              <a:extLst>
                <a:ext uri="{FF2B5EF4-FFF2-40B4-BE49-F238E27FC236}">
                  <a16:creationId xmlns:a16="http://schemas.microsoft.com/office/drawing/2014/main" id="{93E888BF-DC28-4A78-8624-5C58FBF583D8}"/>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Rectangle 47">
              <a:extLst>
                <a:ext uri="{FF2B5EF4-FFF2-40B4-BE49-F238E27FC236}">
                  <a16:creationId xmlns:a16="http://schemas.microsoft.com/office/drawing/2014/main" id="{52765487-D804-4740-B212-CAC1926DE2AA}"/>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48">
              <a:extLst>
                <a:ext uri="{FF2B5EF4-FFF2-40B4-BE49-F238E27FC236}">
                  <a16:creationId xmlns:a16="http://schemas.microsoft.com/office/drawing/2014/main" id="{55FD91DD-9766-47DA-B86E-A63EA6782C71}"/>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4" name="Rectangle 49">
              <a:extLst>
                <a:ext uri="{FF2B5EF4-FFF2-40B4-BE49-F238E27FC236}">
                  <a16:creationId xmlns:a16="http://schemas.microsoft.com/office/drawing/2014/main" id="{FBBC5031-239B-4470-9C4B-DE60AD373DE4}"/>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50">
              <a:extLst>
                <a:ext uri="{FF2B5EF4-FFF2-40B4-BE49-F238E27FC236}">
                  <a16:creationId xmlns:a16="http://schemas.microsoft.com/office/drawing/2014/main" id="{67D1EB7F-CC75-4C2D-8909-14506E64B410}"/>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51">
              <a:extLst>
                <a:ext uri="{FF2B5EF4-FFF2-40B4-BE49-F238E27FC236}">
                  <a16:creationId xmlns:a16="http://schemas.microsoft.com/office/drawing/2014/main" id="{CE76DA70-E367-4E2A-9BBC-4D501696F4BF}"/>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52">
              <a:extLst>
                <a:ext uri="{FF2B5EF4-FFF2-40B4-BE49-F238E27FC236}">
                  <a16:creationId xmlns:a16="http://schemas.microsoft.com/office/drawing/2014/main" id="{F4C2D245-515B-4644-BAB5-0EBE7101C2C6}"/>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53">
              <a:extLst>
                <a:ext uri="{FF2B5EF4-FFF2-40B4-BE49-F238E27FC236}">
                  <a16:creationId xmlns:a16="http://schemas.microsoft.com/office/drawing/2014/main" id="{2FC347CE-14AA-497B-8D99-05A4D0CC2B64}"/>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9" name="Oval 108">
            <a:extLst>
              <a:ext uri="{FF2B5EF4-FFF2-40B4-BE49-F238E27FC236}">
                <a16:creationId xmlns:a16="http://schemas.microsoft.com/office/drawing/2014/main" id="{5BD4AF30-94B7-46A6-ABB6-28D6304FA866}"/>
              </a:ext>
            </a:extLst>
          </p:cNvPr>
          <p:cNvSpPr/>
          <p:nvPr/>
        </p:nvSpPr>
        <p:spPr>
          <a:xfrm>
            <a:off x="7863838" y="3482340"/>
            <a:ext cx="2560322" cy="2560320"/>
          </a:xfrm>
          <a:prstGeom prst="ellipse">
            <a:avLst/>
          </a:prstGeom>
          <a:solidFill>
            <a:schemeClr val="accent2"/>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110" name="Group 109">
            <a:extLst>
              <a:ext uri="{FF2B5EF4-FFF2-40B4-BE49-F238E27FC236}">
                <a16:creationId xmlns:a16="http://schemas.microsoft.com/office/drawing/2014/main" id="{811FDF3C-21C3-4EBA-83DD-AF0448510A2D}"/>
              </a:ext>
            </a:extLst>
          </p:cNvPr>
          <p:cNvGrpSpPr/>
          <p:nvPr/>
        </p:nvGrpSpPr>
        <p:grpSpPr>
          <a:xfrm>
            <a:off x="8588813" y="4175084"/>
            <a:ext cx="1110372" cy="1174836"/>
            <a:chOff x="14529269" y="2158238"/>
            <a:chExt cx="1309328" cy="1385348"/>
          </a:xfrm>
          <a:solidFill>
            <a:schemeClr val="bg1"/>
          </a:solidFill>
        </p:grpSpPr>
        <p:sp>
          <p:nvSpPr>
            <p:cNvPr id="111" name="Freeform 74">
              <a:extLst>
                <a:ext uri="{FF2B5EF4-FFF2-40B4-BE49-F238E27FC236}">
                  <a16:creationId xmlns:a16="http://schemas.microsoft.com/office/drawing/2014/main" id="{FB386AC1-BF8B-4B5B-AEE0-1B3D80FA37E9}"/>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75">
              <a:extLst>
                <a:ext uri="{FF2B5EF4-FFF2-40B4-BE49-F238E27FC236}">
                  <a16:creationId xmlns:a16="http://schemas.microsoft.com/office/drawing/2014/main" id="{9C663867-068B-4F0B-8055-1D6300672C50}"/>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76">
              <a:extLst>
                <a:ext uri="{FF2B5EF4-FFF2-40B4-BE49-F238E27FC236}">
                  <a16:creationId xmlns:a16="http://schemas.microsoft.com/office/drawing/2014/main" id="{1F3E1292-B8E0-4E4E-9366-15755D0A98A9}"/>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77">
              <a:extLst>
                <a:ext uri="{FF2B5EF4-FFF2-40B4-BE49-F238E27FC236}">
                  <a16:creationId xmlns:a16="http://schemas.microsoft.com/office/drawing/2014/main" id="{81B0596C-AFBC-4600-9BFD-4FDA5B3C208A}"/>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78">
              <a:extLst>
                <a:ext uri="{FF2B5EF4-FFF2-40B4-BE49-F238E27FC236}">
                  <a16:creationId xmlns:a16="http://schemas.microsoft.com/office/drawing/2014/main" id="{9A3CD3FA-CAC4-4302-A8A7-CA4C4B73A856}"/>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79">
              <a:extLst>
                <a:ext uri="{FF2B5EF4-FFF2-40B4-BE49-F238E27FC236}">
                  <a16:creationId xmlns:a16="http://schemas.microsoft.com/office/drawing/2014/main" id="{9DDA2B3D-A068-4F17-81B3-A5A734EAB45D}"/>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80">
              <a:extLst>
                <a:ext uri="{FF2B5EF4-FFF2-40B4-BE49-F238E27FC236}">
                  <a16:creationId xmlns:a16="http://schemas.microsoft.com/office/drawing/2014/main" id="{D3626A84-D8CD-408B-BE46-A00F4AA07EB3}"/>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81">
              <a:extLst>
                <a:ext uri="{FF2B5EF4-FFF2-40B4-BE49-F238E27FC236}">
                  <a16:creationId xmlns:a16="http://schemas.microsoft.com/office/drawing/2014/main" id="{4B8F74E3-1C5A-42B2-B9E8-FBA4D14736FF}"/>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82">
              <a:extLst>
                <a:ext uri="{FF2B5EF4-FFF2-40B4-BE49-F238E27FC236}">
                  <a16:creationId xmlns:a16="http://schemas.microsoft.com/office/drawing/2014/main" id="{456D45C2-2A2F-41FA-91F7-3C0E3F1BA752}"/>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83">
              <a:extLst>
                <a:ext uri="{FF2B5EF4-FFF2-40B4-BE49-F238E27FC236}">
                  <a16:creationId xmlns:a16="http://schemas.microsoft.com/office/drawing/2014/main" id="{7FF2D6F9-73E9-4A03-B866-BAFBF8B21BDF}"/>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84">
              <a:extLst>
                <a:ext uri="{FF2B5EF4-FFF2-40B4-BE49-F238E27FC236}">
                  <a16:creationId xmlns:a16="http://schemas.microsoft.com/office/drawing/2014/main" id="{C8DD2AD9-2C51-4461-A4DD-80418A7D3534}"/>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85">
              <a:extLst>
                <a:ext uri="{FF2B5EF4-FFF2-40B4-BE49-F238E27FC236}">
                  <a16:creationId xmlns:a16="http://schemas.microsoft.com/office/drawing/2014/main" id="{5610A8FD-3CC7-4FEC-8F8E-C72822B3B594}"/>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86">
              <a:extLst>
                <a:ext uri="{FF2B5EF4-FFF2-40B4-BE49-F238E27FC236}">
                  <a16:creationId xmlns:a16="http://schemas.microsoft.com/office/drawing/2014/main" id="{AB2B09AA-A63E-4AFF-ADE5-5486DF1F0C29}"/>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87">
              <a:extLst>
                <a:ext uri="{FF2B5EF4-FFF2-40B4-BE49-F238E27FC236}">
                  <a16:creationId xmlns:a16="http://schemas.microsoft.com/office/drawing/2014/main" id="{7713C2F6-E048-4B12-B0BE-B417FE572214}"/>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88">
              <a:extLst>
                <a:ext uri="{FF2B5EF4-FFF2-40B4-BE49-F238E27FC236}">
                  <a16:creationId xmlns:a16="http://schemas.microsoft.com/office/drawing/2014/main" id="{7AAA7134-BE52-4297-9BE4-89394872519A}"/>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89">
              <a:extLst>
                <a:ext uri="{FF2B5EF4-FFF2-40B4-BE49-F238E27FC236}">
                  <a16:creationId xmlns:a16="http://schemas.microsoft.com/office/drawing/2014/main" id="{F5DD4860-3540-4C3E-B063-8B3D2CE14828}"/>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90">
              <a:extLst>
                <a:ext uri="{FF2B5EF4-FFF2-40B4-BE49-F238E27FC236}">
                  <a16:creationId xmlns:a16="http://schemas.microsoft.com/office/drawing/2014/main" id="{E27F77F1-31E3-40B0-BBC6-ACDA776108DF}"/>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91">
              <a:extLst>
                <a:ext uri="{FF2B5EF4-FFF2-40B4-BE49-F238E27FC236}">
                  <a16:creationId xmlns:a16="http://schemas.microsoft.com/office/drawing/2014/main" id="{F694475C-D34B-44BB-B29E-72E1D0A57CF7}"/>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92">
              <a:extLst>
                <a:ext uri="{FF2B5EF4-FFF2-40B4-BE49-F238E27FC236}">
                  <a16:creationId xmlns:a16="http://schemas.microsoft.com/office/drawing/2014/main" id="{973041C9-6BEE-42F8-955F-59E289A27818}"/>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93">
              <a:extLst>
                <a:ext uri="{FF2B5EF4-FFF2-40B4-BE49-F238E27FC236}">
                  <a16:creationId xmlns:a16="http://schemas.microsoft.com/office/drawing/2014/main" id="{2C6F0393-E5EA-4272-9E8B-0DBB6634F8F1}"/>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94">
              <a:extLst>
                <a:ext uri="{FF2B5EF4-FFF2-40B4-BE49-F238E27FC236}">
                  <a16:creationId xmlns:a16="http://schemas.microsoft.com/office/drawing/2014/main" id="{73A0409B-C0CE-452A-8497-D959B928F56C}"/>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95">
              <a:extLst>
                <a:ext uri="{FF2B5EF4-FFF2-40B4-BE49-F238E27FC236}">
                  <a16:creationId xmlns:a16="http://schemas.microsoft.com/office/drawing/2014/main" id="{3F439E2B-2020-4327-A2A7-1DA5FD95F787}"/>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96">
              <a:extLst>
                <a:ext uri="{FF2B5EF4-FFF2-40B4-BE49-F238E27FC236}">
                  <a16:creationId xmlns:a16="http://schemas.microsoft.com/office/drawing/2014/main" id="{49369568-E5CC-4780-AC17-33AC114B4E64}"/>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97">
              <a:extLst>
                <a:ext uri="{FF2B5EF4-FFF2-40B4-BE49-F238E27FC236}">
                  <a16:creationId xmlns:a16="http://schemas.microsoft.com/office/drawing/2014/main" id="{0DC0F967-D90F-4C36-B30A-140E4663E87D}"/>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98">
              <a:extLst>
                <a:ext uri="{FF2B5EF4-FFF2-40B4-BE49-F238E27FC236}">
                  <a16:creationId xmlns:a16="http://schemas.microsoft.com/office/drawing/2014/main" id="{F03E1211-FF77-443D-8959-D5189FC54BD4}"/>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99">
              <a:extLst>
                <a:ext uri="{FF2B5EF4-FFF2-40B4-BE49-F238E27FC236}">
                  <a16:creationId xmlns:a16="http://schemas.microsoft.com/office/drawing/2014/main" id="{06A54AA4-1143-42EE-90F7-07772797B859}"/>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7" name="Oval 136">
            <a:extLst>
              <a:ext uri="{FF2B5EF4-FFF2-40B4-BE49-F238E27FC236}">
                <a16:creationId xmlns:a16="http://schemas.microsoft.com/office/drawing/2014/main" id="{E1C0D8D9-3EED-47E1-8AB6-5B904A2404C6}"/>
              </a:ext>
            </a:extLst>
          </p:cNvPr>
          <p:cNvSpPr/>
          <p:nvPr/>
        </p:nvSpPr>
        <p:spPr>
          <a:xfrm>
            <a:off x="13063627" y="3482340"/>
            <a:ext cx="2560322" cy="2560320"/>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138" name="Group 102">
            <a:extLst>
              <a:ext uri="{FF2B5EF4-FFF2-40B4-BE49-F238E27FC236}">
                <a16:creationId xmlns:a16="http://schemas.microsoft.com/office/drawing/2014/main" id="{2A7C8EF8-47D8-4841-9E02-83F9974B4079}"/>
              </a:ext>
            </a:extLst>
          </p:cNvPr>
          <p:cNvGrpSpPr>
            <a:grpSpLocks noChangeAspect="1"/>
          </p:cNvGrpSpPr>
          <p:nvPr/>
        </p:nvGrpSpPr>
        <p:grpSpPr bwMode="auto">
          <a:xfrm>
            <a:off x="13419666" y="4346613"/>
            <a:ext cx="1848246" cy="831776"/>
            <a:chOff x="7186" y="434"/>
            <a:chExt cx="2622" cy="1180"/>
          </a:xfrm>
          <a:solidFill>
            <a:schemeClr val="bg1"/>
          </a:solidFill>
        </p:grpSpPr>
        <p:sp>
          <p:nvSpPr>
            <p:cNvPr id="139" name="Freeform 103">
              <a:extLst>
                <a:ext uri="{FF2B5EF4-FFF2-40B4-BE49-F238E27FC236}">
                  <a16:creationId xmlns:a16="http://schemas.microsoft.com/office/drawing/2014/main" id="{6AC2DD5F-BD63-4868-9375-BEA30BDA7EE4}"/>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04">
              <a:extLst>
                <a:ext uri="{FF2B5EF4-FFF2-40B4-BE49-F238E27FC236}">
                  <a16:creationId xmlns:a16="http://schemas.microsoft.com/office/drawing/2014/main" id="{0D5C2C9C-522A-4BC8-9A56-C824BBAA13D5}"/>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05">
              <a:extLst>
                <a:ext uri="{FF2B5EF4-FFF2-40B4-BE49-F238E27FC236}">
                  <a16:creationId xmlns:a16="http://schemas.microsoft.com/office/drawing/2014/main" id="{72AF7F91-3930-4DB8-9D85-D188256491B4}"/>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06">
              <a:extLst>
                <a:ext uri="{FF2B5EF4-FFF2-40B4-BE49-F238E27FC236}">
                  <a16:creationId xmlns:a16="http://schemas.microsoft.com/office/drawing/2014/main" id="{84127C34-5B73-4621-9160-AF40B1A6F8D6}"/>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07">
              <a:extLst>
                <a:ext uri="{FF2B5EF4-FFF2-40B4-BE49-F238E27FC236}">
                  <a16:creationId xmlns:a16="http://schemas.microsoft.com/office/drawing/2014/main" id="{AFFC7364-FC27-48FC-8267-2B4F8357EB30}"/>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08">
              <a:extLst>
                <a:ext uri="{FF2B5EF4-FFF2-40B4-BE49-F238E27FC236}">
                  <a16:creationId xmlns:a16="http://schemas.microsoft.com/office/drawing/2014/main" id="{CC1D71F6-5523-4680-9E4D-BC13E9F79D0D}"/>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09">
              <a:extLst>
                <a:ext uri="{FF2B5EF4-FFF2-40B4-BE49-F238E27FC236}">
                  <a16:creationId xmlns:a16="http://schemas.microsoft.com/office/drawing/2014/main" id="{B4C0472C-08FF-43E1-97BD-7239CA08F859}"/>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10">
              <a:extLst>
                <a:ext uri="{FF2B5EF4-FFF2-40B4-BE49-F238E27FC236}">
                  <a16:creationId xmlns:a16="http://schemas.microsoft.com/office/drawing/2014/main" id="{79FEDB38-4721-4797-86F7-36DC0F7CA257}"/>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11">
              <a:extLst>
                <a:ext uri="{FF2B5EF4-FFF2-40B4-BE49-F238E27FC236}">
                  <a16:creationId xmlns:a16="http://schemas.microsoft.com/office/drawing/2014/main" id="{B83D78C0-7189-4878-985F-11C39F11CAEA}"/>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12">
              <a:extLst>
                <a:ext uri="{FF2B5EF4-FFF2-40B4-BE49-F238E27FC236}">
                  <a16:creationId xmlns:a16="http://schemas.microsoft.com/office/drawing/2014/main" id="{3A4C5CEA-44D2-4C8A-B29F-87252EB356E2}"/>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13">
              <a:extLst>
                <a:ext uri="{FF2B5EF4-FFF2-40B4-BE49-F238E27FC236}">
                  <a16:creationId xmlns:a16="http://schemas.microsoft.com/office/drawing/2014/main" id="{644ED73F-39BB-4220-A58D-52AD9FD09734}"/>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14">
              <a:extLst>
                <a:ext uri="{FF2B5EF4-FFF2-40B4-BE49-F238E27FC236}">
                  <a16:creationId xmlns:a16="http://schemas.microsoft.com/office/drawing/2014/main" id="{27347DB6-6DD3-44F2-BA13-89AA83396E78}"/>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15">
              <a:extLst>
                <a:ext uri="{FF2B5EF4-FFF2-40B4-BE49-F238E27FC236}">
                  <a16:creationId xmlns:a16="http://schemas.microsoft.com/office/drawing/2014/main" id="{0C6FC939-8868-48BE-9EDE-677E6AD0690C}"/>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16">
              <a:extLst>
                <a:ext uri="{FF2B5EF4-FFF2-40B4-BE49-F238E27FC236}">
                  <a16:creationId xmlns:a16="http://schemas.microsoft.com/office/drawing/2014/main" id="{9143C55A-CCE2-4211-94A1-1F5B0AEE743C}"/>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17">
              <a:extLst>
                <a:ext uri="{FF2B5EF4-FFF2-40B4-BE49-F238E27FC236}">
                  <a16:creationId xmlns:a16="http://schemas.microsoft.com/office/drawing/2014/main" id="{AF86415A-92F2-4F0D-B740-82E0EFCC764B}"/>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18">
              <a:extLst>
                <a:ext uri="{FF2B5EF4-FFF2-40B4-BE49-F238E27FC236}">
                  <a16:creationId xmlns:a16="http://schemas.microsoft.com/office/drawing/2014/main" id="{35B8CB2B-C5D4-41FC-BA80-FE62801EC9DB}"/>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Rectangle 119">
              <a:extLst>
                <a:ext uri="{FF2B5EF4-FFF2-40B4-BE49-F238E27FC236}">
                  <a16:creationId xmlns:a16="http://schemas.microsoft.com/office/drawing/2014/main" id="{743A34E3-7B0B-4E1D-9345-09C262E047B9}"/>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20">
              <a:extLst>
                <a:ext uri="{FF2B5EF4-FFF2-40B4-BE49-F238E27FC236}">
                  <a16:creationId xmlns:a16="http://schemas.microsoft.com/office/drawing/2014/main" id="{8824F542-DC76-46C9-B00E-5DC8408A53C6}"/>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21">
              <a:extLst>
                <a:ext uri="{FF2B5EF4-FFF2-40B4-BE49-F238E27FC236}">
                  <a16:creationId xmlns:a16="http://schemas.microsoft.com/office/drawing/2014/main" id="{D507BD72-EA39-4412-83DA-1694E645E886}"/>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22">
              <a:extLst>
                <a:ext uri="{FF2B5EF4-FFF2-40B4-BE49-F238E27FC236}">
                  <a16:creationId xmlns:a16="http://schemas.microsoft.com/office/drawing/2014/main" id="{24C2B4D4-1A9C-4BC7-A988-C6AC97718DA9}"/>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23">
              <a:extLst>
                <a:ext uri="{FF2B5EF4-FFF2-40B4-BE49-F238E27FC236}">
                  <a16:creationId xmlns:a16="http://schemas.microsoft.com/office/drawing/2014/main" id="{B674F8A9-2F5D-4687-BA35-C099E9BFD612}"/>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24">
              <a:extLst>
                <a:ext uri="{FF2B5EF4-FFF2-40B4-BE49-F238E27FC236}">
                  <a16:creationId xmlns:a16="http://schemas.microsoft.com/office/drawing/2014/main" id="{FFCB7A25-1326-4B9F-A8ED-F28154ECE05A}"/>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25">
              <a:extLst>
                <a:ext uri="{FF2B5EF4-FFF2-40B4-BE49-F238E27FC236}">
                  <a16:creationId xmlns:a16="http://schemas.microsoft.com/office/drawing/2014/main" id="{314761F9-DD6C-4A3A-A770-82DBC88713D9}"/>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26">
              <a:extLst>
                <a:ext uri="{FF2B5EF4-FFF2-40B4-BE49-F238E27FC236}">
                  <a16:creationId xmlns:a16="http://schemas.microsoft.com/office/drawing/2014/main" id="{C841DEC1-AC55-4E88-86BA-2508C91973F6}"/>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27">
              <a:extLst>
                <a:ext uri="{FF2B5EF4-FFF2-40B4-BE49-F238E27FC236}">
                  <a16:creationId xmlns:a16="http://schemas.microsoft.com/office/drawing/2014/main" id="{11DEBBDE-3059-4223-A457-B22D7420B190}"/>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4" name="Group 163">
            <a:extLst>
              <a:ext uri="{FF2B5EF4-FFF2-40B4-BE49-F238E27FC236}">
                <a16:creationId xmlns:a16="http://schemas.microsoft.com/office/drawing/2014/main" id="{D2C07B45-AD59-47D7-9E32-FB9DCF4BC989}"/>
              </a:ext>
            </a:extLst>
          </p:cNvPr>
          <p:cNvGrpSpPr/>
          <p:nvPr/>
        </p:nvGrpSpPr>
        <p:grpSpPr>
          <a:xfrm>
            <a:off x="1847186" y="6573453"/>
            <a:ext cx="4194050" cy="1837538"/>
            <a:chOff x="1783179" y="6781800"/>
            <a:chExt cx="4099461" cy="1837538"/>
          </a:xfrm>
        </p:grpSpPr>
        <p:sp>
          <p:nvSpPr>
            <p:cNvPr id="165" name="TextBox 164">
              <a:extLst>
                <a:ext uri="{FF2B5EF4-FFF2-40B4-BE49-F238E27FC236}">
                  <a16:creationId xmlns:a16="http://schemas.microsoft.com/office/drawing/2014/main" id="{2D6F8EF6-073E-4051-A782-05AF563C98F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166" name="Rectangle 16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BC0257C-BBCB-4CE3-9366-1F65D9B262F5}"/>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67" name="Group 166">
            <a:extLst>
              <a:ext uri="{FF2B5EF4-FFF2-40B4-BE49-F238E27FC236}">
                <a16:creationId xmlns:a16="http://schemas.microsoft.com/office/drawing/2014/main" id="{5D8097B2-0D53-4105-B59A-7F0D13C2C1CA}"/>
              </a:ext>
            </a:extLst>
          </p:cNvPr>
          <p:cNvGrpSpPr/>
          <p:nvPr/>
        </p:nvGrpSpPr>
        <p:grpSpPr>
          <a:xfrm>
            <a:off x="7046975" y="6573453"/>
            <a:ext cx="4194050" cy="1837538"/>
            <a:chOff x="1783179" y="6781800"/>
            <a:chExt cx="4099461" cy="1837538"/>
          </a:xfrm>
        </p:grpSpPr>
        <p:sp>
          <p:nvSpPr>
            <p:cNvPr id="168" name="TextBox 167">
              <a:extLst>
                <a:ext uri="{FF2B5EF4-FFF2-40B4-BE49-F238E27FC236}">
                  <a16:creationId xmlns:a16="http://schemas.microsoft.com/office/drawing/2014/main" id="{D541F4F3-E66B-4CE1-9A31-948C9DBDDC37}"/>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169" name="Rectangle 16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3D73A49-0507-4996-91E7-47875436D028}"/>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70" name="Group 169">
            <a:extLst>
              <a:ext uri="{FF2B5EF4-FFF2-40B4-BE49-F238E27FC236}">
                <a16:creationId xmlns:a16="http://schemas.microsoft.com/office/drawing/2014/main" id="{3072A04C-515A-4027-9FF5-68400247DACA}"/>
              </a:ext>
            </a:extLst>
          </p:cNvPr>
          <p:cNvGrpSpPr/>
          <p:nvPr/>
        </p:nvGrpSpPr>
        <p:grpSpPr>
          <a:xfrm>
            <a:off x="12246764" y="6573453"/>
            <a:ext cx="4194050" cy="1837538"/>
            <a:chOff x="1783179" y="6781800"/>
            <a:chExt cx="4099461" cy="1837538"/>
          </a:xfrm>
        </p:grpSpPr>
        <p:sp>
          <p:nvSpPr>
            <p:cNvPr id="171" name="TextBox 170">
              <a:extLst>
                <a:ext uri="{FF2B5EF4-FFF2-40B4-BE49-F238E27FC236}">
                  <a16:creationId xmlns:a16="http://schemas.microsoft.com/office/drawing/2014/main" id="{5C502C9D-49AD-404E-A9C8-ECC30C161899}"/>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172" name="Rectangle 17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8A2008E-3BCD-4958-A438-C54D866D19C7}"/>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Tree>
    <p:extLst>
      <p:ext uri="{BB962C8B-B14F-4D97-AF65-F5344CB8AC3E}">
        <p14:creationId xmlns:p14="http://schemas.microsoft.com/office/powerpoint/2010/main" val="19523243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6"/>
                                        </p:tgtEl>
                                        <p:attrNameLst>
                                          <p:attrName>style.visibility</p:attrName>
                                        </p:attrNameLst>
                                      </p:cBhvr>
                                      <p:to>
                                        <p:strVal val="visible"/>
                                      </p:to>
                                    </p:set>
                                    <p:anim to="" calcmode="lin" valueType="num">
                                      <p:cBhvr>
                                        <p:cTn id="7" dur="750" fill="hold">
                                          <p:stCondLst>
                                            <p:cond delay="0"/>
                                          </p:stCondLst>
                                        </p:cTn>
                                        <p:tgtEl>
                                          <p:spTgt spid="8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6"/>
                                        </p:tgtEl>
                                      </p:cBhvr>
                                    </p:animEffect>
                                  </p:childTnLst>
                                </p:cTn>
                              </p:par>
                            </p:childTnLst>
                          </p:cTn>
                        </p:par>
                        <p:par>
                          <p:cTn id="9" fill="hold">
                            <p:stCondLst>
                              <p:cond delay="1043"/>
                            </p:stCondLst>
                            <p:childTnLst>
                              <p:par>
                                <p:cTn id="10" presetID="53" presetClass="entr" presetSubtype="16" fill="hold" grpId="0" nodeType="afterEffect">
                                  <p:stCondLst>
                                    <p:cond delay="0"/>
                                  </p:stCondLst>
                                  <p:childTnLst>
                                    <p:set>
                                      <p:cBhvr>
                                        <p:cTn id="11" dur="1" fill="hold">
                                          <p:stCondLst>
                                            <p:cond delay="0"/>
                                          </p:stCondLst>
                                        </p:cTn>
                                        <p:tgtEl>
                                          <p:spTgt spid="87"/>
                                        </p:tgtEl>
                                        <p:attrNameLst>
                                          <p:attrName>style.visibility</p:attrName>
                                        </p:attrNameLst>
                                      </p:cBhvr>
                                      <p:to>
                                        <p:strVal val="visible"/>
                                      </p:to>
                                    </p:set>
                                    <p:anim calcmode="lin" valueType="num">
                                      <p:cBhvr>
                                        <p:cTn id="12" dur="1000" fill="hold"/>
                                        <p:tgtEl>
                                          <p:spTgt spid="87"/>
                                        </p:tgtEl>
                                        <p:attrNameLst>
                                          <p:attrName>ppt_w</p:attrName>
                                        </p:attrNameLst>
                                      </p:cBhvr>
                                      <p:tavLst>
                                        <p:tav tm="0">
                                          <p:val>
                                            <p:fltVal val="0"/>
                                          </p:val>
                                        </p:tav>
                                        <p:tav tm="100000">
                                          <p:val>
                                            <p:strVal val="#ppt_w"/>
                                          </p:val>
                                        </p:tav>
                                      </p:tavLst>
                                    </p:anim>
                                    <p:anim calcmode="lin" valueType="num">
                                      <p:cBhvr>
                                        <p:cTn id="13" dur="1000" fill="hold"/>
                                        <p:tgtEl>
                                          <p:spTgt spid="87"/>
                                        </p:tgtEl>
                                        <p:attrNameLst>
                                          <p:attrName>ppt_h</p:attrName>
                                        </p:attrNameLst>
                                      </p:cBhvr>
                                      <p:tavLst>
                                        <p:tav tm="0">
                                          <p:val>
                                            <p:fltVal val="0"/>
                                          </p:val>
                                        </p:tav>
                                        <p:tav tm="100000">
                                          <p:val>
                                            <p:strVal val="#ppt_h"/>
                                          </p:val>
                                        </p:tav>
                                      </p:tavLst>
                                    </p:anim>
                                    <p:animEffect transition="in" filter="fade">
                                      <p:cBhvr>
                                        <p:cTn id="14" dur="1000"/>
                                        <p:tgtEl>
                                          <p:spTgt spid="87"/>
                                        </p:tgtEl>
                                      </p:cBhvr>
                                    </p:animEffect>
                                  </p:childTnLst>
                                </p:cTn>
                              </p:par>
                              <p:par>
                                <p:cTn id="15" presetID="53" presetClass="entr" presetSubtype="16" fill="hold" nodeType="withEffect">
                                  <p:stCondLst>
                                    <p:cond delay="0"/>
                                  </p:stCondLst>
                                  <p:childTnLst>
                                    <p:set>
                                      <p:cBhvr>
                                        <p:cTn id="16" dur="1" fill="hold">
                                          <p:stCondLst>
                                            <p:cond delay="0"/>
                                          </p:stCondLst>
                                        </p:cTn>
                                        <p:tgtEl>
                                          <p:spTgt spid="88"/>
                                        </p:tgtEl>
                                        <p:attrNameLst>
                                          <p:attrName>style.visibility</p:attrName>
                                        </p:attrNameLst>
                                      </p:cBhvr>
                                      <p:to>
                                        <p:strVal val="visible"/>
                                      </p:to>
                                    </p:set>
                                    <p:anim calcmode="lin" valueType="num">
                                      <p:cBhvr>
                                        <p:cTn id="17" dur="1000" fill="hold"/>
                                        <p:tgtEl>
                                          <p:spTgt spid="88"/>
                                        </p:tgtEl>
                                        <p:attrNameLst>
                                          <p:attrName>ppt_w</p:attrName>
                                        </p:attrNameLst>
                                      </p:cBhvr>
                                      <p:tavLst>
                                        <p:tav tm="0">
                                          <p:val>
                                            <p:fltVal val="0"/>
                                          </p:val>
                                        </p:tav>
                                        <p:tav tm="100000">
                                          <p:val>
                                            <p:strVal val="#ppt_w"/>
                                          </p:val>
                                        </p:tav>
                                      </p:tavLst>
                                    </p:anim>
                                    <p:anim calcmode="lin" valueType="num">
                                      <p:cBhvr>
                                        <p:cTn id="18" dur="1000" fill="hold"/>
                                        <p:tgtEl>
                                          <p:spTgt spid="88"/>
                                        </p:tgtEl>
                                        <p:attrNameLst>
                                          <p:attrName>ppt_h</p:attrName>
                                        </p:attrNameLst>
                                      </p:cBhvr>
                                      <p:tavLst>
                                        <p:tav tm="0">
                                          <p:val>
                                            <p:fltVal val="0"/>
                                          </p:val>
                                        </p:tav>
                                        <p:tav tm="100000">
                                          <p:val>
                                            <p:strVal val="#ppt_h"/>
                                          </p:val>
                                        </p:tav>
                                      </p:tavLst>
                                    </p:anim>
                                    <p:animEffect transition="in" filter="fade">
                                      <p:cBhvr>
                                        <p:cTn id="19" dur="1000"/>
                                        <p:tgtEl>
                                          <p:spTgt spid="88"/>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164"/>
                                        </p:tgtEl>
                                        <p:attrNameLst>
                                          <p:attrName>style.visibility</p:attrName>
                                        </p:attrNameLst>
                                      </p:cBhvr>
                                      <p:to>
                                        <p:strVal val="visible"/>
                                      </p:to>
                                    </p:set>
                                    <p:anim calcmode="lin" valueType="num">
                                      <p:cBhvr additive="base">
                                        <p:cTn id="22" dur="1000" fill="hold"/>
                                        <p:tgtEl>
                                          <p:spTgt spid="164"/>
                                        </p:tgtEl>
                                        <p:attrNameLst>
                                          <p:attrName>ppt_x</p:attrName>
                                        </p:attrNameLst>
                                      </p:cBhvr>
                                      <p:tavLst>
                                        <p:tav tm="0">
                                          <p:val>
                                            <p:strVal val="#ppt_x"/>
                                          </p:val>
                                        </p:tav>
                                        <p:tav tm="100000">
                                          <p:val>
                                            <p:strVal val="#ppt_x"/>
                                          </p:val>
                                        </p:tav>
                                      </p:tavLst>
                                    </p:anim>
                                    <p:anim calcmode="lin" valueType="num">
                                      <p:cBhvr additive="base">
                                        <p:cTn id="23" dur="1000" fill="hold"/>
                                        <p:tgtEl>
                                          <p:spTgt spid="164"/>
                                        </p:tgtEl>
                                        <p:attrNameLst>
                                          <p:attrName>ppt_y</p:attrName>
                                        </p:attrNameLst>
                                      </p:cBhvr>
                                      <p:tavLst>
                                        <p:tav tm="0">
                                          <p:val>
                                            <p:strVal val="1+#ppt_h/2"/>
                                          </p:val>
                                        </p:tav>
                                        <p:tav tm="100000">
                                          <p:val>
                                            <p:strVal val="#ppt_y"/>
                                          </p:val>
                                        </p:tav>
                                      </p:tavLst>
                                    </p:anim>
                                  </p:childTnLst>
                                </p:cTn>
                              </p:par>
                            </p:childTnLst>
                          </p:cTn>
                        </p:par>
                        <p:par>
                          <p:cTn id="24" fill="hold">
                            <p:stCondLst>
                              <p:cond delay="2043"/>
                            </p:stCondLst>
                            <p:childTnLst>
                              <p:par>
                                <p:cTn id="25" presetID="53" presetClass="entr" presetSubtype="16" fill="hold" grpId="0" nodeType="afterEffect">
                                  <p:stCondLst>
                                    <p:cond delay="0"/>
                                  </p:stCondLst>
                                  <p:childTnLst>
                                    <p:set>
                                      <p:cBhvr>
                                        <p:cTn id="26" dur="1" fill="hold">
                                          <p:stCondLst>
                                            <p:cond delay="0"/>
                                          </p:stCondLst>
                                        </p:cTn>
                                        <p:tgtEl>
                                          <p:spTgt spid="109"/>
                                        </p:tgtEl>
                                        <p:attrNameLst>
                                          <p:attrName>style.visibility</p:attrName>
                                        </p:attrNameLst>
                                      </p:cBhvr>
                                      <p:to>
                                        <p:strVal val="visible"/>
                                      </p:to>
                                    </p:set>
                                    <p:anim calcmode="lin" valueType="num">
                                      <p:cBhvr>
                                        <p:cTn id="27" dur="1000" fill="hold"/>
                                        <p:tgtEl>
                                          <p:spTgt spid="109"/>
                                        </p:tgtEl>
                                        <p:attrNameLst>
                                          <p:attrName>ppt_w</p:attrName>
                                        </p:attrNameLst>
                                      </p:cBhvr>
                                      <p:tavLst>
                                        <p:tav tm="0">
                                          <p:val>
                                            <p:fltVal val="0"/>
                                          </p:val>
                                        </p:tav>
                                        <p:tav tm="100000">
                                          <p:val>
                                            <p:strVal val="#ppt_w"/>
                                          </p:val>
                                        </p:tav>
                                      </p:tavLst>
                                    </p:anim>
                                    <p:anim calcmode="lin" valueType="num">
                                      <p:cBhvr>
                                        <p:cTn id="28" dur="1000" fill="hold"/>
                                        <p:tgtEl>
                                          <p:spTgt spid="109"/>
                                        </p:tgtEl>
                                        <p:attrNameLst>
                                          <p:attrName>ppt_h</p:attrName>
                                        </p:attrNameLst>
                                      </p:cBhvr>
                                      <p:tavLst>
                                        <p:tav tm="0">
                                          <p:val>
                                            <p:fltVal val="0"/>
                                          </p:val>
                                        </p:tav>
                                        <p:tav tm="100000">
                                          <p:val>
                                            <p:strVal val="#ppt_h"/>
                                          </p:val>
                                        </p:tav>
                                      </p:tavLst>
                                    </p:anim>
                                    <p:animEffect transition="in" filter="fade">
                                      <p:cBhvr>
                                        <p:cTn id="29" dur="1000"/>
                                        <p:tgtEl>
                                          <p:spTgt spid="109"/>
                                        </p:tgtEl>
                                      </p:cBhvr>
                                    </p:animEffect>
                                  </p:childTnLst>
                                </p:cTn>
                              </p:par>
                              <p:par>
                                <p:cTn id="30" presetID="53" presetClass="entr" presetSubtype="16" fill="hold" nodeType="withEffect">
                                  <p:stCondLst>
                                    <p:cond delay="0"/>
                                  </p:stCondLst>
                                  <p:childTnLst>
                                    <p:set>
                                      <p:cBhvr>
                                        <p:cTn id="31" dur="1" fill="hold">
                                          <p:stCondLst>
                                            <p:cond delay="0"/>
                                          </p:stCondLst>
                                        </p:cTn>
                                        <p:tgtEl>
                                          <p:spTgt spid="110"/>
                                        </p:tgtEl>
                                        <p:attrNameLst>
                                          <p:attrName>style.visibility</p:attrName>
                                        </p:attrNameLst>
                                      </p:cBhvr>
                                      <p:to>
                                        <p:strVal val="visible"/>
                                      </p:to>
                                    </p:set>
                                    <p:anim calcmode="lin" valueType="num">
                                      <p:cBhvr>
                                        <p:cTn id="32" dur="1000" fill="hold"/>
                                        <p:tgtEl>
                                          <p:spTgt spid="110"/>
                                        </p:tgtEl>
                                        <p:attrNameLst>
                                          <p:attrName>ppt_w</p:attrName>
                                        </p:attrNameLst>
                                      </p:cBhvr>
                                      <p:tavLst>
                                        <p:tav tm="0">
                                          <p:val>
                                            <p:fltVal val="0"/>
                                          </p:val>
                                        </p:tav>
                                        <p:tav tm="100000">
                                          <p:val>
                                            <p:strVal val="#ppt_w"/>
                                          </p:val>
                                        </p:tav>
                                      </p:tavLst>
                                    </p:anim>
                                    <p:anim calcmode="lin" valueType="num">
                                      <p:cBhvr>
                                        <p:cTn id="33" dur="1000" fill="hold"/>
                                        <p:tgtEl>
                                          <p:spTgt spid="110"/>
                                        </p:tgtEl>
                                        <p:attrNameLst>
                                          <p:attrName>ppt_h</p:attrName>
                                        </p:attrNameLst>
                                      </p:cBhvr>
                                      <p:tavLst>
                                        <p:tav tm="0">
                                          <p:val>
                                            <p:fltVal val="0"/>
                                          </p:val>
                                        </p:tav>
                                        <p:tav tm="100000">
                                          <p:val>
                                            <p:strVal val="#ppt_h"/>
                                          </p:val>
                                        </p:tav>
                                      </p:tavLst>
                                    </p:anim>
                                    <p:animEffect transition="in" filter="fade">
                                      <p:cBhvr>
                                        <p:cTn id="34" dur="1000"/>
                                        <p:tgtEl>
                                          <p:spTgt spid="110"/>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167"/>
                                        </p:tgtEl>
                                        <p:attrNameLst>
                                          <p:attrName>style.visibility</p:attrName>
                                        </p:attrNameLst>
                                      </p:cBhvr>
                                      <p:to>
                                        <p:strVal val="visible"/>
                                      </p:to>
                                    </p:set>
                                    <p:anim calcmode="lin" valueType="num">
                                      <p:cBhvr additive="base">
                                        <p:cTn id="37" dur="1000" fill="hold"/>
                                        <p:tgtEl>
                                          <p:spTgt spid="167"/>
                                        </p:tgtEl>
                                        <p:attrNameLst>
                                          <p:attrName>ppt_x</p:attrName>
                                        </p:attrNameLst>
                                      </p:cBhvr>
                                      <p:tavLst>
                                        <p:tav tm="0">
                                          <p:val>
                                            <p:strVal val="#ppt_x"/>
                                          </p:val>
                                        </p:tav>
                                        <p:tav tm="100000">
                                          <p:val>
                                            <p:strVal val="#ppt_x"/>
                                          </p:val>
                                        </p:tav>
                                      </p:tavLst>
                                    </p:anim>
                                    <p:anim calcmode="lin" valueType="num">
                                      <p:cBhvr additive="base">
                                        <p:cTn id="38" dur="1000" fill="hold"/>
                                        <p:tgtEl>
                                          <p:spTgt spid="167"/>
                                        </p:tgtEl>
                                        <p:attrNameLst>
                                          <p:attrName>ppt_y</p:attrName>
                                        </p:attrNameLst>
                                      </p:cBhvr>
                                      <p:tavLst>
                                        <p:tav tm="0">
                                          <p:val>
                                            <p:strVal val="1+#ppt_h/2"/>
                                          </p:val>
                                        </p:tav>
                                        <p:tav tm="100000">
                                          <p:val>
                                            <p:strVal val="#ppt_y"/>
                                          </p:val>
                                        </p:tav>
                                      </p:tavLst>
                                    </p:anim>
                                  </p:childTnLst>
                                </p:cTn>
                              </p:par>
                            </p:childTnLst>
                          </p:cTn>
                        </p:par>
                        <p:par>
                          <p:cTn id="39" fill="hold">
                            <p:stCondLst>
                              <p:cond delay="3043"/>
                            </p:stCondLst>
                            <p:childTnLst>
                              <p:par>
                                <p:cTn id="40" presetID="53" presetClass="entr" presetSubtype="16" fill="hold" grpId="0" nodeType="afterEffect">
                                  <p:stCondLst>
                                    <p:cond delay="0"/>
                                  </p:stCondLst>
                                  <p:childTnLst>
                                    <p:set>
                                      <p:cBhvr>
                                        <p:cTn id="41" dur="1" fill="hold">
                                          <p:stCondLst>
                                            <p:cond delay="0"/>
                                          </p:stCondLst>
                                        </p:cTn>
                                        <p:tgtEl>
                                          <p:spTgt spid="137"/>
                                        </p:tgtEl>
                                        <p:attrNameLst>
                                          <p:attrName>style.visibility</p:attrName>
                                        </p:attrNameLst>
                                      </p:cBhvr>
                                      <p:to>
                                        <p:strVal val="visible"/>
                                      </p:to>
                                    </p:set>
                                    <p:anim calcmode="lin" valueType="num">
                                      <p:cBhvr>
                                        <p:cTn id="42" dur="1000" fill="hold"/>
                                        <p:tgtEl>
                                          <p:spTgt spid="137"/>
                                        </p:tgtEl>
                                        <p:attrNameLst>
                                          <p:attrName>ppt_w</p:attrName>
                                        </p:attrNameLst>
                                      </p:cBhvr>
                                      <p:tavLst>
                                        <p:tav tm="0">
                                          <p:val>
                                            <p:fltVal val="0"/>
                                          </p:val>
                                        </p:tav>
                                        <p:tav tm="100000">
                                          <p:val>
                                            <p:strVal val="#ppt_w"/>
                                          </p:val>
                                        </p:tav>
                                      </p:tavLst>
                                    </p:anim>
                                    <p:anim calcmode="lin" valueType="num">
                                      <p:cBhvr>
                                        <p:cTn id="43" dur="1000" fill="hold"/>
                                        <p:tgtEl>
                                          <p:spTgt spid="137"/>
                                        </p:tgtEl>
                                        <p:attrNameLst>
                                          <p:attrName>ppt_h</p:attrName>
                                        </p:attrNameLst>
                                      </p:cBhvr>
                                      <p:tavLst>
                                        <p:tav tm="0">
                                          <p:val>
                                            <p:fltVal val="0"/>
                                          </p:val>
                                        </p:tav>
                                        <p:tav tm="100000">
                                          <p:val>
                                            <p:strVal val="#ppt_h"/>
                                          </p:val>
                                        </p:tav>
                                      </p:tavLst>
                                    </p:anim>
                                    <p:animEffect transition="in" filter="fade">
                                      <p:cBhvr>
                                        <p:cTn id="44" dur="1000"/>
                                        <p:tgtEl>
                                          <p:spTgt spid="137"/>
                                        </p:tgtEl>
                                      </p:cBhvr>
                                    </p:animEffect>
                                  </p:childTnLst>
                                </p:cTn>
                              </p:par>
                              <p:par>
                                <p:cTn id="45" presetID="53" presetClass="entr" presetSubtype="16" fill="hold" nodeType="withEffect">
                                  <p:stCondLst>
                                    <p:cond delay="0"/>
                                  </p:stCondLst>
                                  <p:childTnLst>
                                    <p:set>
                                      <p:cBhvr>
                                        <p:cTn id="46" dur="1" fill="hold">
                                          <p:stCondLst>
                                            <p:cond delay="0"/>
                                          </p:stCondLst>
                                        </p:cTn>
                                        <p:tgtEl>
                                          <p:spTgt spid="138"/>
                                        </p:tgtEl>
                                        <p:attrNameLst>
                                          <p:attrName>style.visibility</p:attrName>
                                        </p:attrNameLst>
                                      </p:cBhvr>
                                      <p:to>
                                        <p:strVal val="visible"/>
                                      </p:to>
                                    </p:set>
                                    <p:anim calcmode="lin" valueType="num">
                                      <p:cBhvr>
                                        <p:cTn id="47" dur="1000" fill="hold"/>
                                        <p:tgtEl>
                                          <p:spTgt spid="138"/>
                                        </p:tgtEl>
                                        <p:attrNameLst>
                                          <p:attrName>ppt_w</p:attrName>
                                        </p:attrNameLst>
                                      </p:cBhvr>
                                      <p:tavLst>
                                        <p:tav tm="0">
                                          <p:val>
                                            <p:fltVal val="0"/>
                                          </p:val>
                                        </p:tav>
                                        <p:tav tm="100000">
                                          <p:val>
                                            <p:strVal val="#ppt_w"/>
                                          </p:val>
                                        </p:tav>
                                      </p:tavLst>
                                    </p:anim>
                                    <p:anim calcmode="lin" valueType="num">
                                      <p:cBhvr>
                                        <p:cTn id="48" dur="1000" fill="hold"/>
                                        <p:tgtEl>
                                          <p:spTgt spid="138"/>
                                        </p:tgtEl>
                                        <p:attrNameLst>
                                          <p:attrName>ppt_h</p:attrName>
                                        </p:attrNameLst>
                                      </p:cBhvr>
                                      <p:tavLst>
                                        <p:tav tm="0">
                                          <p:val>
                                            <p:fltVal val="0"/>
                                          </p:val>
                                        </p:tav>
                                        <p:tav tm="100000">
                                          <p:val>
                                            <p:strVal val="#ppt_h"/>
                                          </p:val>
                                        </p:tav>
                                      </p:tavLst>
                                    </p:anim>
                                    <p:animEffect transition="in" filter="fade">
                                      <p:cBhvr>
                                        <p:cTn id="49" dur="1000"/>
                                        <p:tgtEl>
                                          <p:spTgt spid="138"/>
                                        </p:tgtEl>
                                      </p:cBhvr>
                                    </p:animEffect>
                                  </p:childTnLst>
                                </p:cTn>
                              </p:par>
                              <p:par>
                                <p:cTn id="50" presetID="2" presetClass="entr" presetSubtype="4" decel="100000" fill="hold" nodeType="withEffect">
                                  <p:stCondLst>
                                    <p:cond delay="0"/>
                                  </p:stCondLst>
                                  <p:childTnLst>
                                    <p:set>
                                      <p:cBhvr>
                                        <p:cTn id="51" dur="1" fill="hold">
                                          <p:stCondLst>
                                            <p:cond delay="0"/>
                                          </p:stCondLst>
                                        </p:cTn>
                                        <p:tgtEl>
                                          <p:spTgt spid="170"/>
                                        </p:tgtEl>
                                        <p:attrNameLst>
                                          <p:attrName>style.visibility</p:attrName>
                                        </p:attrNameLst>
                                      </p:cBhvr>
                                      <p:to>
                                        <p:strVal val="visible"/>
                                      </p:to>
                                    </p:set>
                                    <p:anim calcmode="lin" valueType="num">
                                      <p:cBhvr additive="base">
                                        <p:cTn id="52" dur="1000" fill="hold"/>
                                        <p:tgtEl>
                                          <p:spTgt spid="170"/>
                                        </p:tgtEl>
                                        <p:attrNameLst>
                                          <p:attrName>ppt_x</p:attrName>
                                        </p:attrNameLst>
                                      </p:cBhvr>
                                      <p:tavLst>
                                        <p:tav tm="0">
                                          <p:val>
                                            <p:strVal val="#ppt_x"/>
                                          </p:val>
                                        </p:tav>
                                        <p:tav tm="100000">
                                          <p:val>
                                            <p:strVal val="#ppt_x"/>
                                          </p:val>
                                        </p:tav>
                                      </p:tavLst>
                                    </p:anim>
                                    <p:anim calcmode="lin" valueType="num">
                                      <p:cBhvr additive="base">
                                        <p:cTn id="53" dur="1000" fill="hold"/>
                                        <p:tgtEl>
                                          <p:spTgt spid="1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7" grpId="0" animBg="1"/>
      <p:bldP spid="109" grpId="0" animBg="1"/>
      <p:bldP spid="13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1C87ED94-5A13-4556-A900-267C32D1AE45}"/>
              </a:ext>
            </a:extLst>
          </p:cNvPr>
          <p:cNvSpPr/>
          <p:nvPr/>
        </p:nvSpPr>
        <p:spPr>
          <a:xfrm>
            <a:off x="9482262" y="3092787"/>
            <a:ext cx="2298950" cy="2300194"/>
          </a:xfrm>
          <a:prstGeom prst="ellipse">
            <a:avLst/>
          </a:prstGeom>
          <a:solidFill>
            <a:schemeClr val="accent2"/>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3" name="Oval 2">
            <a:extLst>
              <a:ext uri="{FF2B5EF4-FFF2-40B4-BE49-F238E27FC236}">
                <a16:creationId xmlns:a16="http://schemas.microsoft.com/office/drawing/2014/main" id="{EEC96603-51D9-411F-9C5F-ECBE1826D221}"/>
              </a:ext>
            </a:extLst>
          </p:cNvPr>
          <p:cNvSpPr/>
          <p:nvPr/>
        </p:nvSpPr>
        <p:spPr>
          <a:xfrm>
            <a:off x="9482262" y="5986752"/>
            <a:ext cx="2298950"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4" name="Freeform: Shape 3">
            <a:extLst>
              <a:ext uri="{FF2B5EF4-FFF2-40B4-BE49-F238E27FC236}">
                <a16:creationId xmlns:a16="http://schemas.microsoft.com/office/drawing/2014/main" id="{14018323-CB15-4256-9FE4-740F4DA11A25}"/>
              </a:ext>
            </a:extLst>
          </p:cNvPr>
          <p:cNvSpPr/>
          <p:nvPr/>
        </p:nvSpPr>
        <p:spPr>
          <a:xfrm>
            <a:off x="10124602" y="3809553"/>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5" name="Graphic 2">
            <a:extLst>
              <a:ext uri="{FF2B5EF4-FFF2-40B4-BE49-F238E27FC236}">
                <a16:creationId xmlns:a16="http://schemas.microsoft.com/office/drawing/2014/main" id="{887C8E99-9642-4993-8A68-1F3EBEA8AE37}"/>
              </a:ext>
            </a:extLst>
          </p:cNvPr>
          <p:cNvGrpSpPr/>
          <p:nvPr/>
        </p:nvGrpSpPr>
        <p:grpSpPr>
          <a:xfrm>
            <a:off x="10124777" y="6629919"/>
            <a:ext cx="1013920" cy="1013860"/>
            <a:chOff x="10511468" y="4696809"/>
            <a:chExt cx="987233" cy="987178"/>
          </a:xfrm>
          <a:solidFill>
            <a:schemeClr val="bg1"/>
          </a:solidFill>
        </p:grpSpPr>
        <p:sp>
          <p:nvSpPr>
            <p:cNvPr id="6" name="Freeform: Shape 5">
              <a:extLst>
                <a:ext uri="{FF2B5EF4-FFF2-40B4-BE49-F238E27FC236}">
                  <a16:creationId xmlns:a16="http://schemas.microsoft.com/office/drawing/2014/main" id="{179814C6-2547-4A24-8EE3-093CACEBE7E0}"/>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7" name="Freeform: Shape 6">
              <a:extLst>
                <a:ext uri="{FF2B5EF4-FFF2-40B4-BE49-F238E27FC236}">
                  <a16:creationId xmlns:a16="http://schemas.microsoft.com/office/drawing/2014/main" id="{2A51FA37-CF21-4D10-A9C4-DC1EB6846A5E}"/>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8" name="Freeform: Shape 7">
              <a:extLst>
                <a:ext uri="{FF2B5EF4-FFF2-40B4-BE49-F238E27FC236}">
                  <a16:creationId xmlns:a16="http://schemas.microsoft.com/office/drawing/2014/main" id="{E06E4817-76A2-41E1-BFAD-28BAFBE88F9D}"/>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9" name="Oval 8">
            <a:extLst>
              <a:ext uri="{FF2B5EF4-FFF2-40B4-BE49-F238E27FC236}">
                <a16:creationId xmlns:a16="http://schemas.microsoft.com/office/drawing/2014/main" id="{BB7B2982-7210-44D0-960E-04DDAD6E903F}"/>
              </a:ext>
            </a:extLst>
          </p:cNvPr>
          <p:cNvSpPr/>
          <p:nvPr/>
        </p:nvSpPr>
        <p:spPr>
          <a:xfrm>
            <a:off x="6474662" y="3092787"/>
            <a:ext cx="2298948"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10" name="Oval 9">
            <a:extLst>
              <a:ext uri="{FF2B5EF4-FFF2-40B4-BE49-F238E27FC236}">
                <a16:creationId xmlns:a16="http://schemas.microsoft.com/office/drawing/2014/main" id="{EB04BEFA-33DE-4C1D-80CF-A6E349725B90}"/>
              </a:ext>
            </a:extLst>
          </p:cNvPr>
          <p:cNvSpPr/>
          <p:nvPr/>
        </p:nvSpPr>
        <p:spPr>
          <a:xfrm>
            <a:off x="6474662" y="5986752"/>
            <a:ext cx="2298948" cy="2300194"/>
          </a:xfrm>
          <a:prstGeom prst="ellipse">
            <a:avLst/>
          </a:prstGeom>
          <a:solidFill>
            <a:schemeClr val="accent2"/>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11" name="Graphic 2">
            <a:extLst>
              <a:ext uri="{FF2B5EF4-FFF2-40B4-BE49-F238E27FC236}">
                <a16:creationId xmlns:a16="http://schemas.microsoft.com/office/drawing/2014/main" id="{5B5F3A7E-E64B-442B-B50F-DEF88A920F39}"/>
              </a:ext>
            </a:extLst>
          </p:cNvPr>
          <p:cNvGrpSpPr/>
          <p:nvPr/>
        </p:nvGrpSpPr>
        <p:grpSpPr>
          <a:xfrm>
            <a:off x="7117172" y="3735889"/>
            <a:ext cx="1013928" cy="1013990"/>
            <a:chOff x="8666134" y="1003301"/>
            <a:chExt cx="987242" cy="987310"/>
          </a:xfrm>
          <a:solidFill>
            <a:schemeClr val="bg1"/>
          </a:solidFill>
        </p:grpSpPr>
        <p:sp>
          <p:nvSpPr>
            <p:cNvPr id="12" name="Freeform: Shape 11">
              <a:extLst>
                <a:ext uri="{FF2B5EF4-FFF2-40B4-BE49-F238E27FC236}">
                  <a16:creationId xmlns:a16="http://schemas.microsoft.com/office/drawing/2014/main" id="{79B48244-CCAF-4288-897F-0E91A2D7F05B}"/>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E29924D8-A6CF-461E-AC10-718E956A3275}"/>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F9AD1706-B70E-44E7-81D2-80E85FF58587}"/>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C12B4B88-7A85-4124-BDAC-CB769791882F}"/>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7E57083E-8F05-43F7-99CB-2355944335EA}"/>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7" name="Graphic 2">
            <a:extLst>
              <a:ext uri="{FF2B5EF4-FFF2-40B4-BE49-F238E27FC236}">
                <a16:creationId xmlns:a16="http://schemas.microsoft.com/office/drawing/2014/main" id="{627E48EF-C265-4746-9CEE-BF615189B469}"/>
              </a:ext>
            </a:extLst>
          </p:cNvPr>
          <p:cNvGrpSpPr/>
          <p:nvPr/>
        </p:nvGrpSpPr>
        <p:grpSpPr>
          <a:xfrm>
            <a:off x="7117141" y="6652382"/>
            <a:ext cx="1013990" cy="968934"/>
            <a:chOff x="4954348" y="6541886"/>
            <a:chExt cx="987302" cy="943434"/>
          </a:xfrm>
          <a:solidFill>
            <a:schemeClr val="bg1"/>
          </a:solidFill>
        </p:grpSpPr>
        <p:sp>
          <p:nvSpPr>
            <p:cNvPr id="18" name="Freeform: Shape 17">
              <a:extLst>
                <a:ext uri="{FF2B5EF4-FFF2-40B4-BE49-F238E27FC236}">
                  <a16:creationId xmlns:a16="http://schemas.microsoft.com/office/drawing/2014/main" id="{4BBAE281-A5B3-46C6-9CE6-498A84C71FA8}"/>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FCDBA5BA-9F0E-460F-B482-2E59865FDD8D}"/>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2B480D63-4544-4879-92ED-BCF64BF3F5EE}"/>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594F989F-EBDE-49D0-8D3D-46FE8C8763ED}"/>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BAA03071-B876-4275-A41E-8319EB0E7F37}"/>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3" name="Google Shape;204;p13">
            <a:extLst>
              <a:ext uri="{FF2B5EF4-FFF2-40B4-BE49-F238E27FC236}">
                <a16:creationId xmlns:a16="http://schemas.microsoft.com/office/drawing/2014/main" id="{F3A6664E-5A1A-42DD-A366-9D065EECA56F}"/>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Our Services</a:t>
            </a:r>
            <a:endParaRPr lang="en-US" sz="6000" b="1"/>
          </a:p>
        </p:txBody>
      </p:sp>
      <p:sp>
        <p:nvSpPr>
          <p:cNvPr id="24" name="Rectangle 23">
            <a:extLst>
              <a:ext uri="{FF2B5EF4-FFF2-40B4-BE49-F238E27FC236}">
                <a16:creationId xmlns:a16="http://schemas.microsoft.com/office/drawing/2014/main" id="{B8411D1A-1BEF-49ED-BECC-853F7C60C7DA}"/>
              </a:ext>
            </a:extLst>
          </p:cNvPr>
          <p:cNvSpPr/>
          <p:nvPr/>
        </p:nvSpPr>
        <p:spPr>
          <a:xfrm>
            <a:off x="1185333" y="3573663"/>
            <a:ext cx="4952177"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961F974C-B348-4CFA-9EFB-B294781002F8}"/>
              </a:ext>
            </a:extLst>
          </p:cNvPr>
          <p:cNvSpPr/>
          <p:nvPr/>
        </p:nvSpPr>
        <p:spPr>
          <a:xfrm>
            <a:off x="1185333" y="6467628"/>
            <a:ext cx="4952177"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DE68D18A-79F4-4619-B5D6-B5BF5077E085}"/>
              </a:ext>
            </a:extLst>
          </p:cNvPr>
          <p:cNvSpPr/>
          <p:nvPr/>
        </p:nvSpPr>
        <p:spPr>
          <a:xfrm>
            <a:off x="12154459" y="3573663"/>
            <a:ext cx="49482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a:extLst>
              <a:ext uri="{FF2B5EF4-FFF2-40B4-BE49-F238E27FC236}">
                <a16:creationId xmlns:a16="http://schemas.microsoft.com/office/drawing/2014/main" id="{66476CC3-E151-4463-98CA-088E409F322B}"/>
              </a:ext>
            </a:extLst>
          </p:cNvPr>
          <p:cNvSpPr/>
          <p:nvPr/>
        </p:nvSpPr>
        <p:spPr>
          <a:xfrm>
            <a:off x="12154459" y="6467628"/>
            <a:ext cx="49482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856388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3"/>
                                        </p:tgtEl>
                                        <p:attrNameLst>
                                          <p:attrName>style.visibility</p:attrName>
                                        </p:attrNameLst>
                                      </p:cBhvr>
                                      <p:to>
                                        <p:strVal val="visible"/>
                                      </p:to>
                                    </p:set>
                                    <p:anim to="" calcmode="lin" valueType="num">
                                      <p:cBhvr>
                                        <p:cTn id="7" dur="750" fill="hold">
                                          <p:stCondLst>
                                            <p:cond delay="0"/>
                                          </p:stCondLst>
                                        </p:cTn>
                                        <p:tgtEl>
                                          <p:spTgt spid="2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3"/>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Effect transition="in" filter="fade">
                                      <p:cBhvr>
                                        <p:cTn id="14" dur="10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Effect transition="in" filter="fade">
                                      <p:cBhvr>
                                        <p:cTn id="19" dur="1000"/>
                                        <p:tgtEl>
                                          <p:spTgt spid="11"/>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000" fill="hold"/>
                                        <p:tgtEl>
                                          <p:spTgt spid="24"/>
                                        </p:tgtEl>
                                        <p:attrNameLst>
                                          <p:attrName>ppt_x</p:attrName>
                                        </p:attrNameLst>
                                      </p:cBhvr>
                                      <p:tavLst>
                                        <p:tav tm="0">
                                          <p:val>
                                            <p:strVal val="0-#ppt_w/2"/>
                                          </p:val>
                                        </p:tav>
                                        <p:tav tm="100000">
                                          <p:val>
                                            <p:strVal val="#ppt_x"/>
                                          </p:val>
                                        </p:tav>
                                      </p:tavLst>
                                    </p:anim>
                                    <p:anim calcmode="lin" valueType="num">
                                      <p:cBhvr additive="base">
                                        <p:cTn id="23" dur="1000" fill="hold"/>
                                        <p:tgtEl>
                                          <p:spTgt spid="24"/>
                                        </p:tgtEl>
                                        <p:attrNameLst>
                                          <p:attrName>ppt_y</p:attrName>
                                        </p:attrNameLst>
                                      </p:cBhvr>
                                      <p:tavLst>
                                        <p:tav tm="0">
                                          <p:val>
                                            <p:strVal val="#ppt_y"/>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1000" fill="hold"/>
                                        <p:tgtEl>
                                          <p:spTgt spid="4"/>
                                        </p:tgtEl>
                                        <p:attrNameLst>
                                          <p:attrName>ppt_w</p:attrName>
                                        </p:attrNameLst>
                                      </p:cBhvr>
                                      <p:tavLst>
                                        <p:tav tm="0">
                                          <p:val>
                                            <p:fltVal val="0"/>
                                          </p:val>
                                        </p:tav>
                                        <p:tav tm="100000">
                                          <p:val>
                                            <p:strVal val="#ppt_w"/>
                                          </p:val>
                                        </p:tav>
                                      </p:tavLst>
                                    </p:anim>
                                    <p:anim calcmode="lin" valueType="num">
                                      <p:cBhvr>
                                        <p:cTn id="33" dur="1000" fill="hold"/>
                                        <p:tgtEl>
                                          <p:spTgt spid="4"/>
                                        </p:tgtEl>
                                        <p:attrNameLst>
                                          <p:attrName>ppt_h</p:attrName>
                                        </p:attrNameLst>
                                      </p:cBhvr>
                                      <p:tavLst>
                                        <p:tav tm="0">
                                          <p:val>
                                            <p:fltVal val="0"/>
                                          </p:val>
                                        </p:tav>
                                        <p:tav tm="100000">
                                          <p:val>
                                            <p:strVal val="#ppt_h"/>
                                          </p:val>
                                        </p:tav>
                                      </p:tavLst>
                                    </p:anim>
                                    <p:animEffect transition="in" filter="fade">
                                      <p:cBhvr>
                                        <p:cTn id="34" dur="1000"/>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1000" fill="hold"/>
                                        <p:tgtEl>
                                          <p:spTgt spid="26"/>
                                        </p:tgtEl>
                                        <p:attrNameLst>
                                          <p:attrName>ppt_x</p:attrName>
                                        </p:attrNameLst>
                                      </p:cBhvr>
                                      <p:tavLst>
                                        <p:tav tm="0">
                                          <p:val>
                                            <p:strVal val="1+#ppt_w/2"/>
                                          </p:val>
                                        </p:tav>
                                        <p:tav tm="100000">
                                          <p:val>
                                            <p:strVal val="#ppt_x"/>
                                          </p:val>
                                        </p:tav>
                                      </p:tavLst>
                                    </p:anim>
                                    <p:anim calcmode="lin" valueType="num">
                                      <p:cBhvr additive="base">
                                        <p:cTn id="38" dur="1000" fill="hold"/>
                                        <p:tgtEl>
                                          <p:spTgt spid="26"/>
                                        </p:tgtEl>
                                        <p:attrNameLst>
                                          <p:attrName>ppt_y</p:attrName>
                                        </p:attrNameLst>
                                      </p:cBhvr>
                                      <p:tavLst>
                                        <p:tav tm="0">
                                          <p:val>
                                            <p:strVal val="#ppt_y"/>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1000" fill="hold"/>
                                        <p:tgtEl>
                                          <p:spTgt spid="10"/>
                                        </p:tgtEl>
                                        <p:attrNameLst>
                                          <p:attrName>ppt_w</p:attrName>
                                        </p:attrNameLst>
                                      </p:cBhvr>
                                      <p:tavLst>
                                        <p:tav tm="0">
                                          <p:val>
                                            <p:fltVal val="0"/>
                                          </p:val>
                                        </p:tav>
                                        <p:tav tm="100000">
                                          <p:val>
                                            <p:strVal val="#ppt_w"/>
                                          </p:val>
                                        </p:tav>
                                      </p:tavLst>
                                    </p:anim>
                                    <p:anim calcmode="lin" valueType="num">
                                      <p:cBhvr>
                                        <p:cTn id="43" dur="1000" fill="hold"/>
                                        <p:tgtEl>
                                          <p:spTgt spid="10"/>
                                        </p:tgtEl>
                                        <p:attrNameLst>
                                          <p:attrName>ppt_h</p:attrName>
                                        </p:attrNameLst>
                                      </p:cBhvr>
                                      <p:tavLst>
                                        <p:tav tm="0">
                                          <p:val>
                                            <p:fltVal val="0"/>
                                          </p:val>
                                        </p:tav>
                                        <p:tav tm="100000">
                                          <p:val>
                                            <p:strVal val="#ppt_h"/>
                                          </p:val>
                                        </p:tav>
                                      </p:tavLst>
                                    </p:anim>
                                    <p:animEffect transition="in" filter="fade">
                                      <p:cBhvr>
                                        <p:cTn id="44" dur="1000"/>
                                        <p:tgtEl>
                                          <p:spTgt spid="10"/>
                                        </p:tgtEl>
                                      </p:cBhvr>
                                    </p:animEffect>
                                  </p:childTnLst>
                                </p:cTn>
                              </p:par>
                              <p:par>
                                <p:cTn id="45" presetID="53" presetClass="entr" presetSubtype="16"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1000" fill="hold"/>
                                        <p:tgtEl>
                                          <p:spTgt spid="17"/>
                                        </p:tgtEl>
                                        <p:attrNameLst>
                                          <p:attrName>ppt_w</p:attrName>
                                        </p:attrNameLst>
                                      </p:cBhvr>
                                      <p:tavLst>
                                        <p:tav tm="0">
                                          <p:val>
                                            <p:fltVal val="0"/>
                                          </p:val>
                                        </p:tav>
                                        <p:tav tm="100000">
                                          <p:val>
                                            <p:strVal val="#ppt_w"/>
                                          </p:val>
                                        </p:tav>
                                      </p:tavLst>
                                    </p:anim>
                                    <p:anim calcmode="lin" valueType="num">
                                      <p:cBhvr>
                                        <p:cTn id="48" dur="1000" fill="hold"/>
                                        <p:tgtEl>
                                          <p:spTgt spid="17"/>
                                        </p:tgtEl>
                                        <p:attrNameLst>
                                          <p:attrName>ppt_h</p:attrName>
                                        </p:attrNameLst>
                                      </p:cBhvr>
                                      <p:tavLst>
                                        <p:tav tm="0">
                                          <p:val>
                                            <p:fltVal val="0"/>
                                          </p:val>
                                        </p:tav>
                                        <p:tav tm="100000">
                                          <p:val>
                                            <p:strVal val="#ppt_h"/>
                                          </p:val>
                                        </p:tav>
                                      </p:tavLst>
                                    </p:anim>
                                    <p:animEffect transition="in" filter="fade">
                                      <p:cBhvr>
                                        <p:cTn id="49" dur="1000"/>
                                        <p:tgtEl>
                                          <p:spTgt spid="17"/>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25"/>
                                        </p:tgtEl>
                                        <p:attrNameLst>
                                          <p:attrName>style.visibility</p:attrName>
                                        </p:attrNameLst>
                                      </p:cBhvr>
                                      <p:to>
                                        <p:strVal val="visible"/>
                                      </p:to>
                                    </p:set>
                                    <p:anim calcmode="lin" valueType="num">
                                      <p:cBhvr additive="base">
                                        <p:cTn id="52" dur="1000" fill="hold"/>
                                        <p:tgtEl>
                                          <p:spTgt spid="25"/>
                                        </p:tgtEl>
                                        <p:attrNameLst>
                                          <p:attrName>ppt_x</p:attrName>
                                        </p:attrNameLst>
                                      </p:cBhvr>
                                      <p:tavLst>
                                        <p:tav tm="0">
                                          <p:val>
                                            <p:strVal val="0-#ppt_w/2"/>
                                          </p:val>
                                        </p:tav>
                                        <p:tav tm="100000">
                                          <p:val>
                                            <p:strVal val="#ppt_x"/>
                                          </p:val>
                                        </p:tav>
                                      </p:tavLst>
                                    </p:anim>
                                    <p:anim calcmode="lin" valueType="num">
                                      <p:cBhvr additive="base">
                                        <p:cTn id="53" dur="1000" fill="hold"/>
                                        <p:tgtEl>
                                          <p:spTgt spid="25"/>
                                        </p:tgtEl>
                                        <p:attrNameLst>
                                          <p:attrName>ppt_y</p:attrName>
                                        </p:attrNameLst>
                                      </p:cBhvr>
                                      <p:tavLst>
                                        <p:tav tm="0">
                                          <p:val>
                                            <p:strVal val="#ppt_y"/>
                                          </p:val>
                                        </p:tav>
                                        <p:tav tm="100000">
                                          <p:val>
                                            <p:strVal val="#ppt_y"/>
                                          </p:val>
                                        </p:tav>
                                      </p:tavLst>
                                    </p:anim>
                                  </p:childTnLst>
                                </p:cTn>
                              </p:par>
                            </p:childTnLst>
                          </p:cTn>
                        </p:par>
                        <p:par>
                          <p:cTn id="54" fill="hold">
                            <p:stCondLst>
                              <p:cond delay="3975"/>
                            </p:stCondLst>
                            <p:childTnLst>
                              <p:par>
                                <p:cTn id="55" presetID="53" presetClass="entr" presetSubtype="16"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p:cTn id="57" dur="1000" fill="hold"/>
                                        <p:tgtEl>
                                          <p:spTgt spid="3"/>
                                        </p:tgtEl>
                                        <p:attrNameLst>
                                          <p:attrName>ppt_w</p:attrName>
                                        </p:attrNameLst>
                                      </p:cBhvr>
                                      <p:tavLst>
                                        <p:tav tm="0">
                                          <p:val>
                                            <p:fltVal val="0"/>
                                          </p:val>
                                        </p:tav>
                                        <p:tav tm="100000">
                                          <p:val>
                                            <p:strVal val="#ppt_w"/>
                                          </p:val>
                                        </p:tav>
                                      </p:tavLst>
                                    </p:anim>
                                    <p:anim calcmode="lin" valueType="num">
                                      <p:cBhvr>
                                        <p:cTn id="58" dur="1000" fill="hold"/>
                                        <p:tgtEl>
                                          <p:spTgt spid="3"/>
                                        </p:tgtEl>
                                        <p:attrNameLst>
                                          <p:attrName>ppt_h</p:attrName>
                                        </p:attrNameLst>
                                      </p:cBhvr>
                                      <p:tavLst>
                                        <p:tav tm="0">
                                          <p:val>
                                            <p:fltVal val="0"/>
                                          </p:val>
                                        </p:tav>
                                        <p:tav tm="100000">
                                          <p:val>
                                            <p:strVal val="#ppt_h"/>
                                          </p:val>
                                        </p:tav>
                                      </p:tavLst>
                                    </p:anim>
                                    <p:animEffect transition="in" filter="fade">
                                      <p:cBhvr>
                                        <p:cTn id="59" dur="1000"/>
                                        <p:tgtEl>
                                          <p:spTgt spid="3"/>
                                        </p:tgtEl>
                                      </p:cBhvr>
                                    </p:animEffect>
                                  </p:childTnLst>
                                </p:cTn>
                              </p:par>
                              <p:par>
                                <p:cTn id="60" presetID="53" presetClass="entr" presetSubtype="16" fill="hold" nodeType="with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p:cTn id="62" dur="1000" fill="hold"/>
                                        <p:tgtEl>
                                          <p:spTgt spid="5"/>
                                        </p:tgtEl>
                                        <p:attrNameLst>
                                          <p:attrName>ppt_w</p:attrName>
                                        </p:attrNameLst>
                                      </p:cBhvr>
                                      <p:tavLst>
                                        <p:tav tm="0">
                                          <p:val>
                                            <p:fltVal val="0"/>
                                          </p:val>
                                        </p:tav>
                                        <p:tav tm="100000">
                                          <p:val>
                                            <p:strVal val="#ppt_w"/>
                                          </p:val>
                                        </p:tav>
                                      </p:tavLst>
                                    </p:anim>
                                    <p:anim calcmode="lin" valueType="num">
                                      <p:cBhvr>
                                        <p:cTn id="63" dur="1000" fill="hold"/>
                                        <p:tgtEl>
                                          <p:spTgt spid="5"/>
                                        </p:tgtEl>
                                        <p:attrNameLst>
                                          <p:attrName>ppt_h</p:attrName>
                                        </p:attrNameLst>
                                      </p:cBhvr>
                                      <p:tavLst>
                                        <p:tav tm="0">
                                          <p:val>
                                            <p:fltVal val="0"/>
                                          </p:val>
                                        </p:tav>
                                        <p:tav tm="100000">
                                          <p:val>
                                            <p:strVal val="#ppt_h"/>
                                          </p:val>
                                        </p:tav>
                                      </p:tavLst>
                                    </p:anim>
                                    <p:animEffect transition="in" filter="fade">
                                      <p:cBhvr>
                                        <p:cTn id="64" dur="1000"/>
                                        <p:tgtEl>
                                          <p:spTgt spid="5"/>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1000" fill="hold"/>
                                        <p:tgtEl>
                                          <p:spTgt spid="27"/>
                                        </p:tgtEl>
                                        <p:attrNameLst>
                                          <p:attrName>ppt_x</p:attrName>
                                        </p:attrNameLst>
                                      </p:cBhvr>
                                      <p:tavLst>
                                        <p:tav tm="0">
                                          <p:val>
                                            <p:strVal val="1+#ppt_w/2"/>
                                          </p:val>
                                        </p:tav>
                                        <p:tav tm="100000">
                                          <p:val>
                                            <p:strVal val="#ppt_x"/>
                                          </p:val>
                                        </p:tav>
                                      </p:tavLst>
                                    </p:anim>
                                    <p:anim calcmode="lin" valueType="num">
                                      <p:cBhvr additive="base">
                                        <p:cTn id="68"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9" grpId="0" animBg="1"/>
      <p:bldP spid="10" grpId="0" animBg="1"/>
      <p:bldP spid="23" grpId="0"/>
      <p:bldP spid="24" grpId="0"/>
      <p:bldP spid="25" grpId="0"/>
      <p:bldP spid="26" grpId="0"/>
      <p:bldP spid="2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86AA62E-670D-4800-BAE7-0D9A14D95C10}"/>
              </a:ext>
            </a:extLst>
          </p:cNvPr>
          <p:cNvSpPr txBox="1"/>
          <p:nvPr/>
        </p:nvSpPr>
        <p:spPr>
          <a:xfrm>
            <a:off x="10609979" y="2215701"/>
            <a:ext cx="475192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latin typeface="+mj-lt"/>
              </a:rPr>
              <a:t>Our Portfolios</a:t>
            </a:r>
            <a:endParaRPr lang="en-US" sz="6000">
              <a:latin typeface="+mj-lt"/>
            </a:endParaRP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0E85337-A54A-6091-FA07-5D9ADE42A3B3}"/>
              </a:ext>
            </a:extLst>
          </p:cNvPr>
          <p:cNvSpPr/>
          <p:nvPr/>
        </p:nvSpPr>
        <p:spPr>
          <a:xfrm>
            <a:off x="10615079" y="4958478"/>
            <a:ext cx="6187021" cy="3525902"/>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 er eleifend ex mea. His at soluta.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a:t>
            </a:r>
          </a:p>
        </p:txBody>
      </p:sp>
      <p:sp>
        <p:nvSpPr>
          <p:cNvPr id="9" name="Picture Placeholder 8">
            <a:extLst>
              <a:ext uri="{FF2B5EF4-FFF2-40B4-BE49-F238E27FC236}">
                <a16:creationId xmlns:a16="http://schemas.microsoft.com/office/drawing/2014/main" id="{38E376E5-9BBD-C387-B608-3AD32DC5174C}"/>
              </a:ext>
            </a:extLst>
          </p:cNvPr>
          <p:cNvSpPr>
            <a:spLocks noGrp="1"/>
          </p:cNvSpPr>
          <p:nvPr>
            <p:ph type="pic" sz="quarter" idx="11"/>
          </p:nvPr>
        </p:nvSpPr>
        <p:spPr/>
      </p:sp>
      <p:sp>
        <p:nvSpPr>
          <p:cNvPr id="10" name="Picture Placeholder 9">
            <a:extLst>
              <a:ext uri="{FF2B5EF4-FFF2-40B4-BE49-F238E27FC236}">
                <a16:creationId xmlns:a16="http://schemas.microsoft.com/office/drawing/2014/main" id="{8AF2E453-DFA3-15FC-AB22-EFB2F5BE7DD0}"/>
              </a:ext>
            </a:extLst>
          </p:cNvPr>
          <p:cNvSpPr>
            <a:spLocks noGrp="1"/>
          </p:cNvSpPr>
          <p:nvPr>
            <p:ph type="pic" sz="quarter" idx="12"/>
          </p:nvPr>
        </p:nvSpPr>
        <p:spPr/>
      </p:sp>
      <p:sp>
        <p:nvSpPr>
          <p:cNvPr id="11" name="Picture Placeholder 10">
            <a:extLst>
              <a:ext uri="{FF2B5EF4-FFF2-40B4-BE49-F238E27FC236}">
                <a16:creationId xmlns:a16="http://schemas.microsoft.com/office/drawing/2014/main" id="{F5A34FB5-E8FD-B126-9AFC-CF157B7E9BDB}"/>
              </a:ext>
            </a:extLst>
          </p:cNvPr>
          <p:cNvSpPr>
            <a:spLocks noGrp="1"/>
          </p:cNvSpPr>
          <p:nvPr>
            <p:ph type="pic" sz="quarter" idx="13"/>
          </p:nvPr>
        </p:nvSpPr>
        <p:spPr/>
      </p:sp>
      <p:sp>
        <p:nvSpPr>
          <p:cNvPr id="3" name="Picture Placeholder 2">
            <a:extLst>
              <a:ext uri="{FF2B5EF4-FFF2-40B4-BE49-F238E27FC236}">
                <a16:creationId xmlns:a16="http://schemas.microsoft.com/office/drawing/2014/main" id="{BA74E951-7F9F-9B19-2838-C4C92E6BAA1C}"/>
              </a:ext>
            </a:extLst>
          </p:cNvPr>
          <p:cNvSpPr>
            <a:spLocks noGrp="1"/>
          </p:cNvSpPr>
          <p:nvPr>
            <p:ph type="pic" sz="quarter" idx="10"/>
          </p:nvPr>
        </p:nvSpPr>
        <p:spPr/>
      </p:sp>
    </p:spTree>
    <p:extLst>
      <p:ext uri="{BB962C8B-B14F-4D97-AF65-F5344CB8AC3E}">
        <p14:creationId xmlns:p14="http://schemas.microsoft.com/office/powerpoint/2010/main" val="1734874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DFFB6235-8563-4448-1DE7-6CDD8C690F40}"/>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Our Portfolios</a:t>
            </a:r>
            <a:endParaRPr lang="en-US" sz="6000" b="1"/>
          </a:p>
        </p:txBody>
      </p:sp>
      <p:sp>
        <p:nvSpPr>
          <p:cNvPr id="6" name="Rectangle 5"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3438B42C-0E2B-BFEE-B912-E575EAFF818B}"/>
              </a:ext>
            </a:extLst>
          </p:cNvPr>
          <p:cNvSpPr/>
          <p:nvPr/>
        </p:nvSpPr>
        <p:spPr>
          <a:xfrm>
            <a:off x="2914650" y="7869663"/>
            <a:ext cx="12458700" cy="1025474"/>
          </a:xfrm>
          <a:prstGeom prst="rect">
            <a:avLst/>
          </a:prstGeom>
        </p:spPr>
        <p:txBody>
          <a:bodyPr>
            <a:spAutoFit/>
          </a:bodyPr>
          <a:lstStyle/>
          <a:p>
            <a:pPr algn="ctr" eaLnBrk="1" fontAlgn="auto" hangingPunct="1">
              <a:lnSpc>
                <a:spcPct val="150000"/>
              </a:lnSpc>
              <a:spcBef>
                <a:spcPts val="1200"/>
              </a:spcBef>
              <a:spcAft>
                <a:spcPts val="0"/>
              </a:spcAft>
              <a:defRPr/>
            </a:pPr>
            <a:r>
              <a:rPr lang="es-ES" altLang="zh-CN" sz="1400">
                <a:solidFill>
                  <a:schemeClr val="bg1">
                    <a:lumMod val="65000"/>
                  </a:schemeClr>
                </a:solidFill>
                <a:ea typeface="Lato Light" panose="020F0502020204030203" pitchFamily="34" charset="0"/>
                <a:cs typeface="Poppins ExtraLight" panose="00000300000000000000" pitchFamily="50" charset="0"/>
              </a:rPr>
              <a:t>Lorem ipsum dolor sit amet, feugiat delicata liberavisse id cum</a:t>
            </a:r>
            <a:r>
              <a:rPr lang="en-US" altLang="zh-CN" sz="1400">
                <a:solidFill>
                  <a:schemeClr val="bg1">
                    <a:lumMod val="65000"/>
                  </a:schemeClr>
                </a:solidFill>
                <a:ea typeface="Lato Light" panose="020F0502020204030203" pitchFamily="34" charset="0"/>
                <a:cs typeface="Poppins ExtraLight" panose="00000300000000000000" pitchFamily="50" charset="0"/>
              </a:rPr>
              <a:t>. </a:t>
            </a:r>
            <a:r>
              <a:rPr lang="es-ES" altLang="zh-CN" sz="1400">
                <a:solidFill>
                  <a:schemeClr val="bg1">
                    <a:lumMod val="65000"/>
                  </a:schemeClr>
                </a:solidFill>
                <a:ea typeface="Lato Light" panose="020F0502020204030203" pitchFamily="34" charset="0"/>
                <a:cs typeface="Poppins ExtraLight" panose="00000300000000000000" pitchFamily="50"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Poppins ExtraLight" panose="00000300000000000000" pitchFamily="50" charset="0"/>
              </a:rPr>
              <a:t>. </a:t>
            </a:r>
            <a:r>
              <a:rPr lang="es-ES" altLang="zh-CN" sz="1400">
                <a:solidFill>
                  <a:schemeClr val="bg1">
                    <a:lumMod val="65000"/>
                  </a:schemeClr>
                </a:solidFill>
                <a:ea typeface="Lato Light" panose="020F0502020204030203" pitchFamily="34" charset="0"/>
                <a:cs typeface="Poppins ExtraLight" panose="00000300000000000000" pitchFamily="50" charset="0"/>
              </a:rPr>
              <a:t>No quo maiorum intelleget. Mea cu case ludus integre. </a:t>
            </a:r>
          </a:p>
        </p:txBody>
      </p:sp>
      <p:sp>
        <p:nvSpPr>
          <p:cNvPr id="7" name="Picture Placeholder 6">
            <a:extLst>
              <a:ext uri="{FF2B5EF4-FFF2-40B4-BE49-F238E27FC236}">
                <a16:creationId xmlns:a16="http://schemas.microsoft.com/office/drawing/2014/main" id="{7C5D2DD6-882E-A0D2-439A-2EE657CF4005}"/>
              </a:ext>
            </a:extLst>
          </p:cNvPr>
          <p:cNvSpPr>
            <a:spLocks noGrp="1"/>
          </p:cNvSpPr>
          <p:nvPr>
            <p:ph type="pic" sz="quarter" idx="10"/>
          </p:nvPr>
        </p:nvSpPr>
        <p:spPr/>
      </p:sp>
      <p:sp>
        <p:nvSpPr>
          <p:cNvPr id="8" name="Picture Placeholder 7">
            <a:extLst>
              <a:ext uri="{FF2B5EF4-FFF2-40B4-BE49-F238E27FC236}">
                <a16:creationId xmlns:a16="http://schemas.microsoft.com/office/drawing/2014/main" id="{B1932E62-E41F-FEE1-28C5-AA8EBFA602C3}"/>
              </a:ext>
            </a:extLst>
          </p:cNvPr>
          <p:cNvSpPr>
            <a:spLocks noGrp="1"/>
          </p:cNvSpPr>
          <p:nvPr>
            <p:ph type="pic" sz="quarter" idx="11"/>
          </p:nvPr>
        </p:nvSpPr>
        <p:spPr/>
      </p:sp>
      <p:sp>
        <p:nvSpPr>
          <p:cNvPr id="9" name="Picture Placeholder 8">
            <a:extLst>
              <a:ext uri="{FF2B5EF4-FFF2-40B4-BE49-F238E27FC236}">
                <a16:creationId xmlns:a16="http://schemas.microsoft.com/office/drawing/2014/main" id="{3F65A1C2-F75F-5020-4FB1-EB77546A0E1A}"/>
              </a:ext>
            </a:extLst>
          </p:cNvPr>
          <p:cNvSpPr>
            <a:spLocks noGrp="1"/>
          </p:cNvSpPr>
          <p:nvPr>
            <p:ph type="pic" sz="quarter" idx="12"/>
          </p:nvPr>
        </p:nvSpPr>
        <p:spPr/>
      </p:sp>
    </p:spTree>
    <p:extLst>
      <p:ext uri="{BB962C8B-B14F-4D97-AF65-F5344CB8AC3E}">
        <p14:creationId xmlns:p14="http://schemas.microsoft.com/office/powerpoint/2010/main" val="948755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a:extLst>
              <a:ext uri="{FF2B5EF4-FFF2-40B4-BE49-F238E27FC236}">
                <a16:creationId xmlns:a16="http://schemas.microsoft.com/office/drawing/2014/main" id="{C0B8375A-FA9B-5E56-8412-2F7AB3C38A6C}"/>
              </a:ext>
            </a:extLst>
          </p:cNvPr>
          <p:cNvSpPr>
            <a:spLocks noGrp="1"/>
          </p:cNvSpPr>
          <p:nvPr>
            <p:ph type="pic" sz="quarter" idx="10"/>
          </p:nvPr>
        </p:nvSpPr>
        <p:spPr/>
      </p:sp>
      <p:sp>
        <p:nvSpPr>
          <p:cNvPr id="3" name="TextBox 2">
            <a:extLst>
              <a:ext uri="{FF2B5EF4-FFF2-40B4-BE49-F238E27FC236}">
                <a16:creationId xmlns:a16="http://schemas.microsoft.com/office/drawing/2014/main" id="{088434A4-1ED1-423C-9A38-176926D5889E}"/>
              </a:ext>
            </a:extLst>
          </p:cNvPr>
          <p:cNvSpPr txBox="1"/>
          <p:nvPr/>
        </p:nvSpPr>
        <p:spPr>
          <a:xfrm>
            <a:off x="1760632" y="2215701"/>
            <a:ext cx="425916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latin typeface="+mj-lt"/>
              </a:rPr>
              <a:t>Our Services</a:t>
            </a:r>
            <a:endParaRPr lang="en-US" sz="6000">
              <a:latin typeface="+mj-lt"/>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AE1FC65-DEDC-47FC-8C28-598A6E2D708F}"/>
              </a:ext>
            </a:extLst>
          </p:cNvPr>
          <p:cNvSpPr/>
          <p:nvPr/>
        </p:nvSpPr>
        <p:spPr>
          <a:xfrm>
            <a:off x="1760632" y="4958478"/>
            <a:ext cx="4628594" cy="3156570"/>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grpSp>
        <p:nvGrpSpPr>
          <p:cNvPr id="26" name="Group 25">
            <a:extLst>
              <a:ext uri="{FF2B5EF4-FFF2-40B4-BE49-F238E27FC236}">
                <a16:creationId xmlns:a16="http://schemas.microsoft.com/office/drawing/2014/main" id="{9BCFC6E9-FF0B-439D-28C2-34B6651E8F5F}"/>
              </a:ext>
            </a:extLst>
          </p:cNvPr>
          <p:cNvGrpSpPr/>
          <p:nvPr/>
        </p:nvGrpSpPr>
        <p:grpSpPr>
          <a:xfrm>
            <a:off x="10944194" y="1195282"/>
            <a:ext cx="2900976" cy="2900982"/>
            <a:chOff x="10944194" y="1195282"/>
            <a:chExt cx="2900976" cy="2900982"/>
          </a:xfrm>
        </p:grpSpPr>
        <p:sp>
          <p:nvSpPr>
            <p:cNvPr id="6" name="Rounded Rectangle 8">
              <a:extLst>
                <a:ext uri="{FF2B5EF4-FFF2-40B4-BE49-F238E27FC236}">
                  <a16:creationId xmlns:a16="http://schemas.microsoft.com/office/drawing/2014/main" id="{E7430EC9-971D-4307-A929-7D546411B5E8}"/>
                </a:ext>
              </a:extLst>
            </p:cNvPr>
            <p:cNvSpPr/>
            <p:nvPr/>
          </p:nvSpPr>
          <p:spPr>
            <a:xfrm rot="2700000">
              <a:off x="10944191" y="1195285"/>
              <a:ext cx="2900982" cy="2900976"/>
            </a:xfrm>
            <a:prstGeom prst="ellipse">
              <a:avLst/>
            </a:prstGeom>
            <a:solidFill>
              <a:schemeClr val="accent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dirty="0">
                <a:latin typeface="Microsoft YaHei Light" panose="020B0502040204020203" pitchFamily="34" charset="-122"/>
                <a:ea typeface="Microsoft YaHei Light" panose="020B0502040204020203" pitchFamily="34" charset="-122"/>
                <a:sym typeface="+mn-lt"/>
              </a:endParaRPr>
            </a:p>
          </p:txBody>
        </p:sp>
        <p:grpSp>
          <p:nvGrpSpPr>
            <p:cNvPr id="7" name="Graphic 2">
              <a:extLst>
                <a:ext uri="{FF2B5EF4-FFF2-40B4-BE49-F238E27FC236}">
                  <a16:creationId xmlns:a16="http://schemas.microsoft.com/office/drawing/2014/main" id="{B589614B-2FA1-4F89-96DE-31B37191A2B6}"/>
                </a:ext>
              </a:extLst>
            </p:cNvPr>
            <p:cNvGrpSpPr/>
            <p:nvPr/>
          </p:nvGrpSpPr>
          <p:grpSpPr>
            <a:xfrm>
              <a:off x="11921220" y="1711077"/>
              <a:ext cx="893538" cy="879196"/>
              <a:chOff x="13185684" y="3434558"/>
              <a:chExt cx="1234415" cy="1214603"/>
            </a:xfrm>
            <a:solidFill>
              <a:schemeClr val="bg1"/>
            </a:solidFill>
          </p:grpSpPr>
          <p:sp>
            <p:nvSpPr>
              <p:cNvPr id="9" name="Freeform: Shape 8">
                <a:extLst>
                  <a:ext uri="{FF2B5EF4-FFF2-40B4-BE49-F238E27FC236}">
                    <a16:creationId xmlns:a16="http://schemas.microsoft.com/office/drawing/2014/main" id="{3A753175-712D-4FB7-85D3-FC4E10C864E6}"/>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10" name="Freeform: Shape 9">
                <a:extLst>
                  <a:ext uri="{FF2B5EF4-FFF2-40B4-BE49-F238E27FC236}">
                    <a16:creationId xmlns:a16="http://schemas.microsoft.com/office/drawing/2014/main" id="{11E477B1-0BD5-4E3D-A973-C3CBA4298A84}"/>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8" name="TextBox 7">
              <a:extLst>
                <a:ext uri="{FF2B5EF4-FFF2-40B4-BE49-F238E27FC236}">
                  <a16:creationId xmlns:a16="http://schemas.microsoft.com/office/drawing/2014/main" id="{94FA3291-15F4-4EE0-8C8A-698C90CCB015}"/>
                </a:ext>
              </a:extLst>
            </p:cNvPr>
            <p:cNvSpPr txBox="1"/>
            <p:nvPr/>
          </p:nvSpPr>
          <p:spPr>
            <a:xfrm>
              <a:off x="11077391" y="2821723"/>
              <a:ext cx="2634582" cy="707886"/>
            </a:xfrm>
            <a:prstGeom prst="rect">
              <a:avLst/>
            </a:prstGeom>
            <a:noFill/>
          </p:spPr>
          <p:txBody>
            <a:bodyPr wrap="square" rtlCol="0">
              <a:spAutoFit/>
            </a:bodyPr>
            <a:lstStyle/>
            <a:p>
              <a:pPr algn="ctr"/>
              <a:r>
                <a:rPr lang="en-US" sz="2000">
                  <a:solidFill>
                    <a:schemeClr val="bg1"/>
                  </a:solidFill>
                </a:rPr>
                <a:t>Slides should be simple.</a:t>
              </a:r>
            </a:p>
          </p:txBody>
        </p:sp>
      </p:grpSp>
      <p:grpSp>
        <p:nvGrpSpPr>
          <p:cNvPr id="27" name="Group 26">
            <a:extLst>
              <a:ext uri="{FF2B5EF4-FFF2-40B4-BE49-F238E27FC236}">
                <a16:creationId xmlns:a16="http://schemas.microsoft.com/office/drawing/2014/main" id="{85922FD1-DBB9-9C39-8419-47799A800052}"/>
              </a:ext>
            </a:extLst>
          </p:cNvPr>
          <p:cNvGrpSpPr/>
          <p:nvPr/>
        </p:nvGrpSpPr>
        <p:grpSpPr>
          <a:xfrm>
            <a:off x="13557624" y="3693009"/>
            <a:ext cx="2900976" cy="2900982"/>
            <a:chOff x="13557624" y="3693009"/>
            <a:chExt cx="2900976" cy="2900982"/>
          </a:xfrm>
        </p:grpSpPr>
        <p:sp>
          <p:nvSpPr>
            <p:cNvPr id="12" name="Rounded Rectangle 25">
              <a:extLst>
                <a:ext uri="{FF2B5EF4-FFF2-40B4-BE49-F238E27FC236}">
                  <a16:creationId xmlns:a16="http://schemas.microsoft.com/office/drawing/2014/main" id="{EB5A03F8-0974-4B24-B22A-0648005046B9}"/>
                </a:ext>
              </a:extLst>
            </p:cNvPr>
            <p:cNvSpPr/>
            <p:nvPr/>
          </p:nvSpPr>
          <p:spPr>
            <a:xfrm rot="2700000">
              <a:off x="13557621" y="3693012"/>
              <a:ext cx="2900982" cy="2900976"/>
            </a:xfrm>
            <a:prstGeom prst="ellipse">
              <a:avLst/>
            </a:prstGeom>
            <a:solidFill>
              <a:schemeClr val="accent2"/>
            </a:solidFill>
            <a:ln>
              <a:noFill/>
            </a:ln>
            <a:effectLst>
              <a:outerShdw blurRad="381000" dist="63500" dir="8100000" sx="103000" sy="103000" algn="tr" rotWithShape="0">
                <a:schemeClr val="accent2">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dirty="0">
                <a:latin typeface="Microsoft YaHei Light" panose="020B0502040204020203" pitchFamily="34" charset="-122"/>
                <a:ea typeface="Microsoft YaHei Light" panose="020B0502040204020203" pitchFamily="34" charset="-122"/>
                <a:sym typeface="+mn-lt"/>
              </a:endParaRPr>
            </a:p>
          </p:txBody>
        </p:sp>
        <p:grpSp>
          <p:nvGrpSpPr>
            <p:cNvPr id="13" name="Graphic 4">
              <a:extLst>
                <a:ext uri="{FF2B5EF4-FFF2-40B4-BE49-F238E27FC236}">
                  <a16:creationId xmlns:a16="http://schemas.microsoft.com/office/drawing/2014/main" id="{39A39641-3955-4277-A3AC-E427FC27A50F}"/>
                </a:ext>
              </a:extLst>
            </p:cNvPr>
            <p:cNvGrpSpPr/>
            <p:nvPr/>
          </p:nvGrpSpPr>
          <p:grpSpPr>
            <a:xfrm>
              <a:off x="14552477" y="4297680"/>
              <a:ext cx="911270" cy="911314"/>
              <a:chOff x="10884230" y="3442838"/>
              <a:chExt cx="1234377" cy="1234439"/>
            </a:xfrm>
            <a:solidFill>
              <a:schemeClr val="bg1"/>
            </a:solidFill>
          </p:grpSpPr>
          <p:sp>
            <p:nvSpPr>
              <p:cNvPr id="15" name="Freeform: Shape 14">
                <a:extLst>
                  <a:ext uri="{FF2B5EF4-FFF2-40B4-BE49-F238E27FC236}">
                    <a16:creationId xmlns:a16="http://schemas.microsoft.com/office/drawing/2014/main" id="{CA511A9C-F2FE-4F00-9A40-A24D2F2BD2D3}"/>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761D3383-1BCF-4318-8CCF-4B6CE1BD9D7E}"/>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36C81427-CB49-4ED4-B389-736C66FB5460}"/>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EC0EC55E-3C46-4645-86ED-2325FD68ED78}"/>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CDDE00E2-0B1E-46BF-9F4E-9DA7083C0D22}"/>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4F17CF71-5D45-42E4-BA68-7CAC0B9426AD}"/>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sp>
          <p:nvSpPr>
            <p:cNvPr id="14" name="TextBox 13">
              <a:extLst>
                <a:ext uri="{FF2B5EF4-FFF2-40B4-BE49-F238E27FC236}">
                  <a16:creationId xmlns:a16="http://schemas.microsoft.com/office/drawing/2014/main" id="{5D4F2BCB-3BF1-4836-B4A8-6DE9F54ECAA5}"/>
                </a:ext>
              </a:extLst>
            </p:cNvPr>
            <p:cNvSpPr txBox="1"/>
            <p:nvPr/>
          </p:nvSpPr>
          <p:spPr>
            <a:xfrm>
              <a:off x="13690821" y="5380657"/>
              <a:ext cx="2634582" cy="707886"/>
            </a:xfrm>
            <a:prstGeom prst="rect">
              <a:avLst/>
            </a:prstGeom>
            <a:noFill/>
          </p:spPr>
          <p:txBody>
            <a:bodyPr wrap="square" rtlCol="0">
              <a:spAutoFit/>
            </a:bodyPr>
            <a:lstStyle/>
            <a:p>
              <a:pPr algn="ctr"/>
              <a:r>
                <a:rPr lang="en-US" sz="2000">
                  <a:solidFill>
                    <a:schemeClr val="bg1"/>
                  </a:solidFill>
                </a:rPr>
                <a:t>Slides should be creative.</a:t>
              </a:r>
            </a:p>
          </p:txBody>
        </p:sp>
      </p:grpSp>
      <p:grpSp>
        <p:nvGrpSpPr>
          <p:cNvPr id="28" name="Group 27">
            <a:extLst>
              <a:ext uri="{FF2B5EF4-FFF2-40B4-BE49-F238E27FC236}">
                <a16:creationId xmlns:a16="http://schemas.microsoft.com/office/drawing/2014/main" id="{8D9618BA-5477-75A5-4B7F-E4576085E4CD}"/>
              </a:ext>
            </a:extLst>
          </p:cNvPr>
          <p:cNvGrpSpPr/>
          <p:nvPr/>
        </p:nvGrpSpPr>
        <p:grpSpPr>
          <a:xfrm>
            <a:off x="10944194" y="6190736"/>
            <a:ext cx="2900976" cy="2900982"/>
            <a:chOff x="10944194" y="6190736"/>
            <a:chExt cx="2900976" cy="2900982"/>
          </a:xfrm>
        </p:grpSpPr>
        <p:sp>
          <p:nvSpPr>
            <p:cNvPr id="22" name="Rounded Rectangle 9">
              <a:extLst>
                <a:ext uri="{FF2B5EF4-FFF2-40B4-BE49-F238E27FC236}">
                  <a16:creationId xmlns:a16="http://schemas.microsoft.com/office/drawing/2014/main" id="{5EAD1BE5-3E47-4FD7-BE34-DFC57918D81E}"/>
                </a:ext>
              </a:extLst>
            </p:cNvPr>
            <p:cNvSpPr/>
            <p:nvPr/>
          </p:nvSpPr>
          <p:spPr>
            <a:xfrm rot="2700000">
              <a:off x="10944191" y="6190739"/>
              <a:ext cx="2900982" cy="2900976"/>
            </a:xfrm>
            <a:prstGeom prst="ellipse">
              <a:avLst/>
            </a:prstGeom>
            <a:solidFill>
              <a:schemeClr val="accent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dirty="0">
                <a:latin typeface="Microsoft YaHei Light" panose="020B0502040204020203" pitchFamily="34" charset="-122"/>
                <a:ea typeface="Microsoft YaHei Light" panose="020B0502040204020203" pitchFamily="34" charset="-122"/>
                <a:sym typeface="+mn-lt"/>
              </a:endParaRPr>
            </a:p>
          </p:txBody>
        </p:sp>
        <p:sp>
          <p:nvSpPr>
            <p:cNvPr id="23" name="Freeform: Shape 22">
              <a:extLst>
                <a:ext uri="{FF2B5EF4-FFF2-40B4-BE49-F238E27FC236}">
                  <a16:creationId xmlns:a16="http://schemas.microsoft.com/office/drawing/2014/main" id="{ECF43F82-D4D2-4C3A-B394-56D325924C70}"/>
                </a:ext>
              </a:extLst>
            </p:cNvPr>
            <p:cNvSpPr/>
            <p:nvPr/>
          </p:nvSpPr>
          <p:spPr>
            <a:xfrm>
              <a:off x="11939117" y="6716318"/>
              <a:ext cx="911130" cy="911142"/>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sp>
          <p:nvSpPr>
            <p:cNvPr id="24" name="TextBox 23">
              <a:extLst>
                <a:ext uri="{FF2B5EF4-FFF2-40B4-BE49-F238E27FC236}">
                  <a16:creationId xmlns:a16="http://schemas.microsoft.com/office/drawing/2014/main" id="{B033BCB3-562C-4A21-A51F-171D4229C431}"/>
                </a:ext>
              </a:extLst>
            </p:cNvPr>
            <p:cNvSpPr txBox="1"/>
            <p:nvPr/>
          </p:nvSpPr>
          <p:spPr>
            <a:xfrm>
              <a:off x="11077391" y="7800723"/>
              <a:ext cx="2634582" cy="707886"/>
            </a:xfrm>
            <a:prstGeom prst="rect">
              <a:avLst/>
            </a:prstGeom>
            <a:noFill/>
          </p:spPr>
          <p:txBody>
            <a:bodyPr wrap="square" rtlCol="0">
              <a:spAutoFit/>
            </a:bodyPr>
            <a:lstStyle/>
            <a:p>
              <a:pPr algn="ctr"/>
              <a:r>
                <a:rPr lang="en-US" sz="2000">
                  <a:solidFill>
                    <a:schemeClr val="bg1"/>
                  </a:solidFill>
                </a:rPr>
                <a:t>Slides should be flexible.</a:t>
              </a:r>
            </a:p>
          </p:txBody>
        </p:sp>
      </p:grpSp>
    </p:spTree>
    <p:extLst>
      <p:ext uri="{BB962C8B-B14F-4D97-AF65-F5344CB8AC3E}">
        <p14:creationId xmlns:p14="http://schemas.microsoft.com/office/powerpoint/2010/main" val="2422730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75"/>
                            </p:stCondLst>
                            <p:childTnLst>
                              <p:par>
                                <p:cTn id="10" presetID="10"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par>
                          <p:cTn id="13" fill="hold">
                            <p:stCondLst>
                              <p:cond delay="1475"/>
                            </p:stCondLst>
                            <p:childTnLst>
                              <p:par>
                                <p:cTn id="14" presetID="53" presetClass="entr" presetSubtype="16" fill="hold" nodeType="afterEffect">
                                  <p:stCondLst>
                                    <p:cond delay="0"/>
                                  </p:stCondLst>
                                  <p:childTnLst>
                                    <p:set>
                                      <p:cBhvr>
                                        <p:cTn id="15" dur="1" fill="hold">
                                          <p:stCondLst>
                                            <p:cond delay="0"/>
                                          </p:stCondLst>
                                        </p:cTn>
                                        <p:tgtEl>
                                          <p:spTgt spid="25"/>
                                        </p:tgtEl>
                                        <p:attrNameLst>
                                          <p:attrName>style.visibility</p:attrName>
                                        </p:attrNameLst>
                                      </p:cBhvr>
                                      <p:to>
                                        <p:strVal val="visible"/>
                                      </p:to>
                                    </p:set>
                                    <p:anim calcmode="lin" valueType="num">
                                      <p:cBhvr>
                                        <p:cTn id="16" dur="1000" fill="hold"/>
                                        <p:tgtEl>
                                          <p:spTgt spid="25"/>
                                        </p:tgtEl>
                                        <p:attrNameLst>
                                          <p:attrName>ppt_w</p:attrName>
                                        </p:attrNameLst>
                                      </p:cBhvr>
                                      <p:tavLst>
                                        <p:tav tm="0">
                                          <p:val>
                                            <p:fltVal val="0"/>
                                          </p:val>
                                        </p:tav>
                                        <p:tav tm="100000">
                                          <p:val>
                                            <p:strVal val="#ppt_w"/>
                                          </p:val>
                                        </p:tav>
                                      </p:tavLst>
                                    </p:anim>
                                    <p:anim calcmode="lin" valueType="num">
                                      <p:cBhvr>
                                        <p:cTn id="17" dur="1000" fill="hold"/>
                                        <p:tgtEl>
                                          <p:spTgt spid="25"/>
                                        </p:tgtEl>
                                        <p:attrNameLst>
                                          <p:attrName>ppt_h</p:attrName>
                                        </p:attrNameLst>
                                      </p:cBhvr>
                                      <p:tavLst>
                                        <p:tav tm="0">
                                          <p:val>
                                            <p:fltVal val="0"/>
                                          </p:val>
                                        </p:tav>
                                        <p:tav tm="100000">
                                          <p:val>
                                            <p:strVal val="#ppt_h"/>
                                          </p:val>
                                        </p:tav>
                                      </p:tavLst>
                                    </p:anim>
                                    <p:animEffect transition="in" filter="fade">
                                      <p:cBhvr>
                                        <p:cTn id="18" dur="1000"/>
                                        <p:tgtEl>
                                          <p:spTgt spid="25"/>
                                        </p:tgtEl>
                                      </p:cBhvr>
                                    </p:animEffect>
                                  </p:childTnLst>
                                </p:cTn>
                              </p:par>
                              <p:par>
                                <p:cTn id="19" presetID="2" presetClass="entr" presetSubtype="2" decel="100000" fill="hold" nodeType="with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additive="base">
                                        <p:cTn id="21" dur="1000" fill="hold"/>
                                        <p:tgtEl>
                                          <p:spTgt spid="26"/>
                                        </p:tgtEl>
                                        <p:attrNameLst>
                                          <p:attrName>ppt_x</p:attrName>
                                        </p:attrNameLst>
                                      </p:cBhvr>
                                      <p:tavLst>
                                        <p:tav tm="0">
                                          <p:val>
                                            <p:strVal val="1+#ppt_w/2"/>
                                          </p:val>
                                        </p:tav>
                                        <p:tav tm="100000">
                                          <p:val>
                                            <p:strVal val="#ppt_x"/>
                                          </p:val>
                                        </p:tav>
                                      </p:tavLst>
                                    </p:anim>
                                    <p:anim calcmode="lin" valueType="num">
                                      <p:cBhvr additive="base">
                                        <p:cTn id="22" dur="1000" fill="hold"/>
                                        <p:tgtEl>
                                          <p:spTgt spid="26"/>
                                        </p:tgtEl>
                                        <p:attrNameLst>
                                          <p:attrName>ppt_y</p:attrName>
                                        </p:attrNameLst>
                                      </p:cBhvr>
                                      <p:tavLst>
                                        <p:tav tm="0">
                                          <p:val>
                                            <p:strVal val="#ppt_y"/>
                                          </p:val>
                                        </p:tav>
                                        <p:tav tm="100000">
                                          <p:val>
                                            <p:strVal val="#ppt_y"/>
                                          </p:val>
                                        </p:tav>
                                      </p:tavLst>
                                    </p:anim>
                                  </p:childTnLst>
                                </p:cTn>
                              </p:par>
                              <p:par>
                                <p:cTn id="23" presetID="2" presetClass="entr" presetSubtype="2" decel="100000" fill="hold" nodeType="withEffect">
                                  <p:stCondLst>
                                    <p:cond delay="100"/>
                                  </p:stCondLst>
                                  <p:childTnLst>
                                    <p:set>
                                      <p:cBhvr>
                                        <p:cTn id="24" dur="1" fill="hold">
                                          <p:stCondLst>
                                            <p:cond delay="0"/>
                                          </p:stCondLst>
                                        </p:cTn>
                                        <p:tgtEl>
                                          <p:spTgt spid="27"/>
                                        </p:tgtEl>
                                        <p:attrNameLst>
                                          <p:attrName>style.visibility</p:attrName>
                                        </p:attrNameLst>
                                      </p:cBhvr>
                                      <p:to>
                                        <p:strVal val="visible"/>
                                      </p:to>
                                    </p:set>
                                    <p:anim calcmode="lin" valueType="num">
                                      <p:cBhvr additive="base">
                                        <p:cTn id="25" dur="1000" fill="hold"/>
                                        <p:tgtEl>
                                          <p:spTgt spid="27"/>
                                        </p:tgtEl>
                                        <p:attrNameLst>
                                          <p:attrName>ppt_x</p:attrName>
                                        </p:attrNameLst>
                                      </p:cBhvr>
                                      <p:tavLst>
                                        <p:tav tm="0">
                                          <p:val>
                                            <p:strVal val="1+#ppt_w/2"/>
                                          </p:val>
                                        </p:tav>
                                        <p:tav tm="100000">
                                          <p:val>
                                            <p:strVal val="#ppt_x"/>
                                          </p:val>
                                        </p:tav>
                                      </p:tavLst>
                                    </p:anim>
                                    <p:anim calcmode="lin" valueType="num">
                                      <p:cBhvr additive="base">
                                        <p:cTn id="26" dur="1000" fill="hold"/>
                                        <p:tgtEl>
                                          <p:spTgt spid="27"/>
                                        </p:tgtEl>
                                        <p:attrNameLst>
                                          <p:attrName>ppt_y</p:attrName>
                                        </p:attrNameLst>
                                      </p:cBhvr>
                                      <p:tavLst>
                                        <p:tav tm="0">
                                          <p:val>
                                            <p:strVal val="#ppt_y"/>
                                          </p:val>
                                        </p:tav>
                                        <p:tav tm="100000">
                                          <p:val>
                                            <p:strVal val="#ppt_y"/>
                                          </p:val>
                                        </p:tav>
                                      </p:tavLst>
                                    </p:anim>
                                  </p:childTnLst>
                                </p:cTn>
                              </p:par>
                              <p:par>
                                <p:cTn id="27" presetID="2" presetClass="entr" presetSubtype="2" decel="100000" fill="hold" nodeType="withEffect">
                                  <p:stCondLst>
                                    <p:cond delay="200"/>
                                  </p:stCondLst>
                                  <p:childTnLst>
                                    <p:set>
                                      <p:cBhvr>
                                        <p:cTn id="28" dur="1" fill="hold">
                                          <p:stCondLst>
                                            <p:cond delay="0"/>
                                          </p:stCondLst>
                                        </p:cTn>
                                        <p:tgtEl>
                                          <p:spTgt spid="28"/>
                                        </p:tgtEl>
                                        <p:attrNameLst>
                                          <p:attrName>style.visibility</p:attrName>
                                        </p:attrNameLst>
                                      </p:cBhvr>
                                      <p:to>
                                        <p:strVal val="visible"/>
                                      </p:to>
                                    </p:set>
                                    <p:anim calcmode="lin" valueType="num">
                                      <p:cBhvr additive="base">
                                        <p:cTn id="29" dur="1000" fill="hold"/>
                                        <p:tgtEl>
                                          <p:spTgt spid="28"/>
                                        </p:tgtEl>
                                        <p:attrNameLst>
                                          <p:attrName>ppt_x</p:attrName>
                                        </p:attrNameLst>
                                      </p:cBhvr>
                                      <p:tavLst>
                                        <p:tav tm="0">
                                          <p:val>
                                            <p:strVal val="1+#ppt_w/2"/>
                                          </p:val>
                                        </p:tav>
                                        <p:tav tm="100000">
                                          <p:val>
                                            <p:strVal val="#ppt_x"/>
                                          </p:val>
                                        </p:tav>
                                      </p:tavLst>
                                    </p:anim>
                                    <p:anim calcmode="lin" valueType="num">
                                      <p:cBhvr additive="base">
                                        <p:cTn id="30" dur="10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204;p13">
            <a:extLst>
              <a:ext uri="{FF2B5EF4-FFF2-40B4-BE49-F238E27FC236}">
                <a16:creationId xmlns:a16="http://schemas.microsoft.com/office/drawing/2014/main" id="{7D8F5924-DDAF-D9DB-B65B-D9848E5DA073}"/>
              </a:ext>
            </a:extLst>
          </p:cNvPr>
          <p:cNvSpPr txBox="1">
            <a:spLocks/>
          </p:cNvSpPr>
          <p:nvPr/>
        </p:nvSpPr>
        <p:spPr>
          <a:xfrm>
            <a:off x="1859279" y="171196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b="1">
                <a:solidFill>
                  <a:schemeClr val="tx1">
                    <a:lumMod val="85000"/>
                    <a:lumOff val="15000"/>
                  </a:schemeClr>
                </a:solidFill>
                <a:cs typeface="Fredoka" pitchFamily="2" charset="-79"/>
              </a:rPr>
              <a:t>Instructions For Use</a:t>
            </a:r>
          </a:p>
        </p:txBody>
      </p:sp>
      <p:sp>
        <p:nvSpPr>
          <p:cNvPr id="8" name="Google Shape;205;p13">
            <a:extLst>
              <a:ext uri="{FF2B5EF4-FFF2-40B4-BE49-F238E27FC236}">
                <a16:creationId xmlns:a16="http://schemas.microsoft.com/office/drawing/2014/main" id="{25B5531C-E2BD-41BD-B757-34F1F0A63771}"/>
              </a:ext>
            </a:extLst>
          </p:cNvPr>
          <p:cNvSpPr txBox="1">
            <a:spLocks/>
          </p:cNvSpPr>
          <p:nvPr/>
        </p:nvSpPr>
        <p:spPr>
          <a:xfrm>
            <a:off x="9110463" y="4031657"/>
            <a:ext cx="5801294"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800">
                <a:latin typeface="+mj-lt"/>
              </a:rPr>
              <a:t>Edit In Powerpoint®</a:t>
            </a:r>
          </a:p>
          <a:p>
            <a:pPr marL="0" indent="0">
              <a:lnSpc>
                <a:spcPct val="150000"/>
              </a:lnSpc>
              <a:spcBef>
                <a:spcPts val="1200"/>
              </a:spcBef>
              <a:buFont typeface="Arial" panose="020B0604020202020204" pitchFamily="34" charset="0"/>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PowerPoint</a:t>
            </a:r>
            <a:r>
              <a:rPr lang="en-US" sz="16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600">
                <a:solidFill>
                  <a:schemeClr val="tx1">
                    <a:lumMod val="85000"/>
                    <a:lumOff val="15000"/>
                  </a:schemeClr>
                </a:solidFill>
              </a:rPr>
              <a:t>Remember to download and install the fonts used in this presentation </a:t>
            </a:r>
            <a:r>
              <a:rPr lang="en-US" sz="16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2000" b="1"/>
          </a:p>
        </p:txBody>
      </p:sp>
      <p:sp>
        <p:nvSpPr>
          <p:cNvPr id="9" name="Google Shape;206;p13">
            <a:extLst>
              <a:ext uri="{FF2B5EF4-FFF2-40B4-BE49-F238E27FC236}">
                <a16:creationId xmlns:a16="http://schemas.microsoft.com/office/drawing/2014/main" id="{8EA572A9-38D5-206D-71AC-A56171E73C60}"/>
              </a:ext>
            </a:extLst>
          </p:cNvPr>
          <p:cNvSpPr txBox="1">
            <a:spLocks/>
          </p:cNvSpPr>
          <p:nvPr/>
        </p:nvSpPr>
        <p:spPr>
          <a:xfrm>
            <a:off x="1859279" y="4031657"/>
            <a:ext cx="5801294"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800">
                <a:latin typeface="+mj-lt"/>
              </a:rPr>
              <a:t>Edit In Google Slides</a:t>
            </a:r>
          </a:p>
          <a:p>
            <a:pPr marL="0" indent="0">
              <a:lnSpc>
                <a:spcPct val="150000"/>
              </a:lnSpc>
              <a:spcBef>
                <a:spcPts val="1200"/>
              </a:spcBef>
              <a:buClr>
                <a:schemeClr val="dk1"/>
              </a:buClr>
              <a:buSzPts val="1100"/>
              <a:buFont typeface="Arial"/>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Google Slides</a:t>
            </a:r>
            <a:r>
              <a:rPr lang="en-US" sz="1600">
                <a:solidFill>
                  <a:schemeClr val="bg1">
                    <a:lumMod val="65000"/>
                  </a:schemeClr>
                </a:solidFill>
              </a:rPr>
              <a:t>".</a:t>
            </a:r>
          </a:p>
          <a:p>
            <a:pPr marL="0" indent="0">
              <a:lnSpc>
                <a:spcPct val="150000"/>
              </a:lnSpc>
              <a:spcBef>
                <a:spcPts val="1200"/>
              </a:spcBef>
              <a:buClr>
                <a:schemeClr val="dk1"/>
              </a:buClr>
              <a:buSzPts val="1100"/>
              <a:buFont typeface="Arial"/>
              <a:buNone/>
            </a:pPr>
            <a:r>
              <a:rPr lang="en-US" sz="16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600">
                <a:solidFill>
                  <a:schemeClr val="tx1">
                    <a:lumMod val="85000"/>
                    <a:lumOff val="15000"/>
                  </a:schemeClr>
                </a:solidFill>
              </a:rPr>
              <a:t>You have to be signed in to your Google account.</a:t>
            </a:r>
            <a:endParaRPr lang="en-US" sz="4800">
              <a:solidFill>
                <a:schemeClr val="tx1">
                  <a:lumMod val="85000"/>
                  <a:lumOff val="15000"/>
                </a:schemeClr>
              </a:solidFill>
            </a:endParaRPr>
          </a:p>
        </p:txBody>
      </p:sp>
      <p:sp>
        <p:nvSpPr>
          <p:cNvPr id="10" name="Google Shape;207;p13">
            <a:extLst>
              <a:ext uri="{FF2B5EF4-FFF2-40B4-BE49-F238E27FC236}">
                <a16:creationId xmlns:a16="http://schemas.microsoft.com/office/drawing/2014/main" id="{88F6DED0-469A-1313-0754-130C9C52C48C}"/>
              </a:ext>
            </a:extLst>
          </p:cNvPr>
          <p:cNvSpPr txBox="1">
            <a:spLocks/>
          </p:cNvSpPr>
          <p:nvPr/>
        </p:nvSpPr>
        <p:spPr>
          <a:xfrm>
            <a:off x="1859278" y="7708870"/>
            <a:ext cx="10401301" cy="1394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800">
                <a:solidFill>
                  <a:schemeClr val="tx1">
                    <a:lumMod val="85000"/>
                    <a:lumOff val="15000"/>
                  </a:schemeClr>
                </a:solidFill>
              </a:rPr>
              <a:t>This template is free to use under </a:t>
            </a:r>
            <a:r>
              <a:rPr lang="en-US" sz="1800" u="sng">
                <a:solidFill>
                  <a:schemeClr val="accent1"/>
                </a:solidFill>
                <a:hlinkClick r:id="rId2">
                  <a:extLst>
                    <a:ext uri="{A12FA001-AC4F-418D-AE19-62706E023703}">
                      <ahyp:hlinkClr xmlns:ahyp="http://schemas.microsoft.com/office/drawing/2018/hyperlinkcolor" val="tx"/>
                    </a:ext>
                  </a:extLst>
                </a:hlinkClick>
              </a:rPr>
              <a:t>Creative Commons Attribution license</a:t>
            </a:r>
            <a:r>
              <a:rPr lang="en-US" sz="1800">
                <a:solidFill>
                  <a:schemeClr val="tx1">
                    <a:lumMod val="85000"/>
                    <a:lumOff val="15000"/>
                  </a:schemeClr>
                </a:solidFill>
              </a:rPr>
              <a:t>. You can </a:t>
            </a:r>
            <a:r>
              <a:rPr lang="en-US" sz="1800">
                <a:solidFill>
                  <a:schemeClr val="tx1">
                    <a:lumMod val="85000"/>
                    <a:lumOff val="15000"/>
                  </a:schemeClr>
                </a:solidFill>
                <a:latin typeface="+mj-lt"/>
              </a:rPr>
              <a:t>keep the Credits slide </a:t>
            </a:r>
            <a:r>
              <a:rPr lang="en-US" sz="1800">
                <a:solidFill>
                  <a:schemeClr val="tx1">
                    <a:lumMod val="85000"/>
                    <a:lumOff val="15000"/>
                  </a:schemeClr>
                </a:solidFill>
              </a:rPr>
              <a:t>or </a:t>
            </a:r>
            <a:r>
              <a:rPr lang="en-US" sz="1800">
                <a:solidFill>
                  <a:schemeClr val="tx1">
                    <a:lumMod val="85000"/>
                    <a:lumOff val="15000"/>
                  </a:schemeClr>
                </a:solidFill>
                <a:latin typeface="+mj-lt"/>
              </a:rPr>
              <a:t>mention mslides.com properly</a:t>
            </a:r>
            <a:r>
              <a:rPr lang="en-US" sz="1800">
                <a:solidFill>
                  <a:schemeClr val="tx1">
                    <a:lumMod val="85000"/>
                    <a:lumOff val="15000"/>
                  </a:schemeClr>
                </a:solidFill>
              </a:rPr>
              <a:t>.</a:t>
            </a:r>
          </a:p>
          <a:p>
            <a:pPr marL="0" indent="0">
              <a:lnSpc>
                <a:spcPct val="150000"/>
              </a:lnSpc>
              <a:spcBef>
                <a:spcPts val="0"/>
              </a:spcBef>
              <a:buClr>
                <a:schemeClr val="dk1"/>
              </a:buClr>
              <a:buSzPts val="1100"/>
              <a:buFont typeface="Arial"/>
              <a:buNone/>
            </a:pPr>
            <a:endParaRPr lang="en-US" sz="1800">
              <a:solidFill>
                <a:schemeClr val="tx1">
                  <a:lumMod val="85000"/>
                  <a:lumOff val="15000"/>
                </a:schemeClr>
              </a:solidFill>
            </a:endParaRPr>
          </a:p>
          <a:p>
            <a:pPr marL="0" indent="0">
              <a:lnSpc>
                <a:spcPct val="150000"/>
              </a:lnSpc>
              <a:spcBef>
                <a:spcPts val="0"/>
              </a:spcBef>
              <a:buFont typeface="Arial" panose="020B0604020202020204" pitchFamily="34" charset="0"/>
              <a:buNone/>
            </a:pPr>
            <a:endParaRPr lang="en-US" sz="1800">
              <a:solidFill>
                <a:schemeClr val="tx1">
                  <a:lumMod val="85000"/>
                  <a:lumOff val="15000"/>
                </a:schemeClr>
              </a:solidFill>
            </a:endParaRPr>
          </a:p>
        </p:txBody>
      </p:sp>
    </p:spTree>
    <p:extLst>
      <p:ext uri="{BB962C8B-B14F-4D97-AF65-F5344CB8AC3E}">
        <p14:creationId xmlns:p14="http://schemas.microsoft.com/office/powerpoint/2010/main" val="639833887"/>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4028EA36-D314-4D3A-91F8-96B0706F0880}"/>
              </a:ext>
            </a:extLst>
          </p:cNvPr>
          <p:cNvSpPr/>
          <p:nvPr/>
        </p:nvSpPr>
        <p:spPr>
          <a:xfrm>
            <a:off x="5910322" y="1909823"/>
            <a:ext cx="6467354" cy="6467354"/>
          </a:xfrm>
          <a:custGeom>
            <a:avLst/>
            <a:gdLst>
              <a:gd name="connsiteX0" fmla="*/ 5228492 w 10456984"/>
              <a:gd name="connsiteY0" fmla="*/ 2613308 h 10456984"/>
              <a:gd name="connsiteX1" fmla="*/ 2613308 w 10456984"/>
              <a:gd name="connsiteY1" fmla="*/ 5228492 h 10456984"/>
              <a:gd name="connsiteX2" fmla="*/ 5228492 w 10456984"/>
              <a:gd name="connsiteY2" fmla="*/ 7843676 h 10456984"/>
              <a:gd name="connsiteX3" fmla="*/ 7843676 w 10456984"/>
              <a:gd name="connsiteY3" fmla="*/ 5228492 h 10456984"/>
              <a:gd name="connsiteX4" fmla="*/ 5228492 w 10456984"/>
              <a:gd name="connsiteY4" fmla="*/ 2613308 h 10456984"/>
              <a:gd name="connsiteX5" fmla="*/ 5228492 w 10456984"/>
              <a:gd name="connsiteY5" fmla="*/ 0 h 10456984"/>
              <a:gd name="connsiteX6" fmla="*/ 10456984 w 10456984"/>
              <a:gd name="connsiteY6" fmla="*/ 5228492 h 10456984"/>
              <a:gd name="connsiteX7" fmla="*/ 5228492 w 10456984"/>
              <a:gd name="connsiteY7" fmla="*/ 10456984 h 10456984"/>
              <a:gd name="connsiteX8" fmla="*/ 0 w 10456984"/>
              <a:gd name="connsiteY8" fmla="*/ 5228492 h 10456984"/>
              <a:gd name="connsiteX9" fmla="*/ 5228492 w 10456984"/>
              <a:gd name="connsiteY9" fmla="*/ 0 h 1045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56984" h="10456984">
                <a:moveTo>
                  <a:pt x="5228492" y="2613308"/>
                </a:moveTo>
                <a:cubicBezTo>
                  <a:pt x="3784166" y="2613308"/>
                  <a:pt x="2613308" y="3784166"/>
                  <a:pt x="2613308" y="5228492"/>
                </a:cubicBezTo>
                <a:cubicBezTo>
                  <a:pt x="2613308" y="6672818"/>
                  <a:pt x="3784166" y="7843676"/>
                  <a:pt x="5228492" y="7843676"/>
                </a:cubicBezTo>
                <a:cubicBezTo>
                  <a:pt x="6672818" y="7843676"/>
                  <a:pt x="7843676" y="6672818"/>
                  <a:pt x="7843676" y="5228492"/>
                </a:cubicBezTo>
                <a:cubicBezTo>
                  <a:pt x="7843676" y="3784166"/>
                  <a:pt x="6672818" y="2613308"/>
                  <a:pt x="5228492" y="2613308"/>
                </a:cubicBezTo>
                <a:close/>
                <a:moveTo>
                  <a:pt x="5228492" y="0"/>
                </a:moveTo>
                <a:cubicBezTo>
                  <a:pt x="8116108" y="0"/>
                  <a:pt x="10456984" y="2340876"/>
                  <a:pt x="10456984" y="5228492"/>
                </a:cubicBezTo>
                <a:cubicBezTo>
                  <a:pt x="10456984" y="8116108"/>
                  <a:pt x="8116108" y="10456984"/>
                  <a:pt x="5228492" y="10456984"/>
                </a:cubicBezTo>
                <a:cubicBezTo>
                  <a:pt x="2340876" y="10456984"/>
                  <a:pt x="0" y="8116108"/>
                  <a:pt x="0" y="5228492"/>
                </a:cubicBezTo>
                <a:cubicBezTo>
                  <a:pt x="0" y="2340876"/>
                  <a:pt x="2340876" y="0"/>
                  <a:pt x="522849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638D93C-C101-42C1-B392-0DBE5276F3DD}"/>
              </a:ext>
            </a:extLst>
          </p:cNvPr>
          <p:cNvSpPr txBox="1"/>
          <p:nvPr/>
        </p:nvSpPr>
        <p:spPr>
          <a:xfrm>
            <a:off x="1922585" y="3172249"/>
            <a:ext cx="14442830" cy="3154710"/>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19900" b="1" spc="600">
                <a:solidFill>
                  <a:schemeClr val="accent1"/>
                </a:solidFill>
                <a:latin typeface="+mj-lt"/>
              </a:rPr>
              <a:t>15,825,000</a:t>
            </a:r>
          </a:p>
        </p:txBody>
      </p:sp>
      <p:sp>
        <p:nvSpPr>
          <p:cNvPr id="4" name="TextBox 3">
            <a:extLst>
              <a:ext uri="{FF2B5EF4-FFF2-40B4-BE49-F238E27FC236}">
                <a16:creationId xmlns:a16="http://schemas.microsoft.com/office/drawing/2014/main" id="{10E5A120-E826-4E22-8DD6-DC2A86C28198}"/>
              </a:ext>
            </a:extLst>
          </p:cNvPr>
          <p:cNvSpPr txBox="1"/>
          <p:nvPr/>
        </p:nvSpPr>
        <p:spPr>
          <a:xfrm>
            <a:off x="6019800" y="6358371"/>
            <a:ext cx="6248400" cy="584775"/>
          </a:xfrm>
          <a:prstGeom prst="rect">
            <a:avLst/>
          </a:prstGeom>
          <a:noFill/>
        </p:spPr>
        <p:txBody>
          <a:bodyPr wrap="square" rtlCol="0">
            <a:spAutoFit/>
          </a:bodyPr>
          <a:lstStyle/>
          <a:p>
            <a:pPr algn="ctr"/>
            <a:r>
              <a:rPr lang="en-US" sz="3200">
                <a:solidFill>
                  <a:schemeClr val="tx1">
                    <a:lumMod val="85000"/>
                    <a:lumOff val="15000"/>
                  </a:schemeClr>
                </a:solidFill>
                <a:latin typeface="+mj-lt"/>
              </a:rPr>
              <a:t>Our Big Number</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FC26F9C-6BC2-4919-9FCB-B7FDF65E2907}"/>
              </a:ext>
            </a:extLst>
          </p:cNvPr>
          <p:cNvSpPr/>
          <p:nvPr/>
        </p:nvSpPr>
        <p:spPr>
          <a:xfrm>
            <a:off x="4896091" y="8561293"/>
            <a:ext cx="8495818" cy="699935"/>
          </a:xfrm>
          <a:prstGeom prst="rect">
            <a:avLst/>
          </a:prstGeom>
        </p:spPr>
        <p:txBody>
          <a:bodyPr wrap="square">
            <a:spAutoFit/>
          </a:bodyPr>
          <a:lstStyle/>
          <a:p>
            <a:pPr algn="ct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12003453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0" presetClass="entr" presetSubtype="0" fill="hold" grpId="0" nodeType="with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4"/>
                                        </p:tgtEl>
                                        <p:attrNameLst>
                                          <p:attrName>style.visibility</p:attrName>
                                        </p:attrNameLst>
                                      </p:cBhvr>
                                      <p:to>
                                        <p:strVal val="visible"/>
                                      </p:to>
                                    </p:set>
                                    <p:anim to="" calcmode="lin" valueType="num">
                                      <p:cBhvr>
                                        <p:cTn id="16"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4"/>
                                        </p:tgtEl>
                                      </p:cBhvr>
                                    </p:animEffect>
                                  </p:childTnLst>
                                </p:cTn>
                              </p:par>
                            </p:childTnLst>
                          </p:cTn>
                        </p:par>
                        <p:par>
                          <p:cTn id="18" fill="hold">
                            <p:stCondLst>
                              <p:cond delay="998"/>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 grpId="0"/>
      <p:bldP spid="4" grpId="0"/>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15A79222-73AF-4F84-974B-E357AB6C253D}"/>
              </a:ext>
            </a:extLst>
          </p:cNvPr>
          <p:cNvSpPr/>
          <p:nvPr/>
        </p:nvSpPr>
        <p:spPr>
          <a:xfrm>
            <a:off x="3587260" y="-413239"/>
            <a:ext cx="11113478" cy="11113478"/>
          </a:xfrm>
          <a:custGeom>
            <a:avLst/>
            <a:gdLst>
              <a:gd name="connsiteX0" fmla="*/ 5228492 w 10456984"/>
              <a:gd name="connsiteY0" fmla="*/ 2613308 h 10456984"/>
              <a:gd name="connsiteX1" fmla="*/ 2613308 w 10456984"/>
              <a:gd name="connsiteY1" fmla="*/ 5228492 h 10456984"/>
              <a:gd name="connsiteX2" fmla="*/ 5228492 w 10456984"/>
              <a:gd name="connsiteY2" fmla="*/ 7843676 h 10456984"/>
              <a:gd name="connsiteX3" fmla="*/ 7843676 w 10456984"/>
              <a:gd name="connsiteY3" fmla="*/ 5228492 h 10456984"/>
              <a:gd name="connsiteX4" fmla="*/ 5228492 w 10456984"/>
              <a:gd name="connsiteY4" fmla="*/ 2613308 h 10456984"/>
              <a:gd name="connsiteX5" fmla="*/ 5228492 w 10456984"/>
              <a:gd name="connsiteY5" fmla="*/ 0 h 10456984"/>
              <a:gd name="connsiteX6" fmla="*/ 10456984 w 10456984"/>
              <a:gd name="connsiteY6" fmla="*/ 5228492 h 10456984"/>
              <a:gd name="connsiteX7" fmla="*/ 5228492 w 10456984"/>
              <a:gd name="connsiteY7" fmla="*/ 10456984 h 10456984"/>
              <a:gd name="connsiteX8" fmla="*/ 0 w 10456984"/>
              <a:gd name="connsiteY8" fmla="*/ 5228492 h 10456984"/>
              <a:gd name="connsiteX9" fmla="*/ 5228492 w 10456984"/>
              <a:gd name="connsiteY9" fmla="*/ 0 h 1045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56984" h="10456984">
                <a:moveTo>
                  <a:pt x="5228492" y="2613308"/>
                </a:moveTo>
                <a:cubicBezTo>
                  <a:pt x="3784166" y="2613308"/>
                  <a:pt x="2613308" y="3784166"/>
                  <a:pt x="2613308" y="5228492"/>
                </a:cubicBezTo>
                <a:cubicBezTo>
                  <a:pt x="2613308" y="6672818"/>
                  <a:pt x="3784166" y="7843676"/>
                  <a:pt x="5228492" y="7843676"/>
                </a:cubicBezTo>
                <a:cubicBezTo>
                  <a:pt x="6672818" y="7843676"/>
                  <a:pt x="7843676" y="6672818"/>
                  <a:pt x="7843676" y="5228492"/>
                </a:cubicBezTo>
                <a:cubicBezTo>
                  <a:pt x="7843676" y="3784166"/>
                  <a:pt x="6672818" y="2613308"/>
                  <a:pt x="5228492" y="2613308"/>
                </a:cubicBezTo>
                <a:close/>
                <a:moveTo>
                  <a:pt x="5228492" y="0"/>
                </a:moveTo>
                <a:cubicBezTo>
                  <a:pt x="8116108" y="0"/>
                  <a:pt x="10456984" y="2340876"/>
                  <a:pt x="10456984" y="5228492"/>
                </a:cubicBezTo>
                <a:cubicBezTo>
                  <a:pt x="10456984" y="8116108"/>
                  <a:pt x="8116108" y="10456984"/>
                  <a:pt x="5228492" y="10456984"/>
                </a:cubicBezTo>
                <a:cubicBezTo>
                  <a:pt x="2340876" y="10456984"/>
                  <a:pt x="0" y="8116108"/>
                  <a:pt x="0" y="5228492"/>
                </a:cubicBezTo>
                <a:cubicBezTo>
                  <a:pt x="0" y="2340876"/>
                  <a:pt x="2340876" y="0"/>
                  <a:pt x="522849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 name="Group 1">
            <a:extLst>
              <a:ext uri="{FF2B5EF4-FFF2-40B4-BE49-F238E27FC236}">
                <a16:creationId xmlns:a16="http://schemas.microsoft.com/office/drawing/2014/main" id="{E015FDBD-4681-407F-8490-B4423C99BF95}"/>
              </a:ext>
            </a:extLst>
          </p:cNvPr>
          <p:cNvGrpSpPr/>
          <p:nvPr/>
        </p:nvGrpSpPr>
        <p:grpSpPr>
          <a:xfrm>
            <a:off x="1502287" y="2834842"/>
            <a:ext cx="4617316" cy="4617316"/>
            <a:chOff x="1502287" y="2834842"/>
            <a:chExt cx="4617316" cy="4617316"/>
          </a:xfrm>
        </p:grpSpPr>
        <p:sp>
          <p:nvSpPr>
            <p:cNvPr id="3" name="Oval 21">
              <a:extLst>
                <a:ext uri="{FF2B5EF4-FFF2-40B4-BE49-F238E27FC236}">
                  <a16:creationId xmlns:a16="http://schemas.microsoft.com/office/drawing/2014/main" id="{02FF3FBB-E477-4A49-977A-913F3CB0A1DD}"/>
                </a:ext>
              </a:extLst>
            </p:cNvPr>
            <p:cNvSpPr/>
            <p:nvPr/>
          </p:nvSpPr>
          <p:spPr>
            <a:xfrm>
              <a:off x="1502287" y="2834842"/>
              <a:ext cx="4617316" cy="4617316"/>
            </a:xfrm>
            <a:prstGeom prst="ellipse">
              <a:avLst/>
            </a:prstGeom>
            <a:solidFill>
              <a:schemeClr val="accent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Fredoka" pitchFamily="2" charset="-79"/>
                <a:ea typeface="字魂105号-简雅黑" panose="00000500000000000000" pitchFamily="2" charset="-122"/>
              </a:endParaRPr>
            </a:p>
          </p:txBody>
        </p:sp>
        <p:sp>
          <p:nvSpPr>
            <p:cNvPr id="4" name="Google Shape;2533;p68">
              <a:extLst>
                <a:ext uri="{FF2B5EF4-FFF2-40B4-BE49-F238E27FC236}">
                  <a16:creationId xmlns:a16="http://schemas.microsoft.com/office/drawing/2014/main" id="{FD20B042-002B-4051-8120-AB18C9DA2D77}"/>
                </a:ext>
              </a:extLst>
            </p:cNvPr>
            <p:cNvSpPr txBox="1">
              <a:spLocks/>
            </p:cNvSpPr>
            <p:nvPr/>
          </p:nvSpPr>
          <p:spPr>
            <a:xfrm>
              <a:off x="1813728" y="3647802"/>
              <a:ext cx="399443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b="1">
                  <a:solidFill>
                    <a:schemeClr val="bg1"/>
                  </a:solidFill>
                </a:rPr>
                <a:t>1.3m</a:t>
              </a:r>
            </a:p>
          </p:txBody>
        </p:sp>
        <p:sp>
          <p:nvSpPr>
            <p:cNvPr id="5" name="TextBox 4">
              <a:extLst>
                <a:ext uri="{FF2B5EF4-FFF2-40B4-BE49-F238E27FC236}">
                  <a16:creationId xmlns:a16="http://schemas.microsoft.com/office/drawing/2014/main" id="{0043CF0E-680E-48D4-BECF-53F974DC43FC}"/>
                </a:ext>
              </a:extLst>
            </p:cNvPr>
            <p:cNvSpPr txBox="1"/>
            <p:nvPr/>
          </p:nvSpPr>
          <p:spPr>
            <a:xfrm>
              <a:off x="2145891" y="5744145"/>
              <a:ext cx="3291840" cy="461665"/>
            </a:xfrm>
            <a:prstGeom prst="rect">
              <a:avLst/>
            </a:prstGeom>
            <a:noFill/>
          </p:spPr>
          <p:txBody>
            <a:bodyPr wrap="square">
              <a:spAutoFit/>
            </a:bodyPr>
            <a:lstStyle/>
            <a:p>
              <a:pPr algn="ctr">
                <a:spcBef>
                  <a:spcPts val="2400"/>
                </a:spcBef>
                <a:buSzPct val="50000"/>
              </a:pPr>
              <a:r>
                <a:rPr lang="es-ES" altLang="zh-CN" sz="2400">
                  <a:solidFill>
                    <a:schemeClr val="bg1"/>
                  </a:solidFill>
                  <a:latin typeface="+mj-lt"/>
                  <a:ea typeface="Lato Light" panose="020F0502020204030203" pitchFamily="34" charset="0"/>
                  <a:cs typeface="Lato Light" panose="020F0502020204030203" pitchFamily="34" charset="0"/>
                </a:rPr>
                <a:t>Simple and powerful</a:t>
              </a:r>
            </a:p>
          </p:txBody>
        </p:sp>
      </p:grpSp>
      <p:grpSp>
        <p:nvGrpSpPr>
          <p:cNvPr id="6" name="Group 5">
            <a:extLst>
              <a:ext uri="{FF2B5EF4-FFF2-40B4-BE49-F238E27FC236}">
                <a16:creationId xmlns:a16="http://schemas.microsoft.com/office/drawing/2014/main" id="{28D78FFD-5668-4E78-88B1-3EE217F1FBFF}"/>
              </a:ext>
            </a:extLst>
          </p:cNvPr>
          <p:cNvGrpSpPr/>
          <p:nvPr/>
        </p:nvGrpSpPr>
        <p:grpSpPr>
          <a:xfrm>
            <a:off x="6835342" y="2834842"/>
            <a:ext cx="4617316" cy="4617316"/>
            <a:chOff x="6835342" y="2834842"/>
            <a:chExt cx="4617316" cy="4617316"/>
          </a:xfrm>
        </p:grpSpPr>
        <p:sp>
          <p:nvSpPr>
            <p:cNvPr id="7" name="Oval 23">
              <a:extLst>
                <a:ext uri="{FF2B5EF4-FFF2-40B4-BE49-F238E27FC236}">
                  <a16:creationId xmlns:a16="http://schemas.microsoft.com/office/drawing/2014/main" id="{F7FDF0D4-8DCD-471D-9460-83E2C34CA41C}"/>
                </a:ext>
              </a:extLst>
            </p:cNvPr>
            <p:cNvSpPr/>
            <p:nvPr/>
          </p:nvSpPr>
          <p:spPr>
            <a:xfrm>
              <a:off x="6835342" y="2834842"/>
              <a:ext cx="4617316" cy="4617316"/>
            </a:xfrm>
            <a:prstGeom prst="ellipse">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Fredoka" pitchFamily="2" charset="-79"/>
                <a:ea typeface="字魂105号-简雅黑" panose="00000500000000000000" pitchFamily="2" charset="-122"/>
              </a:endParaRPr>
            </a:p>
          </p:txBody>
        </p:sp>
        <p:sp>
          <p:nvSpPr>
            <p:cNvPr id="8" name="Google Shape;2535;p68">
              <a:extLst>
                <a:ext uri="{FF2B5EF4-FFF2-40B4-BE49-F238E27FC236}">
                  <a16:creationId xmlns:a16="http://schemas.microsoft.com/office/drawing/2014/main" id="{D87EE4DF-FC72-4246-9F2B-D9C728BF311D}"/>
                </a:ext>
              </a:extLst>
            </p:cNvPr>
            <p:cNvSpPr txBox="1">
              <a:spLocks/>
            </p:cNvSpPr>
            <p:nvPr/>
          </p:nvSpPr>
          <p:spPr>
            <a:xfrm>
              <a:off x="7108113" y="3647802"/>
              <a:ext cx="407177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b="1">
                  <a:solidFill>
                    <a:schemeClr val="bg1"/>
                  </a:solidFill>
                </a:rPr>
                <a:t>300k</a:t>
              </a:r>
            </a:p>
          </p:txBody>
        </p:sp>
        <p:sp>
          <p:nvSpPr>
            <p:cNvPr id="9" name="TextBox 8">
              <a:extLst>
                <a:ext uri="{FF2B5EF4-FFF2-40B4-BE49-F238E27FC236}">
                  <a16:creationId xmlns:a16="http://schemas.microsoft.com/office/drawing/2014/main" id="{2A12F17B-327F-483C-80B1-7506923CFDD1}"/>
                </a:ext>
              </a:extLst>
            </p:cNvPr>
            <p:cNvSpPr txBox="1"/>
            <p:nvPr/>
          </p:nvSpPr>
          <p:spPr>
            <a:xfrm>
              <a:off x="7498080" y="5744145"/>
              <a:ext cx="3291840" cy="461665"/>
            </a:xfrm>
            <a:prstGeom prst="rect">
              <a:avLst/>
            </a:prstGeom>
            <a:noFill/>
          </p:spPr>
          <p:txBody>
            <a:bodyPr wrap="square">
              <a:spAutoFit/>
            </a:bodyPr>
            <a:lstStyle/>
            <a:p>
              <a:pPr algn="ctr">
                <a:spcBef>
                  <a:spcPts val="2400"/>
                </a:spcBef>
                <a:buSzPct val="50000"/>
              </a:pPr>
              <a:r>
                <a:rPr lang="es-ES" altLang="zh-CN" sz="2400">
                  <a:solidFill>
                    <a:schemeClr val="bg1"/>
                  </a:solidFill>
                  <a:latin typeface="+mj-lt"/>
                  <a:ea typeface="Lato Light" panose="020F0502020204030203" pitchFamily="34" charset="0"/>
                  <a:cs typeface="Lato Light" panose="020F0502020204030203" pitchFamily="34" charset="0"/>
                </a:rPr>
                <a:t>Creative and Useful</a:t>
              </a:r>
            </a:p>
          </p:txBody>
        </p:sp>
      </p:grpSp>
      <p:grpSp>
        <p:nvGrpSpPr>
          <p:cNvPr id="10" name="Group 9">
            <a:extLst>
              <a:ext uri="{FF2B5EF4-FFF2-40B4-BE49-F238E27FC236}">
                <a16:creationId xmlns:a16="http://schemas.microsoft.com/office/drawing/2014/main" id="{04FEAB2B-0F70-4CA8-9F44-5AD5A7B1B87D}"/>
              </a:ext>
            </a:extLst>
          </p:cNvPr>
          <p:cNvGrpSpPr/>
          <p:nvPr/>
        </p:nvGrpSpPr>
        <p:grpSpPr>
          <a:xfrm>
            <a:off x="12168396" y="2834842"/>
            <a:ext cx="4617316" cy="4617316"/>
            <a:chOff x="12168396" y="2834842"/>
            <a:chExt cx="4617316" cy="4617316"/>
          </a:xfrm>
        </p:grpSpPr>
        <p:sp>
          <p:nvSpPr>
            <p:cNvPr id="11" name="Oval 25">
              <a:extLst>
                <a:ext uri="{FF2B5EF4-FFF2-40B4-BE49-F238E27FC236}">
                  <a16:creationId xmlns:a16="http://schemas.microsoft.com/office/drawing/2014/main" id="{4CA2056F-CC09-4FA6-A2F6-BCE0F00C5FB8}"/>
                </a:ext>
              </a:extLst>
            </p:cNvPr>
            <p:cNvSpPr/>
            <p:nvPr/>
          </p:nvSpPr>
          <p:spPr>
            <a:xfrm>
              <a:off x="12168396" y="2834842"/>
              <a:ext cx="4617316" cy="4617316"/>
            </a:xfrm>
            <a:prstGeom prst="ellipse">
              <a:avLst/>
            </a:prstGeom>
            <a:solidFill>
              <a:schemeClr val="accent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Fredoka" pitchFamily="2" charset="-79"/>
                <a:ea typeface="字魂105号-简雅黑" panose="00000500000000000000" pitchFamily="2" charset="-122"/>
              </a:endParaRPr>
            </a:p>
          </p:txBody>
        </p:sp>
        <p:sp>
          <p:nvSpPr>
            <p:cNvPr id="12" name="Google Shape;2537;p68">
              <a:extLst>
                <a:ext uri="{FF2B5EF4-FFF2-40B4-BE49-F238E27FC236}">
                  <a16:creationId xmlns:a16="http://schemas.microsoft.com/office/drawing/2014/main" id="{5B593515-078F-4F79-B243-2E8C33CB9974}"/>
                </a:ext>
              </a:extLst>
            </p:cNvPr>
            <p:cNvSpPr txBox="1">
              <a:spLocks/>
            </p:cNvSpPr>
            <p:nvPr/>
          </p:nvSpPr>
          <p:spPr>
            <a:xfrm>
              <a:off x="12441167" y="3647802"/>
              <a:ext cx="407177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b="1">
                  <a:solidFill>
                    <a:schemeClr val="bg1"/>
                  </a:solidFill>
                </a:rPr>
                <a:t>700k</a:t>
              </a:r>
            </a:p>
          </p:txBody>
        </p:sp>
        <p:sp>
          <p:nvSpPr>
            <p:cNvPr id="13" name="TextBox 12">
              <a:extLst>
                <a:ext uri="{FF2B5EF4-FFF2-40B4-BE49-F238E27FC236}">
                  <a16:creationId xmlns:a16="http://schemas.microsoft.com/office/drawing/2014/main" id="{508362AE-EDA2-4135-A702-70A16D2C8165}"/>
                </a:ext>
              </a:extLst>
            </p:cNvPr>
            <p:cNvSpPr txBox="1"/>
            <p:nvPr/>
          </p:nvSpPr>
          <p:spPr>
            <a:xfrm>
              <a:off x="12850269" y="5744145"/>
              <a:ext cx="3291840" cy="461665"/>
            </a:xfrm>
            <a:prstGeom prst="rect">
              <a:avLst/>
            </a:prstGeom>
            <a:noFill/>
          </p:spPr>
          <p:txBody>
            <a:bodyPr wrap="square">
              <a:spAutoFit/>
            </a:bodyPr>
            <a:lstStyle/>
            <a:p>
              <a:pPr algn="ctr">
                <a:spcBef>
                  <a:spcPts val="2400"/>
                </a:spcBef>
                <a:buSzPct val="50000"/>
              </a:pPr>
              <a:r>
                <a:rPr lang="es-ES" altLang="zh-CN" sz="2400">
                  <a:solidFill>
                    <a:schemeClr val="bg1"/>
                  </a:solidFill>
                  <a:latin typeface="+mj-lt"/>
                  <a:ea typeface="Lato Light" panose="020F0502020204030203" pitchFamily="34" charset="0"/>
                  <a:cs typeface="Lato Light" panose="020F0502020204030203" pitchFamily="34" charset="0"/>
                </a:rPr>
                <a:t>Flexible and creative</a:t>
              </a:r>
            </a:p>
          </p:txBody>
        </p:sp>
      </p:grpSp>
    </p:spTree>
    <p:extLst>
      <p:ext uri="{BB962C8B-B14F-4D97-AF65-F5344CB8AC3E}">
        <p14:creationId xmlns:p14="http://schemas.microsoft.com/office/powerpoint/2010/main" val="4005991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par>
                              <p:cTn id="10" fill="hold">
                                <p:stCondLst>
                                  <p:cond delay="500"/>
                                </p:stCondLst>
                                <p:childTnLst>
                                  <p:par>
                                    <p:cTn id="11" presetID="2" presetClass="entr" presetSubtype="4" fill="hold" nodeType="afterEffect" p14:presetBounceEnd="59000">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14:bounceEnd="59000">
                                          <p:cBhvr additive="base">
                                            <p:cTn id="13"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14" dur="1250" fill="hold"/>
                                            <p:tgtEl>
                                              <p:spTgt spid="2"/>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14:presetBounceEnd="59000">
                                      <p:stCondLst>
                                        <p:cond delay="100"/>
                                      </p:stCondLst>
                                      <p:childTnLst>
                                        <p:set>
                                          <p:cBhvr>
                                            <p:cTn id="16" dur="1" fill="hold">
                                              <p:stCondLst>
                                                <p:cond delay="0"/>
                                              </p:stCondLst>
                                            </p:cTn>
                                            <p:tgtEl>
                                              <p:spTgt spid="6"/>
                                            </p:tgtEl>
                                            <p:attrNameLst>
                                              <p:attrName>style.visibility</p:attrName>
                                            </p:attrNameLst>
                                          </p:cBhvr>
                                          <p:to>
                                            <p:strVal val="visible"/>
                                          </p:to>
                                        </p:set>
                                        <p:anim calcmode="lin" valueType="num" p14:bounceEnd="59000">
                                          <p:cBhvr additive="base">
                                            <p:cTn id="17" dur="1250" fill="hold"/>
                                            <p:tgtEl>
                                              <p:spTgt spid="6"/>
                                            </p:tgtEl>
                                            <p:attrNameLst>
                                              <p:attrName>ppt_x</p:attrName>
                                            </p:attrNameLst>
                                          </p:cBhvr>
                                          <p:tavLst>
                                            <p:tav tm="0">
                                              <p:val>
                                                <p:strVal val="#ppt_x"/>
                                              </p:val>
                                            </p:tav>
                                            <p:tav tm="100000">
                                              <p:val>
                                                <p:strVal val="#ppt_x"/>
                                              </p:val>
                                            </p:tav>
                                          </p:tavLst>
                                        </p:anim>
                                        <p:anim calcmode="lin" valueType="num" p14:bounceEnd="59000">
                                          <p:cBhvr additive="base">
                                            <p:cTn id="18" dur="1250" fill="hold"/>
                                            <p:tgtEl>
                                              <p:spTgt spid="6"/>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14:presetBounceEnd="59000">
                                      <p:stCondLst>
                                        <p:cond delay="200"/>
                                      </p:stCondLst>
                                      <p:childTnLst>
                                        <p:set>
                                          <p:cBhvr>
                                            <p:cTn id="20" dur="1" fill="hold">
                                              <p:stCondLst>
                                                <p:cond delay="0"/>
                                              </p:stCondLst>
                                            </p:cTn>
                                            <p:tgtEl>
                                              <p:spTgt spid="10"/>
                                            </p:tgtEl>
                                            <p:attrNameLst>
                                              <p:attrName>style.visibility</p:attrName>
                                            </p:attrNameLst>
                                          </p:cBhvr>
                                          <p:to>
                                            <p:strVal val="visible"/>
                                          </p:to>
                                        </p:set>
                                        <p:anim calcmode="lin" valueType="num" p14:bounceEnd="59000">
                                          <p:cBhvr additive="base">
                                            <p:cTn id="21" dur="1250" fill="hold"/>
                                            <p:tgtEl>
                                              <p:spTgt spid="10"/>
                                            </p:tgtEl>
                                            <p:attrNameLst>
                                              <p:attrName>ppt_x</p:attrName>
                                            </p:attrNameLst>
                                          </p:cBhvr>
                                          <p:tavLst>
                                            <p:tav tm="0">
                                              <p:val>
                                                <p:strVal val="#ppt_x"/>
                                              </p:val>
                                            </p:tav>
                                            <p:tav tm="100000">
                                              <p:val>
                                                <p:strVal val="#ppt_x"/>
                                              </p:val>
                                            </p:tav>
                                          </p:tavLst>
                                        </p:anim>
                                        <p:anim calcmode="lin" valueType="num" p14:bounceEnd="59000">
                                          <p:cBhvr additive="base">
                                            <p:cTn id="22" dur="12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1250" fill="hold"/>
                                            <p:tgtEl>
                                              <p:spTgt spid="2"/>
                                            </p:tgtEl>
                                            <p:attrNameLst>
                                              <p:attrName>ppt_x</p:attrName>
                                            </p:attrNameLst>
                                          </p:cBhvr>
                                          <p:tavLst>
                                            <p:tav tm="0">
                                              <p:val>
                                                <p:strVal val="#ppt_x"/>
                                              </p:val>
                                            </p:tav>
                                            <p:tav tm="100000">
                                              <p:val>
                                                <p:strVal val="#ppt_x"/>
                                              </p:val>
                                            </p:tav>
                                          </p:tavLst>
                                        </p:anim>
                                        <p:anim calcmode="lin" valueType="num">
                                          <p:cBhvr additive="base">
                                            <p:cTn id="14" dur="1250" fill="hold"/>
                                            <p:tgtEl>
                                              <p:spTgt spid="2"/>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10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1250" fill="hold"/>
                                            <p:tgtEl>
                                              <p:spTgt spid="6"/>
                                            </p:tgtEl>
                                            <p:attrNameLst>
                                              <p:attrName>ppt_x</p:attrName>
                                            </p:attrNameLst>
                                          </p:cBhvr>
                                          <p:tavLst>
                                            <p:tav tm="0">
                                              <p:val>
                                                <p:strVal val="#ppt_x"/>
                                              </p:val>
                                            </p:tav>
                                            <p:tav tm="100000">
                                              <p:val>
                                                <p:strVal val="#ppt_x"/>
                                              </p:val>
                                            </p:tav>
                                          </p:tavLst>
                                        </p:anim>
                                        <p:anim calcmode="lin" valueType="num">
                                          <p:cBhvr additive="base">
                                            <p:cTn id="18" dur="1250" fill="hold"/>
                                            <p:tgtEl>
                                              <p:spTgt spid="6"/>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20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1250" fill="hold"/>
                                            <p:tgtEl>
                                              <p:spTgt spid="10"/>
                                            </p:tgtEl>
                                            <p:attrNameLst>
                                              <p:attrName>ppt_x</p:attrName>
                                            </p:attrNameLst>
                                          </p:cBhvr>
                                          <p:tavLst>
                                            <p:tav tm="0">
                                              <p:val>
                                                <p:strVal val="#ppt_x"/>
                                              </p:val>
                                            </p:tav>
                                            <p:tav tm="100000">
                                              <p:val>
                                                <p:strVal val="#ppt_x"/>
                                              </p:val>
                                            </p:tav>
                                          </p:tavLst>
                                        </p:anim>
                                        <p:anim calcmode="lin" valueType="num">
                                          <p:cBhvr additive="base">
                                            <p:cTn id="22" dur="12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1BA0BE0-4997-4518-8644-CB4C66221E84}"/>
              </a:ext>
            </a:extLst>
          </p:cNvPr>
          <p:cNvSpPr txBox="1"/>
          <p:nvPr/>
        </p:nvSpPr>
        <p:spPr>
          <a:xfrm>
            <a:off x="2790683" y="2717110"/>
            <a:ext cx="6353316"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b="1">
                <a:solidFill>
                  <a:schemeClr val="accent1"/>
                </a:solidFill>
                <a:latin typeface="+mj-lt"/>
              </a:rPr>
              <a:t>03.</a:t>
            </a:r>
          </a:p>
          <a:p>
            <a:pPr>
              <a:spcBef>
                <a:spcPts val="600"/>
              </a:spcBef>
            </a:pPr>
            <a:r>
              <a:rPr lang="en-US" altLang="zh-CN" sz="8000" b="1">
                <a:latin typeface="+mj-lt"/>
              </a:rPr>
              <a:t>Infographics Design</a:t>
            </a:r>
          </a:p>
        </p:txBody>
      </p:sp>
      <p:sp>
        <p:nvSpPr>
          <p:cNvPr id="4" name="TextBox 3">
            <a:extLst>
              <a:ext uri="{FF2B5EF4-FFF2-40B4-BE49-F238E27FC236}">
                <a16:creationId xmlns:a16="http://schemas.microsoft.com/office/drawing/2014/main" id="{4AB8B184-45F9-49D4-9840-B645BEE170E0}"/>
              </a:ext>
            </a:extLst>
          </p:cNvPr>
          <p:cNvSpPr txBox="1"/>
          <p:nvPr/>
        </p:nvSpPr>
        <p:spPr>
          <a:xfrm>
            <a:off x="2790682" y="7127321"/>
            <a:ext cx="6353317" cy="786690"/>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5" name="Oval 4">
            <a:extLst>
              <a:ext uri="{FF2B5EF4-FFF2-40B4-BE49-F238E27FC236}">
                <a16:creationId xmlns:a16="http://schemas.microsoft.com/office/drawing/2014/main" id="{5A39C14E-0B06-44DE-8920-A39B3CC0FDCE}"/>
              </a:ext>
            </a:extLst>
          </p:cNvPr>
          <p:cNvSpPr/>
          <p:nvPr/>
        </p:nvSpPr>
        <p:spPr>
          <a:xfrm>
            <a:off x="8061390" y="823913"/>
            <a:ext cx="1349310" cy="134931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a:extLst>
              <a:ext uri="{FF2B5EF4-FFF2-40B4-BE49-F238E27FC236}">
                <a16:creationId xmlns:a16="http://schemas.microsoft.com/office/drawing/2014/main" id="{1610F569-9665-43C0-894F-D124A6B5E302}"/>
              </a:ext>
            </a:extLst>
          </p:cNvPr>
          <p:cNvSpPr/>
          <p:nvPr/>
        </p:nvSpPr>
        <p:spPr>
          <a:xfrm>
            <a:off x="827088" y="9324664"/>
            <a:ext cx="2679050" cy="2679048"/>
          </a:xfrm>
          <a:custGeom>
            <a:avLst/>
            <a:gdLst>
              <a:gd name="connsiteX0" fmla="*/ 5228492 w 10456984"/>
              <a:gd name="connsiteY0" fmla="*/ 2613308 h 10456984"/>
              <a:gd name="connsiteX1" fmla="*/ 2613308 w 10456984"/>
              <a:gd name="connsiteY1" fmla="*/ 5228492 h 10456984"/>
              <a:gd name="connsiteX2" fmla="*/ 5228492 w 10456984"/>
              <a:gd name="connsiteY2" fmla="*/ 7843676 h 10456984"/>
              <a:gd name="connsiteX3" fmla="*/ 7843676 w 10456984"/>
              <a:gd name="connsiteY3" fmla="*/ 5228492 h 10456984"/>
              <a:gd name="connsiteX4" fmla="*/ 5228492 w 10456984"/>
              <a:gd name="connsiteY4" fmla="*/ 2613308 h 10456984"/>
              <a:gd name="connsiteX5" fmla="*/ 5228492 w 10456984"/>
              <a:gd name="connsiteY5" fmla="*/ 0 h 10456984"/>
              <a:gd name="connsiteX6" fmla="*/ 10456984 w 10456984"/>
              <a:gd name="connsiteY6" fmla="*/ 5228492 h 10456984"/>
              <a:gd name="connsiteX7" fmla="*/ 5228492 w 10456984"/>
              <a:gd name="connsiteY7" fmla="*/ 10456984 h 10456984"/>
              <a:gd name="connsiteX8" fmla="*/ 0 w 10456984"/>
              <a:gd name="connsiteY8" fmla="*/ 5228492 h 10456984"/>
              <a:gd name="connsiteX9" fmla="*/ 5228492 w 10456984"/>
              <a:gd name="connsiteY9" fmla="*/ 0 h 1045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56984" h="10456984">
                <a:moveTo>
                  <a:pt x="5228492" y="2613308"/>
                </a:moveTo>
                <a:cubicBezTo>
                  <a:pt x="3784166" y="2613308"/>
                  <a:pt x="2613308" y="3784166"/>
                  <a:pt x="2613308" y="5228492"/>
                </a:cubicBezTo>
                <a:cubicBezTo>
                  <a:pt x="2613308" y="6672818"/>
                  <a:pt x="3784166" y="7843676"/>
                  <a:pt x="5228492" y="7843676"/>
                </a:cubicBezTo>
                <a:cubicBezTo>
                  <a:pt x="6672818" y="7843676"/>
                  <a:pt x="7843676" y="6672818"/>
                  <a:pt x="7843676" y="5228492"/>
                </a:cubicBezTo>
                <a:cubicBezTo>
                  <a:pt x="7843676" y="3784166"/>
                  <a:pt x="6672818" y="2613308"/>
                  <a:pt x="5228492" y="2613308"/>
                </a:cubicBezTo>
                <a:close/>
                <a:moveTo>
                  <a:pt x="5228492" y="0"/>
                </a:moveTo>
                <a:cubicBezTo>
                  <a:pt x="8116108" y="0"/>
                  <a:pt x="10456984" y="2340876"/>
                  <a:pt x="10456984" y="5228492"/>
                </a:cubicBezTo>
                <a:cubicBezTo>
                  <a:pt x="10456984" y="8116108"/>
                  <a:pt x="8116108" y="10456984"/>
                  <a:pt x="5228492" y="10456984"/>
                </a:cubicBezTo>
                <a:cubicBezTo>
                  <a:pt x="2340876" y="10456984"/>
                  <a:pt x="0" y="8116108"/>
                  <a:pt x="0" y="5228492"/>
                </a:cubicBezTo>
                <a:cubicBezTo>
                  <a:pt x="0" y="2340876"/>
                  <a:pt x="2340876" y="0"/>
                  <a:pt x="52284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Picture Placeholder 6">
            <a:extLst>
              <a:ext uri="{FF2B5EF4-FFF2-40B4-BE49-F238E27FC236}">
                <a16:creationId xmlns:a16="http://schemas.microsoft.com/office/drawing/2014/main" id="{50ECE4F9-5846-2F85-C9AE-7894DA2B0B33}"/>
              </a:ext>
            </a:extLst>
          </p:cNvPr>
          <p:cNvSpPr>
            <a:spLocks noGrp="1"/>
          </p:cNvSpPr>
          <p:nvPr>
            <p:ph type="pic" sz="quarter" idx="10"/>
          </p:nvPr>
        </p:nvSpPr>
        <p:spPr/>
      </p:sp>
      <p:sp>
        <p:nvSpPr>
          <p:cNvPr id="8" name="TextBox 7">
            <a:extLst>
              <a:ext uri="{FF2B5EF4-FFF2-40B4-BE49-F238E27FC236}">
                <a16:creationId xmlns:a16="http://schemas.microsoft.com/office/drawing/2014/main" id="{86956D89-54D3-604F-22D8-564920670340}"/>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97418501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ppt_x"/>
                                          </p:val>
                                        </p:tav>
                                        <p:tav tm="100000">
                                          <p:val>
                                            <p:strVal val="#ppt_x"/>
                                          </p:val>
                                        </p:tav>
                                      </p:tavLst>
                                    </p:anim>
                                    <p:anim calcmode="lin" valueType="num">
                                      <p:cBhvr additive="base">
                                        <p:cTn id="12" dur="1000" fill="hold"/>
                                        <p:tgtEl>
                                          <p:spTgt spid="5"/>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3"/>
                                        </p:tgtEl>
                                        <p:attrNameLst>
                                          <p:attrName>style.visibility</p:attrName>
                                        </p:attrNameLst>
                                      </p:cBhvr>
                                      <p:to>
                                        <p:strVal val="visible"/>
                                      </p:to>
                                    </p:set>
                                    <p:anim to="" calcmode="lin" valueType="num">
                                      <p:cBhvr>
                                        <p:cTn id="16"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3"/>
                                        </p:tgtEl>
                                      </p:cBhvr>
                                    </p:animEffect>
                                  </p:childTnLst>
                                </p:cTn>
                              </p:par>
                            </p:childTnLst>
                          </p:cTn>
                        </p:par>
                        <p:par>
                          <p:cTn id="18" fill="hold">
                            <p:stCondLst>
                              <p:cond delay="2200"/>
                            </p:stCondLst>
                            <p:childTnLst>
                              <p:par>
                                <p:cTn id="19" presetID="10"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324BD30-CA66-4922-BE19-B27F9E2C6FE8}"/>
              </a:ext>
            </a:extLst>
          </p:cNvPr>
          <p:cNvGrpSpPr/>
          <p:nvPr/>
        </p:nvGrpSpPr>
        <p:grpSpPr>
          <a:xfrm>
            <a:off x="1848711" y="3614840"/>
            <a:ext cx="4191000" cy="1837538"/>
            <a:chOff x="1783179" y="6781800"/>
            <a:chExt cx="4099461" cy="1837538"/>
          </a:xfrm>
        </p:grpSpPr>
        <p:sp>
          <p:nvSpPr>
            <p:cNvPr id="3" name="TextBox 2">
              <a:extLst>
                <a:ext uri="{FF2B5EF4-FFF2-40B4-BE49-F238E27FC236}">
                  <a16:creationId xmlns:a16="http://schemas.microsoft.com/office/drawing/2014/main" id="{D6065F4F-C179-484B-BB5C-0B47D00C2CC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CAD8A1B-BCA4-43C3-8C6F-23071461B836}"/>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F0A1E856-4931-4034-890E-2FF397E26DF3}"/>
              </a:ext>
            </a:extLst>
          </p:cNvPr>
          <p:cNvGrpSpPr/>
          <p:nvPr/>
        </p:nvGrpSpPr>
        <p:grpSpPr>
          <a:xfrm>
            <a:off x="7048500" y="3614840"/>
            <a:ext cx="4191000" cy="1837538"/>
            <a:chOff x="1783179" y="6781800"/>
            <a:chExt cx="4099461" cy="1837538"/>
          </a:xfrm>
        </p:grpSpPr>
        <p:sp>
          <p:nvSpPr>
            <p:cNvPr id="6" name="TextBox 5">
              <a:extLst>
                <a:ext uri="{FF2B5EF4-FFF2-40B4-BE49-F238E27FC236}">
                  <a16:creationId xmlns:a16="http://schemas.microsoft.com/office/drawing/2014/main" id="{95DD63CD-AF58-45CE-A175-50C87ADDB0B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EAC9063-35F2-48DD-9DA1-4EC1893B25D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5172EF16-E363-4B3A-B8B9-A5192B169564}"/>
              </a:ext>
            </a:extLst>
          </p:cNvPr>
          <p:cNvGrpSpPr/>
          <p:nvPr/>
        </p:nvGrpSpPr>
        <p:grpSpPr>
          <a:xfrm>
            <a:off x="12248289" y="3614840"/>
            <a:ext cx="4191000" cy="1837538"/>
            <a:chOff x="1783179" y="6781800"/>
            <a:chExt cx="4099461" cy="1837538"/>
          </a:xfrm>
        </p:grpSpPr>
        <p:sp>
          <p:nvSpPr>
            <p:cNvPr id="9" name="TextBox 8">
              <a:extLst>
                <a:ext uri="{FF2B5EF4-FFF2-40B4-BE49-F238E27FC236}">
                  <a16:creationId xmlns:a16="http://schemas.microsoft.com/office/drawing/2014/main" id="{BF22732C-01D7-49C4-B8A7-D928CBD39496}"/>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7123948-FCB4-402B-91A5-269BC4861CD7}"/>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1" name="Group 10">
            <a:extLst>
              <a:ext uri="{FF2B5EF4-FFF2-40B4-BE49-F238E27FC236}">
                <a16:creationId xmlns:a16="http://schemas.microsoft.com/office/drawing/2014/main" id="{FFC65E8E-C97D-4A2A-9D42-0C8EF0F69906}"/>
              </a:ext>
            </a:extLst>
          </p:cNvPr>
          <p:cNvGrpSpPr/>
          <p:nvPr/>
        </p:nvGrpSpPr>
        <p:grpSpPr>
          <a:xfrm>
            <a:off x="1848711" y="6374446"/>
            <a:ext cx="4191000" cy="1837538"/>
            <a:chOff x="1783179" y="6781800"/>
            <a:chExt cx="4099461" cy="1837538"/>
          </a:xfrm>
        </p:grpSpPr>
        <p:sp>
          <p:nvSpPr>
            <p:cNvPr id="12" name="TextBox 11">
              <a:extLst>
                <a:ext uri="{FF2B5EF4-FFF2-40B4-BE49-F238E27FC236}">
                  <a16:creationId xmlns:a16="http://schemas.microsoft.com/office/drawing/2014/main" id="{5796F520-C219-4E73-9BB1-1E0FAE07EF44}"/>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45426AB-7EF8-4D62-9130-3E948F0FE3A0}"/>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4" name="Group 13">
            <a:extLst>
              <a:ext uri="{FF2B5EF4-FFF2-40B4-BE49-F238E27FC236}">
                <a16:creationId xmlns:a16="http://schemas.microsoft.com/office/drawing/2014/main" id="{3F77F889-EBB6-4332-91C5-630AC11990C9}"/>
              </a:ext>
            </a:extLst>
          </p:cNvPr>
          <p:cNvGrpSpPr/>
          <p:nvPr/>
        </p:nvGrpSpPr>
        <p:grpSpPr>
          <a:xfrm>
            <a:off x="7048500" y="6374446"/>
            <a:ext cx="4191000" cy="1837538"/>
            <a:chOff x="1783179" y="6781800"/>
            <a:chExt cx="4099461" cy="1837538"/>
          </a:xfrm>
        </p:grpSpPr>
        <p:sp>
          <p:nvSpPr>
            <p:cNvPr id="15" name="TextBox 14">
              <a:extLst>
                <a:ext uri="{FF2B5EF4-FFF2-40B4-BE49-F238E27FC236}">
                  <a16:creationId xmlns:a16="http://schemas.microsoft.com/office/drawing/2014/main" id="{385791D1-04C4-48DF-B09D-22C3E4F56ABC}"/>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715C48C-6055-4EC2-ABF8-09D2F8080382}"/>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7" name="Group 16">
            <a:extLst>
              <a:ext uri="{FF2B5EF4-FFF2-40B4-BE49-F238E27FC236}">
                <a16:creationId xmlns:a16="http://schemas.microsoft.com/office/drawing/2014/main" id="{FE55A79D-A481-4A92-B9DF-41DE2B752C57}"/>
              </a:ext>
            </a:extLst>
          </p:cNvPr>
          <p:cNvGrpSpPr/>
          <p:nvPr/>
        </p:nvGrpSpPr>
        <p:grpSpPr>
          <a:xfrm>
            <a:off x="12248289" y="6374446"/>
            <a:ext cx="4191000" cy="1837538"/>
            <a:chOff x="1783179" y="6781800"/>
            <a:chExt cx="4099461" cy="1837538"/>
          </a:xfrm>
        </p:grpSpPr>
        <p:sp>
          <p:nvSpPr>
            <p:cNvPr id="18" name="TextBox 17">
              <a:extLst>
                <a:ext uri="{FF2B5EF4-FFF2-40B4-BE49-F238E27FC236}">
                  <a16:creationId xmlns:a16="http://schemas.microsoft.com/office/drawing/2014/main" id="{054B1D98-CC70-43A2-8AA4-201A7CD83438}"/>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19" name="Rectangle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2FF6DD3-352D-48F9-A2B2-210E8176149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20" name="Google Shape;204;p13">
            <a:extLst>
              <a:ext uri="{FF2B5EF4-FFF2-40B4-BE49-F238E27FC236}">
                <a16:creationId xmlns:a16="http://schemas.microsoft.com/office/drawing/2014/main" id="{CDDBA08B-5C44-4A4E-9886-97FE5F64EA6D}"/>
              </a:ext>
            </a:extLst>
          </p:cNvPr>
          <p:cNvSpPr txBox="1">
            <a:spLocks/>
          </p:cNvSpPr>
          <p:nvPr/>
        </p:nvSpPr>
        <p:spPr>
          <a:xfrm>
            <a:off x="4028342" y="13116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Text Layout</a:t>
            </a:r>
            <a:endParaRPr lang="en-US" sz="6000" b="1"/>
          </a:p>
        </p:txBody>
      </p:sp>
    </p:spTree>
    <p:extLst>
      <p:ext uri="{BB962C8B-B14F-4D97-AF65-F5344CB8AC3E}">
        <p14:creationId xmlns:p14="http://schemas.microsoft.com/office/powerpoint/2010/main" val="991711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0"/>
                                        </p:tgtEl>
                                        <p:attrNameLst>
                                          <p:attrName>style.visibility</p:attrName>
                                        </p:attrNameLst>
                                      </p:cBhvr>
                                      <p:to>
                                        <p:strVal val="visible"/>
                                      </p:to>
                                    </p:set>
                                    <p:anim to="" calcmode="lin" valueType="num">
                                      <p:cBhvr>
                                        <p:cTn id="7" dur="750" fill="hold">
                                          <p:stCondLst>
                                            <p:cond delay="0"/>
                                          </p:stCondLst>
                                        </p:cTn>
                                        <p:tgtEl>
                                          <p:spTgt spid="2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0"/>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1000" fill="hold"/>
                                        <p:tgtEl>
                                          <p:spTgt spid="5"/>
                                        </p:tgtEl>
                                        <p:attrNameLst>
                                          <p:attrName>ppt_x</p:attrName>
                                        </p:attrNameLst>
                                      </p:cBhvr>
                                      <p:tavLst>
                                        <p:tav tm="0">
                                          <p:val>
                                            <p:strVal val="#ppt_x"/>
                                          </p:val>
                                        </p:tav>
                                        <p:tav tm="100000">
                                          <p:val>
                                            <p:strVal val="#ppt_x"/>
                                          </p:val>
                                        </p:tav>
                                      </p:tavLst>
                                    </p:anim>
                                    <p:anim calcmode="lin" valueType="num">
                                      <p:cBhvr additive="base">
                                        <p:cTn id="17" dur="1000" fill="hold"/>
                                        <p:tgtEl>
                                          <p:spTgt spid="5"/>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0" fill="hold"/>
                                        <p:tgtEl>
                                          <p:spTgt spid="8"/>
                                        </p:tgtEl>
                                        <p:attrNameLst>
                                          <p:attrName>ppt_x</p:attrName>
                                        </p:attrNameLst>
                                      </p:cBhvr>
                                      <p:tavLst>
                                        <p:tav tm="0">
                                          <p:val>
                                            <p:strVal val="#ppt_x"/>
                                          </p:val>
                                        </p:tav>
                                        <p:tav tm="100000">
                                          <p:val>
                                            <p:strVal val="#ppt_x"/>
                                          </p:val>
                                        </p:tav>
                                      </p:tavLst>
                                    </p:anim>
                                    <p:anim calcmode="lin" valueType="num">
                                      <p:cBhvr additive="base">
                                        <p:cTn id="21" dur="1000" fill="hold"/>
                                        <p:tgtEl>
                                          <p:spTgt spid="8"/>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1000" fill="hold"/>
                                        <p:tgtEl>
                                          <p:spTgt spid="11"/>
                                        </p:tgtEl>
                                        <p:attrNameLst>
                                          <p:attrName>ppt_x</p:attrName>
                                        </p:attrNameLst>
                                      </p:cBhvr>
                                      <p:tavLst>
                                        <p:tav tm="0">
                                          <p:val>
                                            <p:strVal val="#ppt_x"/>
                                          </p:val>
                                        </p:tav>
                                        <p:tav tm="100000">
                                          <p:val>
                                            <p:strVal val="#ppt_x"/>
                                          </p:val>
                                        </p:tav>
                                      </p:tavLst>
                                    </p:anim>
                                    <p:anim calcmode="lin" valueType="num">
                                      <p:cBhvr additive="base">
                                        <p:cTn id="25" dur="1000" fill="hold"/>
                                        <p:tgtEl>
                                          <p:spTgt spid="11"/>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1000" fill="hold"/>
                                        <p:tgtEl>
                                          <p:spTgt spid="14"/>
                                        </p:tgtEl>
                                        <p:attrNameLst>
                                          <p:attrName>ppt_x</p:attrName>
                                        </p:attrNameLst>
                                      </p:cBhvr>
                                      <p:tavLst>
                                        <p:tav tm="0">
                                          <p:val>
                                            <p:strVal val="#ppt_x"/>
                                          </p:val>
                                        </p:tav>
                                        <p:tav tm="100000">
                                          <p:val>
                                            <p:strVal val="#ppt_x"/>
                                          </p:val>
                                        </p:tav>
                                      </p:tavLst>
                                    </p:anim>
                                    <p:anim calcmode="lin" valueType="num">
                                      <p:cBhvr additive="base">
                                        <p:cTn id="29" dur="1000" fill="hold"/>
                                        <p:tgtEl>
                                          <p:spTgt spid="14"/>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1000" fill="hold"/>
                                        <p:tgtEl>
                                          <p:spTgt spid="17"/>
                                        </p:tgtEl>
                                        <p:attrNameLst>
                                          <p:attrName>ppt_x</p:attrName>
                                        </p:attrNameLst>
                                      </p:cBhvr>
                                      <p:tavLst>
                                        <p:tav tm="0">
                                          <p:val>
                                            <p:strVal val="#ppt_x"/>
                                          </p:val>
                                        </p:tav>
                                        <p:tav tm="100000">
                                          <p:val>
                                            <p:strVal val="#ppt_x"/>
                                          </p:val>
                                        </p:tav>
                                      </p:tavLst>
                                    </p:anim>
                                    <p:anim calcmode="lin" valueType="num">
                                      <p:cBhvr additive="base">
                                        <p:cTn id="33" dur="10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Freeform: Shape 34">
            <a:extLst>
              <a:ext uri="{FF2B5EF4-FFF2-40B4-BE49-F238E27FC236}">
                <a16:creationId xmlns:a16="http://schemas.microsoft.com/office/drawing/2014/main" id="{DD54F256-4519-43D5-90A0-E0159B43CB10}"/>
              </a:ext>
            </a:extLst>
          </p:cNvPr>
          <p:cNvSpPr/>
          <p:nvPr/>
        </p:nvSpPr>
        <p:spPr>
          <a:xfrm>
            <a:off x="12861691" y="3270203"/>
            <a:ext cx="2964196" cy="2964194"/>
          </a:xfrm>
          <a:custGeom>
            <a:avLst/>
            <a:gdLst>
              <a:gd name="connsiteX0" fmla="*/ 5228492 w 10456984"/>
              <a:gd name="connsiteY0" fmla="*/ 2613308 h 10456984"/>
              <a:gd name="connsiteX1" fmla="*/ 2613308 w 10456984"/>
              <a:gd name="connsiteY1" fmla="*/ 5228492 h 10456984"/>
              <a:gd name="connsiteX2" fmla="*/ 5228492 w 10456984"/>
              <a:gd name="connsiteY2" fmla="*/ 7843676 h 10456984"/>
              <a:gd name="connsiteX3" fmla="*/ 7843676 w 10456984"/>
              <a:gd name="connsiteY3" fmla="*/ 5228492 h 10456984"/>
              <a:gd name="connsiteX4" fmla="*/ 5228492 w 10456984"/>
              <a:gd name="connsiteY4" fmla="*/ 2613308 h 10456984"/>
              <a:gd name="connsiteX5" fmla="*/ 5228492 w 10456984"/>
              <a:gd name="connsiteY5" fmla="*/ 0 h 10456984"/>
              <a:gd name="connsiteX6" fmla="*/ 10456984 w 10456984"/>
              <a:gd name="connsiteY6" fmla="*/ 5228492 h 10456984"/>
              <a:gd name="connsiteX7" fmla="*/ 5228492 w 10456984"/>
              <a:gd name="connsiteY7" fmla="*/ 10456984 h 10456984"/>
              <a:gd name="connsiteX8" fmla="*/ 0 w 10456984"/>
              <a:gd name="connsiteY8" fmla="*/ 5228492 h 10456984"/>
              <a:gd name="connsiteX9" fmla="*/ 5228492 w 10456984"/>
              <a:gd name="connsiteY9" fmla="*/ 0 h 1045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56984" h="10456984">
                <a:moveTo>
                  <a:pt x="5228492" y="2613308"/>
                </a:moveTo>
                <a:cubicBezTo>
                  <a:pt x="3784166" y="2613308"/>
                  <a:pt x="2613308" y="3784166"/>
                  <a:pt x="2613308" y="5228492"/>
                </a:cubicBezTo>
                <a:cubicBezTo>
                  <a:pt x="2613308" y="6672818"/>
                  <a:pt x="3784166" y="7843676"/>
                  <a:pt x="5228492" y="7843676"/>
                </a:cubicBezTo>
                <a:cubicBezTo>
                  <a:pt x="6672818" y="7843676"/>
                  <a:pt x="7843676" y="6672818"/>
                  <a:pt x="7843676" y="5228492"/>
                </a:cubicBezTo>
                <a:cubicBezTo>
                  <a:pt x="7843676" y="3784166"/>
                  <a:pt x="6672818" y="2613308"/>
                  <a:pt x="5228492" y="2613308"/>
                </a:cubicBezTo>
                <a:close/>
                <a:moveTo>
                  <a:pt x="5228492" y="0"/>
                </a:moveTo>
                <a:cubicBezTo>
                  <a:pt x="8116108" y="0"/>
                  <a:pt x="10456984" y="2340876"/>
                  <a:pt x="10456984" y="5228492"/>
                </a:cubicBezTo>
                <a:cubicBezTo>
                  <a:pt x="10456984" y="8116108"/>
                  <a:pt x="8116108" y="10456984"/>
                  <a:pt x="5228492" y="10456984"/>
                </a:cubicBezTo>
                <a:cubicBezTo>
                  <a:pt x="2340876" y="10456984"/>
                  <a:pt x="0" y="8116108"/>
                  <a:pt x="0" y="5228492"/>
                </a:cubicBezTo>
                <a:cubicBezTo>
                  <a:pt x="0" y="2340876"/>
                  <a:pt x="2340876" y="0"/>
                  <a:pt x="522849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 name="Freeform: Shape 33">
            <a:extLst>
              <a:ext uri="{FF2B5EF4-FFF2-40B4-BE49-F238E27FC236}">
                <a16:creationId xmlns:a16="http://schemas.microsoft.com/office/drawing/2014/main" id="{7A2182AA-65F3-4B47-8D6B-2FD6960BFED9}"/>
              </a:ext>
            </a:extLst>
          </p:cNvPr>
          <p:cNvSpPr/>
          <p:nvPr/>
        </p:nvSpPr>
        <p:spPr>
          <a:xfrm>
            <a:off x="7661903" y="3270203"/>
            <a:ext cx="2964196" cy="2964194"/>
          </a:xfrm>
          <a:custGeom>
            <a:avLst/>
            <a:gdLst>
              <a:gd name="connsiteX0" fmla="*/ 5228492 w 10456984"/>
              <a:gd name="connsiteY0" fmla="*/ 2613308 h 10456984"/>
              <a:gd name="connsiteX1" fmla="*/ 2613308 w 10456984"/>
              <a:gd name="connsiteY1" fmla="*/ 5228492 h 10456984"/>
              <a:gd name="connsiteX2" fmla="*/ 5228492 w 10456984"/>
              <a:gd name="connsiteY2" fmla="*/ 7843676 h 10456984"/>
              <a:gd name="connsiteX3" fmla="*/ 7843676 w 10456984"/>
              <a:gd name="connsiteY3" fmla="*/ 5228492 h 10456984"/>
              <a:gd name="connsiteX4" fmla="*/ 5228492 w 10456984"/>
              <a:gd name="connsiteY4" fmla="*/ 2613308 h 10456984"/>
              <a:gd name="connsiteX5" fmla="*/ 5228492 w 10456984"/>
              <a:gd name="connsiteY5" fmla="*/ 0 h 10456984"/>
              <a:gd name="connsiteX6" fmla="*/ 10456984 w 10456984"/>
              <a:gd name="connsiteY6" fmla="*/ 5228492 h 10456984"/>
              <a:gd name="connsiteX7" fmla="*/ 5228492 w 10456984"/>
              <a:gd name="connsiteY7" fmla="*/ 10456984 h 10456984"/>
              <a:gd name="connsiteX8" fmla="*/ 0 w 10456984"/>
              <a:gd name="connsiteY8" fmla="*/ 5228492 h 10456984"/>
              <a:gd name="connsiteX9" fmla="*/ 5228492 w 10456984"/>
              <a:gd name="connsiteY9" fmla="*/ 0 h 1045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56984" h="10456984">
                <a:moveTo>
                  <a:pt x="5228492" y="2613308"/>
                </a:moveTo>
                <a:cubicBezTo>
                  <a:pt x="3784166" y="2613308"/>
                  <a:pt x="2613308" y="3784166"/>
                  <a:pt x="2613308" y="5228492"/>
                </a:cubicBezTo>
                <a:cubicBezTo>
                  <a:pt x="2613308" y="6672818"/>
                  <a:pt x="3784166" y="7843676"/>
                  <a:pt x="5228492" y="7843676"/>
                </a:cubicBezTo>
                <a:cubicBezTo>
                  <a:pt x="6672818" y="7843676"/>
                  <a:pt x="7843676" y="6672818"/>
                  <a:pt x="7843676" y="5228492"/>
                </a:cubicBezTo>
                <a:cubicBezTo>
                  <a:pt x="7843676" y="3784166"/>
                  <a:pt x="6672818" y="2613308"/>
                  <a:pt x="5228492" y="2613308"/>
                </a:cubicBezTo>
                <a:close/>
                <a:moveTo>
                  <a:pt x="5228492" y="0"/>
                </a:moveTo>
                <a:cubicBezTo>
                  <a:pt x="8116108" y="0"/>
                  <a:pt x="10456984" y="2340876"/>
                  <a:pt x="10456984" y="5228492"/>
                </a:cubicBezTo>
                <a:cubicBezTo>
                  <a:pt x="10456984" y="8116108"/>
                  <a:pt x="8116108" y="10456984"/>
                  <a:pt x="5228492" y="10456984"/>
                </a:cubicBezTo>
                <a:cubicBezTo>
                  <a:pt x="2340876" y="10456984"/>
                  <a:pt x="0" y="8116108"/>
                  <a:pt x="0" y="5228492"/>
                </a:cubicBezTo>
                <a:cubicBezTo>
                  <a:pt x="0" y="2340876"/>
                  <a:pt x="2340876" y="0"/>
                  <a:pt x="52284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 name="Freeform: Shape 32">
            <a:extLst>
              <a:ext uri="{FF2B5EF4-FFF2-40B4-BE49-F238E27FC236}">
                <a16:creationId xmlns:a16="http://schemas.microsoft.com/office/drawing/2014/main" id="{91A09EDF-C1C2-4B38-837B-F28828A6A456}"/>
              </a:ext>
            </a:extLst>
          </p:cNvPr>
          <p:cNvSpPr/>
          <p:nvPr/>
        </p:nvSpPr>
        <p:spPr>
          <a:xfrm>
            <a:off x="2462113" y="3270203"/>
            <a:ext cx="2964196" cy="2964194"/>
          </a:xfrm>
          <a:custGeom>
            <a:avLst/>
            <a:gdLst>
              <a:gd name="connsiteX0" fmla="*/ 5228492 w 10456984"/>
              <a:gd name="connsiteY0" fmla="*/ 2613308 h 10456984"/>
              <a:gd name="connsiteX1" fmla="*/ 2613308 w 10456984"/>
              <a:gd name="connsiteY1" fmla="*/ 5228492 h 10456984"/>
              <a:gd name="connsiteX2" fmla="*/ 5228492 w 10456984"/>
              <a:gd name="connsiteY2" fmla="*/ 7843676 h 10456984"/>
              <a:gd name="connsiteX3" fmla="*/ 7843676 w 10456984"/>
              <a:gd name="connsiteY3" fmla="*/ 5228492 h 10456984"/>
              <a:gd name="connsiteX4" fmla="*/ 5228492 w 10456984"/>
              <a:gd name="connsiteY4" fmla="*/ 2613308 h 10456984"/>
              <a:gd name="connsiteX5" fmla="*/ 5228492 w 10456984"/>
              <a:gd name="connsiteY5" fmla="*/ 0 h 10456984"/>
              <a:gd name="connsiteX6" fmla="*/ 10456984 w 10456984"/>
              <a:gd name="connsiteY6" fmla="*/ 5228492 h 10456984"/>
              <a:gd name="connsiteX7" fmla="*/ 5228492 w 10456984"/>
              <a:gd name="connsiteY7" fmla="*/ 10456984 h 10456984"/>
              <a:gd name="connsiteX8" fmla="*/ 0 w 10456984"/>
              <a:gd name="connsiteY8" fmla="*/ 5228492 h 10456984"/>
              <a:gd name="connsiteX9" fmla="*/ 5228492 w 10456984"/>
              <a:gd name="connsiteY9" fmla="*/ 0 h 1045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56984" h="10456984">
                <a:moveTo>
                  <a:pt x="5228492" y="2613308"/>
                </a:moveTo>
                <a:cubicBezTo>
                  <a:pt x="3784166" y="2613308"/>
                  <a:pt x="2613308" y="3784166"/>
                  <a:pt x="2613308" y="5228492"/>
                </a:cubicBezTo>
                <a:cubicBezTo>
                  <a:pt x="2613308" y="6672818"/>
                  <a:pt x="3784166" y="7843676"/>
                  <a:pt x="5228492" y="7843676"/>
                </a:cubicBezTo>
                <a:cubicBezTo>
                  <a:pt x="6672818" y="7843676"/>
                  <a:pt x="7843676" y="6672818"/>
                  <a:pt x="7843676" y="5228492"/>
                </a:cubicBezTo>
                <a:cubicBezTo>
                  <a:pt x="7843676" y="3784166"/>
                  <a:pt x="6672818" y="2613308"/>
                  <a:pt x="5228492" y="2613308"/>
                </a:cubicBezTo>
                <a:close/>
                <a:moveTo>
                  <a:pt x="5228492" y="0"/>
                </a:moveTo>
                <a:cubicBezTo>
                  <a:pt x="8116108" y="0"/>
                  <a:pt x="10456984" y="2340876"/>
                  <a:pt x="10456984" y="5228492"/>
                </a:cubicBezTo>
                <a:cubicBezTo>
                  <a:pt x="10456984" y="8116108"/>
                  <a:pt x="8116108" y="10456984"/>
                  <a:pt x="5228492" y="10456984"/>
                </a:cubicBezTo>
                <a:cubicBezTo>
                  <a:pt x="2340876" y="10456984"/>
                  <a:pt x="0" y="8116108"/>
                  <a:pt x="0" y="5228492"/>
                </a:cubicBezTo>
                <a:cubicBezTo>
                  <a:pt x="0" y="2340876"/>
                  <a:pt x="2340876" y="0"/>
                  <a:pt x="522849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1">
            <a:extLst>
              <a:ext uri="{FF2B5EF4-FFF2-40B4-BE49-F238E27FC236}">
                <a16:creationId xmlns:a16="http://schemas.microsoft.com/office/drawing/2014/main" id="{CD7647F6-F53B-4F71-AF4A-6459340B290F}"/>
              </a:ext>
            </a:extLst>
          </p:cNvPr>
          <p:cNvSpPr/>
          <p:nvPr>
            <p:custDataLst>
              <p:tags r:id="rId1"/>
            </p:custDataLst>
          </p:nvPr>
        </p:nvSpPr>
        <p:spPr>
          <a:xfrm rot="5400000">
            <a:off x="5944307" y="4374287"/>
            <a:ext cx="1199598" cy="784697"/>
          </a:xfrm>
          <a:custGeom>
            <a:avLst/>
            <a:gdLst>
              <a:gd name="connsiteX0" fmla="*/ 2721928 w 7153251"/>
              <a:gd name="connsiteY0" fmla="*/ 1956147 h 6858850"/>
              <a:gd name="connsiteX1" fmla="*/ 1705140 w 7153251"/>
              <a:gd name="connsiteY1" fmla="*/ 1956147 h 6858850"/>
              <a:gd name="connsiteX2" fmla="*/ 3577051 w 7153251"/>
              <a:gd name="connsiteY2" fmla="*/ 0 h 6858850"/>
              <a:gd name="connsiteX3" fmla="*/ 5448111 w 7153251"/>
              <a:gd name="connsiteY3" fmla="*/ 1956147 h 6858850"/>
              <a:gd name="connsiteX4" fmla="*/ 4431323 w 7153251"/>
              <a:gd name="connsiteY4" fmla="*/ 1956147 h 6858850"/>
              <a:gd name="connsiteX5" fmla="*/ 4240729 w 7153251"/>
              <a:gd name="connsiteY5" fmla="*/ 2152697 h 6858850"/>
              <a:gd name="connsiteX6" fmla="*/ 7153252 w 7153251"/>
              <a:gd name="connsiteY6" fmla="*/ 6858851 h 6858850"/>
              <a:gd name="connsiteX7" fmla="*/ 0 w 7153251"/>
              <a:gd name="connsiteY7" fmla="*/ 6858851 h 6858850"/>
              <a:gd name="connsiteX8" fmla="*/ 2912523 w 7153251"/>
              <a:gd name="connsiteY8" fmla="*/ 2152697 h 6858850"/>
              <a:gd name="connsiteX9" fmla="*/ 2721928 w 7153251"/>
              <a:gd name="connsiteY9" fmla="*/ 1956147 h 6858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53251" h="6858850">
                <a:moveTo>
                  <a:pt x="2721928" y="1956147"/>
                </a:moveTo>
                <a:lnTo>
                  <a:pt x="1705140" y="1956147"/>
                </a:lnTo>
                <a:lnTo>
                  <a:pt x="3577051" y="0"/>
                </a:lnTo>
                <a:lnTo>
                  <a:pt x="5448111" y="1956147"/>
                </a:lnTo>
                <a:lnTo>
                  <a:pt x="4431323" y="1956147"/>
                </a:lnTo>
                <a:cubicBezTo>
                  <a:pt x="4324114" y="1956147"/>
                  <a:pt x="4237325" y="2045488"/>
                  <a:pt x="4240729" y="2152697"/>
                </a:cubicBezTo>
                <a:cubicBezTo>
                  <a:pt x="4268808" y="3066530"/>
                  <a:pt x="4543638" y="6858851"/>
                  <a:pt x="7153252" y="6858851"/>
                </a:cubicBezTo>
                <a:lnTo>
                  <a:pt x="0" y="6858851"/>
                </a:lnTo>
                <a:cubicBezTo>
                  <a:pt x="2609614" y="6858851"/>
                  <a:pt x="2884444" y="3067381"/>
                  <a:pt x="2912523" y="2152697"/>
                </a:cubicBezTo>
                <a:cubicBezTo>
                  <a:pt x="2915927" y="2045488"/>
                  <a:pt x="2829989" y="1956147"/>
                  <a:pt x="2721928" y="1956147"/>
                </a:cubicBezTo>
                <a:close/>
              </a:path>
            </a:pathLst>
          </a:custGeom>
          <a:gradFill>
            <a:gsLst>
              <a:gs pos="0">
                <a:schemeClr val="bg1">
                  <a:lumMod val="75000"/>
                </a:schemeClr>
              </a:gs>
              <a:gs pos="99000">
                <a:schemeClr val="bg1">
                  <a:lumMod val="75000"/>
                  <a:alpha val="0"/>
                </a:schemeClr>
              </a:gs>
            </a:gsLst>
            <a:lin ang="5400000" scaled="1"/>
          </a:gradFill>
          <a:ln w="15875" cap="flat">
            <a:noFill/>
            <a:prstDash val="solid"/>
            <a:miter/>
          </a:ln>
        </p:spPr>
        <p:txBody>
          <a:bodyPr rtlCol="0" anchor="ctr">
            <a:noAutofit/>
          </a:bodyPr>
          <a:lstStyle/>
          <a:p>
            <a:pPr algn="ctr" defTabSz="370328" hangingPunct="0">
              <a:defRPr/>
            </a:pPr>
            <a:endParaRPr lang="zh-CN" altLang="en-US" sz="900" b="1" kern="0">
              <a:solidFill>
                <a:srgbClr val="FFFFFF"/>
              </a:solidFill>
              <a:latin typeface="Microsoft YaHei Light" panose="020B0502040204020203" pitchFamily="34" charset="-122"/>
              <a:ea typeface="Microsoft YaHei UI" panose="020B0503020204020204" pitchFamily="34" charset="-122"/>
              <a:sym typeface="思源黑体 CN Normal" panose="020B0400000000000000" pitchFamily="34" charset="-122"/>
            </a:endParaRPr>
          </a:p>
        </p:txBody>
      </p:sp>
      <p:sp>
        <p:nvSpPr>
          <p:cNvPr id="12" name="Freeform 1">
            <a:extLst>
              <a:ext uri="{FF2B5EF4-FFF2-40B4-BE49-F238E27FC236}">
                <a16:creationId xmlns:a16="http://schemas.microsoft.com/office/drawing/2014/main" id="{9F87BE35-D213-4B70-BD99-56BF3A89D7F5}"/>
              </a:ext>
            </a:extLst>
          </p:cNvPr>
          <p:cNvSpPr/>
          <p:nvPr>
            <p:custDataLst>
              <p:tags r:id="rId2"/>
            </p:custDataLst>
          </p:nvPr>
        </p:nvSpPr>
        <p:spPr>
          <a:xfrm rot="5400000">
            <a:off x="11144096" y="4374289"/>
            <a:ext cx="1199598" cy="784697"/>
          </a:xfrm>
          <a:custGeom>
            <a:avLst/>
            <a:gdLst>
              <a:gd name="connsiteX0" fmla="*/ 2721928 w 7153251"/>
              <a:gd name="connsiteY0" fmla="*/ 1956147 h 6858850"/>
              <a:gd name="connsiteX1" fmla="*/ 1705140 w 7153251"/>
              <a:gd name="connsiteY1" fmla="*/ 1956147 h 6858850"/>
              <a:gd name="connsiteX2" fmla="*/ 3577051 w 7153251"/>
              <a:gd name="connsiteY2" fmla="*/ 0 h 6858850"/>
              <a:gd name="connsiteX3" fmla="*/ 5448111 w 7153251"/>
              <a:gd name="connsiteY3" fmla="*/ 1956147 h 6858850"/>
              <a:gd name="connsiteX4" fmla="*/ 4431323 w 7153251"/>
              <a:gd name="connsiteY4" fmla="*/ 1956147 h 6858850"/>
              <a:gd name="connsiteX5" fmla="*/ 4240729 w 7153251"/>
              <a:gd name="connsiteY5" fmla="*/ 2152697 h 6858850"/>
              <a:gd name="connsiteX6" fmla="*/ 7153252 w 7153251"/>
              <a:gd name="connsiteY6" fmla="*/ 6858851 h 6858850"/>
              <a:gd name="connsiteX7" fmla="*/ 0 w 7153251"/>
              <a:gd name="connsiteY7" fmla="*/ 6858851 h 6858850"/>
              <a:gd name="connsiteX8" fmla="*/ 2912523 w 7153251"/>
              <a:gd name="connsiteY8" fmla="*/ 2152697 h 6858850"/>
              <a:gd name="connsiteX9" fmla="*/ 2721928 w 7153251"/>
              <a:gd name="connsiteY9" fmla="*/ 1956147 h 6858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53251" h="6858850">
                <a:moveTo>
                  <a:pt x="2721928" y="1956147"/>
                </a:moveTo>
                <a:lnTo>
                  <a:pt x="1705140" y="1956147"/>
                </a:lnTo>
                <a:lnTo>
                  <a:pt x="3577051" y="0"/>
                </a:lnTo>
                <a:lnTo>
                  <a:pt x="5448111" y="1956147"/>
                </a:lnTo>
                <a:lnTo>
                  <a:pt x="4431323" y="1956147"/>
                </a:lnTo>
                <a:cubicBezTo>
                  <a:pt x="4324114" y="1956147"/>
                  <a:pt x="4237325" y="2045488"/>
                  <a:pt x="4240729" y="2152697"/>
                </a:cubicBezTo>
                <a:cubicBezTo>
                  <a:pt x="4268808" y="3066530"/>
                  <a:pt x="4543638" y="6858851"/>
                  <a:pt x="7153252" y="6858851"/>
                </a:cubicBezTo>
                <a:lnTo>
                  <a:pt x="0" y="6858851"/>
                </a:lnTo>
                <a:cubicBezTo>
                  <a:pt x="2609614" y="6858851"/>
                  <a:pt x="2884444" y="3067381"/>
                  <a:pt x="2912523" y="2152697"/>
                </a:cubicBezTo>
                <a:cubicBezTo>
                  <a:pt x="2915927" y="2045488"/>
                  <a:pt x="2829989" y="1956147"/>
                  <a:pt x="2721928" y="1956147"/>
                </a:cubicBezTo>
                <a:close/>
              </a:path>
            </a:pathLst>
          </a:custGeom>
          <a:gradFill>
            <a:gsLst>
              <a:gs pos="0">
                <a:schemeClr val="bg1">
                  <a:lumMod val="75000"/>
                </a:schemeClr>
              </a:gs>
              <a:gs pos="99000">
                <a:schemeClr val="bg1">
                  <a:lumMod val="75000"/>
                  <a:alpha val="0"/>
                </a:schemeClr>
              </a:gs>
            </a:gsLst>
            <a:lin ang="5400000" scaled="1"/>
          </a:gradFill>
          <a:ln w="15875" cap="flat">
            <a:noFill/>
            <a:prstDash val="solid"/>
            <a:miter/>
          </a:ln>
        </p:spPr>
        <p:txBody>
          <a:bodyPr rtlCol="0" anchor="ctr">
            <a:noAutofit/>
          </a:bodyPr>
          <a:lstStyle/>
          <a:p>
            <a:pPr algn="ctr" defTabSz="370328" hangingPunct="0">
              <a:defRPr/>
            </a:pPr>
            <a:endParaRPr lang="zh-CN" altLang="en-US" sz="900" b="1" kern="0">
              <a:solidFill>
                <a:srgbClr val="FFFFFF"/>
              </a:solidFill>
              <a:latin typeface="Microsoft YaHei Light" panose="020B0502040204020203" pitchFamily="34" charset="-122"/>
              <a:ea typeface="Microsoft YaHei UI" panose="020B0503020204020204" pitchFamily="34" charset="-122"/>
              <a:sym typeface="思源黑体 CN Normal" panose="020B0400000000000000" pitchFamily="34" charset="-122"/>
            </a:endParaRPr>
          </a:p>
        </p:txBody>
      </p:sp>
      <p:grpSp>
        <p:nvGrpSpPr>
          <p:cNvPr id="13" name="Group 12">
            <a:extLst>
              <a:ext uri="{FF2B5EF4-FFF2-40B4-BE49-F238E27FC236}">
                <a16:creationId xmlns:a16="http://schemas.microsoft.com/office/drawing/2014/main" id="{B1F5BE2C-7518-4ABA-995F-D5CDB0334D50}"/>
              </a:ext>
            </a:extLst>
          </p:cNvPr>
          <p:cNvGrpSpPr/>
          <p:nvPr/>
        </p:nvGrpSpPr>
        <p:grpSpPr>
          <a:xfrm>
            <a:off x="1841090" y="6646333"/>
            <a:ext cx="4206242" cy="1837538"/>
            <a:chOff x="1783179" y="6781800"/>
            <a:chExt cx="4099461" cy="1837538"/>
          </a:xfrm>
        </p:grpSpPr>
        <p:sp>
          <p:nvSpPr>
            <p:cNvPr id="14" name="TextBox 13">
              <a:extLst>
                <a:ext uri="{FF2B5EF4-FFF2-40B4-BE49-F238E27FC236}">
                  <a16:creationId xmlns:a16="http://schemas.microsoft.com/office/drawing/2014/main" id="{C92A1E02-3F78-427D-9188-392A93AB7EA8}"/>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5" name="Rectangle 1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B05F69F-16E9-4C86-903B-E86A89647F9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6" name="Group 15">
            <a:extLst>
              <a:ext uri="{FF2B5EF4-FFF2-40B4-BE49-F238E27FC236}">
                <a16:creationId xmlns:a16="http://schemas.microsoft.com/office/drawing/2014/main" id="{66FED2D3-0B31-4503-94CE-31BB3F2EC61E}"/>
              </a:ext>
            </a:extLst>
          </p:cNvPr>
          <p:cNvGrpSpPr/>
          <p:nvPr/>
        </p:nvGrpSpPr>
        <p:grpSpPr>
          <a:xfrm>
            <a:off x="7040879" y="6646333"/>
            <a:ext cx="4206242" cy="1837538"/>
            <a:chOff x="1783179" y="6781800"/>
            <a:chExt cx="4099461" cy="1837538"/>
          </a:xfrm>
        </p:grpSpPr>
        <p:sp>
          <p:nvSpPr>
            <p:cNvPr id="17" name="TextBox 16">
              <a:extLst>
                <a:ext uri="{FF2B5EF4-FFF2-40B4-BE49-F238E27FC236}">
                  <a16:creationId xmlns:a16="http://schemas.microsoft.com/office/drawing/2014/main" id="{6E880FD2-1AAF-4D5A-99EE-C8A9CAC2D6E9}"/>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8" name="Rectangle 1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81AB913-953B-40C1-85B5-9F36541C180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9" name="Group 18">
            <a:extLst>
              <a:ext uri="{FF2B5EF4-FFF2-40B4-BE49-F238E27FC236}">
                <a16:creationId xmlns:a16="http://schemas.microsoft.com/office/drawing/2014/main" id="{0B17DD9D-0356-41F0-B6E1-B292A820FD78}"/>
              </a:ext>
            </a:extLst>
          </p:cNvPr>
          <p:cNvGrpSpPr/>
          <p:nvPr/>
        </p:nvGrpSpPr>
        <p:grpSpPr>
          <a:xfrm>
            <a:off x="12240668" y="6646333"/>
            <a:ext cx="4206242" cy="1837538"/>
            <a:chOff x="1783179" y="6781800"/>
            <a:chExt cx="4099461" cy="1837538"/>
          </a:xfrm>
        </p:grpSpPr>
        <p:sp>
          <p:nvSpPr>
            <p:cNvPr id="20" name="TextBox 19">
              <a:extLst>
                <a:ext uri="{FF2B5EF4-FFF2-40B4-BE49-F238E27FC236}">
                  <a16:creationId xmlns:a16="http://schemas.microsoft.com/office/drawing/2014/main" id="{F293A6B8-6D66-4320-8C4D-FC5A06721F3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21" name="Rectangle 2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0AFF973-E863-4747-BE81-27B3E55EE3A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22" name="Graphic 2">
            <a:extLst>
              <a:ext uri="{FF2B5EF4-FFF2-40B4-BE49-F238E27FC236}">
                <a16:creationId xmlns:a16="http://schemas.microsoft.com/office/drawing/2014/main" id="{B0B0A056-BA3C-40B4-A5A0-B47DAFA603DA}"/>
              </a:ext>
            </a:extLst>
          </p:cNvPr>
          <p:cNvGrpSpPr/>
          <p:nvPr/>
        </p:nvGrpSpPr>
        <p:grpSpPr>
          <a:xfrm>
            <a:off x="3561658" y="4375888"/>
            <a:ext cx="765104" cy="752824"/>
            <a:chOff x="13185684" y="3434558"/>
            <a:chExt cx="1234415" cy="1214603"/>
          </a:xfrm>
          <a:solidFill>
            <a:schemeClr val="accent1"/>
          </a:solidFill>
        </p:grpSpPr>
        <p:sp>
          <p:nvSpPr>
            <p:cNvPr id="23" name="Freeform: Shape 22">
              <a:extLst>
                <a:ext uri="{FF2B5EF4-FFF2-40B4-BE49-F238E27FC236}">
                  <a16:creationId xmlns:a16="http://schemas.microsoft.com/office/drawing/2014/main" id="{B990A3FB-89D5-4055-977E-3B38E52A1B8B}"/>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89B5A346-9141-4A3D-8615-080FA49FC2DD}"/>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5" name="Freeform: Shape 24">
            <a:extLst>
              <a:ext uri="{FF2B5EF4-FFF2-40B4-BE49-F238E27FC236}">
                <a16:creationId xmlns:a16="http://schemas.microsoft.com/office/drawing/2014/main" id="{B60B8036-0D8E-45B1-8834-976DED8D2898}"/>
              </a:ext>
            </a:extLst>
          </p:cNvPr>
          <p:cNvSpPr/>
          <p:nvPr/>
        </p:nvSpPr>
        <p:spPr>
          <a:xfrm>
            <a:off x="13953704" y="4362211"/>
            <a:ext cx="780168" cy="780178"/>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1"/>
          </a:solidFill>
          <a:ln w="8365" cap="flat">
            <a:noFill/>
            <a:prstDash val="solid"/>
            <a:miter/>
          </a:ln>
        </p:spPr>
        <p:txBody>
          <a:bodyPr rtlCol="0" anchor="ctr"/>
          <a:lstStyle/>
          <a:p>
            <a:endParaRPr lang="en-US" sz="1200"/>
          </a:p>
        </p:txBody>
      </p:sp>
      <p:grpSp>
        <p:nvGrpSpPr>
          <p:cNvPr id="26" name="Graphic 4">
            <a:extLst>
              <a:ext uri="{FF2B5EF4-FFF2-40B4-BE49-F238E27FC236}">
                <a16:creationId xmlns:a16="http://schemas.microsoft.com/office/drawing/2014/main" id="{52C2DBE6-C8EE-4B5A-8D84-72C0541FD857}"/>
              </a:ext>
            </a:extLst>
          </p:cNvPr>
          <p:cNvGrpSpPr/>
          <p:nvPr/>
        </p:nvGrpSpPr>
        <p:grpSpPr>
          <a:xfrm>
            <a:off x="8753856" y="4362137"/>
            <a:ext cx="780288" cy="780326"/>
            <a:chOff x="10884230" y="3442838"/>
            <a:chExt cx="1234377" cy="1234439"/>
          </a:xfrm>
          <a:solidFill>
            <a:schemeClr val="accent2"/>
          </a:solidFill>
        </p:grpSpPr>
        <p:sp>
          <p:nvSpPr>
            <p:cNvPr id="27" name="Freeform: Shape 26">
              <a:extLst>
                <a:ext uri="{FF2B5EF4-FFF2-40B4-BE49-F238E27FC236}">
                  <a16:creationId xmlns:a16="http://schemas.microsoft.com/office/drawing/2014/main" id="{F152A95D-78EB-4946-9CEA-E54F4F316517}"/>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F08E7F28-7629-4AB0-AB85-1237A5CF187A}"/>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3D85CEE5-EC86-41FA-BE9D-4308178FAF2C}"/>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2E2A8488-EF08-41BC-BBCB-AC19C5F28B9B}"/>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B5A9EB71-2E43-403B-B5C7-0F1349E636B5}"/>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24B7874C-2A28-434D-A9A9-270EB0034FC1}"/>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sp>
        <p:nvSpPr>
          <p:cNvPr id="36" name="Google Shape;204;p13">
            <a:extLst>
              <a:ext uri="{FF2B5EF4-FFF2-40B4-BE49-F238E27FC236}">
                <a16:creationId xmlns:a16="http://schemas.microsoft.com/office/drawing/2014/main" id="{B7AB83B6-10E1-5E94-8D3B-877ED0113115}"/>
              </a:ext>
            </a:extLst>
          </p:cNvPr>
          <p:cNvSpPr txBox="1">
            <a:spLocks/>
          </p:cNvSpPr>
          <p:nvPr/>
        </p:nvSpPr>
        <p:spPr>
          <a:xfrm>
            <a:off x="4028342" y="13116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More Infographics</a:t>
            </a:r>
            <a:endParaRPr lang="en-US" sz="6000" b="1"/>
          </a:p>
        </p:txBody>
      </p:sp>
    </p:spTree>
    <p:extLst>
      <p:ext uri="{BB962C8B-B14F-4D97-AF65-F5344CB8AC3E}">
        <p14:creationId xmlns:p14="http://schemas.microsoft.com/office/powerpoint/2010/main" val="2438860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6"/>
                                        </p:tgtEl>
                                        <p:attrNameLst>
                                          <p:attrName>style.visibility</p:attrName>
                                        </p:attrNameLst>
                                      </p:cBhvr>
                                      <p:to>
                                        <p:strVal val="visible"/>
                                      </p:to>
                                    </p:set>
                                    <p:anim to="" calcmode="lin" valueType="num">
                                      <p:cBhvr>
                                        <p:cTn id="7" dur="750" fill="hold">
                                          <p:stCondLst>
                                            <p:cond delay="0"/>
                                          </p:stCondLst>
                                        </p:cTn>
                                        <p:tgtEl>
                                          <p:spTgt spid="3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6"/>
                                        </p:tgtEl>
                                      </p:cBhvr>
                                    </p:animEffect>
                                  </p:childTnLst>
                                </p:cTn>
                              </p:par>
                            </p:childTnLst>
                          </p:cTn>
                        </p:par>
                        <p:par>
                          <p:cTn id="9" fill="hold">
                            <p:stCondLst>
                              <p:cond delay="1088"/>
                            </p:stCondLst>
                            <p:childTnLst>
                              <p:par>
                                <p:cTn id="10" presetID="53" presetClass="entr" presetSubtype="16" fill="hold" grpId="0" nodeType="afterEffect">
                                  <p:stCondLst>
                                    <p:cond delay="0"/>
                                  </p:stCondLst>
                                  <p:childTnLst>
                                    <p:set>
                                      <p:cBhvr>
                                        <p:cTn id="11" dur="1" fill="hold">
                                          <p:stCondLst>
                                            <p:cond delay="0"/>
                                          </p:stCondLst>
                                        </p:cTn>
                                        <p:tgtEl>
                                          <p:spTgt spid="33"/>
                                        </p:tgtEl>
                                        <p:attrNameLst>
                                          <p:attrName>style.visibility</p:attrName>
                                        </p:attrNameLst>
                                      </p:cBhvr>
                                      <p:to>
                                        <p:strVal val="visible"/>
                                      </p:to>
                                    </p:set>
                                    <p:anim calcmode="lin" valueType="num">
                                      <p:cBhvr>
                                        <p:cTn id="12" dur="500" fill="hold"/>
                                        <p:tgtEl>
                                          <p:spTgt spid="33"/>
                                        </p:tgtEl>
                                        <p:attrNameLst>
                                          <p:attrName>ppt_w</p:attrName>
                                        </p:attrNameLst>
                                      </p:cBhvr>
                                      <p:tavLst>
                                        <p:tav tm="0">
                                          <p:val>
                                            <p:fltVal val="0"/>
                                          </p:val>
                                        </p:tav>
                                        <p:tav tm="100000">
                                          <p:val>
                                            <p:strVal val="#ppt_w"/>
                                          </p:val>
                                        </p:tav>
                                      </p:tavLst>
                                    </p:anim>
                                    <p:anim calcmode="lin" valueType="num">
                                      <p:cBhvr>
                                        <p:cTn id="13" dur="500" fill="hold"/>
                                        <p:tgtEl>
                                          <p:spTgt spid="33"/>
                                        </p:tgtEl>
                                        <p:attrNameLst>
                                          <p:attrName>ppt_h</p:attrName>
                                        </p:attrNameLst>
                                      </p:cBhvr>
                                      <p:tavLst>
                                        <p:tav tm="0">
                                          <p:val>
                                            <p:fltVal val="0"/>
                                          </p:val>
                                        </p:tav>
                                        <p:tav tm="100000">
                                          <p:val>
                                            <p:strVal val="#ppt_h"/>
                                          </p:val>
                                        </p:tav>
                                      </p:tavLst>
                                    </p:anim>
                                    <p:animEffect transition="in" filter="fade">
                                      <p:cBhvr>
                                        <p:cTn id="14" dur="500"/>
                                        <p:tgtEl>
                                          <p:spTgt spid="3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500" fill="hold"/>
                                        <p:tgtEl>
                                          <p:spTgt spid="34"/>
                                        </p:tgtEl>
                                        <p:attrNameLst>
                                          <p:attrName>ppt_w</p:attrName>
                                        </p:attrNameLst>
                                      </p:cBhvr>
                                      <p:tavLst>
                                        <p:tav tm="0">
                                          <p:val>
                                            <p:fltVal val="0"/>
                                          </p:val>
                                        </p:tav>
                                        <p:tav tm="100000">
                                          <p:val>
                                            <p:strVal val="#ppt_w"/>
                                          </p:val>
                                        </p:tav>
                                      </p:tavLst>
                                    </p:anim>
                                    <p:anim calcmode="lin" valueType="num">
                                      <p:cBhvr>
                                        <p:cTn id="18" dur="500" fill="hold"/>
                                        <p:tgtEl>
                                          <p:spTgt spid="34"/>
                                        </p:tgtEl>
                                        <p:attrNameLst>
                                          <p:attrName>ppt_h</p:attrName>
                                        </p:attrNameLst>
                                      </p:cBhvr>
                                      <p:tavLst>
                                        <p:tav tm="0">
                                          <p:val>
                                            <p:fltVal val="0"/>
                                          </p:val>
                                        </p:tav>
                                        <p:tav tm="100000">
                                          <p:val>
                                            <p:strVal val="#ppt_h"/>
                                          </p:val>
                                        </p:tav>
                                      </p:tavLst>
                                    </p:anim>
                                    <p:animEffect transition="in" filter="fade">
                                      <p:cBhvr>
                                        <p:cTn id="19" dur="500"/>
                                        <p:tgtEl>
                                          <p:spTgt spid="3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5"/>
                                        </p:tgtEl>
                                        <p:attrNameLst>
                                          <p:attrName>style.visibility</p:attrName>
                                        </p:attrNameLst>
                                      </p:cBhvr>
                                      <p:to>
                                        <p:strVal val="visible"/>
                                      </p:to>
                                    </p:set>
                                    <p:anim calcmode="lin" valueType="num">
                                      <p:cBhvr>
                                        <p:cTn id="22" dur="500" fill="hold"/>
                                        <p:tgtEl>
                                          <p:spTgt spid="35"/>
                                        </p:tgtEl>
                                        <p:attrNameLst>
                                          <p:attrName>ppt_w</p:attrName>
                                        </p:attrNameLst>
                                      </p:cBhvr>
                                      <p:tavLst>
                                        <p:tav tm="0">
                                          <p:val>
                                            <p:fltVal val="0"/>
                                          </p:val>
                                        </p:tav>
                                        <p:tav tm="100000">
                                          <p:val>
                                            <p:strVal val="#ppt_w"/>
                                          </p:val>
                                        </p:tav>
                                      </p:tavLst>
                                    </p:anim>
                                    <p:anim calcmode="lin" valueType="num">
                                      <p:cBhvr>
                                        <p:cTn id="23" dur="500" fill="hold"/>
                                        <p:tgtEl>
                                          <p:spTgt spid="35"/>
                                        </p:tgtEl>
                                        <p:attrNameLst>
                                          <p:attrName>ppt_h</p:attrName>
                                        </p:attrNameLst>
                                      </p:cBhvr>
                                      <p:tavLst>
                                        <p:tav tm="0">
                                          <p:val>
                                            <p:fltVal val="0"/>
                                          </p:val>
                                        </p:tav>
                                        <p:tav tm="100000">
                                          <p:val>
                                            <p:strVal val="#ppt_h"/>
                                          </p:val>
                                        </p:tav>
                                      </p:tavLst>
                                    </p:anim>
                                    <p:animEffect transition="in" filter="fade">
                                      <p:cBhvr>
                                        <p:cTn id="24" dur="500"/>
                                        <p:tgtEl>
                                          <p:spTgt spid="35"/>
                                        </p:tgtEl>
                                      </p:cBhvr>
                                    </p:animEffect>
                                  </p:childTnLst>
                                </p:cTn>
                              </p:par>
                            </p:childTnLst>
                          </p:cTn>
                        </p:par>
                        <p:par>
                          <p:cTn id="25" fill="hold">
                            <p:stCondLst>
                              <p:cond delay="1588"/>
                            </p:stCondLst>
                            <p:childTnLst>
                              <p:par>
                                <p:cTn id="26" presetID="10" presetClass="entr" presetSubtype="0" fill="hold" grpId="0" nodeType="after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childTnLst>
                          </p:cTn>
                        </p:par>
                        <p:par>
                          <p:cTn id="32" fill="hold">
                            <p:stCondLst>
                              <p:cond delay="2088"/>
                            </p:stCondLst>
                            <p:childTnLst>
                              <p:par>
                                <p:cTn id="33" presetID="53" presetClass="entr" presetSubtype="16" fill="hold" nodeType="afterEffect">
                                  <p:stCondLst>
                                    <p:cond delay="0"/>
                                  </p:stCondLst>
                                  <p:childTnLst>
                                    <p:set>
                                      <p:cBhvr>
                                        <p:cTn id="34" dur="1" fill="hold">
                                          <p:stCondLst>
                                            <p:cond delay="0"/>
                                          </p:stCondLst>
                                        </p:cTn>
                                        <p:tgtEl>
                                          <p:spTgt spid="22"/>
                                        </p:tgtEl>
                                        <p:attrNameLst>
                                          <p:attrName>style.visibility</p:attrName>
                                        </p:attrNameLst>
                                      </p:cBhvr>
                                      <p:to>
                                        <p:strVal val="visible"/>
                                      </p:to>
                                    </p:set>
                                    <p:anim calcmode="lin" valueType="num">
                                      <p:cBhvr>
                                        <p:cTn id="35" dur="1000" fill="hold"/>
                                        <p:tgtEl>
                                          <p:spTgt spid="22"/>
                                        </p:tgtEl>
                                        <p:attrNameLst>
                                          <p:attrName>ppt_w</p:attrName>
                                        </p:attrNameLst>
                                      </p:cBhvr>
                                      <p:tavLst>
                                        <p:tav tm="0">
                                          <p:val>
                                            <p:fltVal val="0"/>
                                          </p:val>
                                        </p:tav>
                                        <p:tav tm="100000">
                                          <p:val>
                                            <p:strVal val="#ppt_w"/>
                                          </p:val>
                                        </p:tav>
                                      </p:tavLst>
                                    </p:anim>
                                    <p:anim calcmode="lin" valueType="num">
                                      <p:cBhvr>
                                        <p:cTn id="36" dur="1000" fill="hold"/>
                                        <p:tgtEl>
                                          <p:spTgt spid="22"/>
                                        </p:tgtEl>
                                        <p:attrNameLst>
                                          <p:attrName>ppt_h</p:attrName>
                                        </p:attrNameLst>
                                      </p:cBhvr>
                                      <p:tavLst>
                                        <p:tav tm="0">
                                          <p:val>
                                            <p:fltVal val="0"/>
                                          </p:val>
                                        </p:tav>
                                        <p:tav tm="100000">
                                          <p:val>
                                            <p:strVal val="#ppt_h"/>
                                          </p:val>
                                        </p:tav>
                                      </p:tavLst>
                                    </p:anim>
                                    <p:animEffect transition="in" filter="fade">
                                      <p:cBhvr>
                                        <p:cTn id="37" dur="1000"/>
                                        <p:tgtEl>
                                          <p:spTgt spid="22"/>
                                        </p:tgtEl>
                                      </p:cBhvr>
                                    </p:animEffect>
                                  </p:childTnLst>
                                </p:cTn>
                              </p:par>
                              <p:par>
                                <p:cTn id="38" presetID="2" presetClass="entr" presetSubtype="4" decel="100000" fill="hold" nodeType="with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ppt_x"/>
                                          </p:val>
                                        </p:tav>
                                        <p:tav tm="100000">
                                          <p:val>
                                            <p:strVal val="#ppt_x"/>
                                          </p:val>
                                        </p:tav>
                                      </p:tavLst>
                                    </p:anim>
                                    <p:anim calcmode="lin" valueType="num">
                                      <p:cBhvr additive="base">
                                        <p:cTn id="41" dur="1000" fill="hold"/>
                                        <p:tgtEl>
                                          <p:spTgt spid="13"/>
                                        </p:tgtEl>
                                        <p:attrNameLst>
                                          <p:attrName>ppt_y</p:attrName>
                                        </p:attrNameLst>
                                      </p:cBhvr>
                                      <p:tavLst>
                                        <p:tav tm="0">
                                          <p:val>
                                            <p:strVal val="1+#ppt_h/2"/>
                                          </p:val>
                                        </p:tav>
                                        <p:tav tm="100000">
                                          <p:val>
                                            <p:strVal val="#ppt_y"/>
                                          </p:val>
                                        </p:tav>
                                      </p:tavLst>
                                    </p:anim>
                                  </p:childTnLst>
                                </p:cTn>
                              </p:par>
                            </p:childTnLst>
                          </p:cTn>
                        </p:par>
                        <p:par>
                          <p:cTn id="42" fill="hold">
                            <p:stCondLst>
                              <p:cond delay="3088"/>
                            </p:stCondLst>
                            <p:childTnLst>
                              <p:par>
                                <p:cTn id="43" presetID="53" presetClass="entr" presetSubtype="16" fill="hold" nodeType="afterEffect">
                                  <p:stCondLst>
                                    <p:cond delay="0"/>
                                  </p:stCondLst>
                                  <p:childTnLst>
                                    <p:set>
                                      <p:cBhvr>
                                        <p:cTn id="44" dur="1" fill="hold">
                                          <p:stCondLst>
                                            <p:cond delay="0"/>
                                          </p:stCondLst>
                                        </p:cTn>
                                        <p:tgtEl>
                                          <p:spTgt spid="26"/>
                                        </p:tgtEl>
                                        <p:attrNameLst>
                                          <p:attrName>style.visibility</p:attrName>
                                        </p:attrNameLst>
                                      </p:cBhvr>
                                      <p:to>
                                        <p:strVal val="visible"/>
                                      </p:to>
                                    </p:set>
                                    <p:anim calcmode="lin" valueType="num">
                                      <p:cBhvr>
                                        <p:cTn id="45" dur="1000" fill="hold"/>
                                        <p:tgtEl>
                                          <p:spTgt spid="26"/>
                                        </p:tgtEl>
                                        <p:attrNameLst>
                                          <p:attrName>ppt_w</p:attrName>
                                        </p:attrNameLst>
                                      </p:cBhvr>
                                      <p:tavLst>
                                        <p:tav tm="0">
                                          <p:val>
                                            <p:fltVal val="0"/>
                                          </p:val>
                                        </p:tav>
                                        <p:tav tm="100000">
                                          <p:val>
                                            <p:strVal val="#ppt_w"/>
                                          </p:val>
                                        </p:tav>
                                      </p:tavLst>
                                    </p:anim>
                                    <p:anim calcmode="lin" valueType="num">
                                      <p:cBhvr>
                                        <p:cTn id="46" dur="1000" fill="hold"/>
                                        <p:tgtEl>
                                          <p:spTgt spid="26"/>
                                        </p:tgtEl>
                                        <p:attrNameLst>
                                          <p:attrName>ppt_h</p:attrName>
                                        </p:attrNameLst>
                                      </p:cBhvr>
                                      <p:tavLst>
                                        <p:tav tm="0">
                                          <p:val>
                                            <p:fltVal val="0"/>
                                          </p:val>
                                        </p:tav>
                                        <p:tav tm="100000">
                                          <p:val>
                                            <p:strVal val="#ppt_h"/>
                                          </p:val>
                                        </p:tav>
                                      </p:tavLst>
                                    </p:anim>
                                    <p:animEffect transition="in" filter="fade">
                                      <p:cBhvr>
                                        <p:cTn id="47" dur="1000"/>
                                        <p:tgtEl>
                                          <p:spTgt spid="26"/>
                                        </p:tgtEl>
                                      </p:cBhvr>
                                    </p:animEffect>
                                  </p:childTnLst>
                                </p:cTn>
                              </p:par>
                              <p:par>
                                <p:cTn id="48" presetID="2" presetClass="entr" presetSubtype="4" decel="100000" fill="hold" nodeType="withEffect">
                                  <p:stCondLst>
                                    <p:cond delay="0"/>
                                  </p:stCondLst>
                                  <p:childTnLst>
                                    <p:set>
                                      <p:cBhvr>
                                        <p:cTn id="49" dur="1" fill="hold">
                                          <p:stCondLst>
                                            <p:cond delay="0"/>
                                          </p:stCondLst>
                                        </p:cTn>
                                        <p:tgtEl>
                                          <p:spTgt spid="16"/>
                                        </p:tgtEl>
                                        <p:attrNameLst>
                                          <p:attrName>style.visibility</p:attrName>
                                        </p:attrNameLst>
                                      </p:cBhvr>
                                      <p:to>
                                        <p:strVal val="visible"/>
                                      </p:to>
                                    </p:set>
                                    <p:anim calcmode="lin" valueType="num">
                                      <p:cBhvr additive="base">
                                        <p:cTn id="50" dur="1000" fill="hold"/>
                                        <p:tgtEl>
                                          <p:spTgt spid="16"/>
                                        </p:tgtEl>
                                        <p:attrNameLst>
                                          <p:attrName>ppt_x</p:attrName>
                                        </p:attrNameLst>
                                      </p:cBhvr>
                                      <p:tavLst>
                                        <p:tav tm="0">
                                          <p:val>
                                            <p:strVal val="#ppt_x"/>
                                          </p:val>
                                        </p:tav>
                                        <p:tav tm="100000">
                                          <p:val>
                                            <p:strVal val="#ppt_x"/>
                                          </p:val>
                                        </p:tav>
                                      </p:tavLst>
                                    </p:anim>
                                    <p:anim calcmode="lin" valueType="num">
                                      <p:cBhvr additive="base">
                                        <p:cTn id="51" dur="1000" fill="hold"/>
                                        <p:tgtEl>
                                          <p:spTgt spid="16"/>
                                        </p:tgtEl>
                                        <p:attrNameLst>
                                          <p:attrName>ppt_y</p:attrName>
                                        </p:attrNameLst>
                                      </p:cBhvr>
                                      <p:tavLst>
                                        <p:tav tm="0">
                                          <p:val>
                                            <p:strVal val="1+#ppt_h/2"/>
                                          </p:val>
                                        </p:tav>
                                        <p:tav tm="100000">
                                          <p:val>
                                            <p:strVal val="#ppt_y"/>
                                          </p:val>
                                        </p:tav>
                                      </p:tavLst>
                                    </p:anim>
                                  </p:childTnLst>
                                </p:cTn>
                              </p:par>
                            </p:childTnLst>
                          </p:cTn>
                        </p:par>
                        <p:par>
                          <p:cTn id="52" fill="hold">
                            <p:stCondLst>
                              <p:cond delay="4088"/>
                            </p:stCondLst>
                            <p:childTnLst>
                              <p:par>
                                <p:cTn id="53" presetID="53" presetClass="entr" presetSubtype="16" fill="hold" grpId="0"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1000" fill="hold"/>
                                        <p:tgtEl>
                                          <p:spTgt spid="25"/>
                                        </p:tgtEl>
                                        <p:attrNameLst>
                                          <p:attrName>ppt_w</p:attrName>
                                        </p:attrNameLst>
                                      </p:cBhvr>
                                      <p:tavLst>
                                        <p:tav tm="0">
                                          <p:val>
                                            <p:fltVal val="0"/>
                                          </p:val>
                                        </p:tav>
                                        <p:tav tm="100000">
                                          <p:val>
                                            <p:strVal val="#ppt_w"/>
                                          </p:val>
                                        </p:tav>
                                      </p:tavLst>
                                    </p:anim>
                                    <p:anim calcmode="lin" valueType="num">
                                      <p:cBhvr>
                                        <p:cTn id="56" dur="1000" fill="hold"/>
                                        <p:tgtEl>
                                          <p:spTgt spid="25"/>
                                        </p:tgtEl>
                                        <p:attrNameLst>
                                          <p:attrName>ppt_h</p:attrName>
                                        </p:attrNameLst>
                                      </p:cBhvr>
                                      <p:tavLst>
                                        <p:tav tm="0">
                                          <p:val>
                                            <p:fltVal val="0"/>
                                          </p:val>
                                        </p:tav>
                                        <p:tav tm="100000">
                                          <p:val>
                                            <p:strVal val="#ppt_h"/>
                                          </p:val>
                                        </p:tav>
                                      </p:tavLst>
                                    </p:anim>
                                    <p:animEffect transition="in" filter="fade">
                                      <p:cBhvr>
                                        <p:cTn id="57" dur="1000"/>
                                        <p:tgtEl>
                                          <p:spTgt spid="25"/>
                                        </p:tgtEl>
                                      </p:cBhvr>
                                    </p:animEffect>
                                  </p:childTnLst>
                                </p:cTn>
                              </p:par>
                              <p:par>
                                <p:cTn id="58" presetID="2" presetClass="entr" presetSubtype="4" decel="100000" fill="hold" nodeType="withEffect">
                                  <p:stCondLst>
                                    <p:cond delay="0"/>
                                  </p:stCondLst>
                                  <p:childTnLst>
                                    <p:set>
                                      <p:cBhvr>
                                        <p:cTn id="59" dur="1" fill="hold">
                                          <p:stCondLst>
                                            <p:cond delay="0"/>
                                          </p:stCondLst>
                                        </p:cTn>
                                        <p:tgtEl>
                                          <p:spTgt spid="19"/>
                                        </p:tgtEl>
                                        <p:attrNameLst>
                                          <p:attrName>style.visibility</p:attrName>
                                        </p:attrNameLst>
                                      </p:cBhvr>
                                      <p:to>
                                        <p:strVal val="visible"/>
                                      </p:to>
                                    </p:set>
                                    <p:anim calcmode="lin" valueType="num">
                                      <p:cBhvr additive="base">
                                        <p:cTn id="60" dur="1000" fill="hold"/>
                                        <p:tgtEl>
                                          <p:spTgt spid="19"/>
                                        </p:tgtEl>
                                        <p:attrNameLst>
                                          <p:attrName>ppt_x</p:attrName>
                                        </p:attrNameLst>
                                      </p:cBhvr>
                                      <p:tavLst>
                                        <p:tav tm="0">
                                          <p:val>
                                            <p:strVal val="#ppt_x"/>
                                          </p:val>
                                        </p:tav>
                                        <p:tav tm="100000">
                                          <p:val>
                                            <p:strVal val="#ppt_x"/>
                                          </p:val>
                                        </p:tav>
                                      </p:tavLst>
                                    </p:anim>
                                    <p:anim calcmode="lin" valueType="num">
                                      <p:cBhvr additive="base">
                                        <p:cTn id="61" dur="10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animBg="1"/>
      <p:bldP spid="33" grpId="0" animBg="1"/>
      <p:bldP spid="11" grpId="0" animBg="1"/>
      <p:bldP spid="12" grpId="0" animBg="1"/>
      <p:bldP spid="25" grpId="0" animBg="1"/>
      <p:bldP spid="3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8">
            <a:extLst>
              <a:ext uri="{FF2B5EF4-FFF2-40B4-BE49-F238E27FC236}">
                <a16:creationId xmlns:a16="http://schemas.microsoft.com/office/drawing/2014/main" id="{645F5F11-7E7D-46A9-958F-B952974BD962}"/>
              </a:ext>
            </a:extLst>
          </p:cNvPr>
          <p:cNvSpPr/>
          <p:nvPr/>
        </p:nvSpPr>
        <p:spPr>
          <a:xfrm>
            <a:off x="7959425" y="4789231"/>
            <a:ext cx="2369147" cy="2369147"/>
          </a:xfrm>
          <a:custGeom>
            <a:avLst/>
            <a:gdLst>
              <a:gd name="connsiteX0" fmla="*/ 0 w 1439167"/>
              <a:gd name="connsiteY0" fmla="*/ 719584 h 1439167"/>
              <a:gd name="connsiteX1" fmla="*/ 719584 w 1439167"/>
              <a:gd name="connsiteY1" fmla="*/ 0 h 1439167"/>
              <a:gd name="connsiteX2" fmla="*/ 1439168 w 1439167"/>
              <a:gd name="connsiteY2" fmla="*/ 719584 h 1439167"/>
              <a:gd name="connsiteX3" fmla="*/ 719584 w 1439167"/>
              <a:gd name="connsiteY3" fmla="*/ 1439168 h 1439167"/>
              <a:gd name="connsiteX4" fmla="*/ 0 w 1439167"/>
              <a:gd name="connsiteY4" fmla="*/ 719584 h 1439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9167" h="1439167">
                <a:moveTo>
                  <a:pt x="0" y="719584"/>
                </a:moveTo>
                <a:cubicBezTo>
                  <a:pt x="0" y="322169"/>
                  <a:pt x="322169" y="0"/>
                  <a:pt x="719584" y="0"/>
                </a:cubicBezTo>
                <a:cubicBezTo>
                  <a:pt x="1116999" y="0"/>
                  <a:pt x="1439168" y="322169"/>
                  <a:pt x="1439168" y="719584"/>
                </a:cubicBezTo>
                <a:cubicBezTo>
                  <a:pt x="1439168" y="1116999"/>
                  <a:pt x="1116999" y="1439168"/>
                  <a:pt x="719584" y="1439168"/>
                </a:cubicBezTo>
                <a:cubicBezTo>
                  <a:pt x="322169" y="1439168"/>
                  <a:pt x="0" y="1116999"/>
                  <a:pt x="0" y="719584"/>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a:solidFill>
                <a:prstClr val="white"/>
              </a:solidFill>
            </a:endParaRPr>
          </a:p>
        </p:txBody>
      </p:sp>
      <p:grpSp>
        <p:nvGrpSpPr>
          <p:cNvPr id="3" name="Group 2">
            <a:extLst>
              <a:ext uri="{FF2B5EF4-FFF2-40B4-BE49-F238E27FC236}">
                <a16:creationId xmlns:a16="http://schemas.microsoft.com/office/drawing/2014/main" id="{B3319A8B-A891-4FB3-AB6B-1BA43E2A2360}"/>
              </a:ext>
            </a:extLst>
          </p:cNvPr>
          <p:cNvGrpSpPr/>
          <p:nvPr/>
        </p:nvGrpSpPr>
        <p:grpSpPr>
          <a:xfrm>
            <a:off x="6537962" y="3367765"/>
            <a:ext cx="5212078" cy="5212077"/>
            <a:chOff x="6537962" y="3078205"/>
            <a:chExt cx="5212078" cy="5212077"/>
          </a:xfrm>
        </p:grpSpPr>
        <p:sp>
          <p:nvSpPr>
            <p:cNvPr id="4" name="Arc 4">
              <a:extLst>
                <a:ext uri="{FF2B5EF4-FFF2-40B4-BE49-F238E27FC236}">
                  <a16:creationId xmlns:a16="http://schemas.microsoft.com/office/drawing/2014/main" id="{C97FE4CA-73B9-4BF4-8392-F9142CB7CD23}"/>
                </a:ext>
              </a:extLst>
            </p:cNvPr>
            <p:cNvSpPr/>
            <p:nvPr/>
          </p:nvSpPr>
          <p:spPr>
            <a:xfrm rot="18900000">
              <a:off x="6571469" y="3111715"/>
              <a:ext cx="5145059" cy="5145058"/>
            </a:xfrm>
            <a:prstGeom prst="blockArc">
              <a:avLst>
                <a:gd name="adj1" fmla="val 10800000"/>
                <a:gd name="adj2" fmla="val 1620000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5" name="Arc 5">
              <a:extLst>
                <a:ext uri="{FF2B5EF4-FFF2-40B4-BE49-F238E27FC236}">
                  <a16:creationId xmlns:a16="http://schemas.microsoft.com/office/drawing/2014/main" id="{9AE329AC-1BD8-4614-8990-F1A9FBBE7F0A}"/>
                </a:ext>
              </a:extLst>
            </p:cNvPr>
            <p:cNvSpPr/>
            <p:nvPr/>
          </p:nvSpPr>
          <p:spPr>
            <a:xfrm rot="18900000">
              <a:off x="6571469" y="3111715"/>
              <a:ext cx="5145059" cy="5145058"/>
            </a:xfrm>
            <a:prstGeom prst="blockArc">
              <a:avLst>
                <a:gd name="adj1" fmla="val 5400000"/>
                <a:gd name="adj2" fmla="val 1080000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6" name="Arc 6">
              <a:extLst>
                <a:ext uri="{FF2B5EF4-FFF2-40B4-BE49-F238E27FC236}">
                  <a16:creationId xmlns:a16="http://schemas.microsoft.com/office/drawing/2014/main" id="{C801ADD2-7F23-4210-8857-C13B05FDB3D1}"/>
                </a:ext>
              </a:extLst>
            </p:cNvPr>
            <p:cNvSpPr/>
            <p:nvPr/>
          </p:nvSpPr>
          <p:spPr>
            <a:xfrm rot="18900000">
              <a:off x="6571469" y="3111715"/>
              <a:ext cx="5145059" cy="5145058"/>
            </a:xfrm>
            <a:prstGeom prst="blockArc">
              <a:avLst>
                <a:gd name="adj1" fmla="val 0"/>
                <a:gd name="adj2" fmla="val 540000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7" name="Arc 7">
              <a:extLst>
                <a:ext uri="{FF2B5EF4-FFF2-40B4-BE49-F238E27FC236}">
                  <a16:creationId xmlns:a16="http://schemas.microsoft.com/office/drawing/2014/main" id="{0D4482FA-D442-48DD-AA63-D514D45749FD}"/>
                </a:ext>
              </a:extLst>
            </p:cNvPr>
            <p:cNvSpPr/>
            <p:nvPr/>
          </p:nvSpPr>
          <p:spPr>
            <a:xfrm rot="18900000">
              <a:off x="6571469" y="3111715"/>
              <a:ext cx="5145059" cy="5145058"/>
            </a:xfrm>
            <a:prstGeom prst="blockArc">
              <a:avLst>
                <a:gd name="adj1" fmla="val 16200000"/>
                <a:gd name="adj2" fmla="val 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8" name="Freeform: Shape 11">
              <a:extLst>
                <a:ext uri="{FF2B5EF4-FFF2-40B4-BE49-F238E27FC236}">
                  <a16:creationId xmlns:a16="http://schemas.microsoft.com/office/drawing/2014/main" id="{8A299C1E-DAD4-4FAE-8963-3DEA1C7186CF}"/>
                </a:ext>
              </a:extLst>
            </p:cNvPr>
            <p:cNvSpPr/>
            <p:nvPr/>
          </p:nvSpPr>
          <p:spPr>
            <a:xfrm rot="18900000">
              <a:off x="6537962" y="3078205"/>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9" name="Freeform: Shape 13">
              <a:extLst>
                <a:ext uri="{FF2B5EF4-FFF2-40B4-BE49-F238E27FC236}">
                  <a16:creationId xmlns:a16="http://schemas.microsoft.com/office/drawing/2014/main" id="{B621E96C-7158-46C2-8BC0-19A453101514}"/>
                </a:ext>
              </a:extLst>
            </p:cNvPr>
            <p:cNvSpPr/>
            <p:nvPr/>
          </p:nvSpPr>
          <p:spPr>
            <a:xfrm rot="18900000">
              <a:off x="10091635" y="3078205"/>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10" name="Freeform: Shape 14">
              <a:extLst>
                <a:ext uri="{FF2B5EF4-FFF2-40B4-BE49-F238E27FC236}">
                  <a16:creationId xmlns:a16="http://schemas.microsoft.com/office/drawing/2014/main" id="{CC195868-5E6B-4AF8-B37A-1067506F4E32}"/>
                </a:ext>
              </a:extLst>
            </p:cNvPr>
            <p:cNvSpPr/>
            <p:nvPr/>
          </p:nvSpPr>
          <p:spPr>
            <a:xfrm rot="18900000">
              <a:off x="10091635" y="6631878"/>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11" name="Freeform: Shape 15">
              <a:extLst>
                <a:ext uri="{FF2B5EF4-FFF2-40B4-BE49-F238E27FC236}">
                  <a16:creationId xmlns:a16="http://schemas.microsoft.com/office/drawing/2014/main" id="{238A77D5-7CCD-4973-A059-CA02516DCFFB}"/>
                </a:ext>
              </a:extLst>
            </p:cNvPr>
            <p:cNvSpPr/>
            <p:nvPr/>
          </p:nvSpPr>
          <p:spPr>
            <a:xfrm rot="18900000">
              <a:off x="6537962" y="6631878"/>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grpSp>
      <p:sp>
        <p:nvSpPr>
          <p:cNvPr id="12" name="Rectangle 11">
            <a:extLst>
              <a:ext uri="{FF2B5EF4-FFF2-40B4-BE49-F238E27FC236}">
                <a16:creationId xmlns:a16="http://schemas.microsoft.com/office/drawing/2014/main" id="{7ED2EA2E-6352-430A-8CD7-092FFCA6B356}"/>
              </a:ext>
            </a:extLst>
          </p:cNvPr>
          <p:cNvSpPr/>
          <p:nvPr/>
        </p:nvSpPr>
        <p:spPr>
          <a:xfrm>
            <a:off x="1341702" y="3527746"/>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12">
            <a:extLst>
              <a:ext uri="{FF2B5EF4-FFF2-40B4-BE49-F238E27FC236}">
                <a16:creationId xmlns:a16="http://schemas.microsoft.com/office/drawing/2014/main" id="{0A3B373B-9F9F-4985-A121-5ACC86D133E7}"/>
              </a:ext>
            </a:extLst>
          </p:cNvPr>
          <p:cNvSpPr/>
          <p:nvPr/>
        </p:nvSpPr>
        <p:spPr>
          <a:xfrm>
            <a:off x="1341702" y="7081419"/>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13">
            <a:extLst>
              <a:ext uri="{FF2B5EF4-FFF2-40B4-BE49-F238E27FC236}">
                <a16:creationId xmlns:a16="http://schemas.microsoft.com/office/drawing/2014/main" id="{85E567D4-6A68-4D21-96C8-464AAB896F08}"/>
              </a:ext>
            </a:extLst>
          </p:cNvPr>
          <p:cNvSpPr/>
          <p:nvPr/>
        </p:nvSpPr>
        <p:spPr>
          <a:xfrm>
            <a:off x="12154459" y="3527746"/>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9271F9CF-8443-4BA9-98B6-EF7171AE0E02}"/>
              </a:ext>
            </a:extLst>
          </p:cNvPr>
          <p:cNvSpPr/>
          <p:nvPr/>
        </p:nvSpPr>
        <p:spPr>
          <a:xfrm>
            <a:off x="12154459" y="7081419"/>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6" name="Graphic 2">
            <a:extLst>
              <a:ext uri="{FF2B5EF4-FFF2-40B4-BE49-F238E27FC236}">
                <a16:creationId xmlns:a16="http://schemas.microsoft.com/office/drawing/2014/main" id="{F8A7E127-4E58-40CB-A34C-BA9AB93E6DD0}"/>
              </a:ext>
            </a:extLst>
          </p:cNvPr>
          <p:cNvGrpSpPr/>
          <p:nvPr/>
        </p:nvGrpSpPr>
        <p:grpSpPr>
          <a:xfrm>
            <a:off x="7017289" y="3852708"/>
            <a:ext cx="699750" cy="688518"/>
            <a:chOff x="13185684" y="3434558"/>
            <a:chExt cx="1234415" cy="1214603"/>
          </a:xfrm>
          <a:solidFill>
            <a:schemeClr val="bg1"/>
          </a:solidFill>
        </p:grpSpPr>
        <p:sp>
          <p:nvSpPr>
            <p:cNvPr id="17" name="Freeform: Shape 16">
              <a:extLst>
                <a:ext uri="{FF2B5EF4-FFF2-40B4-BE49-F238E27FC236}">
                  <a16:creationId xmlns:a16="http://schemas.microsoft.com/office/drawing/2014/main" id="{2DCB7223-B7AD-4DC4-A00A-3529453209B8}"/>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7B304941-80F5-4BA7-B067-27C0E9C8BA8B}"/>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19" name="Freeform: Shape 18">
            <a:extLst>
              <a:ext uri="{FF2B5EF4-FFF2-40B4-BE49-F238E27FC236}">
                <a16:creationId xmlns:a16="http://schemas.microsoft.com/office/drawing/2014/main" id="{C80664DA-9473-4F8D-876A-A8CED7F0E736}"/>
              </a:ext>
            </a:extLst>
          </p:cNvPr>
          <p:cNvSpPr/>
          <p:nvPr/>
        </p:nvSpPr>
        <p:spPr>
          <a:xfrm>
            <a:off x="10564074" y="3840199"/>
            <a:ext cx="713526" cy="71353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0" name="Graphic 4">
            <a:extLst>
              <a:ext uri="{FF2B5EF4-FFF2-40B4-BE49-F238E27FC236}">
                <a16:creationId xmlns:a16="http://schemas.microsoft.com/office/drawing/2014/main" id="{7027101E-D94D-408C-981B-FE4B8C94DC65}"/>
              </a:ext>
            </a:extLst>
          </p:cNvPr>
          <p:cNvGrpSpPr/>
          <p:nvPr/>
        </p:nvGrpSpPr>
        <p:grpSpPr>
          <a:xfrm>
            <a:off x="10564018" y="7393804"/>
            <a:ext cx="713638" cy="713672"/>
            <a:chOff x="10884230" y="3442838"/>
            <a:chExt cx="1234377" cy="1234439"/>
          </a:xfrm>
          <a:solidFill>
            <a:schemeClr val="bg1"/>
          </a:solidFill>
        </p:grpSpPr>
        <p:sp>
          <p:nvSpPr>
            <p:cNvPr id="21" name="Freeform: Shape 20">
              <a:extLst>
                <a:ext uri="{FF2B5EF4-FFF2-40B4-BE49-F238E27FC236}">
                  <a16:creationId xmlns:a16="http://schemas.microsoft.com/office/drawing/2014/main" id="{84D25AF3-29BF-46BB-9231-A32D36751850}"/>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5ADBDAB0-C4DC-4630-B62C-DE871B4832B1}"/>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963661C6-F555-416C-9A59-6C018A931D0D}"/>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49148992-4928-46F4-B846-19158E7AA332}"/>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CFE4E0B1-6B17-4A30-A4A3-D7F03BE7A5D6}"/>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A14E5A6E-C3A1-4F5A-9867-A02C2CD44711}"/>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7" name="Graphic 4">
            <a:extLst>
              <a:ext uri="{FF2B5EF4-FFF2-40B4-BE49-F238E27FC236}">
                <a16:creationId xmlns:a16="http://schemas.microsoft.com/office/drawing/2014/main" id="{B1BABA20-A1C0-4AEC-9127-1E6E8C8B2613}"/>
              </a:ext>
            </a:extLst>
          </p:cNvPr>
          <p:cNvGrpSpPr/>
          <p:nvPr/>
        </p:nvGrpSpPr>
        <p:grpSpPr>
          <a:xfrm>
            <a:off x="7010319" y="7393847"/>
            <a:ext cx="713690" cy="713586"/>
            <a:chOff x="13194714" y="5688212"/>
            <a:chExt cx="1234475" cy="1234293"/>
          </a:xfrm>
          <a:solidFill>
            <a:schemeClr val="bg1"/>
          </a:solidFill>
        </p:grpSpPr>
        <p:sp>
          <p:nvSpPr>
            <p:cNvPr id="28" name="Freeform: Shape 27">
              <a:extLst>
                <a:ext uri="{FF2B5EF4-FFF2-40B4-BE49-F238E27FC236}">
                  <a16:creationId xmlns:a16="http://schemas.microsoft.com/office/drawing/2014/main" id="{9EA0A143-7932-4310-B8E6-EBC2D23C7824}"/>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8D80ADF0-66BE-4303-8A88-8482D1329C01}"/>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0" name="Graphic 4">
            <a:extLst>
              <a:ext uri="{FF2B5EF4-FFF2-40B4-BE49-F238E27FC236}">
                <a16:creationId xmlns:a16="http://schemas.microsoft.com/office/drawing/2014/main" id="{6319079D-1D70-44F0-A4C9-58489A98CFC2}"/>
              </a:ext>
            </a:extLst>
          </p:cNvPr>
          <p:cNvGrpSpPr/>
          <p:nvPr/>
        </p:nvGrpSpPr>
        <p:grpSpPr>
          <a:xfrm>
            <a:off x="8711180" y="5540987"/>
            <a:ext cx="865636" cy="865634"/>
            <a:chOff x="10884251" y="7930615"/>
            <a:chExt cx="1234272" cy="1234272"/>
          </a:xfrm>
          <a:solidFill>
            <a:schemeClr val="tx1">
              <a:lumMod val="85000"/>
              <a:lumOff val="15000"/>
            </a:schemeClr>
          </a:solidFill>
        </p:grpSpPr>
        <p:sp>
          <p:nvSpPr>
            <p:cNvPr id="31" name="Freeform: Shape 30">
              <a:extLst>
                <a:ext uri="{FF2B5EF4-FFF2-40B4-BE49-F238E27FC236}">
                  <a16:creationId xmlns:a16="http://schemas.microsoft.com/office/drawing/2014/main" id="{DC2ACD00-FBE2-46A5-B702-3B08724B7AC9}"/>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46D68C07-B1A4-4B45-9DEC-32A3E24F24C3}"/>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F5EBCAD7-F0C3-4197-8130-2EE383A69C78}"/>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4E69E428-6711-49C5-908E-313D5F93BB38}"/>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A854F826-B014-4A23-BA73-ED4D217D3BAC}"/>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718A33FB-3C73-46CC-94C1-528ACD8695B6}"/>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7" name="Google Shape;204;p13">
            <a:extLst>
              <a:ext uri="{FF2B5EF4-FFF2-40B4-BE49-F238E27FC236}">
                <a16:creationId xmlns:a16="http://schemas.microsoft.com/office/drawing/2014/main" id="{8926737B-3876-3344-45F2-4DF854659A84}"/>
              </a:ext>
            </a:extLst>
          </p:cNvPr>
          <p:cNvSpPr txBox="1">
            <a:spLocks/>
          </p:cNvSpPr>
          <p:nvPr/>
        </p:nvSpPr>
        <p:spPr>
          <a:xfrm>
            <a:off x="4028342" y="13116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More Infographics</a:t>
            </a:r>
            <a:endParaRPr lang="en-US" sz="6000" b="1"/>
          </a:p>
        </p:txBody>
      </p:sp>
    </p:spTree>
    <p:extLst>
      <p:ext uri="{BB962C8B-B14F-4D97-AF65-F5344CB8AC3E}">
        <p14:creationId xmlns:p14="http://schemas.microsoft.com/office/powerpoint/2010/main" val="2834496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7"/>
                                        </p:tgtEl>
                                        <p:attrNameLst>
                                          <p:attrName>style.visibility</p:attrName>
                                        </p:attrNameLst>
                                      </p:cBhvr>
                                      <p:to>
                                        <p:strVal val="visible"/>
                                      </p:to>
                                    </p:set>
                                    <p:anim to="" calcmode="lin" valueType="num">
                                      <p:cBhvr>
                                        <p:cTn id="7" dur="750" fill="hold">
                                          <p:stCondLst>
                                            <p:cond delay="0"/>
                                          </p:stCondLst>
                                        </p:cTn>
                                        <p:tgtEl>
                                          <p:spTgt spid="3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7"/>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fltVal val="0"/>
                                          </p:val>
                                        </p:tav>
                                        <p:tav tm="100000">
                                          <p:val>
                                            <p:strVal val="#ppt_w"/>
                                          </p:val>
                                        </p:tav>
                                      </p:tavLst>
                                    </p:anim>
                                    <p:anim calcmode="lin" valueType="num">
                                      <p:cBhvr>
                                        <p:cTn id="13" dur="1000" fill="hold"/>
                                        <p:tgtEl>
                                          <p:spTgt spid="3"/>
                                        </p:tgtEl>
                                        <p:attrNameLst>
                                          <p:attrName>ppt_h</p:attrName>
                                        </p:attrNameLst>
                                      </p:cBhvr>
                                      <p:tavLst>
                                        <p:tav tm="0">
                                          <p:val>
                                            <p:fltVal val="0"/>
                                          </p:val>
                                        </p:tav>
                                        <p:tav tm="100000">
                                          <p:val>
                                            <p:strVal val="#ppt_h"/>
                                          </p:val>
                                        </p:tav>
                                      </p:tavLst>
                                    </p:anim>
                                    <p:anim calcmode="lin" valueType="num">
                                      <p:cBhvr>
                                        <p:cTn id="14" dur="1000" fill="hold"/>
                                        <p:tgtEl>
                                          <p:spTgt spid="3"/>
                                        </p:tgtEl>
                                        <p:attrNameLst>
                                          <p:attrName>style.rotation</p:attrName>
                                        </p:attrNameLst>
                                      </p:cBhvr>
                                      <p:tavLst>
                                        <p:tav tm="0">
                                          <p:val>
                                            <p:fltVal val="90"/>
                                          </p:val>
                                        </p:tav>
                                        <p:tav tm="100000">
                                          <p:val>
                                            <p:fltVal val="0"/>
                                          </p:val>
                                        </p:tav>
                                      </p:tavLst>
                                    </p:anim>
                                    <p:animEffect transition="in" filter="fade">
                                      <p:cBhvr>
                                        <p:cTn id="15" dur="1000"/>
                                        <p:tgtEl>
                                          <p:spTgt spid="3"/>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1000" fill="hold"/>
                                        <p:tgtEl>
                                          <p:spTgt spid="2"/>
                                        </p:tgtEl>
                                        <p:attrNameLst>
                                          <p:attrName>ppt_w</p:attrName>
                                        </p:attrNameLst>
                                      </p:cBhvr>
                                      <p:tavLst>
                                        <p:tav tm="0">
                                          <p:val>
                                            <p:fltVal val="0"/>
                                          </p:val>
                                        </p:tav>
                                        <p:tav tm="100000">
                                          <p:val>
                                            <p:strVal val="#ppt_w"/>
                                          </p:val>
                                        </p:tav>
                                      </p:tavLst>
                                    </p:anim>
                                    <p:anim calcmode="lin" valueType="num">
                                      <p:cBhvr>
                                        <p:cTn id="19" dur="1000" fill="hold"/>
                                        <p:tgtEl>
                                          <p:spTgt spid="2"/>
                                        </p:tgtEl>
                                        <p:attrNameLst>
                                          <p:attrName>ppt_h</p:attrName>
                                        </p:attrNameLst>
                                      </p:cBhvr>
                                      <p:tavLst>
                                        <p:tav tm="0">
                                          <p:val>
                                            <p:fltVal val="0"/>
                                          </p:val>
                                        </p:tav>
                                        <p:tav tm="100000">
                                          <p:val>
                                            <p:strVal val="#ppt_h"/>
                                          </p:val>
                                        </p:tav>
                                      </p:tavLst>
                                    </p:anim>
                                    <p:animEffect transition="in" filter="fade">
                                      <p:cBhvr>
                                        <p:cTn id="20" dur="1000"/>
                                        <p:tgtEl>
                                          <p:spTgt spid="2"/>
                                        </p:tgtEl>
                                      </p:cBhvr>
                                    </p:animEffect>
                                  </p:childTnLst>
                                </p:cTn>
                              </p:par>
                              <p:par>
                                <p:cTn id="21" presetID="53" presetClass="entr" presetSubtype="16" fill="hold" nodeType="withEffect">
                                  <p:stCondLst>
                                    <p:cond delay="0"/>
                                  </p:stCondLst>
                                  <p:childTnLst>
                                    <p:set>
                                      <p:cBhvr>
                                        <p:cTn id="22" dur="1" fill="hold">
                                          <p:stCondLst>
                                            <p:cond delay="0"/>
                                          </p:stCondLst>
                                        </p:cTn>
                                        <p:tgtEl>
                                          <p:spTgt spid="30"/>
                                        </p:tgtEl>
                                        <p:attrNameLst>
                                          <p:attrName>style.visibility</p:attrName>
                                        </p:attrNameLst>
                                      </p:cBhvr>
                                      <p:to>
                                        <p:strVal val="visible"/>
                                      </p:to>
                                    </p:set>
                                    <p:anim calcmode="lin" valueType="num">
                                      <p:cBhvr>
                                        <p:cTn id="23" dur="1000" fill="hold"/>
                                        <p:tgtEl>
                                          <p:spTgt spid="30"/>
                                        </p:tgtEl>
                                        <p:attrNameLst>
                                          <p:attrName>ppt_w</p:attrName>
                                        </p:attrNameLst>
                                      </p:cBhvr>
                                      <p:tavLst>
                                        <p:tav tm="0">
                                          <p:val>
                                            <p:fltVal val="0"/>
                                          </p:val>
                                        </p:tav>
                                        <p:tav tm="100000">
                                          <p:val>
                                            <p:strVal val="#ppt_w"/>
                                          </p:val>
                                        </p:tav>
                                      </p:tavLst>
                                    </p:anim>
                                    <p:anim calcmode="lin" valueType="num">
                                      <p:cBhvr>
                                        <p:cTn id="24" dur="1000" fill="hold"/>
                                        <p:tgtEl>
                                          <p:spTgt spid="30"/>
                                        </p:tgtEl>
                                        <p:attrNameLst>
                                          <p:attrName>ppt_h</p:attrName>
                                        </p:attrNameLst>
                                      </p:cBhvr>
                                      <p:tavLst>
                                        <p:tav tm="0">
                                          <p:val>
                                            <p:fltVal val="0"/>
                                          </p:val>
                                        </p:tav>
                                        <p:tav tm="100000">
                                          <p:val>
                                            <p:strVal val="#ppt_h"/>
                                          </p:val>
                                        </p:tav>
                                      </p:tavLst>
                                    </p:anim>
                                    <p:animEffect transition="in" filter="fade">
                                      <p:cBhvr>
                                        <p:cTn id="25" dur="1000"/>
                                        <p:tgtEl>
                                          <p:spTgt spid="30"/>
                                        </p:tgtEl>
                                      </p:cBhvr>
                                    </p:animEffect>
                                  </p:childTnLst>
                                </p:cTn>
                              </p:par>
                            </p:childTnLst>
                          </p:cTn>
                        </p:par>
                        <p:par>
                          <p:cTn id="26" fill="hold">
                            <p:stCondLst>
                              <p:cond delay="2088"/>
                            </p:stCondLst>
                            <p:childTnLst>
                              <p:par>
                                <p:cTn id="27" presetID="53" presetClass="entr" presetSubtype="16" fill="hold" nodeType="after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p:cTn id="29" dur="700" fill="hold"/>
                                        <p:tgtEl>
                                          <p:spTgt spid="16"/>
                                        </p:tgtEl>
                                        <p:attrNameLst>
                                          <p:attrName>ppt_w</p:attrName>
                                        </p:attrNameLst>
                                      </p:cBhvr>
                                      <p:tavLst>
                                        <p:tav tm="0">
                                          <p:val>
                                            <p:fltVal val="0"/>
                                          </p:val>
                                        </p:tav>
                                        <p:tav tm="100000">
                                          <p:val>
                                            <p:strVal val="#ppt_w"/>
                                          </p:val>
                                        </p:tav>
                                      </p:tavLst>
                                    </p:anim>
                                    <p:anim calcmode="lin" valueType="num">
                                      <p:cBhvr>
                                        <p:cTn id="30" dur="700" fill="hold"/>
                                        <p:tgtEl>
                                          <p:spTgt spid="16"/>
                                        </p:tgtEl>
                                        <p:attrNameLst>
                                          <p:attrName>ppt_h</p:attrName>
                                        </p:attrNameLst>
                                      </p:cBhvr>
                                      <p:tavLst>
                                        <p:tav tm="0">
                                          <p:val>
                                            <p:fltVal val="0"/>
                                          </p:val>
                                        </p:tav>
                                        <p:tav tm="100000">
                                          <p:val>
                                            <p:strVal val="#ppt_h"/>
                                          </p:val>
                                        </p:tav>
                                      </p:tavLst>
                                    </p:anim>
                                    <p:animEffect transition="in" filter="fade">
                                      <p:cBhvr>
                                        <p:cTn id="31" dur="700"/>
                                        <p:tgtEl>
                                          <p:spTgt spid="16"/>
                                        </p:tgtEl>
                                      </p:cBhvr>
                                    </p:animEffect>
                                  </p:childTnLst>
                                </p:cTn>
                              </p:par>
                              <p:par>
                                <p:cTn id="32" presetID="2" presetClass="entr" presetSubtype="8" decel="10000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700" fill="hold"/>
                                        <p:tgtEl>
                                          <p:spTgt spid="12"/>
                                        </p:tgtEl>
                                        <p:attrNameLst>
                                          <p:attrName>ppt_x</p:attrName>
                                        </p:attrNameLst>
                                      </p:cBhvr>
                                      <p:tavLst>
                                        <p:tav tm="0">
                                          <p:val>
                                            <p:strVal val="0-#ppt_w/2"/>
                                          </p:val>
                                        </p:tav>
                                        <p:tav tm="100000">
                                          <p:val>
                                            <p:strVal val="#ppt_x"/>
                                          </p:val>
                                        </p:tav>
                                      </p:tavLst>
                                    </p:anim>
                                    <p:anim calcmode="lin" valueType="num">
                                      <p:cBhvr additive="base">
                                        <p:cTn id="35" dur="700" fill="hold"/>
                                        <p:tgtEl>
                                          <p:spTgt spid="12"/>
                                        </p:tgtEl>
                                        <p:attrNameLst>
                                          <p:attrName>ppt_y</p:attrName>
                                        </p:attrNameLst>
                                      </p:cBhvr>
                                      <p:tavLst>
                                        <p:tav tm="0">
                                          <p:val>
                                            <p:strVal val="#ppt_y"/>
                                          </p:val>
                                        </p:tav>
                                        <p:tav tm="100000">
                                          <p:val>
                                            <p:strVal val="#ppt_y"/>
                                          </p:val>
                                        </p:tav>
                                      </p:tavLst>
                                    </p:anim>
                                  </p:childTnLst>
                                </p:cTn>
                              </p:par>
                            </p:childTnLst>
                          </p:cTn>
                        </p:par>
                        <p:par>
                          <p:cTn id="36" fill="hold">
                            <p:stCondLst>
                              <p:cond delay="2787"/>
                            </p:stCondLst>
                            <p:childTnLst>
                              <p:par>
                                <p:cTn id="37" presetID="53" presetClass="entr" presetSubtype="16" fill="hold" grpId="0" nodeType="after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p:cTn id="39" dur="700" fill="hold"/>
                                        <p:tgtEl>
                                          <p:spTgt spid="19"/>
                                        </p:tgtEl>
                                        <p:attrNameLst>
                                          <p:attrName>ppt_w</p:attrName>
                                        </p:attrNameLst>
                                      </p:cBhvr>
                                      <p:tavLst>
                                        <p:tav tm="0">
                                          <p:val>
                                            <p:fltVal val="0"/>
                                          </p:val>
                                        </p:tav>
                                        <p:tav tm="100000">
                                          <p:val>
                                            <p:strVal val="#ppt_w"/>
                                          </p:val>
                                        </p:tav>
                                      </p:tavLst>
                                    </p:anim>
                                    <p:anim calcmode="lin" valueType="num">
                                      <p:cBhvr>
                                        <p:cTn id="40" dur="700" fill="hold"/>
                                        <p:tgtEl>
                                          <p:spTgt spid="19"/>
                                        </p:tgtEl>
                                        <p:attrNameLst>
                                          <p:attrName>ppt_h</p:attrName>
                                        </p:attrNameLst>
                                      </p:cBhvr>
                                      <p:tavLst>
                                        <p:tav tm="0">
                                          <p:val>
                                            <p:fltVal val="0"/>
                                          </p:val>
                                        </p:tav>
                                        <p:tav tm="100000">
                                          <p:val>
                                            <p:strVal val="#ppt_h"/>
                                          </p:val>
                                        </p:tav>
                                      </p:tavLst>
                                    </p:anim>
                                    <p:animEffect transition="in" filter="fade">
                                      <p:cBhvr>
                                        <p:cTn id="41" dur="700"/>
                                        <p:tgtEl>
                                          <p:spTgt spid="19"/>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14"/>
                                        </p:tgtEl>
                                        <p:attrNameLst>
                                          <p:attrName>style.visibility</p:attrName>
                                        </p:attrNameLst>
                                      </p:cBhvr>
                                      <p:to>
                                        <p:strVal val="visible"/>
                                      </p:to>
                                    </p:set>
                                    <p:anim calcmode="lin" valueType="num">
                                      <p:cBhvr additive="base">
                                        <p:cTn id="44" dur="700" fill="hold"/>
                                        <p:tgtEl>
                                          <p:spTgt spid="14"/>
                                        </p:tgtEl>
                                        <p:attrNameLst>
                                          <p:attrName>ppt_x</p:attrName>
                                        </p:attrNameLst>
                                      </p:cBhvr>
                                      <p:tavLst>
                                        <p:tav tm="0">
                                          <p:val>
                                            <p:strVal val="1+#ppt_w/2"/>
                                          </p:val>
                                        </p:tav>
                                        <p:tav tm="100000">
                                          <p:val>
                                            <p:strVal val="#ppt_x"/>
                                          </p:val>
                                        </p:tav>
                                      </p:tavLst>
                                    </p:anim>
                                    <p:anim calcmode="lin" valueType="num">
                                      <p:cBhvr additive="base">
                                        <p:cTn id="45" dur="700" fill="hold"/>
                                        <p:tgtEl>
                                          <p:spTgt spid="14"/>
                                        </p:tgtEl>
                                        <p:attrNameLst>
                                          <p:attrName>ppt_y</p:attrName>
                                        </p:attrNameLst>
                                      </p:cBhvr>
                                      <p:tavLst>
                                        <p:tav tm="0">
                                          <p:val>
                                            <p:strVal val="#ppt_y"/>
                                          </p:val>
                                        </p:tav>
                                        <p:tav tm="100000">
                                          <p:val>
                                            <p:strVal val="#ppt_y"/>
                                          </p:val>
                                        </p:tav>
                                      </p:tavLst>
                                    </p:anim>
                                  </p:childTnLst>
                                </p:cTn>
                              </p:par>
                            </p:childTnLst>
                          </p:cTn>
                        </p:par>
                        <p:par>
                          <p:cTn id="46" fill="hold">
                            <p:stCondLst>
                              <p:cond delay="3488"/>
                            </p:stCondLst>
                            <p:childTnLst>
                              <p:par>
                                <p:cTn id="47" presetID="53" presetClass="entr" presetSubtype="16" fill="hold"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p:cTn id="49" dur="700" fill="hold"/>
                                        <p:tgtEl>
                                          <p:spTgt spid="20"/>
                                        </p:tgtEl>
                                        <p:attrNameLst>
                                          <p:attrName>ppt_w</p:attrName>
                                        </p:attrNameLst>
                                      </p:cBhvr>
                                      <p:tavLst>
                                        <p:tav tm="0">
                                          <p:val>
                                            <p:fltVal val="0"/>
                                          </p:val>
                                        </p:tav>
                                        <p:tav tm="100000">
                                          <p:val>
                                            <p:strVal val="#ppt_w"/>
                                          </p:val>
                                        </p:tav>
                                      </p:tavLst>
                                    </p:anim>
                                    <p:anim calcmode="lin" valueType="num">
                                      <p:cBhvr>
                                        <p:cTn id="50" dur="700" fill="hold"/>
                                        <p:tgtEl>
                                          <p:spTgt spid="20"/>
                                        </p:tgtEl>
                                        <p:attrNameLst>
                                          <p:attrName>ppt_h</p:attrName>
                                        </p:attrNameLst>
                                      </p:cBhvr>
                                      <p:tavLst>
                                        <p:tav tm="0">
                                          <p:val>
                                            <p:fltVal val="0"/>
                                          </p:val>
                                        </p:tav>
                                        <p:tav tm="100000">
                                          <p:val>
                                            <p:strVal val="#ppt_h"/>
                                          </p:val>
                                        </p:tav>
                                      </p:tavLst>
                                    </p:anim>
                                    <p:animEffect transition="in" filter="fade">
                                      <p:cBhvr>
                                        <p:cTn id="51" dur="700"/>
                                        <p:tgtEl>
                                          <p:spTgt spid="20"/>
                                        </p:tgtEl>
                                      </p:cBhvr>
                                    </p:animEffect>
                                  </p:childTnLst>
                                </p:cTn>
                              </p:par>
                              <p:par>
                                <p:cTn id="52" presetID="2" presetClass="entr" presetSubtype="2" decel="100000" fill="hold" grpId="0" nodeType="withEffect">
                                  <p:stCondLst>
                                    <p:cond delay="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700" fill="hold"/>
                                        <p:tgtEl>
                                          <p:spTgt spid="15"/>
                                        </p:tgtEl>
                                        <p:attrNameLst>
                                          <p:attrName>ppt_x</p:attrName>
                                        </p:attrNameLst>
                                      </p:cBhvr>
                                      <p:tavLst>
                                        <p:tav tm="0">
                                          <p:val>
                                            <p:strVal val="1+#ppt_w/2"/>
                                          </p:val>
                                        </p:tav>
                                        <p:tav tm="100000">
                                          <p:val>
                                            <p:strVal val="#ppt_x"/>
                                          </p:val>
                                        </p:tav>
                                      </p:tavLst>
                                    </p:anim>
                                    <p:anim calcmode="lin" valueType="num">
                                      <p:cBhvr additive="base">
                                        <p:cTn id="55" dur="700" fill="hold"/>
                                        <p:tgtEl>
                                          <p:spTgt spid="15"/>
                                        </p:tgtEl>
                                        <p:attrNameLst>
                                          <p:attrName>ppt_y</p:attrName>
                                        </p:attrNameLst>
                                      </p:cBhvr>
                                      <p:tavLst>
                                        <p:tav tm="0">
                                          <p:val>
                                            <p:strVal val="#ppt_y"/>
                                          </p:val>
                                        </p:tav>
                                        <p:tav tm="100000">
                                          <p:val>
                                            <p:strVal val="#ppt_y"/>
                                          </p:val>
                                        </p:tav>
                                      </p:tavLst>
                                    </p:anim>
                                  </p:childTnLst>
                                </p:cTn>
                              </p:par>
                            </p:childTnLst>
                          </p:cTn>
                        </p:par>
                        <p:par>
                          <p:cTn id="56" fill="hold">
                            <p:stCondLst>
                              <p:cond delay="4188"/>
                            </p:stCondLst>
                            <p:childTnLst>
                              <p:par>
                                <p:cTn id="57" presetID="53" presetClass="entr" presetSubtype="16"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p:cTn id="59" dur="700" fill="hold"/>
                                        <p:tgtEl>
                                          <p:spTgt spid="27"/>
                                        </p:tgtEl>
                                        <p:attrNameLst>
                                          <p:attrName>ppt_w</p:attrName>
                                        </p:attrNameLst>
                                      </p:cBhvr>
                                      <p:tavLst>
                                        <p:tav tm="0">
                                          <p:val>
                                            <p:fltVal val="0"/>
                                          </p:val>
                                        </p:tav>
                                        <p:tav tm="100000">
                                          <p:val>
                                            <p:strVal val="#ppt_w"/>
                                          </p:val>
                                        </p:tav>
                                      </p:tavLst>
                                    </p:anim>
                                    <p:anim calcmode="lin" valueType="num">
                                      <p:cBhvr>
                                        <p:cTn id="60" dur="700" fill="hold"/>
                                        <p:tgtEl>
                                          <p:spTgt spid="27"/>
                                        </p:tgtEl>
                                        <p:attrNameLst>
                                          <p:attrName>ppt_h</p:attrName>
                                        </p:attrNameLst>
                                      </p:cBhvr>
                                      <p:tavLst>
                                        <p:tav tm="0">
                                          <p:val>
                                            <p:fltVal val="0"/>
                                          </p:val>
                                        </p:tav>
                                        <p:tav tm="100000">
                                          <p:val>
                                            <p:strVal val="#ppt_h"/>
                                          </p:val>
                                        </p:tav>
                                      </p:tavLst>
                                    </p:anim>
                                    <p:animEffect transition="in" filter="fade">
                                      <p:cBhvr>
                                        <p:cTn id="61" dur="700"/>
                                        <p:tgtEl>
                                          <p:spTgt spid="27"/>
                                        </p:tgtEl>
                                      </p:cBhvr>
                                    </p:animEffect>
                                  </p:childTnLst>
                                </p:cTn>
                              </p:par>
                              <p:par>
                                <p:cTn id="62" presetID="2" presetClass="entr" presetSubtype="8" decel="100000" fill="hold" grpId="0" nodeType="withEffect">
                                  <p:stCondLst>
                                    <p:cond delay="0"/>
                                  </p:stCondLst>
                                  <p:childTnLst>
                                    <p:set>
                                      <p:cBhvr>
                                        <p:cTn id="63" dur="1" fill="hold">
                                          <p:stCondLst>
                                            <p:cond delay="0"/>
                                          </p:stCondLst>
                                        </p:cTn>
                                        <p:tgtEl>
                                          <p:spTgt spid="13"/>
                                        </p:tgtEl>
                                        <p:attrNameLst>
                                          <p:attrName>style.visibility</p:attrName>
                                        </p:attrNameLst>
                                      </p:cBhvr>
                                      <p:to>
                                        <p:strVal val="visible"/>
                                      </p:to>
                                    </p:set>
                                    <p:anim calcmode="lin" valueType="num">
                                      <p:cBhvr additive="base">
                                        <p:cTn id="64" dur="700" fill="hold"/>
                                        <p:tgtEl>
                                          <p:spTgt spid="13"/>
                                        </p:tgtEl>
                                        <p:attrNameLst>
                                          <p:attrName>ppt_x</p:attrName>
                                        </p:attrNameLst>
                                      </p:cBhvr>
                                      <p:tavLst>
                                        <p:tav tm="0">
                                          <p:val>
                                            <p:strVal val="0-#ppt_w/2"/>
                                          </p:val>
                                        </p:tav>
                                        <p:tav tm="100000">
                                          <p:val>
                                            <p:strVal val="#ppt_x"/>
                                          </p:val>
                                        </p:tav>
                                      </p:tavLst>
                                    </p:anim>
                                    <p:anim calcmode="lin" valueType="num">
                                      <p:cBhvr additive="base">
                                        <p:cTn id="65" dur="7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2" grpId="0"/>
      <p:bldP spid="13" grpId="0"/>
      <p:bldP spid="14" grpId="0"/>
      <p:bldP spid="15" grpId="0"/>
      <p:bldP spid="19" grpId="0" animBg="1"/>
      <p:bldP spid="3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BDF1193F-21B6-0C43-5739-FEDF0DB02C48}"/>
              </a:ext>
            </a:extLst>
          </p:cNvPr>
          <p:cNvGrpSpPr/>
          <p:nvPr/>
        </p:nvGrpSpPr>
        <p:grpSpPr>
          <a:xfrm>
            <a:off x="6622834" y="3433087"/>
            <a:ext cx="5044234" cy="5044236"/>
            <a:chOff x="6622834" y="3433087"/>
            <a:chExt cx="5044234" cy="5044236"/>
          </a:xfrm>
        </p:grpSpPr>
        <p:sp>
          <p:nvSpPr>
            <p:cNvPr id="3" name="Freeform 12">
              <a:extLst>
                <a:ext uri="{FF2B5EF4-FFF2-40B4-BE49-F238E27FC236}">
                  <a16:creationId xmlns:a16="http://schemas.microsoft.com/office/drawing/2014/main" id="{51818E61-2070-5E16-9C94-D5DF1811B217}"/>
                </a:ext>
              </a:extLst>
            </p:cNvPr>
            <p:cNvSpPr>
              <a:spLocks/>
            </p:cNvSpPr>
            <p:nvPr/>
          </p:nvSpPr>
          <p:spPr bwMode="auto">
            <a:xfrm>
              <a:off x="6622834" y="3433089"/>
              <a:ext cx="2484777" cy="5044234"/>
            </a:xfrm>
            <a:custGeom>
              <a:avLst/>
              <a:gdLst>
                <a:gd name="T0" fmla="*/ 490 w 732"/>
                <a:gd name="T1" fmla="*/ 1486 h 1486"/>
                <a:gd name="T2" fmla="*/ 490 w 732"/>
                <a:gd name="T3" fmla="*/ 318 h 1486"/>
                <a:gd name="T4" fmla="*/ 490 w 732"/>
                <a:gd name="T5" fmla="*/ 318 h 1486"/>
                <a:gd name="T6" fmla="*/ 492 w 732"/>
                <a:gd name="T7" fmla="*/ 290 h 1486"/>
                <a:gd name="T8" fmla="*/ 494 w 732"/>
                <a:gd name="T9" fmla="*/ 262 h 1486"/>
                <a:gd name="T10" fmla="*/ 500 w 732"/>
                <a:gd name="T11" fmla="*/ 236 h 1486"/>
                <a:gd name="T12" fmla="*/ 508 w 732"/>
                <a:gd name="T13" fmla="*/ 210 h 1486"/>
                <a:gd name="T14" fmla="*/ 518 w 732"/>
                <a:gd name="T15" fmla="*/ 186 h 1486"/>
                <a:gd name="T16" fmla="*/ 530 w 732"/>
                <a:gd name="T17" fmla="*/ 162 h 1486"/>
                <a:gd name="T18" fmla="*/ 544 w 732"/>
                <a:gd name="T19" fmla="*/ 138 h 1486"/>
                <a:gd name="T20" fmla="*/ 558 w 732"/>
                <a:gd name="T21" fmla="*/ 118 h 1486"/>
                <a:gd name="T22" fmla="*/ 576 w 732"/>
                <a:gd name="T23" fmla="*/ 96 h 1486"/>
                <a:gd name="T24" fmla="*/ 594 w 732"/>
                <a:gd name="T25" fmla="*/ 78 h 1486"/>
                <a:gd name="T26" fmla="*/ 614 w 732"/>
                <a:gd name="T27" fmla="*/ 60 h 1486"/>
                <a:gd name="T28" fmla="*/ 636 w 732"/>
                <a:gd name="T29" fmla="*/ 46 h 1486"/>
                <a:gd name="T30" fmla="*/ 658 w 732"/>
                <a:gd name="T31" fmla="*/ 32 h 1486"/>
                <a:gd name="T32" fmla="*/ 682 w 732"/>
                <a:gd name="T33" fmla="*/ 18 h 1486"/>
                <a:gd name="T34" fmla="*/ 706 w 732"/>
                <a:gd name="T35" fmla="*/ 8 h 1486"/>
                <a:gd name="T36" fmla="*/ 732 w 732"/>
                <a:gd name="T37" fmla="*/ 0 h 1486"/>
                <a:gd name="T38" fmla="*/ 324 w 732"/>
                <a:gd name="T39" fmla="*/ 0 h 1486"/>
                <a:gd name="T40" fmla="*/ 324 w 732"/>
                <a:gd name="T41" fmla="*/ 0 h 1486"/>
                <a:gd name="T42" fmla="*/ 290 w 732"/>
                <a:gd name="T43" fmla="*/ 2 h 1486"/>
                <a:gd name="T44" fmla="*/ 258 w 732"/>
                <a:gd name="T45" fmla="*/ 8 h 1486"/>
                <a:gd name="T46" fmla="*/ 228 w 732"/>
                <a:gd name="T47" fmla="*/ 16 h 1486"/>
                <a:gd name="T48" fmla="*/ 198 w 732"/>
                <a:gd name="T49" fmla="*/ 26 h 1486"/>
                <a:gd name="T50" fmla="*/ 170 w 732"/>
                <a:gd name="T51" fmla="*/ 40 h 1486"/>
                <a:gd name="T52" fmla="*/ 144 w 732"/>
                <a:gd name="T53" fmla="*/ 56 h 1486"/>
                <a:gd name="T54" fmla="*/ 118 w 732"/>
                <a:gd name="T55" fmla="*/ 74 h 1486"/>
                <a:gd name="T56" fmla="*/ 96 w 732"/>
                <a:gd name="T57" fmla="*/ 96 h 1486"/>
                <a:gd name="T58" fmla="*/ 74 w 732"/>
                <a:gd name="T59" fmla="*/ 118 h 1486"/>
                <a:gd name="T60" fmla="*/ 56 w 732"/>
                <a:gd name="T61" fmla="*/ 144 h 1486"/>
                <a:gd name="T62" fmla="*/ 40 w 732"/>
                <a:gd name="T63" fmla="*/ 170 h 1486"/>
                <a:gd name="T64" fmla="*/ 26 w 732"/>
                <a:gd name="T65" fmla="*/ 198 h 1486"/>
                <a:gd name="T66" fmla="*/ 16 w 732"/>
                <a:gd name="T67" fmla="*/ 228 h 1486"/>
                <a:gd name="T68" fmla="*/ 8 w 732"/>
                <a:gd name="T69" fmla="*/ 258 h 1486"/>
                <a:gd name="T70" fmla="*/ 2 w 732"/>
                <a:gd name="T71" fmla="*/ 290 h 1486"/>
                <a:gd name="T72" fmla="*/ 0 w 732"/>
                <a:gd name="T73" fmla="*/ 324 h 1486"/>
                <a:gd name="T74" fmla="*/ 0 w 732"/>
                <a:gd name="T75" fmla="*/ 1164 h 1486"/>
                <a:gd name="T76" fmla="*/ 0 w 732"/>
                <a:gd name="T77" fmla="*/ 1164 h 1486"/>
                <a:gd name="T78" fmla="*/ 2 w 732"/>
                <a:gd name="T79" fmla="*/ 1196 h 1486"/>
                <a:gd name="T80" fmla="*/ 8 w 732"/>
                <a:gd name="T81" fmla="*/ 1228 h 1486"/>
                <a:gd name="T82" fmla="*/ 16 w 732"/>
                <a:gd name="T83" fmla="*/ 1260 h 1486"/>
                <a:gd name="T84" fmla="*/ 26 w 732"/>
                <a:gd name="T85" fmla="*/ 1288 h 1486"/>
                <a:gd name="T86" fmla="*/ 40 w 732"/>
                <a:gd name="T87" fmla="*/ 1318 h 1486"/>
                <a:gd name="T88" fmla="*/ 56 w 732"/>
                <a:gd name="T89" fmla="*/ 1344 h 1486"/>
                <a:gd name="T90" fmla="*/ 74 w 732"/>
                <a:gd name="T91" fmla="*/ 1368 h 1486"/>
                <a:gd name="T92" fmla="*/ 96 w 732"/>
                <a:gd name="T93" fmla="*/ 1392 h 1486"/>
                <a:gd name="T94" fmla="*/ 118 w 732"/>
                <a:gd name="T95" fmla="*/ 1412 h 1486"/>
                <a:gd name="T96" fmla="*/ 144 w 732"/>
                <a:gd name="T97" fmla="*/ 1432 h 1486"/>
                <a:gd name="T98" fmla="*/ 170 w 732"/>
                <a:gd name="T99" fmla="*/ 1448 h 1486"/>
                <a:gd name="T100" fmla="*/ 198 w 732"/>
                <a:gd name="T101" fmla="*/ 1462 h 1486"/>
                <a:gd name="T102" fmla="*/ 228 w 732"/>
                <a:gd name="T103" fmla="*/ 1472 h 1486"/>
                <a:gd name="T104" fmla="*/ 258 w 732"/>
                <a:gd name="T105" fmla="*/ 1480 h 1486"/>
                <a:gd name="T106" fmla="*/ 290 w 732"/>
                <a:gd name="T107" fmla="*/ 1484 h 1486"/>
                <a:gd name="T108" fmla="*/ 324 w 732"/>
                <a:gd name="T109" fmla="*/ 1486 h 1486"/>
                <a:gd name="T110" fmla="*/ 490 w 732"/>
                <a:gd name="T111" fmla="*/ 1486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2" h="1486">
                  <a:moveTo>
                    <a:pt x="490" y="1486"/>
                  </a:moveTo>
                  <a:lnTo>
                    <a:pt x="490" y="318"/>
                  </a:lnTo>
                  <a:lnTo>
                    <a:pt x="490" y="318"/>
                  </a:lnTo>
                  <a:lnTo>
                    <a:pt x="492" y="290"/>
                  </a:lnTo>
                  <a:lnTo>
                    <a:pt x="494" y="262"/>
                  </a:lnTo>
                  <a:lnTo>
                    <a:pt x="500" y="236"/>
                  </a:lnTo>
                  <a:lnTo>
                    <a:pt x="508" y="210"/>
                  </a:lnTo>
                  <a:lnTo>
                    <a:pt x="518" y="186"/>
                  </a:lnTo>
                  <a:lnTo>
                    <a:pt x="530" y="162"/>
                  </a:lnTo>
                  <a:lnTo>
                    <a:pt x="544" y="138"/>
                  </a:lnTo>
                  <a:lnTo>
                    <a:pt x="558" y="118"/>
                  </a:lnTo>
                  <a:lnTo>
                    <a:pt x="576" y="96"/>
                  </a:lnTo>
                  <a:lnTo>
                    <a:pt x="594" y="78"/>
                  </a:lnTo>
                  <a:lnTo>
                    <a:pt x="614" y="60"/>
                  </a:lnTo>
                  <a:lnTo>
                    <a:pt x="636" y="46"/>
                  </a:lnTo>
                  <a:lnTo>
                    <a:pt x="658" y="32"/>
                  </a:lnTo>
                  <a:lnTo>
                    <a:pt x="682" y="18"/>
                  </a:lnTo>
                  <a:lnTo>
                    <a:pt x="706" y="8"/>
                  </a:lnTo>
                  <a:lnTo>
                    <a:pt x="732" y="0"/>
                  </a:lnTo>
                  <a:lnTo>
                    <a:pt x="324" y="0"/>
                  </a:lnTo>
                  <a:lnTo>
                    <a:pt x="324" y="0"/>
                  </a:lnTo>
                  <a:lnTo>
                    <a:pt x="290" y="2"/>
                  </a:lnTo>
                  <a:lnTo>
                    <a:pt x="258" y="8"/>
                  </a:lnTo>
                  <a:lnTo>
                    <a:pt x="228" y="16"/>
                  </a:lnTo>
                  <a:lnTo>
                    <a:pt x="198" y="26"/>
                  </a:lnTo>
                  <a:lnTo>
                    <a:pt x="170" y="40"/>
                  </a:lnTo>
                  <a:lnTo>
                    <a:pt x="144" y="56"/>
                  </a:lnTo>
                  <a:lnTo>
                    <a:pt x="118" y="74"/>
                  </a:lnTo>
                  <a:lnTo>
                    <a:pt x="96" y="96"/>
                  </a:lnTo>
                  <a:lnTo>
                    <a:pt x="74" y="118"/>
                  </a:lnTo>
                  <a:lnTo>
                    <a:pt x="56" y="144"/>
                  </a:lnTo>
                  <a:lnTo>
                    <a:pt x="40" y="170"/>
                  </a:lnTo>
                  <a:lnTo>
                    <a:pt x="26" y="198"/>
                  </a:lnTo>
                  <a:lnTo>
                    <a:pt x="16" y="228"/>
                  </a:lnTo>
                  <a:lnTo>
                    <a:pt x="8" y="258"/>
                  </a:lnTo>
                  <a:lnTo>
                    <a:pt x="2" y="290"/>
                  </a:lnTo>
                  <a:lnTo>
                    <a:pt x="0" y="324"/>
                  </a:lnTo>
                  <a:lnTo>
                    <a:pt x="0" y="1164"/>
                  </a:lnTo>
                  <a:lnTo>
                    <a:pt x="0" y="1164"/>
                  </a:lnTo>
                  <a:lnTo>
                    <a:pt x="2" y="1196"/>
                  </a:lnTo>
                  <a:lnTo>
                    <a:pt x="8" y="1228"/>
                  </a:lnTo>
                  <a:lnTo>
                    <a:pt x="16" y="1260"/>
                  </a:lnTo>
                  <a:lnTo>
                    <a:pt x="26" y="1288"/>
                  </a:lnTo>
                  <a:lnTo>
                    <a:pt x="40" y="1318"/>
                  </a:lnTo>
                  <a:lnTo>
                    <a:pt x="56" y="1344"/>
                  </a:lnTo>
                  <a:lnTo>
                    <a:pt x="74" y="1368"/>
                  </a:lnTo>
                  <a:lnTo>
                    <a:pt x="96" y="1392"/>
                  </a:lnTo>
                  <a:lnTo>
                    <a:pt x="118" y="1412"/>
                  </a:lnTo>
                  <a:lnTo>
                    <a:pt x="144" y="1432"/>
                  </a:lnTo>
                  <a:lnTo>
                    <a:pt x="170" y="1448"/>
                  </a:lnTo>
                  <a:lnTo>
                    <a:pt x="198" y="1462"/>
                  </a:lnTo>
                  <a:lnTo>
                    <a:pt x="228" y="1472"/>
                  </a:lnTo>
                  <a:lnTo>
                    <a:pt x="258" y="1480"/>
                  </a:lnTo>
                  <a:lnTo>
                    <a:pt x="290" y="1484"/>
                  </a:lnTo>
                  <a:lnTo>
                    <a:pt x="324" y="1486"/>
                  </a:lnTo>
                  <a:lnTo>
                    <a:pt x="490" y="1486"/>
                  </a:lnTo>
                  <a:close/>
                </a:path>
              </a:pathLst>
            </a:custGeom>
            <a:solidFill>
              <a:schemeClr val="accent1"/>
            </a:solidFill>
            <a:ln>
              <a:noFill/>
            </a:ln>
            <a:effectLst/>
          </p:spPr>
          <p:txBody>
            <a:bodyPr vert="horz" wrap="square" lIns="51435" tIns="25719" rIns="51435" bIns="25719" numCol="1" anchor="t" anchorCtr="0" compatLnSpc="1">
              <a:prstTxWarp prst="textNoShape">
                <a:avLst/>
              </a:prstTxWarp>
            </a:bodyPr>
            <a:lstStyle/>
            <a:p>
              <a:endParaRPr lang="en-AU" sz="1800"/>
            </a:p>
          </p:txBody>
        </p:sp>
        <p:sp>
          <p:nvSpPr>
            <p:cNvPr id="4" name="Freeform 14">
              <a:extLst>
                <a:ext uri="{FF2B5EF4-FFF2-40B4-BE49-F238E27FC236}">
                  <a16:creationId xmlns:a16="http://schemas.microsoft.com/office/drawing/2014/main" id="{9EA796AC-2CB2-3549-1877-73F1829B8AD7}"/>
                </a:ext>
              </a:extLst>
            </p:cNvPr>
            <p:cNvSpPr>
              <a:spLocks/>
            </p:cNvSpPr>
            <p:nvPr/>
          </p:nvSpPr>
          <p:spPr bwMode="auto">
            <a:xfrm>
              <a:off x="6622834" y="5992546"/>
              <a:ext cx="5044233" cy="2484777"/>
            </a:xfrm>
            <a:custGeom>
              <a:avLst/>
              <a:gdLst>
                <a:gd name="T0" fmla="*/ 0 w 1486"/>
                <a:gd name="T1" fmla="*/ 408 h 732"/>
                <a:gd name="T2" fmla="*/ 0 w 1486"/>
                <a:gd name="T3" fmla="*/ 408 h 732"/>
                <a:gd name="T4" fmla="*/ 0 w 1486"/>
                <a:gd name="T5" fmla="*/ 440 h 732"/>
                <a:gd name="T6" fmla="*/ 6 w 1486"/>
                <a:gd name="T7" fmla="*/ 472 h 732"/>
                <a:gd name="T8" fmla="*/ 14 w 1486"/>
                <a:gd name="T9" fmla="*/ 504 h 732"/>
                <a:gd name="T10" fmla="*/ 24 w 1486"/>
                <a:gd name="T11" fmla="*/ 534 h 732"/>
                <a:gd name="T12" fmla="*/ 38 w 1486"/>
                <a:gd name="T13" fmla="*/ 562 h 732"/>
                <a:gd name="T14" fmla="*/ 54 w 1486"/>
                <a:gd name="T15" fmla="*/ 588 h 732"/>
                <a:gd name="T16" fmla="*/ 74 w 1486"/>
                <a:gd name="T17" fmla="*/ 614 h 732"/>
                <a:gd name="T18" fmla="*/ 94 w 1486"/>
                <a:gd name="T19" fmla="*/ 636 h 732"/>
                <a:gd name="T20" fmla="*/ 118 w 1486"/>
                <a:gd name="T21" fmla="*/ 658 h 732"/>
                <a:gd name="T22" fmla="*/ 142 w 1486"/>
                <a:gd name="T23" fmla="*/ 676 h 732"/>
                <a:gd name="T24" fmla="*/ 168 w 1486"/>
                <a:gd name="T25" fmla="*/ 692 h 732"/>
                <a:gd name="T26" fmla="*/ 196 w 1486"/>
                <a:gd name="T27" fmla="*/ 706 h 732"/>
                <a:gd name="T28" fmla="*/ 226 w 1486"/>
                <a:gd name="T29" fmla="*/ 716 h 732"/>
                <a:gd name="T30" fmla="*/ 258 w 1486"/>
                <a:gd name="T31" fmla="*/ 724 h 732"/>
                <a:gd name="T32" fmla="*/ 290 w 1486"/>
                <a:gd name="T33" fmla="*/ 730 h 732"/>
                <a:gd name="T34" fmla="*/ 322 w 1486"/>
                <a:gd name="T35" fmla="*/ 732 h 732"/>
                <a:gd name="T36" fmla="*/ 1162 w 1486"/>
                <a:gd name="T37" fmla="*/ 732 h 732"/>
                <a:gd name="T38" fmla="*/ 1162 w 1486"/>
                <a:gd name="T39" fmla="*/ 732 h 732"/>
                <a:gd name="T40" fmla="*/ 1196 w 1486"/>
                <a:gd name="T41" fmla="*/ 730 h 732"/>
                <a:gd name="T42" fmla="*/ 1228 w 1486"/>
                <a:gd name="T43" fmla="*/ 724 h 732"/>
                <a:gd name="T44" fmla="*/ 1258 w 1486"/>
                <a:gd name="T45" fmla="*/ 716 h 732"/>
                <a:gd name="T46" fmla="*/ 1288 w 1486"/>
                <a:gd name="T47" fmla="*/ 706 h 732"/>
                <a:gd name="T48" fmla="*/ 1316 w 1486"/>
                <a:gd name="T49" fmla="*/ 692 h 732"/>
                <a:gd name="T50" fmla="*/ 1342 w 1486"/>
                <a:gd name="T51" fmla="*/ 676 h 732"/>
                <a:gd name="T52" fmla="*/ 1368 w 1486"/>
                <a:gd name="T53" fmla="*/ 658 h 732"/>
                <a:gd name="T54" fmla="*/ 1390 w 1486"/>
                <a:gd name="T55" fmla="*/ 636 h 732"/>
                <a:gd name="T56" fmla="*/ 1412 w 1486"/>
                <a:gd name="T57" fmla="*/ 614 h 732"/>
                <a:gd name="T58" fmla="*/ 1430 w 1486"/>
                <a:gd name="T59" fmla="*/ 588 h 732"/>
                <a:gd name="T60" fmla="*/ 1446 w 1486"/>
                <a:gd name="T61" fmla="*/ 562 h 732"/>
                <a:gd name="T62" fmla="*/ 1460 w 1486"/>
                <a:gd name="T63" fmla="*/ 534 h 732"/>
                <a:gd name="T64" fmla="*/ 1470 w 1486"/>
                <a:gd name="T65" fmla="*/ 504 h 732"/>
                <a:gd name="T66" fmla="*/ 1478 w 1486"/>
                <a:gd name="T67" fmla="*/ 472 h 732"/>
                <a:gd name="T68" fmla="*/ 1484 w 1486"/>
                <a:gd name="T69" fmla="*/ 440 h 732"/>
                <a:gd name="T70" fmla="*/ 1486 w 1486"/>
                <a:gd name="T71" fmla="*/ 408 h 732"/>
                <a:gd name="T72" fmla="*/ 1486 w 1486"/>
                <a:gd name="T73" fmla="*/ 242 h 732"/>
                <a:gd name="T74" fmla="*/ 318 w 1486"/>
                <a:gd name="T75" fmla="*/ 242 h 732"/>
                <a:gd name="T76" fmla="*/ 318 w 1486"/>
                <a:gd name="T77" fmla="*/ 242 h 732"/>
                <a:gd name="T78" fmla="*/ 288 w 1486"/>
                <a:gd name="T79" fmla="*/ 240 h 732"/>
                <a:gd name="T80" fmla="*/ 262 w 1486"/>
                <a:gd name="T81" fmla="*/ 238 h 732"/>
                <a:gd name="T82" fmla="*/ 234 w 1486"/>
                <a:gd name="T83" fmla="*/ 232 h 732"/>
                <a:gd name="T84" fmla="*/ 208 w 1486"/>
                <a:gd name="T85" fmla="*/ 224 h 732"/>
                <a:gd name="T86" fmla="*/ 184 w 1486"/>
                <a:gd name="T87" fmla="*/ 214 h 732"/>
                <a:gd name="T88" fmla="*/ 160 w 1486"/>
                <a:gd name="T89" fmla="*/ 202 h 732"/>
                <a:gd name="T90" fmla="*/ 138 w 1486"/>
                <a:gd name="T91" fmla="*/ 188 h 732"/>
                <a:gd name="T92" fmla="*/ 116 w 1486"/>
                <a:gd name="T93" fmla="*/ 172 h 732"/>
                <a:gd name="T94" fmla="*/ 96 w 1486"/>
                <a:gd name="T95" fmla="*/ 156 h 732"/>
                <a:gd name="T96" fmla="*/ 76 w 1486"/>
                <a:gd name="T97" fmla="*/ 138 h 732"/>
                <a:gd name="T98" fmla="*/ 60 w 1486"/>
                <a:gd name="T99" fmla="*/ 118 h 732"/>
                <a:gd name="T100" fmla="*/ 44 w 1486"/>
                <a:gd name="T101" fmla="*/ 96 h 732"/>
                <a:gd name="T102" fmla="*/ 30 w 1486"/>
                <a:gd name="T103" fmla="*/ 74 h 732"/>
                <a:gd name="T104" fmla="*/ 18 w 1486"/>
                <a:gd name="T105" fmla="*/ 50 h 732"/>
                <a:gd name="T106" fmla="*/ 8 w 1486"/>
                <a:gd name="T107" fmla="*/ 24 h 732"/>
                <a:gd name="T108" fmla="*/ 0 w 1486"/>
                <a:gd name="T109" fmla="*/ 0 h 732"/>
                <a:gd name="T110" fmla="*/ 0 w 1486"/>
                <a:gd name="T111" fmla="*/ 0 h 732"/>
                <a:gd name="T112" fmla="*/ 0 w 1486"/>
                <a:gd name="T113" fmla="*/ 40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6" h="732">
                  <a:moveTo>
                    <a:pt x="0" y="408"/>
                  </a:moveTo>
                  <a:lnTo>
                    <a:pt x="0" y="408"/>
                  </a:lnTo>
                  <a:lnTo>
                    <a:pt x="0" y="440"/>
                  </a:lnTo>
                  <a:lnTo>
                    <a:pt x="6" y="472"/>
                  </a:lnTo>
                  <a:lnTo>
                    <a:pt x="14" y="504"/>
                  </a:lnTo>
                  <a:lnTo>
                    <a:pt x="24" y="534"/>
                  </a:lnTo>
                  <a:lnTo>
                    <a:pt x="38" y="562"/>
                  </a:lnTo>
                  <a:lnTo>
                    <a:pt x="54" y="588"/>
                  </a:lnTo>
                  <a:lnTo>
                    <a:pt x="74" y="614"/>
                  </a:lnTo>
                  <a:lnTo>
                    <a:pt x="94" y="636"/>
                  </a:lnTo>
                  <a:lnTo>
                    <a:pt x="118" y="658"/>
                  </a:lnTo>
                  <a:lnTo>
                    <a:pt x="142" y="676"/>
                  </a:lnTo>
                  <a:lnTo>
                    <a:pt x="168" y="692"/>
                  </a:lnTo>
                  <a:lnTo>
                    <a:pt x="196" y="706"/>
                  </a:lnTo>
                  <a:lnTo>
                    <a:pt x="226" y="716"/>
                  </a:lnTo>
                  <a:lnTo>
                    <a:pt x="258" y="724"/>
                  </a:lnTo>
                  <a:lnTo>
                    <a:pt x="290" y="730"/>
                  </a:lnTo>
                  <a:lnTo>
                    <a:pt x="322" y="732"/>
                  </a:lnTo>
                  <a:lnTo>
                    <a:pt x="1162" y="732"/>
                  </a:lnTo>
                  <a:lnTo>
                    <a:pt x="1162" y="732"/>
                  </a:lnTo>
                  <a:lnTo>
                    <a:pt x="1196" y="730"/>
                  </a:lnTo>
                  <a:lnTo>
                    <a:pt x="1228" y="724"/>
                  </a:lnTo>
                  <a:lnTo>
                    <a:pt x="1258" y="716"/>
                  </a:lnTo>
                  <a:lnTo>
                    <a:pt x="1288" y="706"/>
                  </a:lnTo>
                  <a:lnTo>
                    <a:pt x="1316" y="692"/>
                  </a:lnTo>
                  <a:lnTo>
                    <a:pt x="1342" y="676"/>
                  </a:lnTo>
                  <a:lnTo>
                    <a:pt x="1368" y="658"/>
                  </a:lnTo>
                  <a:lnTo>
                    <a:pt x="1390" y="636"/>
                  </a:lnTo>
                  <a:lnTo>
                    <a:pt x="1412" y="614"/>
                  </a:lnTo>
                  <a:lnTo>
                    <a:pt x="1430" y="588"/>
                  </a:lnTo>
                  <a:lnTo>
                    <a:pt x="1446" y="562"/>
                  </a:lnTo>
                  <a:lnTo>
                    <a:pt x="1460" y="534"/>
                  </a:lnTo>
                  <a:lnTo>
                    <a:pt x="1470" y="504"/>
                  </a:lnTo>
                  <a:lnTo>
                    <a:pt x="1478" y="472"/>
                  </a:lnTo>
                  <a:lnTo>
                    <a:pt x="1484" y="440"/>
                  </a:lnTo>
                  <a:lnTo>
                    <a:pt x="1486" y="408"/>
                  </a:lnTo>
                  <a:lnTo>
                    <a:pt x="1486" y="242"/>
                  </a:lnTo>
                  <a:lnTo>
                    <a:pt x="318" y="242"/>
                  </a:lnTo>
                  <a:lnTo>
                    <a:pt x="318" y="242"/>
                  </a:lnTo>
                  <a:lnTo>
                    <a:pt x="288" y="240"/>
                  </a:lnTo>
                  <a:lnTo>
                    <a:pt x="262" y="238"/>
                  </a:lnTo>
                  <a:lnTo>
                    <a:pt x="234" y="232"/>
                  </a:lnTo>
                  <a:lnTo>
                    <a:pt x="208" y="224"/>
                  </a:lnTo>
                  <a:lnTo>
                    <a:pt x="184" y="214"/>
                  </a:lnTo>
                  <a:lnTo>
                    <a:pt x="160" y="202"/>
                  </a:lnTo>
                  <a:lnTo>
                    <a:pt x="138" y="188"/>
                  </a:lnTo>
                  <a:lnTo>
                    <a:pt x="116" y="172"/>
                  </a:lnTo>
                  <a:lnTo>
                    <a:pt x="96" y="156"/>
                  </a:lnTo>
                  <a:lnTo>
                    <a:pt x="76" y="138"/>
                  </a:lnTo>
                  <a:lnTo>
                    <a:pt x="60" y="118"/>
                  </a:lnTo>
                  <a:lnTo>
                    <a:pt x="44" y="96"/>
                  </a:lnTo>
                  <a:lnTo>
                    <a:pt x="30" y="74"/>
                  </a:lnTo>
                  <a:lnTo>
                    <a:pt x="18" y="50"/>
                  </a:lnTo>
                  <a:lnTo>
                    <a:pt x="8" y="24"/>
                  </a:lnTo>
                  <a:lnTo>
                    <a:pt x="0" y="0"/>
                  </a:lnTo>
                  <a:lnTo>
                    <a:pt x="0" y="0"/>
                  </a:lnTo>
                  <a:lnTo>
                    <a:pt x="0" y="408"/>
                  </a:lnTo>
                  <a:close/>
                </a:path>
              </a:pathLst>
            </a:custGeom>
            <a:solidFill>
              <a:schemeClr val="accent2"/>
            </a:solidFill>
            <a:ln>
              <a:noFill/>
            </a:ln>
            <a:effectLst/>
          </p:spPr>
          <p:txBody>
            <a:bodyPr vert="horz" wrap="square" lIns="51435" tIns="25719" rIns="51435" bIns="25719" numCol="1" anchor="t" anchorCtr="0" compatLnSpc="1">
              <a:prstTxWarp prst="textNoShape">
                <a:avLst/>
              </a:prstTxWarp>
            </a:bodyPr>
            <a:lstStyle/>
            <a:p>
              <a:endParaRPr lang="en-AU" sz="1800"/>
            </a:p>
          </p:txBody>
        </p:sp>
        <p:sp>
          <p:nvSpPr>
            <p:cNvPr id="5" name="Freeform 16">
              <a:extLst>
                <a:ext uri="{FF2B5EF4-FFF2-40B4-BE49-F238E27FC236}">
                  <a16:creationId xmlns:a16="http://schemas.microsoft.com/office/drawing/2014/main" id="{1A0FE91F-4BCA-1BB1-E64F-D634C956B946}"/>
                </a:ext>
              </a:extLst>
            </p:cNvPr>
            <p:cNvSpPr>
              <a:spLocks/>
            </p:cNvSpPr>
            <p:nvPr/>
          </p:nvSpPr>
          <p:spPr bwMode="auto">
            <a:xfrm>
              <a:off x="9182291" y="3433087"/>
              <a:ext cx="2484777" cy="5044234"/>
            </a:xfrm>
            <a:custGeom>
              <a:avLst/>
              <a:gdLst>
                <a:gd name="T0" fmla="*/ 410 w 732"/>
                <a:gd name="T1" fmla="*/ 0 h 1486"/>
                <a:gd name="T2" fmla="*/ 242 w 732"/>
                <a:gd name="T3" fmla="*/ 0 h 1486"/>
                <a:gd name="T4" fmla="*/ 242 w 732"/>
                <a:gd name="T5" fmla="*/ 1168 h 1486"/>
                <a:gd name="T6" fmla="*/ 242 w 732"/>
                <a:gd name="T7" fmla="*/ 1168 h 1486"/>
                <a:gd name="T8" fmla="*/ 242 w 732"/>
                <a:gd name="T9" fmla="*/ 1196 h 1486"/>
                <a:gd name="T10" fmla="*/ 238 w 732"/>
                <a:gd name="T11" fmla="*/ 1224 h 1486"/>
                <a:gd name="T12" fmla="*/ 232 w 732"/>
                <a:gd name="T13" fmla="*/ 1250 h 1486"/>
                <a:gd name="T14" fmla="*/ 224 w 732"/>
                <a:gd name="T15" fmla="*/ 1276 h 1486"/>
                <a:gd name="T16" fmla="*/ 214 w 732"/>
                <a:gd name="T17" fmla="*/ 1300 h 1486"/>
                <a:gd name="T18" fmla="*/ 202 w 732"/>
                <a:gd name="T19" fmla="*/ 1324 h 1486"/>
                <a:gd name="T20" fmla="*/ 190 w 732"/>
                <a:gd name="T21" fmla="*/ 1348 h 1486"/>
                <a:gd name="T22" fmla="*/ 174 w 732"/>
                <a:gd name="T23" fmla="*/ 1370 h 1486"/>
                <a:gd name="T24" fmla="*/ 156 w 732"/>
                <a:gd name="T25" fmla="*/ 1390 h 1486"/>
                <a:gd name="T26" fmla="*/ 138 w 732"/>
                <a:gd name="T27" fmla="*/ 1408 h 1486"/>
                <a:gd name="T28" fmla="*/ 118 w 732"/>
                <a:gd name="T29" fmla="*/ 1426 h 1486"/>
                <a:gd name="T30" fmla="*/ 98 w 732"/>
                <a:gd name="T31" fmla="*/ 1442 h 1486"/>
                <a:gd name="T32" fmla="*/ 74 w 732"/>
                <a:gd name="T33" fmla="*/ 1454 h 1486"/>
                <a:gd name="T34" fmla="*/ 50 w 732"/>
                <a:gd name="T35" fmla="*/ 1468 h 1486"/>
                <a:gd name="T36" fmla="*/ 26 w 732"/>
                <a:gd name="T37" fmla="*/ 1478 h 1486"/>
                <a:gd name="T38" fmla="*/ 0 w 732"/>
                <a:gd name="T39" fmla="*/ 1486 h 1486"/>
                <a:gd name="T40" fmla="*/ 408 w 732"/>
                <a:gd name="T41" fmla="*/ 1486 h 1486"/>
                <a:gd name="T42" fmla="*/ 408 w 732"/>
                <a:gd name="T43" fmla="*/ 1486 h 1486"/>
                <a:gd name="T44" fmla="*/ 442 w 732"/>
                <a:gd name="T45" fmla="*/ 1484 h 1486"/>
                <a:gd name="T46" fmla="*/ 474 w 732"/>
                <a:gd name="T47" fmla="*/ 1478 h 1486"/>
                <a:gd name="T48" fmla="*/ 504 w 732"/>
                <a:gd name="T49" fmla="*/ 1470 h 1486"/>
                <a:gd name="T50" fmla="*/ 534 w 732"/>
                <a:gd name="T51" fmla="*/ 1460 h 1486"/>
                <a:gd name="T52" fmla="*/ 562 w 732"/>
                <a:gd name="T53" fmla="*/ 1446 h 1486"/>
                <a:gd name="T54" fmla="*/ 590 w 732"/>
                <a:gd name="T55" fmla="*/ 1430 h 1486"/>
                <a:gd name="T56" fmla="*/ 614 w 732"/>
                <a:gd name="T57" fmla="*/ 1412 h 1486"/>
                <a:gd name="T58" fmla="*/ 638 w 732"/>
                <a:gd name="T59" fmla="*/ 1390 h 1486"/>
                <a:gd name="T60" fmla="*/ 658 w 732"/>
                <a:gd name="T61" fmla="*/ 1368 h 1486"/>
                <a:gd name="T62" fmla="*/ 676 w 732"/>
                <a:gd name="T63" fmla="*/ 1342 h 1486"/>
                <a:gd name="T64" fmla="*/ 694 w 732"/>
                <a:gd name="T65" fmla="*/ 1316 h 1486"/>
                <a:gd name="T66" fmla="*/ 706 w 732"/>
                <a:gd name="T67" fmla="*/ 1288 h 1486"/>
                <a:gd name="T68" fmla="*/ 718 w 732"/>
                <a:gd name="T69" fmla="*/ 1258 h 1486"/>
                <a:gd name="T70" fmla="*/ 726 w 732"/>
                <a:gd name="T71" fmla="*/ 1228 h 1486"/>
                <a:gd name="T72" fmla="*/ 730 w 732"/>
                <a:gd name="T73" fmla="*/ 1196 h 1486"/>
                <a:gd name="T74" fmla="*/ 732 w 732"/>
                <a:gd name="T75" fmla="*/ 1162 h 1486"/>
                <a:gd name="T76" fmla="*/ 732 w 732"/>
                <a:gd name="T77" fmla="*/ 322 h 1486"/>
                <a:gd name="T78" fmla="*/ 732 w 732"/>
                <a:gd name="T79" fmla="*/ 322 h 1486"/>
                <a:gd name="T80" fmla="*/ 730 w 732"/>
                <a:gd name="T81" fmla="*/ 290 h 1486"/>
                <a:gd name="T82" fmla="*/ 726 w 732"/>
                <a:gd name="T83" fmla="*/ 258 h 1486"/>
                <a:gd name="T84" fmla="*/ 718 w 732"/>
                <a:gd name="T85" fmla="*/ 226 h 1486"/>
                <a:gd name="T86" fmla="*/ 706 w 732"/>
                <a:gd name="T87" fmla="*/ 198 h 1486"/>
                <a:gd name="T88" fmla="*/ 694 w 732"/>
                <a:gd name="T89" fmla="*/ 170 h 1486"/>
                <a:gd name="T90" fmla="*/ 676 w 732"/>
                <a:gd name="T91" fmla="*/ 142 h 1486"/>
                <a:gd name="T92" fmla="*/ 658 w 732"/>
                <a:gd name="T93" fmla="*/ 118 h 1486"/>
                <a:gd name="T94" fmla="*/ 638 w 732"/>
                <a:gd name="T95" fmla="*/ 94 h 1486"/>
                <a:gd name="T96" fmla="*/ 614 w 732"/>
                <a:gd name="T97" fmla="*/ 74 h 1486"/>
                <a:gd name="T98" fmla="*/ 590 w 732"/>
                <a:gd name="T99" fmla="*/ 54 h 1486"/>
                <a:gd name="T100" fmla="*/ 562 w 732"/>
                <a:gd name="T101" fmla="*/ 38 h 1486"/>
                <a:gd name="T102" fmla="*/ 534 w 732"/>
                <a:gd name="T103" fmla="*/ 26 h 1486"/>
                <a:gd name="T104" fmla="*/ 504 w 732"/>
                <a:gd name="T105" fmla="*/ 14 h 1486"/>
                <a:gd name="T106" fmla="*/ 474 w 732"/>
                <a:gd name="T107" fmla="*/ 6 h 1486"/>
                <a:gd name="T108" fmla="*/ 442 w 732"/>
                <a:gd name="T109" fmla="*/ 2 h 1486"/>
                <a:gd name="T110" fmla="*/ 410 w 732"/>
                <a:gd name="T111" fmla="*/ 0 h 1486"/>
                <a:gd name="T112" fmla="*/ 410 w 732"/>
                <a:gd name="T113" fmla="*/ 0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2" h="1486">
                  <a:moveTo>
                    <a:pt x="410" y="0"/>
                  </a:moveTo>
                  <a:lnTo>
                    <a:pt x="242" y="0"/>
                  </a:lnTo>
                  <a:lnTo>
                    <a:pt x="242" y="1168"/>
                  </a:lnTo>
                  <a:lnTo>
                    <a:pt x="242" y="1168"/>
                  </a:lnTo>
                  <a:lnTo>
                    <a:pt x="242" y="1196"/>
                  </a:lnTo>
                  <a:lnTo>
                    <a:pt x="238" y="1224"/>
                  </a:lnTo>
                  <a:lnTo>
                    <a:pt x="232" y="1250"/>
                  </a:lnTo>
                  <a:lnTo>
                    <a:pt x="224" y="1276"/>
                  </a:lnTo>
                  <a:lnTo>
                    <a:pt x="214" y="1300"/>
                  </a:lnTo>
                  <a:lnTo>
                    <a:pt x="202" y="1324"/>
                  </a:lnTo>
                  <a:lnTo>
                    <a:pt x="190" y="1348"/>
                  </a:lnTo>
                  <a:lnTo>
                    <a:pt x="174" y="1370"/>
                  </a:lnTo>
                  <a:lnTo>
                    <a:pt x="156" y="1390"/>
                  </a:lnTo>
                  <a:lnTo>
                    <a:pt x="138" y="1408"/>
                  </a:lnTo>
                  <a:lnTo>
                    <a:pt x="118" y="1426"/>
                  </a:lnTo>
                  <a:lnTo>
                    <a:pt x="98" y="1442"/>
                  </a:lnTo>
                  <a:lnTo>
                    <a:pt x="74" y="1454"/>
                  </a:lnTo>
                  <a:lnTo>
                    <a:pt x="50" y="1468"/>
                  </a:lnTo>
                  <a:lnTo>
                    <a:pt x="26" y="1478"/>
                  </a:lnTo>
                  <a:lnTo>
                    <a:pt x="0" y="1486"/>
                  </a:lnTo>
                  <a:lnTo>
                    <a:pt x="408" y="1486"/>
                  </a:lnTo>
                  <a:lnTo>
                    <a:pt x="408" y="1486"/>
                  </a:lnTo>
                  <a:lnTo>
                    <a:pt x="442" y="1484"/>
                  </a:lnTo>
                  <a:lnTo>
                    <a:pt x="474" y="1478"/>
                  </a:lnTo>
                  <a:lnTo>
                    <a:pt x="504" y="1470"/>
                  </a:lnTo>
                  <a:lnTo>
                    <a:pt x="534" y="1460"/>
                  </a:lnTo>
                  <a:lnTo>
                    <a:pt x="562" y="1446"/>
                  </a:lnTo>
                  <a:lnTo>
                    <a:pt x="590" y="1430"/>
                  </a:lnTo>
                  <a:lnTo>
                    <a:pt x="614" y="1412"/>
                  </a:lnTo>
                  <a:lnTo>
                    <a:pt x="638" y="1390"/>
                  </a:lnTo>
                  <a:lnTo>
                    <a:pt x="658" y="1368"/>
                  </a:lnTo>
                  <a:lnTo>
                    <a:pt x="676" y="1342"/>
                  </a:lnTo>
                  <a:lnTo>
                    <a:pt x="694" y="1316"/>
                  </a:lnTo>
                  <a:lnTo>
                    <a:pt x="706" y="1288"/>
                  </a:lnTo>
                  <a:lnTo>
                    <a:pt x="718" y="1258"/>
                  </a:lnTo>
                  <a:lnTo>
                    <a:pt x="726" y="1228"/>
                  </a:lnTo>
                  <a:lnTo>
                    <a:pt x="730" y="1196"/>
                  </a:lnTo>
                  <a:lnTo>
                    <a:pt x="732" y="1162"/>
                  </a:lnTo>
                  <a:lnTo>
                    <a:pt x="732" y="322"/>
                  </a:lnTo>
                  <a:lnTo>
                    <a:pt x="732" y="322"/>
                  </a:lnTo>
                  <a:lnTo>
                    <a:pt x="730" y="290"/>
                  </a:lnTo>
                  <a:lnTo>
                    <a:pt x="726" y="258"/>
                  </a:lnTo>
                  <a:lnTo>
                    <a:pt x="718" y="226"/>
                  </a:lnTo>
                  <a:lnTo>
                    <a:pt x="706" y="198"/>
                  </a:lnTo>
                  <a:lnTo>
                    <a:pt x="694" y="170"/>
                  </a:lnTo>
                  <a:lnTo>
                    <a:pt x="676" y="142"/>
                  </a:lnTo>
                  <a:lnTo>
                    <a:pt x="658" y="118"/>
                  </a:lnTo>
                  <a:lnTo>
                    <a:pt x="638" y="94"/>
                  </a:lnTo>
                  <a:lnTo>
                    <a:pt x="614" y="74"/>
                  </a:lnTo>
                  <a:lnTo>
                    <a:pt x="590" y="54"/>
                  </a:lnTo>
                  <a:lnTo>
                    <a:pt x="562" y="38"/>
                  </a:lnTo>
                  <a:lnTo>
                    <a:pt x="534" y="26"/>
                  </a:lnTo>
                  <a:lnTo>
                    <a:pt x="504" y="14"/>
                  </a:lnTo>
                  <a:lnTo>
                    <a:pt x="474" y="6"/>
                  </a:lnTo>
                  <a:lnTo>
                    <a:pt x="442" y="2"/>
                  </a:lnTo>
                  <a:lnTo>
                    <a:pt x="410" y="0"/>
                  </a:lnTo>
                  <a:lnTo>
                    <a:pt x="410" y="0"/>
                  </a:lnTo>
                  <a:close/>
                </a:path>
              </a:pathLst>
            </a:custGeom>
            <a:solidFill>
              <a:schemeClr val="accent1"/>
            </a:solidFill>
            <a:ln>
              <a:noFill/>
            </a:ln>
            <a:effectLst/>
          </p:spPr>
          <p:txBody>
            <a:bodyPr vert="horz" wrap="square" lIns="51435" tIns="25719" rIns="51435" bIns="25719" numCol="1" anchor="t" anchorCtr="0" compatLnSpc="1">
              <a:prstTxWarp prst="textNoShape">
                <a:avLst/>
              </a:prstTxWarp>
            </a:bodyPr>
            <a:lstStyle/>
            <a:p>
              <a:endParaRPr lang="en-AU" sz="1800"/>
            </a:p>
          </p:txBody>
        </p:sp>
        <p:sp>
          <p:nvSpPr>
            <p:cNvPr id="6" name="Freeform 17">
              <a:extLst>
                <a:ext uri="{FF2B5EF4-FFF2-40B4-BE49-F238E27FC236}">
                  <a16:creationId xmlns:a16="http://schemas.microsoft.com/office/drawing/2014/main" id="{14A818FF-4034-F63A-7189-38D56632C876}"/>
                </a:ext>
              </a:extLst>
            </p:cNvPr>
            <p:cNvSpPr>
              <a:spLocks/>
            </p:cNvSpPr>
            <p:nvPr/>
          </p:nvSpPr>
          <p:spPr bwMode="auto">
            <a:xfrm>
              <a:off x="8286141" y="3433089"/>
              <a:ext cx="3380926" cy="2484777"/>
            </a:xfrm>
            <a:custGeom>
              <a:avLst/>
              <a:gdLst>
                <a:gd name="T0" fmla="*/ 674 w 996"/>
                <a:gd name="T1" fmla="*/ 0 h 732"/>
                <a:gd name="T2" fmla="*/ 242 w 996"/>
                <a:gd name="T3" fmla="*/ 0 h 732"/>
                <a:gd name="T4" fmla="*/ 242 w 996"/>
                <a:gd name="T5" fmla="*/ 0 h 732"/>
                <a:gd name="T6" fmla="*/ 216 w 996"/>
                <a:gd name="T7" fmla="*/ 8 h 732"/>
                <a:gd name="T8" fmla="*/ 192 w 996"/>
                <a:gd name="T9" fmla="*/ 18 h 732"/>
                <a:gd name="T10" fmla="*/ 168 w 996"/>
                <a:gd name="T11" fmla="*/ 30 h 732"/>
                <a:gd name="T12" fmla="*/ 146 w 996"/>
                <a:gd name="T13" fmla="*/ 44 h 732"/>
                <a:gd name="T14" fmla="*/ 124 w 996"/>
                <a:gd name="T15" fmla="*/ 60 h 732"/>
                <a:gd name="T16" fmla="*/ 104 w 996"/>
                <a:gd name="T17" fmla="*/ 76 h 732"/>
                <a:gd name="T18" fmla="*/ 86 w 996"/>
                <a:gd name="T19" fmla="*/ 96 h 732"/>
                <a:gd name="T20" fmla="*/ 68 w 996"/>
                <a:gd name="T21" fmla="*/ 116 h 732"/>
                <a:gd name="T22" fmla="*/ 54 w 996"/>
                <a:gd name="T23" fmla="*/ 138 h 732"/>
                <a:gd name="T24" fmla="*/ 40 w 996"/>
                <a:gd name="T25" fmla="*/ 160 h 732"/>
                <a:gd name="T26" fmla="*/ 28 w 996"/>
                <a:gd name="T27" fmla="*/ 184 h 732"/>
                <a:gd name="T28" fmla="*/ 18 w 996"/>
                <a:gd name="T29" fmla="*/ 208 h 732"/>
                <a:gd name="T30" fmla="*/ 10 w 996"/>
                <a:gd name="T31" fmla="*/ 234 h 732"/>
                <a:gd name="T32" fmla="*/ 4 w 996"/>
                <a:gd name="T33" fmla="*/ 262 h 732"/>
                <a:gd name="T34" fmla="*/ 0 w 996"/>
                <a:gd name="T35" fmla="*/ 288 h 732"/>
                <a:gd name="T36" fmla="*/ 0 w 996"/>
                <a:gd name="T37" fmla="*/ 318 h 732"/>
                <a:gd name="T38" fmla="*/ 0 w 996"/>
                <a:gd name="T39" fmla="*/ 488 h 732"/>
                <a:gd name="T40" fmla="*/ 678 w 996"/>
                <a:gd name="T41" fmla="*/ 488 h 732"/>
                <a:gd name="T42" fmla="*/ 678 w 996"/>
                <a:gd name="T43" fmla="*/ 488 h 732"/>
                <a:gd name="T44" fmla="*/ 706 w 996"/>
                <a:gd name="T45" fmla="*/ 490 h 732"/>
                <a:gd name="T46" fmla="*/ 734 w 996"/>
                <a:gd name="T47" fmla="*/ 494 h 732"/>
                <a:gd name="T48" fmla="*/ 760 w 996"/>
                <a:gd name="T49" fmla="*/ 498 h 732"/>
                <a:gd name="T50" fmla="*/ 786 w 996"/>
                <a:gd name="T51" fmla="*/ 506 h 732"/>
                <a:gd name="T52" fmla="*/ 812 w 996"/>
                <a:gd name="T53" fmla="*/ 516 h 732"/>
                <a:gd name="T54" fmla="*/ 836 w 996"/>
                <a:gd name="T55" fmla="*/ 528 h 732"/>
                <a:gd name="T56" fmla="*/ 858 w 996"/>
                <a:gd name="T57" fmla="*/ 542 h 732"/>
                <a:gd name="T58" fmla="*/ 880 w 996"/>
                <a:gd name="T59" fmla="*/ 558 h 732"/>
                <a:gd name="T60" fmla="*/ 900 w 996"/>
                <a:gd name="T61" fmla="*/ 574 h 732"/>
                <a:gd name="T62" fmla="*/ 918 w 996"/>
                <a:gd name="T63" fmla="*/ 594 h 732"/>
                <a:gd name="T64" fmla="*/ 936 w 996"/>
                <a:gd name="T65" fmla="*/ 614 h 732"/>
                <a:gd name="T66" fmla="*/ 952 w 996"/>
                <a:gd name="T67" fmla="*/ 634 h 732"/>
                <a:gd name="T68" fmla="*/ 966 w 996"/>
                <a:gd name="T69" fmla="*/ 656 h 732"/>
                <a:gd name="T70" fmla="*/ 978 w 996"/>
                <a:gd name="T71" fmla="*/ 680 h 732"/>
                <a:gd name="T72" fmla="*/ 988 w 996"/>
                <a:gd name="T73" fmla="*/ 706 h 732"/>
                <a:gd name="T74" fmla="*/ 996 w 996"/>
                <a:gd name="T75" fmla="*/ 732 h 732"/>
                <a:gd name="T76" fmla="*/ 996 w 996"/>
                <a:gd name="T77" fmla="*/ 322 h 732"/>
                <a:gd name="T78" fmla="*/ 996 w 996"/>
                <a:gd name="T79" fmla="*/ 322 h 732"/>
                <a:gd name="T80" fmla="*/ 994 w 996"/>
                <a:gd name="T81" fmla="*/ 290 h 732"/>
                <a:gd name="T82" fmla="*/ 990 w 996"/>
                <a:gd name="T83" fmla="*/ 258 h 732"/>
                <a:gd name="T84" fmla="*/ 982 w 996"/>
                <a:gd name="T85" fmla="*/ 226 h 732"/>
                <a:gd name="T86" fmla="*/ 970 w 996"/>
                <a:gd name="T87" fmla="*/ 196 h 732"/>
                <a:gd name="T88" fmla="*/ 958 w 996"/>
                <a:gd name="T89" fmla="*/ 168 h 732"/>
                <a:gd name="T90" fmla="*/ 940 w 996"/>
                <a:gd name="T91" fmla="*/ 142 h 732"/>
                <a:gd name="T92" fmla="*/ 922 w 996"/>
                <a:gd name="T93" fmla="*/ 118 h 732"/>
                <a:gd name="T94" fmla="*/ 902 w 996"/>
                <a:gd name="T95" fmla="*/ 94 h 732"/>
                <a:gd name="T96" fmla="*/ 878 w 996"/>
                <a:gd name="T97" fmla="*/ 74 h 732"/>
                <a:gd name="T98" fmla="*/ 854 w 996"/>
                <a:gd name="T99" fmla="*/ 54 h 732"/>
                <a:gd name="T100" fmla="*/ 826 w 996"/>
                <a:gd name="T101" fmla="*/ 38 h 732"/>
                <a:gd name="T102" fmla="*/ 798 w 996"/>
                <a:gd name="T103" fmla="*/ 24 h 732"/>
                <a:gd name="T104" fmla="*/ 768 w 996"/>
                <a:gd name="T105" fmla="*/ 14 h 732"/>
                <a:gd name="T106" fmla="*/ 738 w 996"/>
                <a:gd name="T107" fmla="*/ 6 h 732"/>
                <a:gd name="T108" fmla="*/ 706 w 996"/>
                <a:gd name="T109" fmla="*/ 0 h 732"/>
                <a:gd name="T110" fmla="*/ 674 w 996"/>
                <a:gd name="T111" fmla="*/ 0 h 732"/>
                <a:gd name="T112" fmla="*/ 674 w 996"/>
                <a:gd name="T113" fmla="*/ 0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6" h="732">
                  <a:moveTo>
                    <a:pt x="674" y="0"/>
                  </a:moveTo>
                  <a:lnTo>
                    <a:pt x="242" y="0"/>
                  </a:lnTo>
                  <a:lnTo>
                    <a:pt x="242" y="0"/>
                  </a:lnTo>
                  <a:lnTo>
                    <a:pt x="216" y="8"/>
                  </a:lnTo>
                  <a:lnTo>
                    <a:pt x="192" y="18"/>
                  </a:lnTo>
                  <a:lnTo>
                    <a:pt x="168" y="30"/>
                  </a:lnTo>
                  <a:lnTo>
                    <a:pt x="146" y="44"/>
                  </a:lnTo>
                  <a:lnTo>
                    <a:pt x="124" y="60"/>
                  </a:lnTo>
                  <a:lnTo>
                    <a:pt x="104" y="76"/>
                  </a:lnTo>
                  <a:lnTo>
                    <a:pt x="86" y="96"/>
                  </a:lnTo>
                  <a:lnTo>
                    <a:pt x="68" y="116"/>
                  </a:lnTo>
                  <a:lnTo>
                    <a:pt x="54" y="138"/>
                  </a:lnTo>
                  <a:lnTo>
                    <a:pt x="40" y="160"/>
                  </a:lnTo>
                  <a:lnTo>
                    <a:pt x="28" y="184"/>
                  </a:lnTo>
                  <a:lnTo>
                    <a:pt x="18" y="208"/>
                  </a:lnTo>
                  <a:lnTo>
                    <a:pt x="10" y="234"/>
                  </a:lnTo>
                  <a:lnTo>
                    <a:pt x="4" y="262"/>
                  </a:lnTo>
                  <a:lnTo>
                    <a:pt x="0" y="288"/>
                  </a:lnTo>
                  <a:lnTo>
                    <a:pt x="0" y="318"/>
                  </a:lnTo>
                  <a:lnTo>
                    <a:pt x="0" y="488"/>
                  </a:lnTo>
                  <a:lnTo>
                    <a:pt x="678" y="488"/>
                  </a:lnTo>
                  <a:lnTo>
                    <a:pt x="678" y="488"/>
                  </a:lnTo>
                  <a:lnTo>
                    <a:pt x="706" y="490"/>
                  </a:lnTo>
                  <a:lnTo>
                    <a:pt x="734" y="494"/>
                  </a:lnTo>
                  <a:lnTo>
                    <a:pt x="760" y="498"/>
                  </a:lnTo>
                  <a:lnTo>
                    <a:pt x="786" y="506"/>
                  </a:lnTo>
                  <a:lnTo>
                    <a:pt x="812" y="516"/>
                  </a:lnTo>
                  <a:lnTo>
                    <a:pt x="836" y="528"/>
                  </a:lnTo>
                  <a:lnTo>
                    <a:pt x="858" y="542"/>
                  </a:lnTo>
                  <a:lnTo>
                    <a:pt x="880" y="558"/>
                  </a:lnTo>
                  <a:lnTo>
                    <a:pt x="900" y="574"/>
                  </a:lnTo>
                  <a:lnTo>
                    <a:pt x="918" y="594"/>
                  </a:lnTo>
                  <a:lnTo>
                    <a:pt x="936" y="614"/>
                  </a:lnTo>
                  <a:lnTo>
                    <a:pt x="952" y="634"/>
                  </a:lnTo>
                  <a:lnTo>
                    <a:pt x="966" y="656"/>
                  </a:lnTo>
                  <a:lnTo>
                    <a:pt x="978" y="680"/>
                  </a:lnTo>
                  <a:lnTo>
                    <a:pt x="988" y="706"/>
                  </a:lnTo>
                  <a:lnTo>
                    <a:pt x="996" y="732"/>
                  </a:lnTo>
                  <a:lnTo>
                    <a:pt x="996" y="322"/>
                  </a:lnTo>
                  <a:lnTo>
                    <a:pt x="996" y="322"/>
                  </a:lnTo>
                  <a:lnTo>
                    <a:pt x="994" y="290"/>
                  </a:lnTo>
                  <a:lnTo>
                    <a:pt x="990" y="258"/>
                  </a:lnTo>
                  <a:lnTo>
                    <a:pt x="982" y="226"/>
                  </a:lnTo>
                  <a:lnTo>
                    <a:pt x="970" y="196"/>
                  </a:lnTo>
                  <a:lnTo>
                    <a:pt x="958" y="168"/>
                  </a:lnTo>
                  <a:lnTo>
                    <a:pt x="940" y="142"/>
                  </a:lnTo>
                  <a:lnTo>
                    <a:pt x="922" y="118"/>
                  </a:lnTo>
                  <a:lnTo>
                    <a:pt x="902" y="94"/>
                  </a:lnTo>
                  <a:lnTo>
                    <a:pt x="878" y="74"/>
                  </a:lnTo>
                  <a:lnTo>
                    <a:pt x="854" y="54"/>
                  </a:lnTo>
                  <a:lnTo>
                    <a:pt x="826" y="38"/>
                  </a:lnTo>
                  <a:lnTo>
                    <a:pt x="798" y="24"/>
                  </a:lnTo>
                  <a:lnTo>
                    <a:pt x="768" y="14"/>
                  </a:lnTo>
                  <a:lnTo>
                    <a:pt x="738" y="6"/>
                  </a:lnTo>
                  <a:lnTo>
                    <a:pt x="706" y="0"/>
                  </a:lnTo>
                  <a:lnTo>
                    <a:pt x="674" y="0"/>
                  </a:lnTo>
                  <a:lnTo>
                    <a:pt x="674" y="0"/>
                  </a:lnTo>
                  <a:close/>
                </a:path>
              </a:pathLst>
            </a:custGeom>
            <a:solidFill>
              <a:schemeClr val="accent2"/>
            </a:solidFill>
            <a:ln>
              <a:noFill/>
            </a:ln>
            <a:effectLst/>
          </p:spPr>
          <p:txBody>
            <a:bodyPr vert="horz" wrap="square" lIns="51435" tIns="25719" rIns="51435" bIns="25719" numCol="1" anchor="t" anchorCtr="0" compatLnSpc="1">
              <a:prstTxWarp prst="textNoShape">
                <a:avLst/>
              </a:prstTxWarp>
            </a:bodyPr>
            <a:lstStyle/>
            <a:p>
              <a:endParaRPr lang="en-AU" sz="1800"/>
            </a:p>
          </p:txBody>
        </p:sp>
      </p:grpSp>
      <p:sp>
        <p:nvSpPr>
          <p:cNvPr id="11" name="Google Shape;204;p13">
            <a:extLst>
              <a:ext uri="{FF2B5EF4-FFF2-40B4-BE49-F238E27FC236}">
                <a16:creationId xmlns:a16="http://schemas.microsoft.com/office/drawing/2014/main" id="{DAEF9856-D946-2384-B7E7-269326E60295}"/>
              </a:ext>
            </a:extLst>
          </p:cNvPr>
          <p:cNvSpPr txBox="1">
            <a:spLocks/>
          </p:cNvSpPr>
          <p:nvPr/>
        </p:nvSpPr>
        <p:spPr>
          <a:xfrm>
            <a:off x="4028342" y="13116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More Infographics</a:t>
            </a:r>
            <a:endParaRPr lang="en-US" sz="6000" b="1"/>
          </a:p>
        </p:txBody>
      </p:sp>
      <p:sp>
        <p:nvSpPr>
          <p:cNvPr id="12" name="Rectangle 11">
            <a:extLst>
              <a:ext uri="{FF2B5EF4-FFF2-40B4-BE49-F238E27FC236}">
                <a16:creationId xmlns:a16="http://schemas.microsoft.com/office/drawing/2014/main" id="{4150ABE7-510D-BFC3-956C-CDEF724A3AED}"/>
              </a:ext>
            </a:extLst>
          </p:cNvPr>
          <p:cNvSpPr/>
          <p:nvPr/>
        </p:nvSpPr>
        <p:spPr>
          <a:xfrm>
            <a:off x="1341702" y="3527746"/>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12">
            <a:extLst>
              <a:ext uri="{FF2B5EF4-FFF2-40B4-BE49-F238E27FC236}">
                <a16:creationId xmlns:a16="http://schemas.microsoft.com/office/drawing/2014/main" id="{2731B638-569B-A719-0D16-E4D994C9BF52}"/>
              </a:ext>
            </a:extLst>
          </p:cNvPr>
          <p:cNvSpPr/>
          <p:nvPr/>
        </p:nvSpPr>
        <p:spPr>
          <a:xfrm>
            <a:off x="1341702" y="7081419"/>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13">
            <a:extLst>
              <a:ext uri="{FF2B5EF4-FFF2-40B4-BE49-F238E27FC236}">
                <a16:creationId xmlns:a16="http://schemas.microsoft.com/office/drawing/2014/main" id="{74812E1C-930E-870B-F8AB-570CE18A6F3D}"/>
              </a:ext>
            </a:extLst>
          </p:cNvPr>
          <p:cNvSpPr/>
          <p:nvPr/>
        </p:nvSpPr>
        <p:spPr>
          <a:xfrm>
            <a:off x="12154459" y="3527746"/>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0112ACD0-F215-BF85-E41D-B1BCB8AF6646}"/>
              </a:ext>
            </a:extLst>
          </p:cNvPr>
          <p:cNvSpPr/>
          <p:nvPr/>
        </p:nvSpPr>
        <p:spPr>
          <a:xfrm>
            <a:off x="12154459" y="7081419"/>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6" name="Graphic 2">
            <a:extLst>
              <a:ext uri="{FF2B5EF4-FFF2-40B4-BE49-F238E27FC236}">
                <a16:creationId xmlns:a16="http://schemas.microsoft.com/office/drawing/2014/main" id="{CD9B5684-C862-873B-D490-8E5B1DF458E5}"/>
              </a:ext>
            </a:extLst>
          </p:cNvPr>
          <p:cNvGrpSpPr/>
          <p:nvPr/>
        </p:nvGrpSpPr>
        <p:grpSpPr>
          <a:xfrm>
            <a:off x="7090452" y="3907149"/>
            <a:ext cx="809274" cy="796280"/>
            <a:chOff x="13185684" y="3434558"/>
            <a:chExt cx="1234415" cy="1214603"/>
          </a:xfrm>
          <a:solidFill>
            <a:schemeClr val="bg1"/>
          </a:solidFill>
        </p:grpSpPr>
        <p:sp>
          <p:nvSpPr>
            <p:cNvPr id="17" name="Freeform: Shape 16">
              <a:extLst>
                <a:ext uri="{FF2B5EF4-FFF2-40B4-BE49-F238E27FC236}">
                  <a16:creationId xmlns:a16="http://schemas.microsoft.com/office/drawing/2014/main" id="{45F1D4D9-66EC-FC79-357E-B13ABF9603BE}"/>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7EDF44FE-618F-6355-3393-07A42F813FF6}"/>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19" name="Freeform: Shape 18">
            <a:extLst>
              <a:ext uri="{FF2B5EF4-FFF2-40B4-BE49-F238E27FC236}">
                <a16:creationId xmlns:a16="http://schemas.microsoft.com/office/drawing/2014/main" id="{BD1568AB-993A-8705-9131-11FE2CDB8212}"/>
              </a:ext>
            </a:extLst>
          </p:cNvPr>
          <p:cNvSpPr/>
          <p:nvPr/>
        </p:nvSpPr>
        <p:spPr>
          <a:xfrm>
            <a:off x="10382241" y="3892681"/>
            <a:ext cx="825206" cy="82521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0" name="Graphic 4">
            <a:extLst>
              <a:ext uri="{FF2B5EF4-FFF2-40B4-BE49-F238E27FC236}">
                <a16:creationId xmlns:a16="http://schemas.microsoft.com/office/drawing/2014/main" id="{B25F5EC6-BA16-9E6A-870E-06FF383D307B}"/>
              </a:ext>
            </a:extLst>
          </p:cNvPr>
          <p:cNvGrpSpPr/>
          <p:nvPr/>
        </p:nvGrpSpPr>
        <p:grpSpPr>
          <a:xfrm>
            <a:off x="10382176" y="7192355"/>
            <a:ext cx="825336" cy="825374"/>
            <a:chOff x="10884230" y="3442838"/>
            <a:chExt cx="1234377" cy="1234439"/>
          </a:xfrm>
          <a:solidFill>
            <a:schemeClr val="bg1"/>
          </a:solidFill>
        </p:grpSpPr>
        <p:sp>
          <p:nvSpPr>
            <p:cNvPr id="21" name="Freeform: Shape 20">
              <a:extLst>
                <a:ext uri="{FF2B5EF4-FFF2-40B4-BE49-F238E27FC236}">
                  <a16:creationId xmlns:a16="http://schemas.microsoft.com/office/drawing/2014/main" id="{2BCC90FB-9398-9925-572A-D88228320AA2}"/>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5628D4BD-3CC2-11AF-9FA9-85FAAAE2FAC2}"/>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41A77F33-93BB-3BE0-B15D-360045BAEDE9}"/>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EE2F4DA8-3934-DDE2-686D-9B946762A75C}"/>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EA5AE0AF-68CF-AE8D-9EF1-36B070DE556C}"/>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D67B4D1F-4920-1743-3351-D504489642EA}"/>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7" name="Graphic 4">
            <a:extLst>
              <a:ext uri="{FF2B5EF4-FFF2-40B4-BE49-F238E27FC236}">
                <a16:creationId xmlns:a16="http://schemas.microsoft.com/office/drawing/2014/main" id="{09C8DEF7-5575-8795-DBC9-DA9B97F54CAF}"/>
              </a:ext>
            </a:extLst>
          </p:cNvPr>
          <p:cNvGrpSpPr/>
          <p:nvPr/>
        </p:nvGrpSpPr>
        <p:grpSpPr>
          <a:xfrm>
            <a:off x="7082391" y="7192405"/>
            <a:ext cx="825396" cy="825274"/>
            <a:chOff x="13194714" y="5688212"/>
            <a:chExt cx="1234475" cy="1234293"/>
          </a:xfrm>
          <a:solidFill>
            <a:schemeClr val="bg1"/>
          </a:solidFill>
        </p:grpSpPr>
        <p:sp>
          <p:nvSpPr>
            <p:cNvPr id="28" name="Freeform: Shape 27">
              <a:extLst>
                <a:ext uri="{FF2B5EF4-FFF2-40B4-BE49-F238E27FC236}">
                  <a16:creationId xmlns:a16="http://schemas.microsoft.com/office/drawing/2014/main" id="{9D569B89-3B06-3C97-17C5-39D9A3968EB0}"/>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39671041-6FEA-B6DD-B916-4447B6C2A50F}"/>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113594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style.rotation</p:attrName>
                                        </p:attrNameLst>
                                      </p:cBhvr>
                                      <p:tavLst>
                                        <p:tav tm="0">
                                          <p:val>
                                            <p:fltVal val="90"/>
                                          </p:val>
                                        </p:tav>
                                        <p:tav tm="100000">
                                          <p:val>
                                            <p:fltVal val="0"/>
                                          </p:val>
                                        </p:tav>
                                      </p:tavLst>
                                    </p:anim>
                                    <p:animEffect transition="in" filter="fade">
                                      <p:cBhvr>
                                        <p:cTn id="15" dur="1000"/>
                                        <p:tgtEl>
                                          <p:spTgt spid="2"/>
                                        </p:tgtEl>
                                      </p:cBhvr>
                                    </p:animEffect>
                                  </p:childTnLst>
                                </p:cTn>
                              </p:par>
                            </p:childTnLst>
                          </p:cTn>
                        </p:par>
                        <p:par>
                          <p:cTn id="16" fill="hold">
                            <p:stCondLst>
                              <p:cond delay="2088"/>
                            </p:stCondLst>
                            <p:childTnLst>
                              <p:par>
                                <p:cTn id="17" presetID="53" presetClass="entr" presetSubtype="16" fill="hold"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p:cTn id="19" dur="700" fill="hold"/>
                                        <p:tgtEl>
                                          <p:spTgt spid="16"/>
                                        </p:tgtEl>
                                        <p:attrNameLst>
                                          <p:attrName>ppt_w</p:attrName>
                                        </p:attrNameLst>
                                      </p:cBhvr>
                                      <p:tavLst>
                                        <p:tav tm="0">
                                          <p:val>
                                            <p:fltVal val="0"/>
                                          </p:val>
                                        </p:tav>
                                        <p:tav tm="100000">
                                          <p:val>
                                            <p:strVal val="#ppt_w"/>
                                          </p:val>
                                        </p:tav>
                                      </p:tavLst>
                                    </p:anim>
                                    <p:anim calcmode="lin" valueType="num">
                                      <p:cBhvr>
                                        <p:cTn id="20" dur="700" fill="hold"/>
                                        <p:tgtEl>
                                          <p:spTgt spid="16"/>
                                        </p:tgtEl>
                                        <p:attrNameLst>
                                          <p:attrName>ppt_h</p:attrName>
                                        </p:attrNameLst>
                                      </p:cBhvr>
                                      <p:tavLst>
                                        <p:tav tm="0">
                                          <p:val>
                                            <p:fltVal val="0"/>
                                          </p:val>
                                        </p:tav>
                                        <p:tav tm="100000">
                                          <p:val>
                                            <p:strVal val="#ppt_h"/>
                                          </p:val>
                                        </p:tav>
                                      </p:tavLst>
                                    </p:anim>
                                    <p:animEffect transition="in" filter="fade">
                                      <p:cBhvr>
                                        <p:cTn id="21" dur="700"/>
                                        <p:tgtEl>
                                          <p:spTgt spid="16"/>
                                        </p:tgtEl>
                                      </p:cBhvr>
                                    </p:animEffect>
                                  </p:childTnLst>
                                </p:cTn>
                              </p:par>
                              <p:par>
                                <p:cTn id="22" presetID="2" presetClass="entr" presetSubtype="8" decel="100000" fill="hold" grpId="0" nodeType="withEffect">
                                  <p:stCondLst>
                                    <p:cond delay="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700" fill="hold"/>
                                        <p:tgtEl>
                                          <p:spTgt spid="12"/>
                                        </p:tgtEl>
                                        <p:attrNameLst>
                                          <p:attrName>ppt_x</p:attrName>
                                        </p:attrNameLst>
                                      </p:cBhvr>
                                      <p:tavLst>
                                        <p:tav tm="0">
                                          <p:val>
                                            <p:strVal val="0-#ppt_w/2"/>
                                          </p:val>
                                        </p:tav>
                                        <p:tav tm="100000">
                                          <p:val>
                                            <p:strVal val="#ppt_x"/>
                                          </p:val>
                                        </p:tav>
                                      </p:tavLst>
                                    </p:anim>
                                    <p:anim calcmode="lin" valueType="num">
                                      <p:cBhvr additive="base">
                                        <p:cTn id="25" dur="700" fill="hold"/>
                                        <p:tgtEl>
                                          <p:spTgt spid="12"/>
                                        </p:tgtEl>
                                        <p:attrNameLst>
                                          <p:attrName>ppt_y</p:attrName>
                                        </p:attrNameLst>
                                      </p:cBhvr>
                                      <p:tavLst>
                                        <p:tav tm="0">
                                          <p:val>
                                            <p:strVal val="#ppt_y"/>
                                          </p:val>
                                        </p:tav>
                                        <p:tav tm="100000">
                                          <p:val>
                                            <p:strVal val="#ppt_y"/>
                                          </p:val>
                                        </p:tav>
                                      </p:tavLst>
                                    </p:anim>
                                  </p:childTnLst>
                                </p:cTn>
                              </p:par>
                            </p:childTnLst>
                          </p:cTn>
                        </p:par>
                        <p:par>
                          <p:cTn id="26" fill="hold">
                            <p:stCondLst>
                              <p:cond delay="2787"/>
                            </p:stCondLst>
                            <p:childTnLst>
                              <p:par>
                                <p:cTn id="27" presetID="53" presetClass="entr" presetSubtype="16" fill="hold" grpId="0" nodeType="after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700" fill="hold"/>
                                        <p:tgtEl>
                                          <p:spTgt spid="19"/>
                                        </p:tgtEl>
                                        <p:attrNameLst>
                                          <p:attrName>ppt_w</p:attrName>
                                        </p:attrNameLst>
                                      </p:cBhvr>
                                      <p:tavLst>
                                        <p:tav tm="0">
                                          <p:val>
                                            <p:fltVal val="0"/>
                                          </p:val>
                                        </p:tav>
                                        <p:tav tm="100000">
                                          <p:val>
                                            <p:strVal val="#ppt_w"/>
                                          </p:val>
                                        </p:tav>
                                      </p:tavLst>
                                    </p:anim>
                                    <p:anim calcmode="lin" valueType="num">
                                      <p:cBhvr>
                                        <p:cTn id="30" dur="700" fill="hold"/>
                                        <p:tgtEl>
                                          <p:spTgt spid="19"/>
                                        </p:tgtEl>
                                        <p:attrNameLst>
                                          <p:attrName>ppt_h</p:attrName>
                                        </p:attrNameLst>
                                      </p:cBhvr>
                                      <p:tavLst>
                                        <p:tav tm="0">
                                          <p:val>
                                            <p:fltVal val="0"/>
                                          </p:val>
                                        </p:tav>
                                        <p:tav tm="100000">
                                          <p:val>
                                            <p:strVal val="#ppt_h"/>
                                          </p:val>
                                        </p:tav>
                                      </p:tavLst>
                                    </p:anim>
                                    <p:animEffect transition="in" filter="fade">
                                      <p:cBhvr>
                                        <p:cTn id="31" dur="700"/>
                                        <p:tgtEl>
                                          <p:spTgt spid="19"/>
                                        </p:tgtEl>
                                      </p:cBhvr>
                                    </p:animEffect>
                                  </p:childTnLst>
                                </p:cTn>
                              </p:par>
                              <p:par>
                                <p:cTn id="32" presetID="2" presetClass="entr" presetSubtype="2" decel="100000" fill="hold" grpId="0" nodeType="with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additive="base">
                                        <p:cTn id="34" dur="700" fill="hold"/>
                                        <p:tgtEl>
                                          <p:spTgt spid="14"/>
                                        </p:tgtEl>
                                        <p:attrNameLst>
                                          <p:attrName>ppt_x</p:attrName>
                                        </p:attrNameLst>
                                      </p:cBhvr>
                                      <p:tavLst>
                                        <p:tav tm="0">
                                          <p:val>
                                            <p:strVal val="1+#ppt_w/2"/>
                                          </p:val>
                                        </p:tav>
                                        <p:tav tm="100000">
                                          <p:val>
                                            <p:strVal val="#ppt_x"/>
                                          </p:val>
                                        </p:tav>
                                      </p:tavLst>
                                    </p:anim>
                                    <p:anim calcmode="lin" valueType="num">
                                      <p:cBhvr additive="base">
                                        <p:cTn id="35" dur="700" fill="hold"/>
                                        <p:tgtEl>
                                          <p:spTgt spid="14"/>
                                        </p:tgtEl>
                                        <p:attrNameLst>
                                          <p:attrName>ppt_y</p:attrName>
                                        </p:attrNameLst>
                                      </p:cBhvr>
                                      <p:tavLst>
                                        <p:tav tm="0">
                                          <p:val>
                                            <p:strVal val="#ppt_y"/>
                                          </p:val>
                                        </p:tav>
                                        <p:tav tm="100000">
                                          <p:val>
                                            <p:strVal val="#ppt_y"/>
                                          </p:val>
                                        </p:tav>
                                      </p:tavLst>
                                    </p:anim>
                                  </p:childTnLst>
                                </p:cTn>
                              </p:par>
                            </p:childTnLst>
                          </p:cTn>
                        </p:par>
                        <p:par>
                          <p:cTn id="36" fill="hold">
                            <p:stCondLst>
                              <p:cond delay="3488"/>
                            </p:stCondLst>
                            <p:childTnLst>
                              <p:par>
                                <p:cTn id="37" presetID="53" presetClass="entr" presetSubtype="16" fill="hold" nodeType="after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p:cTn id="39" dur="700" fill="hold"/>
                                        <p:tgtEl>
                                          <p:spTgt spid="20"/>
                                        </p:tgtEl>
                                        <p:attrNameLst>
                                          <p:attrName>ppt_w</p:attrName>
                                        </p:attrNameLst>
                                      </p:cBhvr>
                                      <p:tavLst>
                                        <p:tav tm="0">
                                          <p:val>
                                            <p:fltVal val="0"/>
                                          </p:val>
                                        </p:tav>
                                        <p:tav tm="100000">
                                          <p:val>
                                            <p:strVal val="#ppt_w"/>
                                          </p:val>
                                        </p:tav>
                                      </p:tavLst>
                                    </p:anim>
                                    <p:anim calcmode="lin" valueType="num">
                                      <p:cBhvr>
                                        <p:cTn id="40" dur="700" fill="hold"/>
                                        <p:tgtEl>
                                          <p:spTgt spid="20"/>
                                        </p:tgtEl>
                                        <p:attrNameLst>
                                          <p:attrName>ppt_h</p:attrName>
                                        </p:attrNameLst>
                                      </p:cBhvr>
                                      <p:tavLst>
                                        <p:tav tm="0">
                                          <p:val>
                                            <p:fltVal val="0"/>
                                          </p:val>
                                        </p:tav>
                                        <p:tav tm="100000">
                                          <p:val>
                                            <p:strVal val="#ppt_h"/>
                                          </p:val>
                                        </p:tav>
                                      </p:tavLst>
                                    </p:anim>
                                    <p:animEffect transition="in" filter="fade">
                                      <p:cBhvr>
                                        <p:cTn id="41" dur="700"/>
                                        <p:tgtEl>
                                          <p:spTgt spid="20"/>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15"/>
                                        </p:tgtEl>
                                        <p:attrNameLst>
                                          <p:attrName>style.visibility</p:attrName>
                                        </p:attrNameLst>
                                      </p:cBhvr>
                                      <p:to>
                                        <p:strVal val="visible"/>
                                      </p:to>
                                    </p:set>
                                    <p:anim calcmode="lin" valueType="num">
                                      <p:cBhvr additive="base">
                                        <p:cTn id="44" dur="700" fill="hold"/>
                                        <p:tgtEl>
                                          <p:spTgt spid="15"/>
                                        </p:tgtEl>
                                        <p:attrNameLst>
                                          <p:attrName>ppt_x</p:attrName>
                                        </p:attrNameLst>
                                      </p:cBhvr>
                                      <p:tavLst>
                                        <p:tav tm="0">
                                          <p:val>
                                            <p:strVal val="1+#ppt_w/2"/>
                                          </p:val>
                                        </p:tav>
                                        <p:tav tm="100000">
                                          <p:val>
                                            <p:strVal val="#ppt_x"/>
                                          </p:val>
                                        </p:tav>
                                      </p:tavLst>
                                    </p:anim>
                                    <p:anim calcmode="lin" valueType="num">
                                      <p:cBhvr additive="base">
                                        <p:cTn id="45" dur="700" fill="hold"/>
                                        <p:tgtEl>
                                          <p:spTgt spid="15"/>
                                        </p:tgtEl>
                                        <p:attrNameLst>
                                          <p:attrName>ppt_y</p:attrName>
                                        </p:attrNameLst>
                                      </p:cBhvr>
                                      <p:tavLst>
                                        <p:tav tm="0">
                                          <p:val>
                                            <p:strVal val="#ppt_y"/>
                                          </p:val>
                                        </p:tav>
                                        <p:tav tm="100000">
                                          <p:val>
                                            <p:strVal val="#ppt_y"/>
                                          </p:val>
                                        </p:tav>
                                      </p:tavLst>
                                    </p:anim>
                                  </p:childTnLst>
                                </p:cTn>
                              </p:par>
                            </p:childTnLst>
                          </p:cTn>
                        </p:par>
                        <p:par>
                          <p:cTn id="46" fill="hold">
                            <p:stCondLst>
                              <p:cond delay="4188"/>
                            </p:stCondLst>
                            <p:childTnLst>
                              <p:par>
                                <p:cTn id="47" presetID="53" presetClass="entr" presetSubtype="16" fill="hold" nodeType="afterEffect">
                                  <p:stCondLst>
                                    <p:cond delay="0"/>
                                  </p:stCondLst>
                                  <p:childTnLst>
                                    <p:set>
                                      <p:cBhvr>
                                        <p:cTn id="48" dur="1" fill="hold">
                                          <p:stCondLst>
                                            <p:cond delay="0"/>
                                          </p:stCondLst>
                                        </p:cTn>
                                        <p:tgtEl>
                                          <p:spTgt spid="27"/>
                                        </p:tgtEl>
                                        <p:attrNameLst>
                                          <p:attrName>style.visibility</p:attrName>
                                        </p:attrNameLst>
                                      </p:cBhvr>
                                      <p:to>
                                        <p:strVal val="visible"/>
                                      </p:to>
                                    </p:set>
                                    <p:anim calcmode="lin" valueType="num">
                                      <p:cBhvr>
                                        <p:cTn id="49" dur="700" fill="hold"/>
                                        <p:tgtEl>
                                          <p:spTgt spid="27"/>
                                        </p:tgtEl>
                                        <p:attrNameLst>
                                          <p:attrName>ppt_w</p:attrName>
                                        </p:attrNameLst>
                                      </p:cBhvr>
                                      <p:tavLst>
                                        <p:tav tm="0">
                                          <p:val>
                                            <p:fltVal val="0"/>
                                          </p:val>
                                        </p:tav>
                                        <p:tav tm="100000">
                                          <p:val>
                                            <p:strVal val="#ppt_w"/>
                                          </p:val>
                                        </p:tav>
                                      </p:tavLst>
                                    </p:anim>
                                    <p:anim calcmode="lin" valueType="num">
                                      <p:cBhvr>
                                        <p:cTn id="50" dur="700" fill="hold"/>
                                        <p:tgtEl>
                                          <p:spTgt spid="27"/>
                                        </p:tgtEl>
                                        <p:attrNameLst>
                                          <p:attrName>ppt_h</p:attrName>
                                        </p:attrNameLst>
                                      </p:cBhvr>
                                      <p:tavLst>
                                        <p:tav tm="0">
                                          <p:val>
                                            <p:fltVal val="0"/>
                                          </p:val>
                                        </p:tav>
                                        <p:tav tm="100000">
                                          <p:val>
                                            <p:strVal val="#ppt_h"/>
                                          </p:val>
                                        </p:tav>
                                      </p:tavLst>
                                    </p:anim>
                                    <p:animEffect transition="in" filter="fade">
                                      <p:cBhvr>
                                        <p:cTn id="51" dur="700"/>
                                        <p:tgtEl>
                                          <p:spTgt spid="27"/>
                                        </p:tgtEl>
                                      </p:cBhvr>
                                    </p:animEffect>
                                  </p:childTnLst>
                                </p:cTn>
                              </p:par>
                              <p:par>
                                <p:cTn id="52" presetID="2" presetClass="entr" presetSubtype="8" decel="100000" fill="hold" grpId="0" nodeType="with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additive="base">
                                        <p:cTn id="54" dur="700" fill="hold"/>
                                        <p:tgtEl>
                                          <p:spTgt spid="13"/>
                                        </p:tgtEl>
                                        <p:attrNameLst>
                                          <p:attrName>ppt_x</p:attrName>
                                        </p:attrNameLst>
                                      </p:cBhvr>
                                      <p:tavLst>
                                        <p:tav tm="0">
                                          <p:val>
                                            <p:strVal val="0-#ppt_w/2"/>
                                          </p:val>
                                        </p:tav>
                                        <p:tav tm="100000">
                                          <p:val>
                                            <p:strVal val="#ppt_x"/>
                                          </p:val>
                                        </p:tav>
                                      </p:tavLst>
                                    </p:anim>
                                    <p:anim calcmode="lin" valueType="num">
                                      <p:cBhvr additive="base">
                                        <p:cTn id="55" dur="7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P spid="15" grpId="0"/>
      <p:bldP spid="19"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5">
            <a:extLst>
              <a:ext uri="{FF2B5EF4-FFF2-40B4-BE49-F238E27FC236}">
                <a16:creationId xmlns:a16="http://schemas.microsoft.com/office/drawing/2014/main" id="{27198569-3D9E-4DB4-9061-B2DD27057291}"/>
              </a:ext>
            </a:extLst>
          </p:cNvPr>
          <p:cNvSpPr>
            <a:spLocks noChangeShapeType="1"/>
          </p:cNvSpPr>
          <p:nvPr/>
        </p:nvSpPr>
        <p:spPr bwMode="auto">
          <a:xfrm flipV="1">
            <a:off x="3149682" y="451866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Line 29">
            <a:extLst>
              <a:ext uri="{FF2B5EF4-FFF2-40B4-BE49-F238E27FC236}">
                <a16:creationId xmlns:a16="http://schemas.microsoft.com/office/drawing/2014/main" id="{895A60D0-3EDD-4445-9BEE-C1FCBD0B3263}"/>
              </a:ext>
            </a:extLst>
          </p:cNvPr>
          <p:cNvSpPr>
            <a:spLocks noChangeShapeType="1"/>
          </p:cNvSpPr>
          <p:nvPr/>
        </p:nvSpPr>
        <p:spPr bwMode="auto">
          <a:xfrm flipV="1">
            <a:off x="9145348" y="451866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Line 43">
            <a:extLst>
              <a:ext uri="{FF2B5EF4-FFF2-40B4-BE49-F238E27FC236}">
                <a16:creationId xmlns:a16="http://schemas.microsoft.com/office/drawing/2014/main" id="{151B301D-0E36-4F9C-9D96-65868167F6E8}"/>
              </a:ext>
            </a:extLst>
          </p:cNvPr>
          <p:cNvSpPr>
            <a:spLocks noChangeShapeType="1"/>
          </p:cNvSpPr>
          <p:nvPr/>
        </p:nvSpPr>
        <p:spPr bwMode="auto">
          <a:xfrm flipV="1">
            <a:off x="15135420" y="451866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Line 22">
            <a:extLst>
              <a:ext uri="{FF2B5EF4-FFF2-40B4-BE49-F238E27FC236}">
                <a16:creationId xmlns:a16="http://schemas.microsoft.com/office/drawing/2014/main" id="{662CCE61-E88D-4013-B7FA-6F7AC43B9C0E}"/>
              </a:ext>
            </a:extLst>
          </p:cNvPr>
          <p:cNvSpPr>
            <a:spLocks noChangeShapeType="1"/>
          </p:cNvSpPr>
          <p:nvPr/>
        </p:nvSpPr>
        <p:spPr bwMode="auto">
          <a:xfrm>
            <a:off x="6149379" y="6336557"/>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Line 36">
            <a:extLst>
              <a:ext uri="{FF2B5EF4-FFF2-40B4-BE49-F238E27FC236}">
                <a16:creationId xmlns:a16="http://schemas.microsoft.com/office/drawing/2014/main" id="{8A15D4F0-81C2-44F3-A3F0-6DD0B5D9BBE3}"/>
              </a:ext>
            </a:extLst>
          </p:cNvPr>
          <p:cNvSpPr>
            <a:spLocks noChangeShapeType="1"/>
          </p:cNvSpPr>
          <p:nvPr/>
        </p:nvSpPr>
        <p:spPr bwMode="auto">
          <a:xfrm>
            <a:off x="12141316" y="6336556"/>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2113C4EB-6409-498F-8786-AEF4877CA5E9}"/>
              </a:ext>
            </a:extLst>
          </p:cNvPr>
          <p:cNvSpPr>
            <a:spLocks noChangeArrowheads="1"/>
          </p:cNvSpPr>
          <p:nvPr/>
        </p:nvSpPr>
        <p:spPr bwMode="auto">
          <a:xfrm>
            <a:off x="2274717" y="663493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1"/>
                </a:solidFill>
                <a:effectLst/>
                <a:latin typeface="Fredoka" pitchFamily="2" charset="-79"/>
              </a:rPr>
              <a:t>2018</a:t>
            </a:r>
            <a:endParaRPr kumimoji="0" lang="en-US" altLang="en-US" sz="2400" b="1" i="0" u="none" strike="noStrike" cap="none" normalizeH="0" baseline="0">
              <a:ln>
                <a:noFill/>
              </a:ln>
              <a:solidFill>
                <a:schemeClr val="accent1"/>
              </a:solidFill>
              <a:effectLst/>
              <a:latin typeface="Fredoka" pitchFamily="2" charset="-79"/>
            </a:endParaRPr>
          </a:p>
        </p:txBody>
      </p:sp>
      <p:sp>
        <p:nvSpPr>
          <p:cNvPr id="8" name="Rectangle 17">
            <a:extLst>
              <a:ext uri="{FF2B5EF4-FFF2-40B4-BE49-F238E27FC236}">
                <a16:creationId xmlns:a16="http://schemas.microsoft.com/office/drawing/2014/main" id="{026A274A-AF74-41BF-9E07-60C1A25E2BAA}"/>
              </a:ext>
            </a:extLst>
          </p:cNvPr>
          <p:cNvSpPr>
            <a:spLocks noChangeArrowheads="1"/>
          </p:cNvSpPr>
          <p:nvPr/>
        </p:nvSpPr>
        <p:spPr bwMode="auto">
          <a:xfrm>
            <a:off x="5211027" y="462847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2"/>
                </a:solidFill>
                <a:effectLst/>
                <a:latin typeface="Fredoka" pitchFamily="2" charset="-79"/>
              </a:rPr>
              <a:t>2019</a:t>
            </a:r>
            <a:endParaRPr kumimoji="0" lang="en-US" altLang="en-US" sz="2400" b="1" i="0" u="none" strike="noStrike" cap="none" normalizeH="0" baseline="0">
              <a:ln>
                <a:noFill/>
              </a:ln>
              <a:solidFill>
                <a:schemeClr val="accent2"/>
              </a:solidFill>
              <a:effectLst/>
              <a:latin typeface="Fredoka" pitchFamily="2" charset="-79"/>
            </a:endParaRPr>
          </a:p>
        </p:txBody>
      </p:sp>
      <p:sp>
        <p:nvSpPr>
          <p:cNvPr id="9" name="Rectangle 24">
            <a:extLst>
              <a:ext uri="{FF2B5EF4-FFF2-40B4-BE49-F238E27FC236}">
                <a16:creationId xmlns:a16="http://schemas.microsoft.com/office/drawing/2014/main" id="{C9948059-5A12-4915-AE19-C3389671DAFE}"/>
              </a:ext>
            </a:extLst>
          </p:cNvPr>
          <p:cNvSpPr>
            <a:spLocks noChangeArrowheads="1"/>
          </p:cNvSpPr>
          <p:nvPr/>
        </p:nvSpPr>
        <p:spPr bwMode="auto">
          <a:xfrm>
            <a:off x="8240554" y="663493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1"/>
                </a:solidFill>
                <a:effectLst/>
                <a:latin typeface="Fredoka" pitchFamily="2" charset="-79"/>
              </a:rPr>
              <a:t>2020</a:t>
            </a:r>
            <a:endParaRPr kumimoji="0" lang="en-US" altLang="en-US" sz="2400" b="1" i="0" u="none" strike="noStrike" cap="none" normalizeH="0" baseline="0">
              <a:ln>
                <a:noFill/>
              </a:ln>
              <a:solidFill>
                <a:schemeClr val="accent1"/>
              </a:solidFill>
              <a:effectLst/>
              <a:latin typeface="Fredoka" pitchFamily="2" charset="-79"/>
            </a:endParaRPr>
          </a:p>
        </p:txBody>
      </p:sp>
      <p:sp>
        <p:nvSpPr>
          <p:cNvPr id="10" name="Rectangle 31">
            <a:extLst>
              <a:ext uri="{FF2B5EF4-FFF2-40B4-BE49-F238E27FC236}">
                <a16:creationId xmlns:a16="http://schemas.microsoft.com/office/drawing/2014/main" id="{6BD921EA-3FF0-4812-8C17-26F1CF832E7D}"/>
              </a:ext>
            </a:extLst>
          </p:cNvPr>
          <p:cNvSpPr>
            <a:spLocks noChangeArrowheads="1"/>
          </p:cNvSpPr>
          <p:nvPr/>
        </p:nvSpPr>
        <p:spPr bwMode="auto">
          <a:xfrm>
            <a:off x="11277085" y="462847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2"/>
                </a:solidFill>
                <a:effectLst/>
                <a:latin typeface="Fredoka" pitchFamily="2" charset="-79"/>
              </a:rPr>
              <a:t>2021</a:t>
            </a:r>
            <a:endParaRPr kumimoji="0" lang="en-US" altLang="en-US" sz="2400" b="1" i="0" u="none" strike="noStrike" cap="none" normalizeH="0" baseline="0">
              <a:ln>
                <a:noFill/>
              </a:ln>
              <a:solidFill>
                <a:schemeClr val="accent2"/>
              </a:solidFill>
              <a:effectLst/>
              <a:latin typeface="Fredoka" pitchFamily="2" charset="-79"/>
            </a:endParaRPr>
          </a:p>
        </p:txBody>
      </p:sp>
      <p:sp>
        <p:nvSpPr>
          <p:cNvPr id="11" name="Rectangle 38">
            <a:extLst>
              <a:ext uri="{FF2B5EF4-FFF2-40B4-BE49-F238E27FC236}">
                <a16:creationId xmlns:a16="http://schemas.microsoft.com/office/drawing/2014/main" id="{5A317830-FA89-4030-8878-3B415511C7F3}"/>
              </a:ext>
            </a:extLst>
          </p:cNvPr>
          <p:cNvSpPr>
            <a:spLocks noChangeArrowheads="1"/>
          </p:cNvSpPr>
          <p:nvPr/>
        </p:nvSpPr>
        <p:spPr bwMode="auto">
          <a:xfrm>
            <a:off x="14266049" y="663493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1"/>
                </a:solidFill>
                <a:effectLst/>
                <a:latin typeface="Fredoka" pitchFamily="2" charset="-79"/>
              </a:rPr>
              <a:t>2022</a:t>
            </a:r>
            <a:endParaRPr kumimoji="0" lang="en-US" altLang="en-US" sz="2400" b="1" i="0" u="none" strike="noStrike" cap="none" normalizeH="0" baseline="0">
              <a:ln>
                <a:noFill/>
              </a:ln>
              <a:solidFill>
                <a:schemeClr val="accent1"/>
              </a:solidFill>
              <a:effectLst/>
              <a:latin typeface="Fredoka" pitchFamily="2" charset="-79"/>
            </a:endParaRPr>
          </a:p>
        </p:txBody>
      </p:sp>
      <p:sp>
        <p:nvSpPr>
          <p:cNvPr id="12" name="Freeform 5">
            <a:extLst>
              <a:ext uri="{FF2B5EF4-FFF2-40B4-BE49-F238E27FC236}">
                <a16:creationId xmlns:a16="http://schemas.microsoft.com/office/drawing/2014/main" id="{14D7EC2C-1E71-4134-80D6-22D68739C328}"/>
              </a:ext>
            </a:extLst>
          </p:cNvPr>
          <p:cNvSpPr>
            <a:spLocks/>
          </p:cNvSpPr>
          <p:nvPr/>
        </p:nvSpPr>
        <p:spPr bwMode="auto">
          <a:xfrm>
            <a:off x="1676169" y="5436081"/>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6">
            <a:extLst>
              <a:ext uri="{FF2B5EF4-FFF2-40B4-BE49-F238E27FC236}">
                <a16:creationId xmlns:a16="http://schemas.microsoft.com/office/drawing/2014/main" id="{C5D2BE78-01BA-4B54-BC85-4D0BCA20862F}"/>
              </a:ext>
            </a:extLst>
          </p:cNvPr>
          <p:cNvSpPr>
            <a:spLocks noChangeArrowheads="1"/>
          </p:cNvSpPr>
          <p:nvPr/>
        </p:nvSpPr>
        <p:spPr bwMode="auto">
          <a:xfrm>
            <a:off x="4666545" y="5436081"/>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7">
            <a:extLst>
              <a:ext uri="{FF2B5EF4-FFF2-40B4-BE49-F238E27FC236}">
                <a16:creationId xmlns:a16="http://schemas.microsoft.com/office/drawing/2014/main" id="{2E76085C-6C67-433A-89DD-EE46F1663A81}"/>
              </a:ext>
            </a:extLst>
          </p:cNvPr>
          <p:cNvSpPr>
            <a:spLocks noChangeArrowheads="1"/>
          </p:cNvSpPr>
          <p:nvPr/>
        </p:nvSpPr>
        <p:spPr bwMode="auto">
          <a:xfrm>
            <a:off x="7656920" y="5436081"/>
            <a:ext cx="2990376" cy="909790"/>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8">
            <a:extLst>
              <a:ext uri="{FF2B5EF4-FFF2-40B4-BE49-F238E27FC236}">
                <a16:creationId xmlns:a16="http://schemas.microsoft.com/office/drawing/2014/main" id="{7E6310CF-43BA-4526-A5AC-142B11E37C80}"/>
              </a:ext>
            </a:extLst>
          </p:cNvPr>
          <p:cNvSpPr>
            <a:spLocks noChangeArrowheads="1"/>
          </p:cNvSpPr>
          <p:nvPr/>
        </p:nvSpPr>
        <p:spPr bwMode="auto">
          <a:xfrm>
            <a:off x="10647296" y="5436081"/>
            <a:ext cx="2990376"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66220FB5-8807-4B23-BE9E-69326D27A801}"/>
              </a:ext>
            </a:extLst>
          </p:cNvPr>
          <p:cNvSpPr>
            <a:spLocks/>
          </p:cNvSpPr>
          <p:nvPr/>
        </p:nvSpPr>
        <p:spPr bwMode="auto">
          <a:xfrm>
            <a:off x="13637671" y="5436081"/>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02991375-64DB-445E-BE14-958801D72C37}"/>
              </a:ext>
            </a:extLst>
          </p:cNvPr>
          <p:cNvGrpSpPr/>
          <p:nvPr/>
        </p:nvGrpSpPr>
        <p:grpSpPr>
          <a:xfrm>
            <a:off x="2461747" y="5186262"/>
            <a:ext cx="1375871" cy="1383328"/>
            <a:chOff x="2496472" y="5262462"/>
            <a:chExt cx="1375871" cy="1383328"/>
          </a:xfrm>
        </p:grpSpPr>
        <p:sp>
          <p:nvSpPr>
            <p:cNvPr id="18" name="Oval 11">
              <a:extLst>
                <a:ext uri="{FF2B5EF4-FFF2-40B4-BE49-F238E27FC236}">
                  <a16:creationId xmlns:a16="http://schemas.microsoft.com/office/drawing/2014/main" id="{45F7FE11-ECD0-4C5F-AD5E-0AAE011E3D21}"/>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D4C5848B-D5F5-46E7-9082-79B29DC0A6D4}"/>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13">
              <a:extLst>
                <a:ext uri="{FF2B5EF4-FFF2-40B4-BE49-F238E27FC236}">
                  <a16:creationId xmlns:a16="http://schemas.microsoft.com/office/drawing/2014/main" id="{C80809DF-9C99-4C73-9695-650074D21585}"/>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962B61AE-9233-4B3E-8BF8-7A393572B7ED}"/>
              </a:ext>
            </a:extLst>
          </p:cNvPr>
          <p:cNvGrpSpPr/>
          <p:nvPr/>
        </p:nvGrpSpPr>
        <p:grpSpPr>
          <a:xfrm>
            <a:off x="5461444" y="5186262"/>
            <a:ext cx="1375871" cy="1383328"/>
            <a:chOff x="5423460" y="5262462"/>
            <a:chExt cx="1375871" cy="1383328"/>
          </a:xfrm>
        </p:grpSpPr>
        <p:sp>
          <p:nvSpPr>
            <p:cNvPr id="22" name="Oval 18">
              <a:extLst>
                <a:ext uri="{FF2B5EF4-FFF2-40B4-BE49-F238E27FC236}">
                  <a16:creationId xmlns:a16="http://schemas.microsoft.com/office/drawing/2014/main" id="{BB507BD1-1BA2-41E4-863C-9EF30F082B6B}"/>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1FBFE836-0FEE-42A1-893F-184B70C5293E}"/>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0">
              <a:extLst>
                <a:ext uri="{FF2B5EF4-FFF2-40B4-BE49-F238E27FC236}">
                  <a16:creationId xmlns:a16="http://schemas.microsoft.com/office/drawing/2014/main" id="{34CAF206-A079-4796-B10D-9B166130B38D}"/>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9F4B806E-3E09-49AC-8282-0B35DCE68567}"/>
              </a:ext>
            </a:extLst>
          </p:cNvPr>
          <p:cNvGrpSpPr/>
          <p:nvPr/>
        </p:nvGrpSpPr>
        <p:grpSpPr>
          <a:xfrm>
            <a:off x="8461141" y="5186262"/>
            <a:ext cx="1368414" cy="1383328"/>
            <a:chOff x="8458580" y="5262462"/>
            <a:chExt cx="1368414" cy="1383328"/>
          </a:xfrm>
        </p:grpSpPr>
        <p:sp>
          <p:nvSpPr>
            <p:cNvPr id="26" name="Oval 25">
              <a:extLst>
                <a:ext uri="{FF2B5EF4-FFF2-40B4-BE49-F238E27FC236}">
                  <a16:creationId xmlns:a16="http://schemas.microsoft.com/office/drawing/2014/main" id="{A94CC2E0-4627-47A9-B384-75BD80D79196}"/>
                </a:ext>
              </a:extLst>
            </p:cNvPr>
            <p:cNvSpPr>
              <a:spLocks noChangeArrowheads="1"/>
            </p:cNvSpPr>
            <p:nvPr/>
          </p:nvSpPr>
          <p:spPr bwMode="auto">
            <a:xfrm>
              <a:off x="8514509" y="5314663"/>
              <a:ext cx="1260283"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7B2076F3-2B72-4524-89CB-4C0462C36124}"/>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7">
              <a:extLst>
                <a:ext uri="{FF2B5EF4-FFF2-40B4-BE49-F238E27FC236}">
                  <a16:creationId xmlns:a16="http://schemas.microsoft.com/office/drawing/2014/main" id="{90D1FCEA-8BF1-44FE-8AD7-35C74B8B2382}"/>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9FAC6DCC-D990-49D8-8262-C3216F8352B5}"/>
              </a:ext>
            </a:extLst>
          </p:cNvPr>
          <p:cNvGrpSpPr/>
          <p:nvPr/>
        </p:nvGrpSpPr>
        <p:grpSpPr>
          <a:xfrm>
            <a:off x="11453381" y="5186262"/>
            <a:ext cx="1375871" cy="1383328"/>
            <a:chOff x="11486242" y="5262462"/>
            <a:chExt cx="1375871" cy="1383328"/>
          </a:xfrm>
        </p:grpSpPr>
        <p:sp>
          <p:nvSpPr>
            <p:cNvPr id="30" name="Oval 32">
              <a:extLst>
                <a:ext uri="{FF2B5EF4-FFF2-40B4-BE49-F238E27FC236}">
                  <a16:creationId xmlns:a16="http://schemas.microsoft.com/office/drawing/2014/main" id="{3E6A8C5A-C449-47E8-9A55-E82870D6B1F4}"/>
                </a:ext>
              </a:extLst>
            </p:cNvPr>
            <p:cNvSpPr>
              <a:spLocks noChangeArrowheads="1"/>
            </p:cNvSpPr>
            <p:nvPr/>
          </p:nvSpPr>
          <p:spPr bwMode="auto">
            <a:xfrm>
              <a:off x="11538443"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8FC09EAF-0993-419E-8FA1-B42F989E42F3}"/>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34">
              <a:extLst>
                <a:ext uri="{FF2B5EF4-FFF2-40B4-BE49-F238E27FC236}">
                  <a16:creationId xmlns:a16="http://schemas.microsoft.com/office/drawing/2014/main" id="{60710676-39C5-4CAD-B225-7319A158024A}"/>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0C775707-A9F9-41A0-A036-5DFF38BF88A4}"/>
              </a:ext>
            </a:extLst>
          </p:cNvPr>
          <p:cNvGrpSpPr/>
          <p:nvPr/>
        </p:nvGrpSpPr>
        <p:grpSpPr>
          <a:xfrm>
            <a:off x="14453078" y="5186262"/>
            <a:ext cx="1364685" cy="1383328"/>
            <a:chOff x="14487803" y="5262462"/>
            <a:chExt cx="1364685" cy="1383328"/>
          </a:xfrm>
        </p:grpSpPr>
        <p:sp>
          <p:nvSpPr>
            <p:cNvPr id="34" name="Oval 39">
              <a:extLst>
                <a:ext uri="{FF2B5EF4-FFF2-40B4-BE49-F238E27FC236}">
                  <a16:creationId xmlns:a16="http://schemas.microsoft.com/office/drawing/2014/main" id="{5A506B70-3DB0-4CA6-8EA6-EB2142BA912D}"/>
                </a:ext>
              </a:extLst>
            </p:cNvPr>
            <p:cNvSpPr>
              <a:spLocks noChangeArrowheads="1"/>
            </p:cNvSpPr>
            <p:nvPr/>
          </p:nvSpPr>
          <p:spPr bwMode="auto">
            <a:xfrm>
              <a:off x="14540004" y="5314663"/>
              <a:ext cx="1260283"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ABE23AE8-0980-4D9B-A603-A77431FE2D3E}"/>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1">
              <a:extLst>
                <a:ext uri="{FF2B5EF4-FFF2-40B4-BE49-F238E27FC236}">
                  <a16:creationId xmlns:a16="http://schemas.microsoft.com/office/drawing/2014/main" id="{4F9102B6-BDDD-4B1E-B126-77811E30A997}"/>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Rectangle 8">
            <a:extLst>
              <a:ext uri="{FF2B5EF4-FFF2-40B4-BE49-F238E27FC236}">
                <a16:creationId xmlns:a16="http://schemas.microsoft.com/office/drawing/2014/main" id="{E00C7685-4252-4791-A8BB-C8245BC62A91}"/>
              </a:ext>
            </a:extLst>
          </p:cNvPr>
          <p:cNvSpPr/>
          <p:nvPr/>
        </p:nvSpPr>
        <p:spPr>
          <a:xfrm>
            <a:off x="7232689" y="310669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8">
            <a:extLst>
              <a:ext uri="{FF2B5EF4-FFF2-40B4-BE49-F238E27FC236}">
                <a16:creationId xmlns:a16="http://schemas.microsoft.com/office/drawing/2014/main" id="{F885A2D9-6DB6-46B7-8EEF-B34F686548A5}"/>
              </a:ext>
            </a:extLst>
          </p:cNvPr>
          <p:cNvSpPr/>
          <p:nvPr/>
        </p:nvSpPr>
        <p:spPr>
          <a:xfrm>
            <a:off x="4236720" y="750032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8">
            <a:extLst>
              <a:ext uri="{FF2B5EF4-FFF2-40B4-BE49-F238E27FC236}">
                <a16:creationId xmlns:a16="http://schemas.microsoft.com/office/drawing/2014/main" id="{02A75E14-F60D-48B6-BCF7-B436DB675726}"/>
              </a:ext>
            </a:extLst>
          </p:cNvPr>
          <p:cNvSpPr/>
          <p:nvPr/>
        </p:nvSpPr>
        <p:spPr>
          <a:xfrm>
            <a:off x="10228658" y="750032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8">
            <a:extLst>
              <a:ext uri="{FF2B5EF4-FFF2-40B4-BE49-F238E27FC236}">
                <a16:creationId xmlns:a16="http://schemas.microsoft.com/office/drawing/2014/main" id="{99F27CCC-2721-4821-AAD5-7C068857C2C9}"/>
              </a:ext>
            </a:extLst>
          </p:cNvPr>
          <p:cNvSpPr/>
          <p:nvPr/>
        </p:nvSpPr>
        <p:spPr>
          <a:xfrm>
            <a:off x="1240752" y="3106696"/>
            <a:ext cx="3822622"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8">
            <a:extLst>
              <a:ext uri="{FF2B5EF4-FFF2-40B4-BE49-F238E27FC236}">
                <a16:creationId xmlns:a16="http://schemas.microsoft.com/office/drawing/2014/main" id="{3F848D33-137D-4397-90A0-5FF27C4E16E5}"/>
              </a:ext>
            </a:extLst>
          </p:cNvPr>
          <p:cNvSpPr/>
          <p:nvPr/>
        </p:nvSpPr>
        <p:spPr>
          <a:xfrm>
            <a:off x="13224626" y="310669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2" name="Graphic 2">
            <a:extLst>
              <a:ext uri="{FF2B5EF4-FFF2-40B4-BE49-F238E27FC236}">
                <a16:creationId xmlns:a16="http://schemas.microsoft.com/office/drawing/2014/main" id="{362615D4-8C61-404A-894C-6750CAFDFB17}"/>
              </a:ext>
            </a:extLst>
          </p:cNvPr>
          <p:cNvGrpSpPr/>
          <p:nvPr/>
        </p:nvGrpSpPr>
        <p:grpSpPr>
          <a:xfrm>
            <a:off x="2908003" y="5640126"/>
            <a:ext cx="483358" cy="475600"/>
            <a:chOff x="13185684" y="3434558"/>
            <a:chExt cx="1234415" cy="1214603"/>
          </a:xfrm>
          <a:solidFill>
            <a:schemeClr val="accent1"/>
          </a:solidFill>
        </p:grpSpPr>
        <p:sp>
          <p:nvSpPr>
            <p:cNvPr id="43" name="Freeform: Shape 42">
              <a:extLst>
                <a:ext uri="{FF2B5EF4-FFF2-40B4-BE49-F238E27FC236}">
                  <a16:creationId xmlns:a16="http://schemas.microsoft.com/office/drawing/2014/main" id="{418A566A-DDF3-432A-A7DA-84259914561E}"/>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FEF66E00-0E50-480D-9BD6-0C3FA0D2022A}"/>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45" name="Freeform: Shape 44">
            <a:extLst>
              <a:ext uri="{FF2B5EF4-FFF2-40B4-BE49-F238E27FC236}">
                <a16:creationId xmlns:a16="http://schemas.microsoft.com/office/drawing/2014/main" id="{22B406C6-7EBF-4A26-8066-E74F5C190F50}"/>
              </a:ext>
            </a:extLst>
          </p:cNvPr>
          <p:cNvSpPr/>
          <p:nvPr/>
        </p:nvSpPr>
        <p:spPr>
          <a:xfrm>
            <a:off x="5902942" y="5631486"/>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46" name="Graphic 4">
            <a:extLst>
              <a:ext uri="{FF2B5EF4-FFF2-40B4-BE49-F238E27FC236}">
                <a16:creationId xmlns:a16="http://schemas.microsoft.com/office/drawing/2014/main" id="{84B40A49-6BC1-4873-8DB3-584D8A5FED7B}"/>
              </a:ext>
            </a:extLst>
          </p:cNvPr>
          <p:cNvGrpSpPr/>
          <p:nvPr/>
        </p:nvGrpSpPr>
        <p:grpSpPr>
          <a:xfrm>
            <a:off x="8898873" y="5631439"/>
            <a:ext cx="492950" cy="492974"/>
            <a:chOff x="10884230" y="3442838"/>
            <a:chExt cx="1234377" cy="1234439"/>
          </a:xfrm>
          <a:solidFill>
            <a:schemeClr val="accent1"/>
          </a:solidFill>
        </p:grpSpPr>
        <p:sp>
          <p:nvSpPr>
            <p:cNvPr id="47" name="Freeform: Shape 46">
              <a:extLst>
                <a:ext uri="{FF2B5EF4-FFF2-40B4-BE49-F238E27FC236}">
                  <a16:creationId xmlns:a16="http://schemas.microsoft.com/office/drawing/2014/main" id="{0C22FA86-1CA7-49D2-ACBC-313129CB8B2E}"/>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DCBD9725-49EC-4008-85C0-5D14FCB5D70E}"/>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FE25100D-5397-40AF-AE8E-7CDFF81F690A}"/>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18098AEE-B1C9-4901-879D-B8E5CCD27EBC}"/>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0BAA85F0-810E-41C7-BA7C-09C4B983A7DE}"/>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BBDA376F-85B2-411F-8DCA-5EA4E2E2506C}"/>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3" name="Graphic 4">
            <a:extLst>
              <a:ext uri="{FF2B5EF4-FFF2-40B4-BE49-F238E27FC236}">
                <a16:creationId xmlns:a16="http://schemas.microsoft.com/office/drawing/2014/main" id="{5CC8D771-91ED-4AA5-8A6F-379C24018C5F}"/>
              </a:ext>
            </a:extLst>
          </p:cNvPr>
          <p:cNvGrpSpPr/>
          <p:nvPr/>
        </p:nvGrpSpPr>
        <p:grpSpPr>
          <a:xfrm>
            <a:off x="11894822" y="5631468"/>
            <a:ext cx="492988" cy="492916"/>
            <a:chOff x="13194714" y="5688212"/>
            <a:chExt cx="1234475" cy="1234293"/>
          </a:xfrm>
          <a:solidFill>
            <a:schemeClr val="accent2"/>
          </a:solidFill>
        </p:grpSpPr>
        <p:sp>
          <p:nvSpPr>
            <p:cNvPr id="54" name="Freeform: Shape 53">
              <a:extLst>
                <a:ext uri="{FF2B5EF4-FFF2-40B4-BE49-F238E27FC236}">
                  <a16:creationId xmlns:a16="http://schemas.microsoft.com/office/drawing/2014/main" id="{D5623208-1B25-47D1-8D22-EB2805C73ED7}"/>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E02A46FE-5803-49D9-A059-334E9B1D40B3}"/>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56" name="Graphic 4">
            <a:extLst>
              <a:ext uri="{FF2B5EF4-FFF2-40B4-BE49-F238E27FC236}">
                <a16:creationId xmlns:a16="http://schemas.microsoft.com/office/drawing/2014/main" id="{5301FD75-02FD-4407-98E3-4714A0FD1A06}"/>
              </a:ext>
            </a:extLst>
          </p:cNvPr>
          <p:cNvGrpSpPr/>
          <p:nvPr/>
        </p:nvGrpSpPr>
        <p:grpSpPr>
          <a:xfrm>
            <a:off x="14888966" y="5631473"/>
            <a:ext cx="492908" cy="492906"/>
            <a:chOff x="10884251" y="7930615"/>
            <a:chExt cx="1234272" cy="1234272"/>
          </a:xfrm>
          <a:solidFill>
            <a:schemeClr val="accent1"/>
          </a:solidFill>
        </p:grpSpPr>
        <p:sp>
          <p:nvSpPr>
            <p:cNvPr id="57" name="Freeform: Shape 56">
              <a:extLst>
                <a:ext uri="{FF2B5EF4-FFF2-40B4-BE49-F238E27FC236}">
                  <a16:creationId xmlns:a16="http://schemas.microsoft.com/office/drawing/2014/main" id="{9EFE41EE-CAB5-44CB-BEAB-6C4D02D3B5B7}"/>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B0FD39DD-FD67-459B-B6E4-3FAF5DF32EB5}"/>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510563E0-D31D-4771-A008-84BEFA33EAA6}"/>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F5888ABB-3932-40BC-ACAF-56DABC2A3701}"/>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A848BFE9-30AA-4F5E-AEFB-7E7C13A30584}"/>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8CBB5541-DB8F-42EE-85D1-05268E97825E}"/>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63" name="Google Shape;204;p13">
            <a:extLst>
              <a:ext uri="{FF2B5EF4-FFF2-40B4-BE49-F238E27FC236}">
                <a16:creationId xmlns:a16="http://schemas.microsoft.com/office/drawing/2014/main" id="{110E39C5-73C3-442B-9B34-36605B1C65CA}"/>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Timeline Layout</a:t>
            </a:r>
            <a:endParaRPr lang="en-US" sz="6000" b="1"/>
          </a:p>
        </p:txBody>
      </p:sp>
    </p:spTree>
    <p:extLst>
      <p:ext uri="{BB962C8B-B14F-4D97-AF65-F5344CB8AC3E}">
        <p14:creationId xmlns:p14="http://schemas.microsoft.com/office/powerpoint/2010/main" val="8036411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3"/>
                                        </p:tgtEl>
                                        <p:attrNameLst>
                                          <p:attrName>style.visibility</p:attrName>
                                        </p:attrNameLst>
                                      </p:cBhvr>
                                      <p:to>
                                        <p:strVal val="visible"/>
                                      </p:to>
                                    </p:set>
                                    <p:anim to="" calcmode="lin" valueType="num">
                                      <p:cBhvr>
                                        <p:cTn id="7" dur="750" fill="hold">
                                          <p:stCondLst>
                                            <p:cond delay="0"/>
                                          </p:stCondLst>
                                        </p:cTn>
                                        <p:tgtEl>
                                          <p:spTgt spid="6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3"/>
                                        </p:tgtEl>
                                      </p:cBhvr>
                                    </p:animEffect>
                                  </p:childTnLst>
                                </p:cTn>
                              </p:par>
                            </p:childTnLst>
                          </p:cTn>
                        </p:par>
                        <p:par>
                          <p:cTn id="9" fill="hold">
                            <p:stCondLst>
                              <p:cond delay="1043"/>
                            </p:stCondLst>
                            <p:childTnLst>
                              <p:par>
                                <p:cTn id="10" presetID="2" presetClass="entr" presetSubtype="8" decel="10000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0-#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1000" fill="hold"/>
                                        <p:tgtEl>
                                          <p:spTgt spid="15"/>
                                        </p:tgtEl>
                                        <p:attrNameLst>
                                          <p:attrName>ppt_x</p:attrName>
                                        </p:attrNameLst>
                                      </p:cBhvr>
                                      <p:tavLst>
                                        <p:tav tm="0">
                                          <p:val>
                                            <p:strVal val="0-#ppt_w/2"/>
                                          </p:val>
                                        </p:tav>
                                        <p:tav tm="100000">
                                          <p:val>
                                            <p:strVal val="#ppt_x"/>
                                          </p:val>
                                        </p:tav>
                                      </p:tavLst>
                                    </p:anim>
                                    <p:anim calcmode="lin" valueType="num">
                                      <p:cBhvr additive="base">
                                        <p:cTn id="17" dur="1000" fill="hold"/>
                                        <p:tgtEl>
                                          <p:spTgt spid="15"/>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0-#ppt_w/2"/>
                                          </p:val>
                                        </p:tav>
                                        <p:tav tm="100000">
                                          <p:val>
                                            <p:strVal val="#ppt_x"/>
                                          </p:val>
                                        </p:tav>
                                      </p:tavLst>
                                    </p:anim>
                                    <p:anim calcmode="lin" valueType="num">
                                      <p:cBhvr additive="base">
                                        <p:cTn id="21" dur="100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1000" fill="hold"/>
                                        <p:tgtEl>
                                          <p:spTgt spid="13"/>
                                        </p:tgtEl>
                                        <p:attrNameLst>
                                          <p:attrName>ppt_x</p:attrName>
                                        </p:attrNameLst>
                                      </p:cBhvr>
                                      <p:tavLst>
                                        <p:tav tm="0">
                                          <p:val>
                                            <p:strVal val="0-#ppt_w/2"/>
                                          </p:val>
                                        </p:tav>
                                        <p:tav tm="100000">
                                          <p:val>
                                            <p:strVal val="#ppt_x"/>
                                          </p:val>
                                        </p:tav>
                                      </p:tavLst>
                                    </p:anim>
                                    <p:anim calcmode="lin" valueType="num">
                                      <p:cBhvr additive="base">
                                        <p:cTn id="25" dur="10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443"/>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par>
                          <p:cTn id="50" fill="hold">
                            <p:stCondLst>
                              <p:cond delay="2943"/>
                            </p:stCondLst>
                            <p:childTnLst>
                              <p:par>
                                <p:cTn id="51" presetID="53" presetClass="entr" presetSubtype="16"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cTn>
                              </p:par>
                            </p:childTnLst>
                          </p:cTn>
                        </p:par>
                        <p:par>
                          <p:cTn id="70" fill="hold">
                            <p:stCondLst>
                              <p:cond delay="3443"/>
                            </p:stCondLst>
                            <p:childTnLst>
                              <p:par>
                                <p:cTn id="71" presetID="53" presetClass="entr" presetSubtype="16" fill="hold" nodeType="afterEffect">
                                  <p:stCondLst>
                                    <p:cond delay="0"/>
                                  </p:stCondLst>
                                  <p:childTnLst>
                                    <p:set>
                                      <p:cBhvr>
                                        <p:cTn id="72" dur="1" fill="hold">
                                          <p:stCondLst>
                                            <p:cond delay="0"/>
                                          </p:stCondLst>
                                        </p:cTn>
                                        <p:tgtEl>
                                          <p:spTgt spid="25"/>
                                        </p:tgtEl>
                                        <p:attrNameLst>
                                          <p:attrName>style.visibility</p:attrName>
                                        </p:attrNameLst>
                                      </p:cBhvr>
                                      <p:to>
                                        <p:strVal val="visible"/>
                                      </p:to>
                                    </p:set>
                                    <p:anim calcmode="lin" valueType="num">
                                      <p:cBhvr>
                                        <p:cTn id="73" dur="500" fill="hold"/>
                                        <p:tgtEl>
                                          <p:spTgt spid="25"/>
                                        </p:tgtEl>
                                        <p:attrNameLst>
                                          <p:attrName>ppt_w</p:attrName>
                                        </p:attrNameLst>
                                      </p:cBhvr>
                                      <p:tavLst>
                                        <p:tav tm="0">
                                          <p:val>
                                            <p:fltVal val="0"/>
                                          </p:val>
                                        </p:tav>
                                        <p:tav tm="100000">
                                          <p:val>
                                            <p:strVal val="#ppt_w"/>
                                          </p:val>
                                        </p:tav>
                                      </p:tavLst>
                                    </p:anim>
                                    <p:anim calcmode="lin" valueType="num">
                                      <p:cBhvr>
                                        <p:cTn id="74" dur="500" fill="hold"/>
                                        <p:tgtEl>
                                          <p:spTgt spid="25"/>
                                        </p:tgtEl>
                                        <p:attrNameLst>
                                          <p:attrName>ppt_h</p:attrName>
                                        </p:attrNameLst>
                                      </p:cBhvr>
                                      <p:tavLst>
                                        <p:tav tm="0">
                                          <p:val>
                                            <p:fltVal val="0"/>
                                          </p:val>
                                        </p:tav>
                                        <p:tav tm="100000">
                                          <p:val>
                                            <p:strVal val="#ppt_h"/>
                                          </p:val>
                                        </p:tav>
                                      </p:tavLst>
                                    </p:anim>
                                    <p:animEffect transition="in" filter="fade">
                                      <p:cBhvr>
                                        <p:cTn id="75" dur="500"/>
                                        <p:tgtEl>
                                          <p:spTgt spid="25"/>
                                        </p:tgtEl>
                                      </p:cBhvr>
                                    </p:animEffect>
                                  </p:childTnLst>
                                </p:cTn>
                              </p:par>
                              <p:par>
                                <p:cTn id="76" presetID="53" presetClass="entr" presetSubtype="16" fill="hold" nodeType="withEffect">
                                  <p:stCondLst>
                                    <p:cond delay="0"/>
                                  </p:stCondLst>
                                  <p:childTnLst>
                                    <p:set>
                                      <p:cBhvr>
                                        <p:cTn id="77" dur="1" fill="hold">
                                          <p:stCondLst>
                                            <p:cond delay="0"/>
                                          </p:stCondLst>
                                        </p:cTn>
                                        <p:tgtEl>
                                          <p:spTgt spid="46"/>
                                        </p:tgtEl>
                                        <p:attrNameLst>
                                          <p:attrName>style.visibility</p:attrName>
                                        </p:attrNameLst>
                                      </p:cBhvr>
                                      <p:to>
                                        <p:strVal val="visible"/>
                                      </p:to>
                                    </p:set>
                                    <p:anim calcmode="lin" valueType="num">
                                      <p:cBhvr>
                                        <p:cTn id="78" dur="500" fill="hold"/>
                                        <p:tgtEl>
                                          <p:spTgt spid="46"/>
                                        </p:tgtEl>
                                        <p:attrNameLst>
                                          <p:attrName>ppt_w</p:attrName>
                                        </p:attrNameLst>
                                      </p:cBhvr>
                                      <p:tavLst>
                                        <p:tav tm="0">
                                          <p:val>
                                            <p:fltVal val="0"/>
                                          </p:val>
                                        </p:tav>
                                        <p:tav tm="100000">
                                          <p:val>
                                            <p:strVal val="#ppt_w"/>
                                          </p:val>
                                        </p:tav>
                                      </p:tavLst>
                                    </p:anim>
                                    <p:anim calcmode="lin" valueType="num">
                                      <p:cBhvr>
                                        <p:cTn id="79" dur="500" fill="hold"/>
                                        <p:tgtEl>
                                          <p:spTgt spid="46"/>
                                        </p:tgtEl>
                                        <p:attrNameLst>
                                          <p:attrName>ppt_h</p:attrName>
                                        </p:attrNameLst>
                                      </p:cBhvr>
                                      <p:tavLst>
                                        <p:tav tm="0">
                                          <p:val>
                                            <p:fltVal val="0"/>
                                          </p:val>
                                        </p:tav>
                                        <p:tav tm="100000">
                                          <p:val>
                                            <p:strVal val="#ppt_h"/>
                                          </p:val>
                                        </p:tav>
                                      </p:tavLst>
                                    </p:anim>
                                    <p:animEffect transition="in" filter="fade">
                                      <p:cBhvr>
                                        <p:cTn id="80" dur="500"/>
                                        <p:tgtEl>
                                          <p:spTgt spid="4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9"/>
                                        </p:tgtEl>
                                        <p:attrNameLst>
                                          <p:attrName>style.visibility</p:attrName>
                                        </p:attrNameLst>
                                      </p:cBhvr>
                                      <p:to>
                                        <p:strVal val="visible"/>
                                      </p:to>
                                    </p:set>
                                    <p:animEffect transition="in" filter="fade">
                                      <p:cBhvr>
                                        <p:cTn id="83" dur="500"/>
                                        <p:tgtEl>
                                          <p:spTgt spid="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childTnLst>
                          </p:cTn>
                        </p:par>
                        <p:par>
                          <p:cTn id="90" fill="hold">
                            <p:stCondLst>
                              <p:cond delay="3943"/>
                            </p:stCondLst>
                            <p:childTnLst>
                              <p:par>
                                <p:cTn id="91" presetID="53" presetClass="entr" presetSubtype="16" fill="hold"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53"/>
                                        </p:tgtEl>
                                        <p:attrNameLst>
                                          <p:attrName>style.visibility</p:attrName>
                                        </p:attrNameLst>
                                      </p:cBhvr>
                                      <p:to>
                                        <p:strVal val="visible"/>
                                      </p:to>
                                    </p:set>
                                    <p:anim calcmode="lin" valueType="num">
                                      <p:cBhvr>
                                        <p:cTn id="98" dur="500" fill="hold"/>
                                        <p:tgtEl>
                                          <p:spTgt spid="53"/>
                                        </p:tgtEl>
                                        <p:attrNameLst>
                                          <p:attrName>ppt_w</p:attrName>
                                        </p:attrNameLst>
                                      </p:cBhvr>
                                      <p:tavLst>
                                        <p:tav tm="0">
                                          <p:val>
                                            <p:fltVal val="0"/>
                                          </p:val>
                                        </p:tav>
                                        <p:tav tm="100000">
                                          <p:val>
                                            <p:strVal val="#ppt_w"/>
                                          </p:val>
                                        </p:tav>
                                      </p:tavLst>
                                    </p:anim>
                                    <p:anim calcmode="lin" valueType="num">
                                      <p:cBhvr>
                                        <p:cTn id="99" dur="500" fill="hold"/>
                                        <p:tgtEl>
                                          <p:spTgt spid="53"/>
                                        </p:tgtEl>
                                        <p:attrNameLst>
                                          <p:attrName>ppt_h</p:attrName>
                                        </p:attrNameLst>
                                      </p:cBhvr>
                                      <p:tavLst>
                                        <p:tav tm="0">
                                          <p:val>
                                            <p:fltVal val="0"/>
                                          </p:val>
                                        </p:tav>
                                        <p:tav tm="100000">
                                          <p:val>
                                            <p:strVal val="#ppt_h"/>
                                          </p:val>
                                        </p:tav>
                                      </p:tavLst>
                                    </p:anim>
                                    <p:animEffect transition="in" filter="fade">
                                      <p:cBhvr>
                                        <p:cTn id="100" dur="500"/>
                                        <p:tgtEl>
                                          <p:spTgt spid="5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fade">
                                      <p:cBhvr>
                                        <p:cTn id="103" dur="500"/>
                                        <p:tgtEl>
                                          <p:spTgt spid="1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500"/>
                                        <p:tgtEl>
                                          <p:spTgt spid="3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
                                        </p:tgtEl>
                                        <p:attrNameLst>
                                          <p:attrName>style.visibility</p:attrName>
                                        </p:attrNameLst>
                                      </p:cBhvr>
                                      <p:to>
                                        <p:strVal val="visible"/>
                                      </p:to>
                                    </p:set>
                                    <p:animEffect transition="in" filter="fade">
                                      <p:cBhvr>
                                        <p:cTn id="109" dur="500"/>
                                        <p:tgtEl>
                                          <p:spTgt spid="6"/>
                                        </p:tgtEl>
                                      </p:cBhvr>
                                    </p:animEffect>
                                  </p:childTnLst>
                                </p:cTn>
                              </p:par>
                            </p:childTnLst>
                          </p:cTn>
                        </p:par>
                        <p:par>
                          <p:cTn id="110" fill="hold">
                            <p:stCondLst>
                              <p:cond delay="4443"/>
                            </p:stCondLst>
                            <p:childTnLst>
                              <p:par>
                                <p:cTn id="111" presetID="53" presetClass="entr" presetSubtype="16" fill="hold"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par>
                                <p:cTn id="116" presetID="53" presetClass="entr" presetSubtype="16"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anim calcmode="lin" valueType="num">
                                      <p:cBhvr>
                                        <p:cTn id="118" dur="500" fill="hold"/>
                                        <p:tgtEl>
                                          <p:spTgt spid="56"/>
                                        </p:tgtEl>
                                        <p:attrNameLst>
                                          <p:attrName>ppt_w</p:attrName>
                                        </p:attrNameLst>
                                      </p:cBhvr>
                                      <p:tavLst>
                                        <p:tav tm="0">
                                          <p:val>
                                            <p:fltVal val="0"/>
                                          </p:val>
                                        </p:tav>
                                        <p:tav tm="100000">
                                          <p:val>
                                            <p:strVal val="#ppt_w"/>
                                          </p:val>
                                        </p:tav>
                                      </p:tavLst>
                                    </p:anim>
                                    <p:anim calcmode="lin" valueType="num">
                                      <p:cBhvr>
                                        <p:cTn id="119" dur="500" fill="hold"/>
                                        <p:tgtEl>
                                          <p:spTgt spid="56"/>
                                        </p:tgtEl>
                                        <p:attrNameLst>
                                          <p:attrName>ppt_h</p:attrName>
                                        </p:attrNameLst>
                                      </p:cBhvr>
                                      <p:tavLst>
                                        <p:tav tm="0">
                                          <p:val>
                                            <p:fltVal val="0"/>
                                          </p:val>
                                        </p:tav>
                                        <p:tav tm="100000">
                                          <p:val>
                                            <p:strVal val="#ppt_h"/>
                                          </p:val>
                                        </p:tav>
                                      </p:tavLst>
                                    </p:anim>
                                    <p:animEffect transition="in" filter="fade">
                                      <p:cBhvr>
                                        <p:cTn id="120" dur="500"/>
                                        <p:tgtEl>
                                          <p:spTgt spid="5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500"/>
                                        <p:tgtEl>
                                          <p:spTgt spid="11"/>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fade">
                                      <p:cBhvr>
                                        <p:cTn id="126" dur="500"/>
                                        <p:tgtEl>
                                          <p:spTgt spid="4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
                                        </p:tgtEl>
                                        <p:attrNameLst>
                                          <p:attrName>style.visibility</p:attrName>
                                        </p:attrNameLst>
                                      </p:cBhvr>
                                      <p:to>
                                        <p:strVal val="visible"/>
                                      </p:to>
                                    </p:set>
                                    <p:animEffect transition="in" filter="fade">
                                      <p:cBhvr>
                                        <p:cTn id="1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animBg="1"/>
      <p:bldP spid="13" grpId="0" animBg="1"/>
      <p:bldP spid="14" grpId="0" animBg="1"/>
      <p:bldP spid="15" grpId="0" animBg="1"/>
      <p:bldP spid="16" grpId="0" animBg="1"/>
      <p:bldP spid="37" grpId="0"/>
      <p:bldP spid="38" grpId="0"/>
      <p:bldP spid="39" grpId="0"/>
      <p:bldP spid="40" grpId="0"/>
      <p:bldP spid="41" grpId="0"/>
      <p:bldP spid="45" grpId="0" animBg="1"/>
      <p:bldP spid="6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5D7F560D-1C57-47E6-8839-0EC25E94DE51}"/>
              </a:ext>
            </a:extLst>
          </p:cNvPr>
          <p:cNvSpPr>
            <a:spLocks noChangeShapeType="1"/>
          </p:cNvSpPr>
          <p:nvPr/>
        </p:nvSpPr>
        <p:spPr bwMode="auto">
          <a:xfrm rot="5400000" flipH="1">
            <a:off x="3366750" y="5236996"/>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25D673AB-653B-4BA2-8478-3CD399B6FAD1}"/>
              </a:ext>
            </a:extLst>
          </p:cNvPr>
          <p:cNvSpPr>
            <a:spLocks noChangeShapeType="1"/>
          </p:cNvSpPr>
          <p:nvPr/>
        </p:nvSpPr>
        <p:spPr bwMode="auto">
          <a:xfrm rot="5400000" flipH="1">
            <a:off x="14916805" y="5224130"/>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DDC7B007-5E61-4CE3-A6C7-34641D09250E}"/>
              </a:ext>
            </a:extLst>
          </p:cNvPr>
          <p:cNvSpPr>
            <a:spLocks/>
          </p:cNvSpPr>
          <p:nvPr/>
        </p:nvSpPr>
        <p:spPr bwMode="auto">
          <a:xfrm rot="5400000" flipH="1">
            <a:off x="4079122" y="4824570"/>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60F199E1-5635-41E9-BEDA-30B165B952AD}"/>
              </a:ext>
            </a:extLst>
          </p:cNvPr>
          <p:cNvSpPr>
            <a:spLocks/>
          </p:cNvSpPr>
          <p:nvPr/>
        </p:nvSpPr>
        <p:spPr bwMode="auto">
          <a:xfrm rot="5400000" flipH="1">
            <a:off x="6997167" y="4824569"/>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4CC5473F-5BF5-4BD7-91DD-8F3AADF18E7F}"/>
              </a:ext>
            </a:extLst>
          </p:cNvPr>
          <p:cNvSpPr>
            <a:spLocks/>
          </p:cNvSpPr>
          <p:nvPr/>
        </p:nvSpPr>
        <p:spPr bwMode="auto">
          <a:xfrm rot="5400000" flipH="1">
            <a:off x="9864864" y="4849209"/>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9F1BE28A-7A8A-4FC5-8F9F-631B7197FCB2}"/>
              </a:ext>
            </a:extLst>
          </p:cNvPr>
          <p:cNvSpPr>
            <a:spLocks/>
          </p:cNvSpPr>
          <p:nvPr/>
        </p:nvSpPr>
        <p:spPr bwMode="auto">
          <a:xfrm rot="5400000" flipH="1">
            <a:off x="12752915" y="4849208"/>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29ABDF43-DD38-4505-A1F9-1F7F96496FC9}"/>
              </a:ext>
            </a:extLst>
          </p:cNvPr>
          <p:cNvSpPr>
            <a:spLocks noChangeArrowheads="1"/>
          </p:cNvSpPr>
          <p:nvPr/>
        </p:nvSpPr>
        <p:spPr bwMode="auto">
          <a:xfrm flipH="1">
            <a:off x="11340619" y="5982167"/>
            <a:ext cx="1371994" cy="1371997"/>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1F1FEAC7-A3A2-4EDD-913E-A1FCE39FC486}"/>
              </a:ext>
            </a:extLst>
          </p:cNvPr>
          <p:cNvSpPr>
            <a:spLocks noChangeArrowheads="1"/>
          </p:cNvSpPr>
          <p:nvPr/>
        </p:nvSpPr>
        <p:spPr bwMode="auto">
          <a:xfrm flipH="1">
            <a:off x="8452566" y="4541787"/>
            <a:ext cx="1371994" cy="1364702"/>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EFEBE2E4-EE1D-44B5-A26F-1805B15A81D5}"/>
              </a:ext>
            </a:extLst>
          </p:cNvPr>
          <p:cNvSpPr>
            <a:spLocks noChangeArrowheads="1"/>
          </p:cNvSpPr>
          <p:nvPr/>
        </p:nvSpPr>
        <p:spPr bwMode="auto">
          <a:xfrm flipH="1">
            <a:off x="2681819" y="4543603"/>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F95C7305-43C3-46A8-96C8-CDEC4A2EB013}"/>
              </a:ext>
            </a:extLst>
          </p:cNvPr>
          <p:cNvSpPr>
            <a:spLocks noChangeArrowheads="1"/>
          </p:cNvSpPr>
          <p:nvPr/>
        </p:nvSpPr>
        <p:spPr bwMode="auto">
          <a:xfrm flipH="1">
            <a:off x="14230808" y="4538132"/>
            <a:ext cx="1371994" cy="137199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D06BD2A8-B308-4E62-AEF8-5D97331B088F}"/>
              </a:ext>
            </a:extLst>
          </p:cNvPr>
          <p:cNvSpPr>
            <a:spLocks noChangeArrowheads="1"/>
          </p:cNvSpPr>
          <p:nvPr/>
        </p:nvSpPr>
        <p:spPr bwMode="auto">
          <a:xfrm flipH="1">
            <a:off x="5566659" y="5985809"/>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49F16D76-82E7-4181-9BBF-D3CE1B8B9C68}"/>
              </a:ext>
            </a:extLst>
          </p:cNvPr>
          <p:cNvSpPr/>
          <p:nvPr/>
        </p:nvSpPr>
        <p:spPr>
          <a:xfrm>
            <a:off x="1426328" y="3160218"/>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A770E695-9B66-449B-8BE5-86B782D32E7D}"/>
              </a:ext>
            </a:extLst>
          </p:cNvPr>
          <p:cNvSpPr/>
          <p:nvPr/>
        </p:nvSpPr>
        <p:spPr>
          <a:xfrm>
            <a:off x="7205960" y="3160218"/>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17CB682F-3690-42E0-A2FE-4B2328ADB0AF}"/>
              </a:ext>
            </a:extLst>
          </p:cNvPr>
          <p:cNvSpPr/>
          <p:nvPr/>
        </p:nvSpPr>
        <p:spPr>
          <a:xfrm>
            <a:off x="4316144" y="7502483"/>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3B9E8F76-EBFC-4622-B0F7-60B0A2C28658}"/>
              </a:ext>
            </a:extLst>
          </p:cNvPr>
          <p:cNvSpPr/>
          <p:nvPr/>
        </p:nvSpPr>
        <p:spPr>
          <a:xfrm>
            <a:off x="10095776" y="7502483"/>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476B5A6D-A783-4AE5-80FA-F6E0EFBAA6EE}"/>
              </a:ext>
            </a:extLst>
          </p:cNvPr>
          <p:cNvSpPr/>
          <p:nvPr/>
        </p:nvSpPr>
        <p:spPr>
          <a:xfrm>
            <a:off x="12985592" y="3160218"/>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1EAC5D04-5B37-45BE-94CF-C810EAB0AB4B}"/>
              </a:ext>
            </a:extLst>
          </p:cNvPr>
          <p:cNvGrpSpPr/>
          <p:nvPr/>
        </p:nvGrpSpPr>
        <p:grpSpPr>
          <a:xfrm>
            <a:off x="3033184" y="4894870"/>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B22DA278-6DEE-46A7-A6C5-A82F2D0B12A7}"/>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7C762690-5866-42AE-938B-073AFA8B7447}"/>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B0697413-790A-4922-B54F-8D28AFA19966}"/>
              </a:ext>
            </a:extLst>
          </p:cNvPr>
          <p:cNvSpPr/>
          <p:nvPr/>
        </p:nvSpPr>
        <p:spPr>
          <a:xfrm>
            <a:off x="5911437" y="6326937"/>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965CE93C-8DD0-443F-9A9F-829A7CB65968}"/>
              </a:ext>
            </a:extLst>
          </p:cNvPr>
          <p:cNvGrpSpPr/>
          <p:nvPr/>
        </p:nvGrpSpPr>
        <p:grpSpPr>
          <a:xfrm>
            <a:off x="8797291" y="4882849"/>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48DDF0B4-2523-4433-9947-B8E476D49FF5}"/>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5052EB1D-2B74-4FEE-BA50-0DF845BDCD9B}"/>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78128BEF-6191-4B13-B6B8-18AAF763F9E4}"/>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A8BCA5DF-9210-4B57-AC9B-DAC0CDF07F2F}"/>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EA752CDD-4B2A-407D-9F87-32FD74AA4872}"/>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F8EDA222-F8F1-42D9-B82E-6099E24B7906}"/>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D1FAB356-A6B4-44B2-8786-0C0974F7C53E}"/>
              </a:ext>
            </a:extLst>
          </p:cNvPr>
          <p:cNvGrpSpPr/>
          <p:nvPr/>
        </p:nvGrpSpPr>
        <p:grpSpPr>
          <a:xfrm>
            <a:off x="11685317" y="6326916"/>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0702C7BA-06E4-41D3-9C6D-8B2246F18D80}"/>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712A455E-5E4D-48C8-AFD3-4D9922FAD501}"/>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7661CFC1-7121-463B-A53F-7879AB25B82A}"/>
              </a:ext>
            </a:extLst>
          </p:cNvPr>
          <p:cNvGrpSpPr/>
          <p:nvPr/>
        </p:nvGrpSpPr>
        <p:grpSpPr>
          <a:xfrm>
            <a:off x="14575562" y="4882888"/>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CEDAE6E7-DE09-4B47-AC90-96847007E2DD}"/>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DA9D1A69-D852-46C7-B655-26B0A3C12713}"/>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52162CCE-65A7-4231-84AF-D4FEB77F5DAF}"/>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F1B0CC32-4B80-49AD-B597-9033DAE1EA4E}"/>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57CEDF39-7D76-4489-A76F-3500571287B6}"/>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1BE63027-A8C6-4277-BEF9-3457A407971A}"/>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9" name="Google Shape;204;p13">
            <a:extLst>
              <a:ext uri="{FF2B5EF4-FFF2-40B4-BE49-F238E27FC236}">
                <a16:creationId xmlns:a16="http://schemas.microsoft.com/office/drawing/2014/main" id="{F45D0252-2CEB-47D9-AF43-88B2D24E50AF}"/>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Our Process</a:t>
            </a:r>
            <a:endParaRPr lang="en-US" sz="6000" b="1"/>
          </a:p>
        </p:txBody>
      </p:sp>
    </p:spTree>
    <p:extLst>
      <p:ext uri="{BB962C8B-B14F-4D97-AF65-F5344CB8AC3E}">
        <p14:creationId xmlns:p14="http://schemas.microsoft.com/office/powerpoint/2010/main" val="1149383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9"/>
                                        </p:tgtEl>
                                        <p:attrNameLst>
                                          <p:attrName>style.visibility</p:attrName>
                                        </p:attrNameLst>
                                      </p:cBhvr>
                                      <p:to>
                                        <p:strVal val="visible"/>
                                      </p:to>
                                    </p:set>
                                    <p:anim to="" calcmode="lin" valueType="num">
                                      <p:cBhvr>
                                        <p:cTn id="7" dur="750" fill="hold">
                                          <p:stCondLst>
                                            <p:cond delay="0"/>
                                          </p:stCondLst>
                                        </p:cTn>
                                        <p:tgtEl>
                                          <p:spTgt spid="3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9"/>
                                        </p:tgtEl>
                                      </p:cBhvr>
                                    </p:animEffect>
                                  </p:childTnLst>
                                </p:cTn>
                              </p:par>
                            </p:childTnLst>
                          </p:cTn>
                        </p:par>
                        <p:par>
                          <p:cTn id="9" fill="hold">
                            <p:stCondLst>
                              <p:cond delay="953"/>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453"/>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1953"/>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453"/>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2953"/>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453"/>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3953"/>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3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6D44DEC-36EF-41BC-9459-64C1AD1DF5AB}"/>
              </a:ext>
            </a:extLst>
          </p:cNvPr>
          <p:cNvGraphicFramePr>
            <a:graphicFrameLocks noGrp="1"/>
          </p:cNvGraphicFramePr>
          <p:nvPr>
            <p:extLst>
              <p:ext uri="{D42A27DB-BD31-4B8C-83A1-F6EECF244321}">
                <p14:modId xmlns:p14="http://schemas.microsoft.com/office/powerpoint/2010/main" val="3318135307"/>
              </p:ext>
            </p:extLst>
          </p:nvPr>
        </p:nvGraphicFramePr>
        <p:xfrm>
          <a:off x="1333500" y="2971799"/>
          <a:ext cx="15582900" cy="5943602"/>
        </p:xfrm>
        <a:graphic>
          <a:graphicData uri="http://schemas.openxmlformats.org/drawingml/2006/table">
            <a:tbl>
              <a:tblPr firstRow="1" bandRow="1">
                <a:tableStyleId>{5C22544A-7EE6-4342-B048-85BDC9FD1C3A}</a:tableStyleId>
              </a:tblPr>
              <a:tblGrid>
                <a:gridCol w="3116580">
                  <a:extLst>
                    <a:ext uri="{9D8B030D-6E8A-4147-A177-3AD203B41FA5}">
                      <a16:colId xmlns:a16="http://schemas.microsoft.com/office/drawing/2014/main" val="20000"/>
                    </a:ext>
                  </a:extLst>
                </a:gridCol>
                <a:gridCol w="3116580">
                  <a:extLst>
                    <a:ext uri="{9D8B030D-6E8A-4147-A177-3AD203B41FA5}">
                      <a16:colId xmlns:a16="http://schemas.microsoft.com/office/drawing/2014/main" val="20001"/>
                    </a:ext>
                  </a:extLst>
                </a:gridCol>
                <a:gridCol w="3116580">
                  <a:extLst>
                    <a:ext uri="{9D8B030D-6E8A-4147-A177-3AD203B41FA5}">
                      <a16:colId xmlns:a16="http://schemas.microsoft.com/office/drawing/2014/main" val="20002"/>
                    </a:ext>
                  </a:extLst>
                </a:gridCol>
                <a:gridCol w="3116580">
                  <a:extLst>
                    <a:ext uri="{9D8B030D-6E8A-4147-A177-3AD203B41FA5}">
                      <a16:colId xmlns:a16="http://schemas.microsoft.com/office/drawing/2014/main" val="20003"/>
                    </a:ext>
                  </a:extLst>
                </a:gridCol>
                <a:gridCol w="3116580">
                  <a:extLst>
                    <a:ext uri="{9D8B030D-6E8A-4147-A177-3AD203B41FA5}">
                      <a16:colId xmlns:a16="http://schemas.microsoft.com/office/drawing/2014/main" val="20004"/>
                    </a:ext>
                  </a:extLst>
                </a:gridCol>
              </a:tblGrid>
              <a:tr h="849086">
                <a:tc>
                  <a:txBody>
                    <a:bodyPr/>
                    <a:lstStyle/>
                    <a:p>
                      <a:pPr algn="ctr"/>
                      <a:r>
                        <a:rPr lang="en-US" altLang="zh-CN" sz="2400" b="0">
                          <a:latin typeface="+mj-lt"/>
                          <a:ea typeface="方正硬笔楷书简体" panose="03000509000000000000" pitchFamily="65" charset="-122"/>
                        </a:rPr>
                        <a:t>Basic</a:t>
                      </a:r>
                      <a:endParaRPr lang="zh-CN" altLang="en-US" sz="24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2400" b="0">
                          <a:latin typeface="+mj-lt"/>
                          <a:ea typeface="方正硬笔楷书简体" panose="03000509000000000000" pitchFamily="65" charset="-122"/>
                        </a:rPr>
                        <a:t>Economy</a:t>
                      </a:r>
                      <a:endParaRPr lang="zh-CN" altLang="en-US" sz="24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2400" b="0">
                          <a:latin typeface="+mj-lt"/>
                          <a:ea typeface="方正硬笔楷书简体" panose="03000509000000000000" pitchFamily="65" charset="-122"/>
                        </a:rPr>
                        <a:t>Normal</a:t>
                      </a:r>
                      <a:endParaRPr lang="zh-CN" altLang="en-US" sz="24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2400" b="0">
                          <a:latin typeface="+mj-lt"/>
                          <a:ea typeface="方正硬笔楷书简体" panose="03000509000000000000" pitchFamily="65" charset="-122"/>
                        </a:rPr>
                        <a:t>Professional</a:t>
                      </a:r>
                      <a:endParaRPr lang="zh-CN" altLang="en-US" sz="24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2400" b="0">
                          <a:latin typeface="+mj-lt"/>
                          <a:ea typeface="方正硬笔楷书简体" panose="03000509000000000000" pitchFamily="65" charset="-122"/>
                        </a:rPr>
                        <a:t>Premier</a:t>
                      </a:r>
                      <a:endParaRPr lang="zh-CN" altLang="en-US" sz="24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849086">
                <a:tc>
                  <a:txBody>
                    <a:bodyPr/>
                    <a:lstStyle/>
                    <a:p>
                      <a:pPr algn="ct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84908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8490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3"/>
                  </a:ext>
                </a:extLst>
              </a:tr>
              <a:tr h="8490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8490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Fifth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849086">
                <a:tc>
                  <a:txBody>
                    <a:bodyPr/>
                    <a:lstStyle/>
                    <a:p>
                      <a:pPr algn="ctr"/>
                      <a:r>
                        <a:rPr lang="en-US" altLang="zh-CN" sz="2800" b="1">
                          <a:solidFill>
                            <a:schemeClr val="accent1"/>
                          </a:solidFill>
                          <a:latin typeface="+mj-lt"/>
                          <a:ea typeface="Microsoft YaHei Light" panose="020B0502040204020203" pitchFamily="34" charset="-122"/>
                        </a:rPr>
                        <a:t>FREE</a:t>
                      </a:r>
                      <a:endParaRPr lang="zh-CN" altLang="en-US" sz="2800" b="1">
                        <a:solidFill>
                          <a:schemeClr val="accent1"/>
                        </a:solidFill>
                        <a:latin typeface="+mj-lt"/>
                        <a:ea typeface="Microsoft YaHei Light" panose="020B0502040204020203" pitchFamily="34"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800" b="1" kern="1200">
                          <a:solidFill>
                            <a:schemeClr val="accent2"/>
                          </a:solidFill>
                          <a:latin typeface="+mj-lt"/>
                          <a:ea typeface="Microsoft YaHei Light" panose="020B0502040204020203" pitchFamily="34" charset="-122"/>
                          <a:cs typeface="+mn-cs"/>
                        </a:rPr>
                        <a:t>$199.9</a:t>
                      </a:r>
                      <a:endParaRPr lang="zh-CN" altLang="en-US" sz="2800" b="1" kern="1200">
                        <a:solidFill>
                          <a:schemeClr val="accent2"/>
                        </a:solidFill>
                        <a:latin typeface="+mj-lt"/>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800" b="1" kern="1200">
                          <a:solidFill>
                            <a:schemeClr val="accent1"/>
                          </a:solidFill>
                          <a:latin typeface="+mj-lt"/>
                          <a:ea typeface="Microsoft YaHei Light" panose="020B0502040204020203" pitchFamily="34" charset="-122"/>
                          <a:cs typeface="+mn-cs"/>
                        </a:rPr>
                        <a:t>$299.9</a:t>
                      </a:r>
                      <a:endParaRPr lang="zh-CN" altLang="en-US" sz="2800" b="1" kern="1200">
                        <a:solidFill>
                          <a:schemeClr val="accent1"/>
                        </a:solidFill>
                        <a:latin typeface="+mj-lt"/>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800" b="1" kern="1200">
                          <a:solidFill>
                            <a:schemeClr val="accent2"/>
                          </a:solidFill>
                          <a:latin typeface="+mj-lt"/>
                          <a:ea typeface="Microsoft YaHei Light" panose="020B0502040204020203" pitchFamily="34" charset="-122"/>
                          <a:cs typeface="+mn-cs"/>
                        </a:rPr>
                        <a:t>$399.9</a:t>
                      </a:r>
                      <a:endParaRPr lang="zh-CN" altLang="en-US" sz="2800" b="1" kern="1200">
                        <a:solidFill>
                          <a:schemeClr val="accent2"/>
                        </a:solidFill>
                        <a:latin typeface="+mj-lt"/>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800" b="1" kern="1200">
                          <a:solidFill>
                            <a:schemeClr val="accent1"/>
                          </a:solidFill>
                          <a:latin typeface="+mj-lt"/>
                          <a:ea typeface="Microsoft YaHei Light" panose="020B0502040204020203" pitchFamily="34" charset="-122"/>
                          <a:cs typeface="+mn-cs"/>
                        </a:rPr>
                        <a:t>$499.9</a:t>
                      </a:r>
                      <a:endParaRPr lang="zh-CN" altLang="en-US" sz="2800" b="1" kern="1200">
                        <a:solidFill>
                          <a:schemeClr val="accent1"/>
                        </a:solidFill>
                        <a:latin typeface="+mj-lt"/>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
        <p:nvSpPr>
          <p:cNvPr id="3" name="Google Shape;204;p13">
            <a:extLst>
              <a:ext uri="{FF2B5EF4-FFF2-40B4-BE49-F238E27FC236}">
                <a16:creationId xmlns:a16="http://schemas.microsoft.com/office/drawing/2014/main" id="{4DB22080-AFA5-4C29-87E3-88229D9EF62F}"/>
              </a:ext>
            </a:extLst>
          </p:cNvPr>
          <p:cNvSpPr txBox="1">
            <a:spLocks/>
          </p:cNvSpPr>
          <p:nvPr/>
        </p:nvSpPr>
        <p:spPr>
          <a:xfrm>
            <a:off x="4556759" y="1250673"/>
            <a:ext cx="917448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Price Table</a:t>
            </a:r>
            <a:endParaRPr lang="en-US" sz="6000" b="1"/>
          </a:p>
        </p:txBody>
      </p:sp>
    </p:spTree>
    <p:extLst>
      <p:ext uri="{BB962C8B-B14F-4D97-AF65-F5344CB8AC3E}">
        <p14:creationId xmlns:p14="http://schemas.microsoft.com/office/powerpoint/2010/main" val="3188450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82202A3-3FE4-467A-A91A-08BBA604CFC3}"/>
              </a:ext>
            </a:extLst>
          </p:cNvPr>
          <p:cNvSpPr txBox="1"/>
          <p:nvPr/>
        </p:nvSpPr>
        <p:spPr>
          <a:xfrm>
            <a:off x="9004879" y="4589502"/>
            <a:ext cx="2806121" cy="11079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b="1">
                <a:latin typeface="+mj-lt"/>
              </a:rPr>
              <a:t>Hello!</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1C21B0C-4D21-4935-94DE-1082DA9A65E5}"/>
              </a:ext>
            </a:extLst>
          </p:cNvPr>
          <p:cNvSpPr/>
          <p:nvPr/>
        </p:nvSpPr>
        <p:spPr>
          <a:xfrm>
            <a:off x="12181840" y="3195883"/>
            <a:ext cx="4246879" cy="3895234"/>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a:t>
            </a:r>
          </a:p>
        </p:txBody>
      </p:sp>
      <p:sp>
        <p:nvSpPr>
          <p:cNvPr id="5" name="Freeform: Shape 4">
            <a:extLst>
              <a:ext uri="{FF2B5EF4-FFF2-40B4-BE49-F238E27FC236}">
                <a16:creationId xmlns:a16="http://schemas.microsoft.com/office/drawing/2014/main" id="{10B65177-6C3F-44E6-B8F7-3D9992F8A5C7}"/>
              </a:ext>
            </a:extLst>
          </p:cNvPr>
          <p:cNvSpPr/>
          <p:nvPr/>
        </p:nvSpPr>
        <p:spPr>
          <a:xfrm>
            <a:off x="17519003" y="4374503"/>
            <a:ext cx="1537994" cy="1537994"/>
          </a:xfrm>
          <a:custGeom>
            <a:avLst/>
            <a:gdLst>
              <a:gd name="connsiteX0" fmla="*/ 5228492 w 10456984"/>
              <a:gd name="connsiteY0" fmla="*/ 2613308 h 10456984"/>
              <a:gd name="connsiteX1" fmla="*/ 2613308 w 10456984"/>
              <a:gd name="connsiteY1" fmla="*/ 5228492 h 10456984"/>
              <a:gd name="connsiteX2" fmla="*/ 5228492 w 10456984"/>
              <a:gd name="connsiteY2" fmla="*/ 7843676 h 10456984"/>
              <a:gd name="connsiteX3" fmla="*/ 7843676 w 10456984"/>
              <a:gd name="connsiteY3" fmla="*/ 5228492 h 10456984"/>
              <a:gd name="connsiteX4" fmla="*/ 5228492 w 10456984"/>
              <a:gd name="connsiteY4" fmla="*/ 2613308 h 10456984"/>
              <a:gd name="connsiteX5" fmla="*/ 5228492 w 10456984"/>
              <a:gd name="connsiteY5" fmla="*/ 0 h 10456984"/>
              <a:gd name="connsiteX6" fmla="*/ 10456984 w 10456984"/>
              <a:gd name="connsiteY6" fmla="*/ 5228492 h 10456984"/>
              <a:gd name="connsiteX7" fmla="*/ 5228492 w 10456984"/>
              <a:gd name="connsiteY7" fmla="*/ 10456984 h 10456984"/>
              <a:gd name="connsiteX8" fmla="*/ 0 w 10456984"/>
              <a:gd name="connsiteY8" fmla="*/ 5228492 h 10456984"/>
              <a:gd name="connsiteX9" fmla="*/ 5228492 w 10456984"/>
              <a:gd name="connsiteY9" fmla="*/ 0 h 1045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56984" h="10456984">
                <a:moveTo>
                  <a:pt x="5228492" y="2613308"/>
                </a:moveTo>
                <a:cubicBezTo>
                  <a:pt x="3784166" y="2613308"/>
                  <a:pt x="2613308" y="3784166"/>
                  <a:pt x="2613308" y="5228492"/>
                </a:cubicBezTo>
                <a:cubicBezTo>
                  <a:pt x="2613308" y="6672818"/>
                  <a:pt x="3784166" y="7843676"/>
                  <a:pt x="5228492" y="7843676"/>
                </a:cubicBezTo>
                <a:cubicBezTo>
                  <a:pt x="6672818" y="7843676"/>
                  <a:pt x="7843676" y="6672818"/>
                  <a:pt x="7843676" y="5228492"/>
                </a:cubicBezTo>
                <a:cubicBezTo>
                  <a:pt x="7843676" y="3784166"/>
                  <a:pt x="6672818" y="2613308"/>
                  <a:pt x="5228492" y="2613308"/>
                </a:cubicBezTo>
                <a:close/>
                <a:moveTo>
                  <a:pt x="5228492" y="0"/>
                </a:moveTo>
                <a:cubicBezTo>
                  <a:pt x="8116108" y="0"/>
                  <a:pt x="10456984" y="2340876"/>
                  <a:pt x="10456984" y="5228492"/>
                </a:cubicBezTo>
                <a:cubicBezTo>
                  <a:pt x="10456984" y="8116108"/>
                  <a:pt x="8116108" y="10456984"/>
                  <a:pt x="5228492" y="10456984"/>
                </a:cubicBezTo>
                <a:cubicBezTo>
                  <a:pt x="2340876" y="10456984"/>
                  <a:pt x="0" y="8116108"/>
                  <a:pt x="0" y="5228492"/>
                </a:cubicBezTo>
                <a:cubicBezTo>
                  <a:pt x="0" y="2340876"/>
                  <a:pt x="2340876" y="0"/>
                  <a:pt x="52284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Oval 5">
            <a:extLst>
              <a:ext uri="{FF2B5EF4-FFF2-40B4-BE49-F238E27FC236}">
                <a16:creationId xmlns:a16="http://schemas.microsoft.com/office/drawing/2014/main" id="{FA33EF62-0D7C-47FB-BCC7-9E44C152DED9}"/>
              </a:ext>
            </a:extLst>
          </p:cNvPr>
          <p:cNvSpPr/>
          <p:nvPr/>
        </p:nvSpPr>
        <p:spPr>
          <a:xfrm>
            <a:off x="-485968" y="4458403"/>
            <a:ext cx="1370194" cy="137019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icture Placeholder 6">
            <a:extLst>
              <a:ext uri="{FF2B5EF4-FFF2-40B4-BE49-F238E27FC236}">
                <a16:creationId xmlns:a16="http://schemas.microsoft.com/office/drawing/2014/main" id="{36638E2C-3D58-7B94-4CFD-82CF5F3480F5}"/>
              </a:ext>
            </a:extLst>
          </p:cNvPr>
          <p:cNvSpPr>
            <a:spLocks noGrp="1"/>
          </p:cNvSpPr>
          <p:nvPr>
            <p:ph type="pic" sz="quarter" idx="10"/>
          </p:nvPr>
        </p:nvSpPr>
        <p:spPr/>
      </p:sp>
    </p:spTree>
    <p:extLst>
      <p:ext uri="{BB962C8B-B14F-4D97-AF65-F5344CB8AC3E}">
        <p14:creationId xmlns:p14="http://schemas.microsoft.com/office/powerpoint/2010/main" val="1084724349"/>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0-#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2"/>
                                        </p:tgtEl>
                                        <p:attrNameLst>
                                          <p:attrName>style.visibility</p:attrName>
                                        </p:attrNameLst>
                                      </p:cBhvr>
                                      <p:to>
                                        <p:strVal val="visible"/>
                                      </p:to>
                                    </p:set>
                                    <p:anim to="" calcmode="lin" valueType="num">
                                      <p:cBhvr>
                                        <p:cTn id="16"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2"/>
                                        </p:tgtEl>
                                      </p:cBhvr>
                                    </p:animEffect>
                                  </p:childTnLst>
                                </p:cTn>
                              </p:par>
                            </p:childTnLst>
                          </p:cTn>
                        </p:par>
                        <p:par>
                          <p:cTn id="18" fill="hold">
                            <p:stCondLst>
                              <p:cond delay="1863"/>
                            </p:stCondLst>
                            <p:childTnLst>
                              <p:par>
                                <p:cTn id="19" presetID="10" presetClass="entr" presetSubtype="0" fill="hold" grpId="0"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animBg="1"/>
      <p:bldP spid="6"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0">
            <a:extLst>
              <a:ext uri="{FF2B5EF4-FFF2-40B4-BE49-F238E27FC236}">
                <a16:creationId xmlns:a16="http://schemas.microsoft.com/office/drawing/2014/main" id="{02E717B8-F4B0-40E7-8CF8-6E631E494596}"/>
              </a:ext>
            </a:extLst>
          </p:cNvPr>
          <p:cNvGrpSpPr/>
          <p:nvPr/>
        </p:nvGrpSpPr>
        <p:grpSpPr>
          <a:xfrm>
            <a:off x="3690078" y="3033058"/>
            <a:ext cx="11572486" cy="5474826"/>
            <a:chOff x="1648185" y="1123951"/>
            <a:chExt cx="6117256" cy="2894012"/>
          </a:xfrm>
          <a:solidFill>
            <a:schemeClr val="bg1">
              <a:lumMod val="95000"/>
            </a:schemeClr>
          </a:solidFill>
        </p:grpSpPr>
        <p:sp>
          <p:nvSpPr>
            <p:cNvPr id="3" name="Freeform 6">
              <a:extLst>
                <a:ext uri="{FF2B5EF4-FFF2-40B4-BE49-F238E27FC236}">
                  <a16:creationId xmlns:a16="http://schemas.microsoft.com/office/drawing/2014/main" id="{9D44181E-180B-4017-AE93-66296B035D6F}"/>
                </a:ext>
              </a:extLst>
            </p:cNvPr>
            <p:cNvSpPr>
              <a:spLocks/>
            </p:cNvSpPr>
            <p:nvPr/>
          </p:nvSpPr>
          <p:spPr bwMode="auto">
            <a:xfrm>
              <a:off x="2837189" y="1217456"/>
              <a:ext cx="46175" cy="24242"/>
            </a:xfrm>
            <a:custGeom>
              <a:avLst/>
              <a:gdLst>
                <a:gd name="T0" fmla="*/ 9 w 17"/>
                <a:gd name="T1" fmla="*/ 1 h 9"/>
                <a:gd name="T2" fmla="*/ 10 w 17"/>
                <a:gd name="T3" fmla="*/ 2 h 9"/>
                <a:gd name="T4" fmla="*/ 13 w 17"/>
                <a:gd name="T5" fmla="*/ 8 h 9"/>
                <a:gd name="T6" fmla="*/ 6 w 17"/>
                <a:gd name="T7" fmla="*/ 5 h 9"/>
                <a:gd name="T8" fmla="*/ 9 w 17"/>
                <a:gd name="T9" fmla="*/ 1 h 9"/>
              </a:gdLst>
              <a:ahLst/>
              <a:cxnLst>
                <a:cxn ang="0">
                  <a:pos x="T0" y="T1"/>
                </a:cxn>
                <a:cxn ang="0">
                  <a:pos x="T2" y="T3"/>
                </a:cxn>
                <a:cxn ang="0">
                  <a:pos x="T4" y="T5"/>
                </a:cxn>
                <a:cxn ang="0">
                  <a:pos x="T6" y="T7"/>
                </a:cxn>
                <a:cxn ang="0">
                  <a:pos x="T8" y="T9"/>
                </a:cxn>
              </a:cxnLst>
              <a:rect l="0" t="0" r="r" b="b"/>
              <a:pathLst>
                <a:path w="17" h="9">
                  <a:moveTo>
                    <a:pt x="9" y="1"/>
                  </a:moveTo>
                  <a:cubicBezTo>
                    <a:pt x="10" y="0"/>
                    <a:pt x="10" y="1"/>
                    <a:pt x="10" y="2"/>
                  </a:cubicBezTo>
                  <a:cubicBezTo>
                    <a:pt x="12" y="5"/>
                    <a:pt x="17" y="5"/>
                    <a:pt x="13" y="8"/>
                  </a:cubicBezTo>
                  <a:cubicBezTo>
                    <a:pt x="9" y="9"/>
                    <a:pt x="11" y="3"/>
                    <a:pt x="6" y="5"/>
                  </a:cubicBezTo>
                  <a:cubicBezTo>
                    <a:pt x="0" y="3"/>
                    <a:pt x="12" y="5"/>
                    <a:pt x="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4" name="Freeform 7">
              <a:extLst>
                <a:ext uri="{FF2B5EF4-FFF2-40B4-BE49-F238E27FC236}">
                  <a16:creationId xmlns:a16="http://schemas.microsoft.com/office/drawing/2014/main" id="{36E18E2C-FB6E-48BD-98C5-7F011D3443CB}"/>
                </a:ext>
              </a:extLst>
            </p:cNvPr>
            <p:cNvSpPr>
              <a:spLocks/>
            </p:cNvSpPr>
            <p:nvPr/>
          </p:nvSpPr>
          <p:spPr bwMode="auto">
            <a:xfrm>
              <a:off x="3455933" y="1217456"/>
              <a:ext cx="84270" cy="46175"/>
            </a:xfrm>
            <a:custGeom>
              <a:avLst/>
              <a:gdLst>
                <a:gd name="T0" fmla="*/ 29 w 31"/>
                <a:gd name="T1" fmla="*/ 12 h 17"/>
                <a:gd name="T2" fmla="*/ 18 w 31"/>
                <a:gd name="T3" fmla="*/ 15 h 17"/>
                <a:gd name="T4" fmla="*/ 3 w 31"/>
                <a:gd name="T5" fmla="*/ 15 h 17"/>
                <a:gd name="T6" fmla="*/ 0 w 31"/>
                <a:gd name="T7" fmla="*/ 12 h 17"/>
                <a:gd name="T8" fmla="*/ 23 w 31"/>
                <a:gd name="T9" fmla="*/ 1 h 17"/>
                <a:gd name="T10" fmla="*/ 28 w 31"/>
                <a:gd name="T11" fmla="*/ 4 h 17"/>
                <a:gd name="T12" fmla="*/ 25 w 31"/>
                <a:gd name="T13" fmla="*/ 5 h 17"/>
                <a:gd name="T14" fmla="*/ 29 w 31"/>
                <a:gd name="T15" fmla="*/ 1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7">
                  <a:moveTo>
                    <a:pt x="29" y="12"/>
                  </a:moveTo>
                  <a:cubicBezTo>
                    <a:pt x="25" y="13"/>
                    <a:pt x="18" y="11"/>
                    <a:pt x="18" y="15"/>
                  </a:cubicBezTo>
                  <a:cubicBezTo>
                    <a:pt x="15" y="13"/>
                    <a:pt x="9" y="17"/>
                    <a:pt x="3" y="15"/>
                  </a:cubicBezTo>
                  <a:cubicBezTo>
                    <a:pt x="3" y="13"/>
                    <a:pt x="2" y="13"/>
                    <a:pt x="0" y="12"/>
                  </a:cubicBezTo>
                  <a:cubicBezTo>
                    <a:pt x="3" y="4"/>
                    <a:pt x="11" y="0"/>
                    <a:pt x="23" y="1"/>
                  </a:cubicBezTo>
                  <a:cubicBezTo>
                    <a:pt x="22" y="5"/>
                    <a:pt x="27" y="2"/>
                    <a:pt x="28" y="4"/>
                  </a:cubicBezTo>
                  <a:cubicBezTo>
                    <a:pt x="29" y="5"/>
                    <a:pt x="25" y="5"/>
                    <a:pt x="25" y="5"/>
                  </a:cubicBezTo>
                  <a:cubicBezTo>
                    <a:pt x="25" y="7"/>
                    <a:pt x="31" y="6"/>
                    <a:pt x="29" y="1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5" name="Freeform 8">
              <a:extLst>
                <a:ext uri="{FF2B5EF4-FFF2-40B4-BE49-F238E27FC236}">
                  <a16:creationId xmlns:a16="http://schemas.microsoft.com/office/drawing/2014/main" id="{15139A04-A7E9-4F06-A6FA-46B3CB82A105}"/>
                </a:ext>
              </a:extLst>
            </p:cNvPr>
            <p:cNvSpPr>
              <a:spLocks/>
            </p:cNvSpPr>
            <p:nvPr/>
          </p:nvSpPr>
          <p:spPr bwMode="auto">
            <a:xfrm>
              <a:off x="2973405" y="1222073"/>
              <a:ext cx="40403" cy="25396"/>
            </a:xfrm>
            <a:custGeom>
              <a:avLst/>
              <a:gdLst>
                <a:gd name="T0" fmla="*/ 15 w 15"/>
                <a:gd name="T1" fmla="*/ 2 h 9"/>
                <a:gd name="T2" fmla="*/ 14 w 15"/>
                <a:gd name="T3" fmla="*/ 7 h 9"/>
                <a:gd name="T4" fmla="*/ 8 w 15"/>
                <a:gd name="T5" fmla="*/ 9 h 9"/>
                <a:gd name="T6" fmla="*/ 0 w 15"/>
                <a:gd name="T7" fmla="*/ 5 h 9"/>
                <a:gd name="T8" fmla="*/ 9 w 15"/>
                <a:gd name="T9" fmla="*/ 5 h 9"/>
                <a:gd name="T10" fmla="*/ 15 w 15"/>
                <a:gd name="T11" fmla="*/ 2 h 9"/>
              </a:gdLst>
              <a:ahLst/>
              <a:cxnLst>
                <a:cxn ang="0">
                  <a:pos x="T0" y="T1"/>
                </a:cxn>
                <a:cxn ang="0">
                  <a:pos x="T2" y="T3"/>
                </a:cxn>
                <a:cxn ang="0">
                  <a:pos x="T4" y="T5"/>
                </a:cxn>
                <a:cxn ang="0">
                  <a:pos x="T6" y="T7"/>
                </a:cxn>
                <a:cxn ang="0">
                  <a:pos x="T8" y="T9"/>
                </a:cxn>
                <a:cxn ang="0">
                  <a:pos x="T10" y="T11"/>
                </a:cxn>
              </a:cxnLst>
              <a:rect l="0" t="0" r="r" b="b"/>
              <a:pathLst>
                <a:path w="15" h="9">
                  <a:moveTo>
                    <a:pt x="15" y="2"/>
                  </a:moveTo>
                  <a:cubicBezTo>
                    <a:pt x="14" y="3"/>
                    <a:pt x="14" y="5"/>
                    <a:pt x="14" y="7"/>
                  </a:cubicBezTo>
                  <a:cubicBezTo>
                    <a:pt x="11" y="7"/>
                    <a:pt x="10" y="8"/>
                    <a:pt x="8" y="9"/>
                  </a:cubicBezTo>
                  <a:cubicBezTo>
                    <a:pt x="5" y="8"/>
                    <a:pt x="0" y="9"/>
                    <a:pt x="0" y="5"/>
                  </a:cubicBezTo>
                  <a:cubicBezTo>
                    <a:pt x="5" y="5"/>
                    <a:pt x="6" y="1"/>
                    <a:pt x="9" y="5"/>
                  </a:cubicBezTo>
                  <a:cubicBezTo>
                    <a:pt x="12" y="4"/>
                    <a:pt x="11" y="0"/>
                    <a:pt x="15"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6" name="Freeform 9">
              <a:extLst>
                <a:ext uri="{FF2B5EF4-FFF2-40B4-BE49-F238E27FC236}">
                  <a16:creationId xmlns:a16="http://schemas.microsoft.com/office/drawing/2014/main" id="{3B7890D9-4F8C-44E0-AB3A-F33F942B8F6B}"/>
                </a:ext>
              </a:extLst>
            </p:cNvPr>
            <p:cNvSpPr>
              <a:spLocks/>
            </p:cNvSpPr>
            <p:nvPr/>
          </p:nvSpPr>
          <p:spPr bwMode="auto">
            <a:xfrm>
              <a:off x="2713671" y="1235925"/>
              <a:ext cx="51947" cy="27705"/>
            </a:xfrm>
            <a:custGeom>
              <a:avLst/>
              <a:gdLst>
                <a:gd name="T0" fmla="*/ 18 w 19"/>
                <a:gd name="T1" fmla="*/ 0 h 10"/>
                <a:gd name="T2" fmla="*/ 15 w 19"/>
                <a:gd name="T3" fmla="*/ 4 h 10"/>
                <a:gd name="T4" fmla="*/ 11 w 19"/>
                <a:gd name="T5" fmla="*/ 8 h 10"/>
                <a:gd name="T6" fmla="*/ 8 w 19"/>
                <a:gd name="T7" fmla="*/ 5 h 10"/>
                <a:gd name="T8" fmla="*/ 3 w 19"/>
                <a:gd name="T9" fmla="*/ 7 h 10"/>
                <a:gd name="T10" fmla="*/ 1 w 19"/>
                <a:gd name="T11" fmla="*/ 4 h 10"/>
                <a:gd name="T12" fmla="*/ 8 w 19"/>
                <a:gd name="T13" fmla="*/ 2 h 10"/>
                <a:gd name="T14" fmla="*/ 8 w 19"/>
                <a:gd name="T15" fmla="*/ 1 h 10"/>
                <a:gd name="T16" fmla="*/ 18 w 1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18" y="0"/>
                  </a:moveTo>
                  <a:cubicBezTo>
                    <a:pt x="19" y="3"/>
                    <a:pt x="15" y="2"/>
                    <a:pt x="15" y="4"/>
                  </a:cubicBezTo>
                  <a:cubicBezTo>
                    <a:pt x="15" y="5"/>
                    <a:pt x="13" y="8"/>
                    <a:pt x="11" y="8"/>
                  </a:cubicBezTo>
                  <a:cubicBezTo>
                    <a:pt x="8" y="10"/>
                    <a:pt x="9" y="6"/>
                    <a:pt x="8" y="5"/>
                  </a:cubicBezTo>
                  <a:cubicBezTo>
                    <a:pt x="7" y="5"/>
                    <a:pt x="5" y="7"/>
                    <a:pt x="3" y="7"/>
                  </a:cubicBezTo>
                  <a:cubicBezTo>
                    <a:pt x="3" y="7"/>
                    <a:pt x="2" y="3"/>
                    <a:pt x="1" y="4"/>
                  </a:cubicBezTo>
                  <a:cubicBezTo>
                    <a:pt x="0" y="0"/>
                    <a:pt x="6" y="4"/>
                    <a:pt x="8" y="2"/>
                  </a:cubicBezTo>
                  <a:cubicBezTo>
                    <a:pt x="8" y="2"/>
                    <a:pt x="8" y="1"/>
                    <a:pt x="8" y="1"/>
                  </a:cubicBezTo>
                  <a:cubicBezTo>
                    <a:pt x="12" y="0"/>
                    <a:pt x="13" y="1"/>
                    <a:pt x="1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7" name="Freeform 10">
              <a:extLst>
                <a:ext uri="{FF2B5EF4-FFF2-40B4-BE49-F238E27FC236}">
                  <a16:creationId xmlns:a16="http://schemas.microsoft.com/office/drawing/2014/main" id="{8E79AE9B-3E51-4395-A706-6E8CB95B4A3A}"/>
                </a:ext>
              </a:extLst>
            </p:cNvPr>
            <p:cNvSpPr>
              <a:spLocks/>
            </p:cNvSpPr>
            <p:nvPr/>
          </p:nvSpPr>
          <p:spPr bwMode="auto">
            <a:xfrm>
              <a:off x="2923767" y="1233617"/>
              <a:ext cx="41557" cy="13852"/>
            </a:xfrm>
            <a:custGeom>
              <a:avLst/>
              <a:gdLst>
                <a:gd name="T0" fmla="*/ 14 w 15"/>
                <a:gd name="T1" fmla="*/ 5 h 5"/>
                <a:gd name="T2" fmla="*/ 2 w 15"/>
                <a:gd name="T3" fmla="*/ 5 h 5"/>
                <a:gd name="T4" fmla="*/ 6 w 15"/>
                <a:gd name="T5" fmla="*/ 1 h 5"/>
                <a:gd name="T6" fmla="*/ 14 w 15"/>
                <a:gd name="T7" fmla="*/ 5 h 5"/>
              </a:gdLst>
              <a:ahLst/>
              <a:cxnLst>
                <a:cxn ang="0">
                  <a:pos x="T0" y="T1"/>
                </a:cxn>
                <a:cxn ang="0">
                  <a:pos x="T2" y="T3"/>
                </a:cxn>
                <a:cxn ang="0">
                  <a:pos x="T4" y="T5"/>
                </a:cxn>
                <a:cxn ang="0">
                  <a:pos x="T6" y="T7"/>
                </a:cxn>
              </a:cxnLst>
              <a:rect l="0" t="0" r="r" b="b"/>
              <a:pathLst>
                <a:path w="15" h="5">
                  <a:moveTo>
                    <a:pt x="14" y="5"/>
                  </a:moveTo>
                  <a:cubicBezTo>
                    <a:pt x="10" y="5"/>
                    <a:pt x="6" y="5"/>
                    <a:pt x="2" y="5"/>
                  </a:cubicBezTo>
                  <a:cubicBezTo>
                    <a:pt x="0" y="0"/>
                    <a:pt x="7" y="4"/>
                    <a:pt x="6" y="1"/>
                  </a:cubicBezTo>
                  <a:cubicBezTo>
                    <a:pt x="8" y="3"/>
                    <a:pt x="15" y="0"/>
                    <a:pt x="14"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8" name="Freeform 11">
              <a:extLst>
                <a:ext uri="{FF2B5EF4-FFF2-40B4-BE49-F238E27FC236}">
                  <a16:creationId xmlns:a16="http://schemas.microsoft.com/office/drawing/2014/main" id="{A740DEC9-AE2E-4559-8DD6-D3B92FB33832}"/>
                </a:ext>
              </a:extLst>
            </p:cNvPr>
            <p:cNvSpPr>
              <a:spLocks/>
            </p:cNvSpPr>
            <p:nvPr/>
          </p:nvSpPr>
          <p:spPr bwMode="auto">
            <a:xfrm>
              <a:off x="2861431" y="1249778"/>
              <a:ext cx="51947" cy="19625"/>
            </a:xfrm>
            <a:custGeom>
              <a:avLst/>
              <a:gdLst>
                <a:gd name="T0" fmla="*/ 13 w 19"/>
                <a:gd name="T1" fmla="*/ 0 h 7"/>
                <a:gd name="T2" fmla="*/ 13 w 19"/>
                <a:gd name="T3" fmla="*/ 6 h 7"/>
                <a:gd name="T4" fmla="*/ 0 w 19"/>
                <a:gd name="T5" fmla="*/ 5 h 7"/>
                <a:gd name="T6" fmla="*/ 13 w 19"/>
                <a:gd name="T7" fmla="*/ 0 h 7"/>
              </a:gdLst>
              <a:ahLst/>
              <a:cxnLst>
                <a:cxn ang="0">
                  <a:pos x="T0" y="T1"/>
                </a:cxn>
                <a:cxn ang="0">
                  <a:pos x="T2" y="T3"/>
                </a:cxn>
                <a:cxn ang="0">
                  <a:pos x="T4" y="T5"/>
                </a:cxn>
                <a:cxn ang="0">
                  <a:pos x="T6" y="T7"/>
                </a:cxn>
              </a:cxnLst>
              <a:rect l="0" t="0" r="r" b="b"/>
              <a:pathLst>
                <a:path w="19" h="7">
                  <a:moveTo>
                    <a:pt x="13" y="0"/>
                  </a:moveTo>
                  <a:cubicBezTo>
                    <a:pt x="19" y="3"/>
                    <a:pt x="13" y="2"/>
                    <a:pt x="13" y="6"/>
                  </a:cubicBezTo>
                  <a:cubicBezTo>
                    <a:pt x="9" y="6"/>
                    <a:pt x="2" y="7"/>
                    <a:pt x="0" y="5"/>
                  </a:cubicBezTo>
                  <a:cubicBezTo>
                    <a:pt x="2" y="1"/>
                    <a:pt x="10" y="4"/>
                    <a:pt x="1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9" name="Freeform 12">
              <a:extLst>
                <a:ext uri="{FF2B5EF4-FFF2-40B4-BE49-F238E27FC236}">
                  <a16:creationId xmlns:a16="http://schemas.microsoft.com/office/drawing/2014/main" id="{A50FBA9F-5A11-4D40-874C-990381672747}"/>
                </a:ext>
              </a:extLst>
            </p:cNvPr>
            <p:cNvSpPr>
              <a:spLocks/>
            </p:cNvSpPr>
            <p:nvPr/>
          </p:nvSpPr>
          <p:spPr bwMode="auto">
            <a:xfrm>
              <a:off x="6320166" y="1265939"/>
              <a:ext cx="25396" cy="16161"/>
            </a:xfrm>
            <a:custGeom>
              <a:avLst/>
              <a:gdLst>
                <a:gd name="T0" fmla="*/ 0 w 9"/>
                <a:gd name="T1" fmla="*/ 0 h 6"/>
                <a:gd name="T2" fmla="*/ 8 w 9"/>
                <a:gd name="T3" fmla="*/ 6 h 6"/>
                <a:gd name="T4" fmla="*/ 0 w 9"/>
                <a:gd name="T5" fmla="*/ 0 h 6"/>
              </a:gdLst>
              <a:ahLst/>
              <a:cxnLst>
                <a:cxn ang="0">
                  <a:pos x="T0" y="T1"/>
                </a:cxn>
                <a:cxn ang="0">
                  <a:pos x="T2" y="T3"/>
                </a:cxn>
                <a:cxn ang="0">
                  <a:pos x="T4" y="T5"/>
                </a:cxn>
              </a:cxnLst>
              <a:rect l="0" t="0" r="r" b="b"/>
              <a:pathLst>
                <a:path w="9" h="6">
                  <a:moveTo>
                    <a:pt x="0" y="0"/>
                  </a:moveTo>
                  <a:cubicBezTo>
                    <a:pt x="5" y="0"/>
                    <a:pt x="9" y="1"/>
                    <a:pt x="8" y="6"/>
                  </a:cubicBezTo>
                  <a:cubicBezTo>
                    <a:pt x="6" y="4"/>
                    <a:pt x="0" y="5"/>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10" name="Freeform 13">
              <a:extLst>
                <a:ext uri="{FF2B5EF4-FFF2-40B4-BE49-F238E27FC236}">
                  <a16:creationId xmlns:a16="http://schemas.microsoft.com/office/drawing/2014/main" id="{71EEB6CC-E892-405E-B549-F645C325F0E5}"/>
                </a:ext>
              </a:extLst>
            </p:cNvPr>
            <p:cNvSpPr>
              <a:spLocks/>
            </p:cNvSpPr>
            <p:nvPr/>
          </p:nvSpPr>
          <p:spPr bwMode="auto">
            <a:xfrm>
              <a:off x="3482484" y="1263630"/>
              <a:ext cx="95813" cy="48484"/>
            </a:xfrm>
            <a:custGeom>
              <a:avLst/>
              <a:gdLst>
                <a:gd name="T0" fmla="*/ 31 w 35"/>
                <a:gd name="T1" fmla="*/ 4 h 18"/>
                <a:gd name="T2" fmla="*/ 34 w 35"/>
                <a:gd name="T3" fmla="*/ 12 h 18"/>
                <a:gd name="T4" fmla="*/ 19 w 35"/>
                <a:gd name="T5" fmla="*/ 16 h 18"/>
                <a:gd name="T6" fmla="*/ 16 w 35"/>
                <a:gd name="T7" fmla="*/ 15 h 18"/>
                <a:gd name="T8" fmla="*/ 10 w 35"/>
                <a:gd name="T9" fmla="*/ 15 h 18"/>
                <a:gd name="T10" fmla="*/ 10 w 35"/>
                <a:gd name="T11" fmla="*/ 12 h 18"/>
                <a:gd name="T12" fmla="*/ 6 w 35"/>
                <a:gd name="T13" fmla="*/ 13 h 18"/>
                <a:gd name="T14" fmla="*/ 8 w 35"/>
                <a:gd name="T15" fmla="*/ 10 h 18"/>
                <a:gd name="T16" fmla="*/ 2 w 35"/>
                <a:gd name="T17" fmla="*/ 9 h 18"/>
                <a:gd name="T18" fmla="*/ 5 w 35"/>
                <a:gd name="T19" fmla="*/ 6 h 18"/>
                <a:gd name="T20" fmla="*/ 9 w 35"/>
                <a:gd name="T21" fmla="*/ 3 h 18"/>
                <a:gd name="T22" fmla="*/ 22 w 35"/>
                <a:gd name="T23" fmla="*/ 1 h 18"/>
                <a:gd name="T24" fmla="*/ 22 w 35"/>
                <a:gd name="T25" fmla="*/ 4 h 18"/>
                <a:gd name="T26" fmla="*/ 31 w 35"/>
                <a:gd name="T2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8">
                  <a:moveTo>
                    <a:pt x="31" y="4"/>
                  </a:moveTo>
                  <a:cubicBezTo>
                    <a:pt x="30" y="9"/>
                    <a:pt x="26" y="12"/>
                    <a:pt x="34" y="12"/>
                  </a:cubicBezTo>
                  <a:cubicBezTo>
                    <a:pt x="35" y="18"/>
                    <a:pt x="25" y="17"/>
                    <a:pt x="19" y="16"/>
                  </a:cubicBezTo>
                  <a:cubicBezTo>
                    <a:pt x="17" y="16"/>
                    <a:pt x="18" y="16"/>
                    <a:pt x="16" y="15"/>
                  </a:cubicBezTo>
                  <a:cubicBezTo>
                    <a:pt x="13" y="12"/>
                    <a:pt x="14" y="17"/>
                    <a:pt x="10" y="15"/>
                  </a:cubicBezTo>
                  <a:cubicBezTo>
                    <a:pt x="10" y="15"/>
                    <a:pt x="11" y="12"/>
                    <a:pt x="10" y="12"/>
                  </a:cubicBezTo>
                  <a:cubicBezTo>
                    <a:pt x="10" y="11"/>
                    <a:pt x="8" y="14"/>
                    <a:pt x="6" y="13"/>
                  </a:cubicBezTo>
                  <a:cubicBezTo>
                    <a:pt x="6" y="13"/>
                    <a:pt x="8" y="11"/>
                    <a:pt x="8" y="10"/>
                  </a:cubicBezTo>
                  <a:cubicBezTo>
                    <a:pt x="7" y="9"/>
                    <a:pt x="1" y="12"/>
                    <a:pt x="2" y="9"/>
                  </a:cubicBezTo>
                  <a:cubicBezTo>
                    <a:pt x="0" y="6"/>
                    <a:pt x="3" y="7"/>
                    <a:pt x="5" y="6"/>
                  </a:cubicBezTo>
                  <a:cubicBezTo>
                    <a:pt x="6" y="4"/>
                    <a:pt x="6" y="4"/>
                    <a:pt x="9" y="3"/>
                  </a:cubicBezTo>
                  <a:cubicBezTo>
                    <a:pt x="10" y="3"/>
                    <a:pt x="17" y="0"/>
                    <a:pt x="22" y="1"/>
                  </a:cubicBezTo>
                  <a:cubicBezTo>
                    <a:pt x="23" y="1"/>
                    <a:pt x="22" y="4"/>
                    <a:pt x="22" y="4"/>
                  </a:cubicBezTo>
                  <a:cubicBezTo>
                    <a:pt x="24" y="6"/>
                    <a:pt x="30" y="3"/>
                    <a:pt x="31"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11" name="Freeform 14">
              <a:extLst>
                <a:ext uri="{FF2B5EF4-FFF2-40B4-BE49-F238E27FC236}">
                  <a16:creationId xmlns:a16="http://schemas.microsoft.com/office/drawing/2014/main" id="{1F1510CE-17A2-482C-BB74-FCFFA9B2ADA8}"/>
                </a:ext>
              </a:extLst>
            </p:cNvPr>
            <p:cNvSpPr>
              <a:spLocks/>
            </p:cNvSpPr>
            <p:nvPr/>
          </p:nvSpPr>
          <p:spPr bwMode="auto">
            <a:xfrm>
              <a:off x="3447852" y="1265939"/>
              <a:ext cx="34631" cy="24242"/>
            </a:xfrm>
            <a:custGeom>
              <a:avLst/>
              <a:gdLst>
                <a:gd name="T0" fmla="*/ 13 w 13"/>
                <a:gd name="T1" fmla="*/ 5 h 9"/>
                <a:gd name="T2" fmla="*/ 9 w 13"/>
                <a:gd name="T3" fmla="*/ 5 h 9"/>
                <a:gd name="T4" fmla="*/ 7 w 13"/>
                <a:gd name="T5" fmla="*/ 8 h 9"/>
                <a:gd name="T6" fmla="*/ 0 w 13"/>
                <a:gd name="T7" fmla="*/ 5 h 9"/>
                <a:gd name="T8" fmla="*/ 13 w 13"/>
                <a:gd name="T9" fmla="*/ 5 h 9"/>
              </a:gdLst>
              <a:ahLst/>
              <a:cxnLst>
                <a:cxn ang="0">
                  <a:pos x="T0" y="T1"/>
                </a:cxn>
                <a:cxn ang="0">
                  <a:pos x="T2" y="T3"/>
                </a:cxn>
                <a:cxn ang="0">
                  <a:pos x="T4" y="T5"/>
                </a:cxn>
                <a:cxn ang="0">
                  <a:pos x="T6" y="T7"/>
                </a:cxn>
                <a:cxn ang="0">
                  <a:pos x="T8" y="T9"/>
                </a:cxn>
              </a:cxnLst>
              <a:rect l="0" t="0" r="r" b="b"/>
              <a:pathLst>
                <a:path w="13" h="9">
                  <a:moveTo>
                    <a:pt x="13" y="5"/>
                  </a:moveTo>
                  <a:cubicBezTo>
                    <a:pt x="12" y="7"/>
                    <a:pt x="10" y="5"/>
                    <a:pt x="9" y="5"/>
                  </a:cubicBezTo>
                  <a:cubicBezTo>
                    <a:pt x="7" y="5"/>
                    <a:pt x="7" y="7"/>
                    <a:pt x="7" y="8"/>
                  </a:cubicBezTo>
                  <a:cubicBezTo>
                    <a:pt x="3" y="9"/>
                    <a:pt x="4" y="4"/>
                    <a:pt x="0" y="5"/>
                  </a:cubicBezTo>
                  <a:cubicBezTo>
                    <a:pt x="2" y="0"/>
                    <a:pt x="9" y="3"/>
                    <a:pt x="13"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12" name="Freeform 15">
              <a:extLst>
                <a:ext uri="{FF2B5EF4-FFF2-40B4-BE49-F238E27FC236}">
                  <a16:creationId xmlns:a16="http://schemas.microsoft.com/office/drawing/2014/main" id="{386314B7-FDB7-4DCD-9F8D-F171D1647D63}"/>
                </a:ext>
              </a:extLst>
            </p:cNvPr>
            <p:cNvSpPr>
              <a:spLocks/>
            </p:cNvSpPr>
            <p:nvPr/>
          </p:nvSpPr>
          <p:spPr bwMode="auto">
            <a:xfrm>
              <a:off x="6235897" y="1293644"/>
              <a:ext cx="95813" cy="51947"/>
            </a:xfrm>
            <a:custGeom>
              <a:avLst/>
              <a:gdLst>
                <a:gd name="T0" fmla="*/ 25 w 35"/>
                <a:gd name="T1" fmla="*/ 5 h 19"/>
                <a:gd name="T2" fmla="*/ 30 w 35"/>
                <a:gd name="T3" fmla="*/ 11 h 19"/>
                <a:gd name="T4" fmla="*/ 34 w 35"/>
                <a:gd name="T5" fmla="*/ 19 h 19"/>
                <a:gd name="T6" fmla="*/ 30 w 35"/>
                <a:gd name="T7" fmla="*/ 19 h 19"/>
                <a:gd name="T8" fmla="*/ 30 w 35"/>
                <a:gd name="T9" fmla="*/ 16 h 19"/>
                <a:gd name="T10" fmla="*/ 27 w 35"/>
                <a:gd name="T11" fmla="*/ 14 h 19"/>
                <a:gd name="T12" fmla="*/ 8 w 35"/>
                <a:gd name="T13" fmla="*/ 13 h 19"/>
                <a:gd name="T14" fmla="*/ 12 w 35"/>
                <a:gd name="T15" fmla="*/ 10 h 19"/>
                <a:gd name="T16" fmla="*/ 9 w 35"/>
                <a:gd name="T17" fmla="*/ 7 h 19"/>
                <a:gd name="T18" fmla="*/ 0 w 35"/>
                <a:gd name="T19" fmla="*/ 2 h 19"/>
                <a:gd name="T20" fmla="*/ 12 w 35"/>
                <a:gd name="T21" fmla="*/ 2 h 19"/>
                <a:gd name="T22" fmla="*/ 15 w 35"/>
                <a:gd name="T23" fmla="*/ 5 h 19"/>
                <a:gd name="T24" fmla="*/ 21 w 35"/>
                <a:gd name="T25" fmla="*/ 5 h 19"/>
                <a:gd name="T26" fmla="*/ 25 w 35"/>
                <a:gd name="T2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9">
                  <a:moveTo>
                    <a:pt x="25" y="5"/>
                  </a:moveTo>
                  <a:cubicBezTo>
                    <a:pt x="27" y="7"/>
                    <a:pt x="28" y="9"/>
                    <a:pt x="30" y="11"/>
                  </a:cubicBezTo>
                  <a:cubicBezTo>
                    <a:pt x="31" y="13"/>
                    <a:pt x="35" y="15"/>
                    <a:pt x="34" y="19"/>
                  </a:cubicBezTo>
                  <a:cubicBezTo>
                    <a:pt x="33" y="18"/>
                    <a:pt x="30" y="19"/>
                    <a:pt x="30" y="19"/>
                  </a:cubicBezTo>
                  <a:cubicBezTo>
                    <a:pt x="29" y="18"/>
                    <a:pt x="30" y="16"/>
                    <a:pt x="30" y="16"/>
                  </a:cubicBezTo>
                  <a:cubicBezTo>
                    <a:pt x="29" y="15"/>
                    <a:pt x="26" y="18"/>
                    <a:pt x="27" y="14"/>
                  </a:cubicBezTo>
                  <a:cubicBezTo>
                    <a:pt x="18" y="14"/>
                    <a:pt x="12" y="14"/>
                    <a:pt x="8" y="13"/>
                  </a:cubicBezTo>
                  <a:cubicBezTo>
                    <a:pt x="7" y="9"/>
                    <a:pt x="10" y="10"/>
                    <a:pt x="12" y="10"/>
                  </a:cubicBezTo>
                  <a:cubicBezTo>
                    <a:pt x="12" y="8"/>
                    <a:pt x="9" y="9"/>
                    <a:pt x="9" y="7"/>
                  </a:cubicBezTo>
                  <a:cubicBezTo>
                    <a:pt x="3" y="5"/>
                    <a:pt x="1" y="9"/>
                    <a:pt x="0" y="2"/>
                  </a:cubicBezTo>
                  <a:cubicBezTo>
                    <a:pt x="4" y="0"/>
                    <a:pt x="8" y="1"/>
                    <a:pt x="12" y="2"/>
                  </a:cubicBezTo>
                  <a:cubicBezTo>
                    <a:pt x="14" y="3"/>
                    <a:pt x="15" y="3"/>
                    <a:pt x="15" y="5"/>
                  </a:cubicBezTo>
                  <a:cubicBezTo>
                    <a:pt x="17" y="7"/>
                    <a:pt x="21" y="1"/>
                    <a:pt x="21" y="5"/>
                  </a:cubicBezTo>
                  <a:cubicBezTo>
                    <a:pt x="21" y="7"/>
                    <a:pt x="26" y="7"/>
                    <a:pt x="25"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13" name="Freeform 16">
              <a:extLst>
                <a:ext uri="{FF2B5EF4-FFF2-40B4-BE49-F238E27FC236}">
                  <a16:creationId xmlns:a16="http://schemas.microsoft.com/office/drawing/2014/main" id="{8A9E13A3-ABBE-424D-82E1-5CE2EE9FD047}"/>
                </a:ext>
              </a:extLst>
            </p:cNvPr>
            <p:cNvSpPr>
              <a:spLocks/>
            </p:cNvSpPr>
            <p:nvPr/>
          </p:nvSpPr>
          <p:spPr bwMode="auto">
            <a:xfrm>
              <a:off x="3580605" y="1293644"/>
              <a:ext cx="95813" cy="48484"/>
            </a:xfrm>
            <a:custGeom>
              <a:avLst/>
              <a:gdLst>
                <a:gd name="T0" fmla="*/ 14 w 35"/>
                <a:gd name="T1" fmla="*/ 1 h 18"/>
                <a:gd name="T2" fmla="*/ 20 w 35"/>
                <a:gd name="T3" fmla="*/ 5 h 18"/>
                <a:gd name="T4" fmla="*/ 22 w 35"/>
                <a:gd name="T5" fmla="*/ 2 h 18"/>
                <a:gd name="T6" fmla="*/ 25 w 35"/>
                <a:gd name="T7" fmla="*/ 5 h 18"/>
                <a:gd name="T8" fmla="*/ 28 w 35"/>
                <a:gd name="T9" fmla="*/ 5 h 18"/>
                <a:gd name="T10" fmla="*/ 28 w 35"/>
                <a:gd name="T11" fmla="*/ 7 h 18"/>
                <a:gd name="T12" fmla="*/ 34 w 35"/>
                <a:gd name="T13" fmla="*/ 8 h 18"/>
                <a:gd name="T14" fmla="*/ 23 w 35"/>
                <a:gd name="T15" fmla="*/ 11 h 18"/>
                <a:gd name="T16" fmla="*/ 22 w 35"/>
                <a:gd name="T17" fmla="*/ 14 h 18"/>
                <a:gd name="T18" fmla="*/ 9 w 35"/>
                <a:gd name="T19" fmla="*/ 14 h 18"/>
                <a:gd name="T20" fmla="*/ 7 w 35"/>
                <a:gd name="T21" fmla="*/ 17 h 18"/>
                <a:gd name="T22" fmla="*/ 1 w 35"/>
                <a:gd name="T23" fmla="*/ 16 h 18"/>
                <a:gd name="T24" fmla="*/ 1 w 35"/>
                <a:gd name="T25" fmla="*/ 11 h 18"/>
                <a:gd name="T26" fmla="*/ 4 w 35"/>
                <a:gd name="T27" fmla="*/ 11 h 18"/>
                <a:gd name="T28" fmla="*/ 6 w 35"/>
                <a:gd name="T29" fmla="*/ 7 h 18"/>
                <a:gd name="T30" fmla="*/ 9 w 35"/>
                <a:gd name="T31" fmla="*/ 7 h 18"/>
                <a:gd name="T32" fmla="*/ 14 w 35"/>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18">
                  <a:moveTo>
                    <a:pt x="14" y="1"/>
                  </a:moveTo>
                  <a:cubicBezTo>
                    <a:pt x="16" y="3"/>
                    <a:pt x="22" y="0"/>
                    <a:pt x="20" y="5"/>
                  </a:cubicBezTo>
                  <a:cubicBezTo>
                    <a:pt x="22" y="6"/>
                    <a:pt x="22" y="2"/>
                    <a:pt x="22" y="2"/>
                  </a:cubicBezTo>
                  <a:cubicBezTo>
                    <a:pt x="24" y="2"/>
                    <a:pt x="24" y="4"/>
                    <a:pt x="25" y="5"/>
                  </a:cubicBezTo>
                  <a:cubicBezTo>
                    <a:pt x="25" y="6"/>
                    <a:pt x="27" y="5"/>
                    <a:pt x="28" y="5"/>
                  </a:cubicBezTo>
                  <a:cubicBezTo>
                    <a:pt x="28" y="5"/>
                    <a:pt x="28" y="7"/>
                    <a:pt x="28" y="7"/>
                  </a:cubicBezTo>
                  <a:cubicBezTo>
                    <a:pt x="30" y="7"/>
                    <a:pt x="34" y="5"/>
                    <a:pt x="34" y="8"/>
                  </a:cubicBezTo>
                  <a:cubicBezTo>
                    <a:pt x="35" y="14"/>
                    <a:pt x="27" y="10"/>
                    <a:pt x="23" y="11"/>
                  </a:cubicBezTo>
                  <a:cubicBezTo>
                    <a:pt x="22" y="11"/>
                    <a:pt x="23" y="14"/>
                    <a:pt x="22" y="14"/>
                  </a:cubicBezTo>
                  <a:cubicBezTo>
                    <a:pt x="19" y="16"/>
                    <a:pt x="10" y="15"/>
                    <a:pt x="9" y="14"/>
                  </a:cubicBezTo>
                  <a:cubicBezTo>
                    <a:pt x="7" y="14"/>
                    <a:pt x="7" y="16"/>
                    <a:pt x="7" y="17"/>
                  </a:cubicBezTo>
                  <a:cubicBezTo>
                    <a:pt x="4" y="14"/>
                    <a:pt x="4" y="18"/>
                    <a:pt x="1" y="16"/>
                  </a:cubicBezTo>
                  <a:cubicBezTo>
                    <a:pt x="2" y="15"/>
                    <a:pt x="0" y="12"/>
                    <a:pt x="1" y="11"/>
                  </a:cubicBezTo>
                  <a:cubicBezTo>
                    <a:pt x="2" y="11"/>
                    <a:pt x="4" y="12"/>
                    <a:pt x="4" y="11"/>
                  </a:cubicBezTo>
                  <a:cubicBezTo>
                    <a:pt x="5" y="10"/>
                    <a:pt x="4" y="8"/>
                    <a:pt x="6" y="7"/>
                  </a:cubicBezTo>
                  <a:cubicBezTo>
                    <a:pt x="6" y="6"/>
                    <a:pt x="8" y="7"/>
                    <a:pt x="9" y="7"/>
                  </a:cubicBezTo>
                  <a:cubicBezTo>
                    <a:pt x="10" y="5"/>
                    <a:pt x="12" y="4"/>
                    <a:pt x="14"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14" name="Freeform 17">
              <a:extLst>
                <a:ext uri="{FF2B5EF4-FFF2-40B4-BE49-F238E27FC236}">
                  <a16:creationId xmlns:a16="http://schemas.microsoft.com/office/drawing/2014/main" id="{EA7D86A7-9728-4AA9-9EDF-D93C0B0D935C}"/>
                </a:ext>
              </a:extLst>
            </p:cNvPr>
            <p:cNvSpPr>
              <a:spLocks/>
            </p:cNvSpPr>
            <p:nvPr/>
          </p:nvSpPr>
          <p:spPr bwMode="auto">
            <a:xfrm>
              <a:off x="6069667" y="1328275"/>
              <a:ext cx="16161" cy="27705"/>
            </a:xfrm>
            <a:custGeom>
              <a:avLst/>
              <a:gdLst>
                <a:gd name="T0" fmla="*/ 6 w 6"/>
                <a:gd name="T1" fmla="*/ 6 h 10"/>
                <a:gd name="T2" fmla="*/ 6 w 6"/>
                <a:gd name="T3" fmla="*/ 6 h 10"/>
              </a:gdLst>
              <a:ahLst/>
              <a:cxnLst>
                <a:cxn ang="0">
                  <a:pos x="T0" y="T1"/>
                </a:cxn>
                <a:cxn ang="0">
                  <a:pos x="T2" y="T3"/>
                </a:cxn>
              </a:cxnLst>
              <a:rect l="0" t="0" r="r" b="b"/>
              <a:pathLst>
                <a:path w="6" h="10">
                  <a:moveTo>
                    <a:pt x="6" y="6"/>
                  </a:moveTo>
                  <a:cubicBezTo>
                    <a:pt x="3" y="10"/>
                    <a:pt x="0" y="0"/>
                    <a:pt x="6"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15" name="Freeform 18">
              <a:extLst>
                <a:ext uri="{FF2B5EF4-FFF2-40B4-BE49-F238E27FC236}">
                  <a16:creationId xmlns:a16="http://schemas.microsoft.com/office/drawing/2014/main" id="{46282DC0-3848-4084-91B3-8E940EC483BE}"/>
                </a:ext>
              </a:extLst>
            </p:cNvPr>
            <p:cNvSpPr>
              <a:spLocks/>
            </p:cNvSpPr>
            <p:nvPr/>
          </p:nvSpPr>
          <p:spPr bwMode="auto">
            <a:xfrm>
              <a:off x="6107762" y="1334047"/>
              <a:ext cx="51947" cy="33477"/>
            </a:xfrm>
            <a:custGeom>
              <a:avLst/>
              <a:gdLst>
                <a:gd name="T0" fmla="*/ 18 w 19"/>
                <a:gd name="T1" fmla="*/ 4 h 12"/>
                <a:gd name="T2" fmla="*/ 4 w 19"/>
                <a:gd name="T3" fmla="*/ 11 h 12"/>
                <a:gd name="T4" fmla="*/ 0 w 19"/>
                <a:gd name="T5" fmla="*/ 7 h 12"/>
                <a:gd name="T6" fmla="*/ 9 w 19"/>
                <a:gd name="T7" fmla="*/ 4 h 12"/>
                <a:gd name="T8" fmla="*/ 18 w 19"/>
                <a:gd name="T9" fmla="*/ 4 h 12"/>
              </a:gdLst>
              <a:ahLst/>
              <a:cxnLst>
                <a:cxn ang="0">
                  <a:pos x="T0" y="T1"/>
                </a:cxn>
                <a:cxn ang="0">
                  <a:pos x="T2" y="T3"/>
                </a:cxn>
                <a:cxn ang="0">
                  <a:pos x="T4" y="T5"/>
                </a:cxn>
                <a:cxn ang="0">
                  <a:pos x="T6" y="T7"/>
                </a:cxn>
                <a:cxn ang="0">
                  <a:pos x="T8" y="T9"/>
                </a:cxn>
              </a:cxnLst>
              <a:rect l="0" t="0" r="r" b="b"/>
              <a:pathLst>
                <a:path w="19" h="12">
                  <a:moveTo>
                    <a:pt x="18" y="4"/>
                  </a:moveTo>
                  <a:cubicBezTo>
                    <a:pt x="19" y="12"/>
                    <a:pt x="8" y="8"/>
                    <a:pt x="4" y="11"/>
                  </a:cubicBezTo>
                  <a:cubicBezTo>
                    <a:pt x="1" y="11"/>
                    <a:pt x="3" y="6"/>
                    <a:pt x="0" y="7"/>
                  </a:cubicBezTo>
                  <a:cubicBezTo>
                    <a:pt x="0" y="2"/>
                    <a:pt x="8" y="8"/>
                    <a:pt x="9" y="4"/>
                  </a:cubicBezTo>
                  <a:cubicBezTo>
                    <a:pt x="9" y="0"/>
                    <a:pt x="12" y="5"/>
                    <a:pt x="18"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16" name="Freeform 19">
              <a:extLst>
                <a:ext uri="{FF2B5EF4-FFF2-40B4-BE49-F238E27FC236}">
                  <a16:creationId xmlns:a16="http://schemas.microsoft.com/office/drawing/2014/main" id="{E6817EB2-A30F-41D9-AACF-D0FBF6DA8365}"/>
                </a:ext>
              </a:extLst>
            </p:cNvPr>
            <p:cNvSpPr>
              <a:spLocks/>
            </p:cNvSpPr>
            <p:nvPr/>
          </p:nvSpPr>
          <p:spPr bwMode="auto">
            <a:xfrm>
              <a:off x="6394046" y="1339819"/>
              <a:ext cx="46175" cy="24242"/>
            </a:xfrm>
            <a:custGeom>
              <a:avLst/>
              <a:gdLst>
                <a:gd name="T0" fmla="*/ 15 w 17"/>
                <a:gd name="T1" fmla="*/ 3 h 9"/>
                <a:gd name="T2" fmla="*/ 15 w 17"/>
                <a:gd name="T3" fmla="*/ 6 h 9"/>
                <a:gd name="T4" fmla="*/ 10 w 17"/>
                <a:gd name="T5" fmla="*/ 7 h 9"/>
                <a:gd name="T6" fmla="*/ 9 w 17"/>
                <a:gd name="T7" fmla="*/ 9 h 9"/>
                <a:gd name="T8" fmla="*/ 4 w 17"/>
                <a:gd name="T9" fmla="*/ 7 h 9"/>
                <a:gd name="T10" fmla="*/ 3 w 17"/>
                <a:gd name="T11" fmla="*/ 9 h 9"/>
                <a:gd name="T12" fmla="*/ 1 w 17"/>
                <a:gd name="T13" fmla="*/ 7 h 9"/>
                <a:gd name="T14" fmla="*/ 15 w 17"/>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9">
                  <a:moveTo>
                    <a:pt x="15" y="3"/>
                  </a:moveTo>
                  <a:cubicBezTo>
                    <a:pt x="17" y="4"/>
                    <a:pt x="16" y="5"/>
                    <a:pt x="15" y="6"/>
                  </a:cubicBezTo>
                  <a:cubicBezTo>
                    <a:pt x="13" y="7"/>
                    <a:pt x="12" y="7"/>
                    <a:pt x="10" y="7"/>
                  </a:cubicBezTo>
                  <a:cubicBezTo>
                    <a:pt x="9" y="8"/>
                    <a:pt x="9" y="9"/>
                    <a:pt x="9" y="9"/>
                  </a:cubicBezTo>
                  <a:cubicBezTo>
                    <a:pt x="8" y="9"/>
                    <a:pt x="6" y="7"/>
                    <a:pt x="4" y="7"/>
                  </a:cubicBezTo>
                  <a:cubicBezTo>
                    <a:pt x="5" y="7"/>
                    <a:pt x="4" y="9"/>
                    <a:pt x="3" y="9"/>
                  </a:cubicBezTo>
                  <a:cubicBezTo>
                    <a:pt x="2" y="9"/>
                    <a:pt x="2" y="9"/>
                    <a:pt x="1" y="7"/>
                  </a:cubicBezTo>
                  <a:cubicBezTo>
                    <a:pt x="0" y="0"/>
                    <a:pt x="14" y="8"/>
                    <a:pt x="15"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17" name="Freeform 20">
              <a:extLst>
                <a:ext uri="{FF2B5EF4-FFF2-40B4-BE49-F238E27FC236}">
                  <a16:creationId xmlns:a16="http://schemas.microsoft.com/office/drawing/2014/main" id="{54FED4D1-FADB-44EF-BBE4-921A70ECA3CD}"/>
                </a:ext>
              </a:extLst>
            </p:cNvPr>
            <p:cNvSpPr>
              <a:spLocks/>
            </p:cNvSpPr>
            <p:nvPr/>
          </p:nvSpPr>
          <p:spPr bwMode="auto">
            <a:xfrm>
              <a:off x="6222044" y="1350208"/>
              <a:ext cx="27705" cy="13852"/>
            </a:xfrm>
            <a:custGeom>
              <a:avLst/>
              <a:gdLst>
                <a:gd name="T0" fmla="*/ 1 w 10"/>
                <a:gd name="T1" fmla="*/ 3 h 5"/>
                <a:gd name="T2" fmla="*/ 8 w 10"/>
                <a:gd name="T3" fmla="*/ 5 h 5"/>
                <a:gd name="T4" fmla="*/ 1 w 10"/>
                <a:gd name="T5" fmla="*/ 3 h 5"/>
              </a:gdLst>
              <a:ahLst/>
              <a:cxnLst>
                <a:cxn ang="0">
                  <a:pos x="T0" y="T1"/>
                </a:cxn>
                <a:cxn ang="0">
                  <a:pos x="T2" y="T3"/>
                </a:cxn>
                <a:cxn ang="0">
                  <a:pos x="T4" y="T5"/>
                </a:cxn>
              </a:cxnLst>
              <a:rect l="0" t="0" r="r" b="b"/>
              <a:pathLst>
                <a:path w="10" h="5">
                  <a:moveTo>
                    <a:pt x="1" y="3"/>
                  </a:moveTo>
                  <a:cubicBezTo>
                    <a:pt x="0" y="1"/>
                    <a:pt x="10" y="0"/>
                    <a:pt x="8" y="5"/>
                  </a:cubicBezTo>
                  <a:cubicBezTo>
                    <a:pt x="5" y="3"/>
                    <a:pt x="5" y="5"/>
                    <a:pt x="1"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18" name="Freeform 21">
              <a:extLst>
                <a:ext uri="{FF2B5EF4-FFF2-40B4-BE49-F238E27FC236}">
                  <a16:creationId xmlns:a16="http://schemas.microsoft.com/office/drawing/2014/main" id="{13D341FB-94CD-4FFB-BD2C-4A8BF186D4C9}"/>
                </a:ext>
              </a:extLst>
            </p:cNvPr>
            <p:cNvSpPr>
              <a:spLocks/>
            </p:cNvSpPr>
            <p:nvPr/>
          </p:nvSpPr>
          <p:spPr bwMode="auto">
            <a:xfrm>
              <a:off x="6478315" y="1355980"/>
              <a:ext cx="13852" cy="11544"/>
            </a:xfrm>
            <a:custGeom>
              <a:avLst/>
              <a:gdLst>
                <a:gd name="T0" fmla="*/ 0 w 5"/>
                <a:gd name="T1" fmla="*/ 0 h 4"/>
                <a:gd name="T2" fmla="*/ 5 w 5"/>
                <a:gd name="T3" fmla="*/ 4 h 4"/>
                <a:gd name="T4" fmla="*/ 0 w 5"/>
                <a:gd name="T5" fmla="*/ 4 h 4"/>
                <a:gd name="T6" fmla="*/ 0 w 5"/>
                <a:gd name="T7" fmla="*/ 0 h 4"/>
              </a:gdLst>
              <a:ahLst/>
              <a:cxnLst>
                <a:cxn ang="0">
                  <a:pos x="T0" y="T1"/>
                </a:cxn>
                <a:cxn ang="0">
                  <a:pos x="T2" y="T3"/>
                </a:cxn>
                <a:cxn ang="0">
                  <a:pos x="T4" y="T5"/>
                </a:cxn>
                <a:cxn ang="0">
                  <a:pos x="T6" y="T7"/>
                </a:cxn>
              </a:cxnLst>
              <a:rect l="0" t="0" r="r" b="b"/>
              <a:pathLst>
                <a:path w="5" h="4">
                  <a:moveTo>
                    <a:pt x="0" y="0"/>
                  </a:moveTo>
                  <a:cubicBezTo>
                    <a:pt x="3" y="0"/>
                    <a:pt x="5" y="1"/>
                    <a:pt x="5" y="4"/>
                  </a:cubicBezTo>
                  <a:cubicBezTo>
                    <a:pt x="3" y="4"/>
                    <a:pt x="2" y="4"/>
                    <a:pt x="0" y="4"/>
                  </a:cubicBezTo>
                  <a:cubicBezTo>
                    <a:pt x="0" y="3"/>
                    <a:pt x="0" y="1"/>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19" name="Freeform 22">
              <a:extLst>
                <a:ext uri="{FF2B5EF4-FFF2-40B4-BE49-F238E27FC236}">
                  <a16:creationId xmlns:a16="http://schemas.microsoft.com/office/drawing/2014/main" id="{38A2F958-26F7-4169-BEE8-398226FC9230}"/>
                </a:ext>
              </a:extLst>
            </p:cNvPr>
            <p:cNvSpPr>
              <a:spLocks/>
            </p:cNvSpPr>
            <p:nvPr/>
          </p:nvSpPr>
          <p:spPr bwMode="auto">
            <a:xfrm>
              <a:off x="6369804" y="1375604"/>
              <a:ext cx="286284" cy="86578"/>
            </a:xfrm>
            <a:custGeom>
              <a:avLst/>
              <a:gdLst>
                <a:gd name="T0" fmla="*/ 105 w 105"/>
                <a:gd name="T1" fmla="*/ 18 h 32"/>
                <a:gd name="T2" fmla="*/ 105 w 105"/>
                <a:gd name="T3" fmla="*/ 26 h 32"/>
                <a:gd name="T4" fmla="*/ 101 w 105"/>
                <a:gd name="T5" fmla="*/ 29 h 32"/>
                <a:gd name="T6" fmla="*/ 83 w 105"/>
                <a:gd name="T7" fmla="*/ 29 h 32"/>
                <a:gd name="T8" fmla="*/ 77 w 105"/>
                <a:gd name="T9" fmla="*/ 32 h 32"/>
                <a:gd name="T10" fmla="*/ 73 w 105"/>
                <a:gd name="T11" fmla="*/ 30 h 32"/>
                <a:gd name="T12" fmla="*/ 71 w 105"/>
                <a:gd name="T13" fmla="*/ 32 h 32"/>
                <a:gd name="T14" fmla="*/ 65 w 105"/>
                <a:gd name="T15" fmla="*/ 32 h 32"/>
                <a:gd name="T16" fmla="*/ 65 w 105"/>
                <a:gd name="T17" fmla="*/ 30 h 32"/>
                <a:gd name="T18" fmla="*/ 62 w 105"/>
                <a:gd name="T19" fmla="*/ 32 h 32"/>
                <a:gd name="T20" fmla="*/ 56 w 105"/>
                <a:gd name="T21" fmla="*/ 29 h 32"/>
                <a:gd name="T22" fmla="*/ 34 w 105"/>
                <a:gd name="T23" fmla="*/ 29 h 32"/>
                <a:gd name="T24" fmla="*/ 36 w 105"/>
                <a:gd name="T25" fmla="*/ 26 h 32"/>
                <a:gd name="T26" fmla="*/ 33 w 105"/>
                <a:gd name="T27" fmla="*/ 24 h 32"/>
                <a:gd name="T28" fmla="*/ 30 w 105"/>
                <a:gd name="T29" fmla="*/ 18 h 32"/>
                <a:gd name="T30" fmla="*/ 33 w 105"/>
                <a:gd name="T31" fmla="*/ 15 h 32"/>
                <a:gd name="T32" fmla="*/ 30 w 105"/>
                <a:gd name="T33" fmla="*/ 9 h 32"/>
                <a:gd name="T34" fmla="*/ 16 w 105"/>
                <a:gd name="T35" fmla="*/ 11 h 32"/>
                <a:gd name="T36" fmla="*/ 13 w 105"/>
                <a:gd name="T37" fmla="*/ 8 h 32"/>
                <a:gd name="T38" fmla="*/ 10 w 105"/>
                <a:gd name="T39" fmla="*/ 6 h 32"/>
                <a:gd name="T40" fmla="*/ 4 w 105"/>
                <a:gd name="T41" fmla="*/ 8 h 32"/>
                <a:gd name="T42" fmla="*/ 2 w 105"/>
                <a:gd name="T43" fmla="*/ 2 h 32"/>
                <a:gd name="T44" fmla="*/ 18 w 105"/>
                <a:gd name="T45" fmla="*/ 0 h 32"/>
                <a:gd name="T46" fmla="*/ 21 w 105"/>
                <a:gd name="T47" fmla="*/ 2 h 32"/>
                <a:gd name="T48" fmla="*/ 21 w 105"/>
                <a:gd name="T49" fmla="*/ 5 h 32"/>
                <a:gd name="T50" fmla="*/ 25 w 105"/>
                <a:gd name="T51" fmla="*/ 8 h 32"/>
                <a:gd name="T52" fmla="*/ 39 w 105"/>
                <a:gd name="T53" fmla="*/ 8 h 32"/>
                <a:gd name="T54" fmla="*/ 39 w 105"/>
                <a:gd name="T55" fmla="*/ 15 h 32"/>
                <a:gd name="T56" fmla="*/ 49 w 105"/>
                <a:gd name="T57" fmla="*/ 17 h 32"/>
                <a:gd name="T58" fmla="*/ 49 w 105"/>
                <a:gd name="T59" fmla="*/ 20 h 32"/>
                <a:gd name="T60" fmla="*/ 52 w 105"/>
                <a:gd name="T61" fmla="*/ 18 h 32"/>
                <a:gd name="T62" fmla="*/ 70 w 105"/>
                <a:gd name="T63" fmla="*/ 18 h 32"/>
                <a:gd name="T64" fmla="*/ 73 w 105"/>
                <a:gd name="T65" fmla="*/ 20 h 32"/>
                <a:gd name="T66" fmla="*/ 77 w 105"/>
                <a:gd name="T67" fmla="*/ 17 h 32"/>
                <a:gd name="T68" fmla="*/ 82 w 105"/>
                <a:gd name="T69" fmla="*/ 17 h 32"/>
                <a:gd name="T70" fmla="*/ 105 w 105"/>
                <a:gd name="T71"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 h="32">
                  <a:moveTo>
                    <a:pt x="105" y="18"/>
                  </a:moveTo>
                  <a:cubicBezTo>
                    <a:pt x="105" y="21"/>
                    <a:pt x="105" y="23"/>
                    <a:pt x="105" y="26"/>
                  </a:cubicBezTo>
                  <a:cubicBezTo>
                    <a:pt x="103" y="26"/>
                    <a:pt x="101" y="27"/>
                    <a:pt x="101" y="29"/>
                  </a:cubicBezTo>
                  <a:cubicBezTo>
                    <a:pt x="94" y="29"/>
                    <a:pt x="88" y="28"/>
                    <a:pt x="83" y="29"/>
                  </a:cubicBezTo>
                  <a:cubicBezTo>
                    <a:pt x="81" y="29"/>
                    <a:pt x="79" y="31"/>
                    <a:pt x="77" y="32"/>
                  </a:cubicBezTo>
                  <a:cubicBezTo>
                    <a:pt x="75" y="32"/>
                    <a:pt x="75" y="30"/>
                    <a:pt x="73" y="30"/>
                  </a:cubicBezTo>
                  <a:cubicBezTo>
                    <a:pt x="73" y="30"/>
                    <a:pt x="72" y="31"/>
                    <a:pt x="71" y="32"/>
                  </a:cubicBezTo>
                  <a:cubicBezTo>
                    <a:pt x="71" y="32"/>
                    <a:pt x="66" y="32"/>
                    <a:pt x="65" y="32"/>
                  </a:cubicBezTo>
                  <a:cubicBezTo>
                    <a:pt x="65" y="31"/>
                    <a:pt x="65" y="30"/>
                    <a:pt x="65" y="30"/>
                  </a:cubicBezTo>
                  <a:cubicBezTo>
                    <a:pt x="64" y="30"/>
                    <a:pt x="62" y="32"/>
                    <a:pt x="62" y="32"/>
                  </a:cubicBezTo>
                  <a:cubicBezTo>
                    <a:pt x="59" y="31"/>
                    <a:pt x="59" y="29"/>
                    <a:pt x="56" y="29"/>
                  </a:cubicBezTo>
                  <a:cubicBezTo>
                    <a:pt x="50" y="28"/>
                    <a:pt x="43" y="32"/>
                    <a:pt x="34" y="29"/>
                  </a:cubicBezTo>
                  <a:cubicBezTo>
                    <a:pt x="34" y="27"/>
                    <a:pt x="36" y="27"/>
                    <a:pt x="36" y="26"/>
                  </a:cubicBezTo>
                  <a:cubicBezTo>
                    <a:pt x="35" y="24"/>
                    <a:pt x="34" y="25"/>
                    <a:pt x="33" y="24"/>
                  </a:cubicBezTo>
                  <a:cubicBezTo>
                    <a:pt x="31" y="22"/>
                    <a:pt x="33" y="19"/>
                    <a:pt x="30" y="18"/>
                  </a:cubicBezTo>
                  <a:cubicBezTo>
                    <a:pt x="30" y="17"/>
                    <a:pt x="33" y="17"/>
                    <a:pt x="33" y="15"/>
                  </a:cubicBezTo>
                  <a:cubicBezTo>
                    <a:pt x="33" y="12"/>
                    <a:pt x="29" y="13"/>
                    <a:pt x="30" y="9"/>
                  </a:cubicBezTo>
                  <a:cubicBezTo>
                    <a:pt x="27" y="12"/>
                    <a:pt x="21" y="10"/>
                    <a:pt x="16" y="11"/>
                  </a:cubicBezTo>
                  <a:cubicBezTo>
                    <a:pt x="13" y="12"/>
                    <a:pt x="14" y="9"/>
                    <a:pt x="13" y="8"/>
                  </a:cubicBezTo>
                  <a:cubicBezTo>
                    <a:pt x="13" y="7"/>
                    <a:pt x="10" y="8"/>
                    <a:pt x="10" y="6"/>
                  </a:cubicBezTo>
                  <a:cubicBezTo>
                    <a:pt x="9" y="7"/>
                    <a:pt x="7" y="8"/>
                    <a:pt x="4" y="8"/>
                  </a:cubicBezTo>
                  <a:cubicBezTo>
                    <a:pt x="9" y="3"/>
                    <a:pt x="0" y="7"/>
                    <a:pt x="2" y="2"/>
                  </a:cubicBezTo>
                  <a:cubicBezTo>
                    <a:pt x="8" y="3"/>
                    <a:pt x="13" y="1"/>
                    <a:pt x="18" y="0"/>
                  </a:cubicBezTo>
                  <a:cubicBezTo>
                    <a:pt x="17" y="2"/>
                    <a:pt x="20" y="1"/>
                    <a:pt x="21" y="2"/>
                  </a:cubicBezTo>
                  <a:cubicBezTo>
                    <a:pt x="21" y="2"/>
                    <a:pt x="20" y="4"/>
                    <a:pt x="21" y="5"/>
                  </a:cubicBezTo>
                  <a:cubicBezTo>
                    <a:pt x="22" y="6"/>
                    <a:pt x="26" y="4"/>
                    <a:pt x="25" y="8"/>
                  </a:cubicBezTo>
                  <a:cubicBezTo>
                    <a:pt x="29" y="4"/>
                    <a:pt x="33" y="9"/>
                    <a:pt x="39" y="8"/>
                  </a:cubicBezTo>
                  <a:cubicBezTo>
                    <a:pt x="38" y="13"/>
                    <a:pt x="41" y="12"/>
                    <a:pt x="39" y="15"/>
                  </a:cubicBezTo>
                  <a:cubicBezTo>
                    <a:pt x="41" y="16"/>
                    <a:pt x="45" y="15"/>
                    <a:pt x="49" y="17"/>
                  </a:cubicBezTo>
                  <a:cubicBezTo>
                    <a:pt x="50" y="17"/>
                    <a:pt x="42" y="20"/>
                    <a:pt x="49" y="20"/>
                  </a:cubicBezTo>
                  <a:cubicBezTo>
                    <a:pt x="50" y="20"/>
                    <a:pt x="50" y="18"/>
                    <a:pt x="52" y="18"/>
                  </a:cubicBezTo>
                  <a:cubicBezTo>
                    <a:pt x="56" y="18"/>
                    <a:pt x="64" y="17"/>
                    <a:pt x="70" y="18"/>
                  </a:cubicBezTo>
                  <a:cubicBezTo>
                    <a:pt x="71" y="18"/>
                    <a:pt x="73" y="20"/>
                    <a:pt x="73" y="20"/>
                  </a:cubicBezTo>
                  <a:cubicBezTo>
                    <a:pt x="76" y="19"/>
                    <a:pt x="70" y="17"/>
                    <a:pt x="77" y="17"/>
                  </a:cubicBezTo>
                  <a:cubicBezTo>
                    <a:pt x="79" y="17"/>
                    <a:pt x="80" y="17"/>
                    <a:pt x="82" y="17"/>
                  </a:cubicBezTo>
                  <a:cubicBezTo>
                    <a:pt x="88" y="16"/>
                    <a:pt x="97" y="16"/>
                    <a:pt x="105" y="1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20" name="Freeform 23">
              <a:extLst>
                <a:ext uri="{FF2B5EF4-FFF2-40B4-BE49-F238E27FC236}">
                  <a16:creationId xmlns:a16="http://schemas.microsoft.com/office/drawing/2014/main" id="{14361C4A-31E3-4981-A593-9E3145201EE0}"/>
                </a:ext>
              </a:extLst>
            </p:cNvPr>
            <p:cNvSpPr>
              <a:spLocks/>
            </p:cNvSpPr>
            <p:nvPr/>
          </p:nvSpPr>
          <p:spPr bwMode="auto">
            <a:xfrm>
              <a:off x="2789860" y="1375604"/>
              <a:ext cx="289748" cy="206633"/>
            </a:xfrm>
            <a:custGeom>
              <a:avLst/>
              <a:gdLst>
                <a:gd name="T0" fmla="*/ 87 w 106"/>
                <a:gd name="T1" fmla="*/ 2 h 76"/>
                <a:gd name="T2" fmla="*/ 104 w 106"/>
                <a:gd name="T3" fmla="*/ 0 h 76"/>
                <a:gd name="T4" fmla="*/ 103 w 106"/>
                <a:gd name="T5" fmla="*/ 8 h 76"/>
                <a:gd name="T6" fmla="*/ 84 w 106"/>
                <a:gd name="T7" fmla="*/ 11 h 76"/>
                <a:gd name="T8" fmla="*/ 81 w 106"/>
                <a:gd name="T9" fmla="*/ 14 h 76"/>
                <a:gd name="T10" fmla="*/ 78 w 106"/>
                <a:gd name="T11" fmla="*/ 14 h 76"/>
                <a:gd name="T12" fmla="*/ 75 w 106"/>
                <a:gd name="T13" fmla="*/ 17 h 76"/>
                <a:gd name="T14" fmla="*/ 72 w 106"/>
                <a:gd name="T15" fmla="*/ 15 h 76"/>
                <a:gd name="T16" fmla="*/ 66 w 106"/>
                <a:gd name="T17" fmla="*/ 17 h 76"/>
                <a:gd name="T18" fmla="*/ 60 w 106"/>
                <a:gd name="T19" fmla="*/ 18 h 76"/>
                <a:gd name="T20" fmla="*/ 58 w 106"/>
                <a:gd name="T21" fmla="*/ 21 h 76"/>
                <a:gd name="T22" fmla="*/ 51 w 106"/>
                <a:gd name="T23" fmla="*/ 26 h 76"/>
                <a:gd name="T24" fmla="*/ 47 w 106"/>
                <a:gd name="T25" fmla="*/ 29 h 76"/>
                <a:gd name="T26" fmla="*/ 44 w 106"/>
                <a:gd name="T27" fmla="*/ 32 h 76"/>
                <a:gd name="T28" fmla="*/ 42 w 106"/>
                <a:gd name="T29" fmla="*/ 34 h 76"/>
                <a:gd name="T30" fmla="*/ 35 w 106"/>
                <a:gd name="T31" fmla="*/ 37 h 76"/>
                <a:gd name="T32" fmla="*/ 33 w 106"/>
                <a:gd name="T33" fmla="*/ 39 h 76"/>
                <a:gd name="T34" fmla="*/ 27 w 106"/>
                <a:gd name="T35" fmla="*/ 42 h 76"/>
                <a:gd name="T36" fmla="*/ 24 w 106"/>
                <a:gd name="T37" fmla="*/ 48 h 76"/>
                <a:gd name="T38" fmla="*/ 26 w 106"/>
                <a:gd name="T39" fmla="*/ 57 h 76"/>
                <a:gd name="T40" fmla="*/ 21 w 106"/>
                <a:gd name="T41" fmla="*/ 60 h 76"/>
                <a:gd name="T42" fmla="*/ 24 w 106"/>
                <a:gd name="T43" fmla="*/ 66 h 76"/>
                <a:gd name="T44" fmla="*/ 23 w 106"/>
                <a:gd name="T45" fmla="*/ 67 h 76"/>
                <a:gd name="T46" fmla="*/ 24 w 106"/>
                <a:gd name="T47" fmla="*/ 69 h 76"/>
                <a:gd name="T48" fmla="*/ 26 w 106"/>
                <a:gd name="T49" fmla="*/ 67 h 76"/>
                <a:gd name="T50" fmla="*/ 30 w 106"/>
                <a:gd name="T51" fmla="*/ 70 h 76"/>
                <a:gd name="T52" fmla="*/ 29 w 106"/>
                <a:gd name="T53" fmla="*/ 76 h 76"/>
                <a:gd name="T54" fmla="*/ 15 w 106"/>
                <a:gd name="T55" fmla="*/ 76 h 76"/>
                <a:gd name="T56" fmla="*/ 17 w 106"/>
                <a:gd name="T57" fmla="*/ 73 h 76"/>
                <a:gd name="T58" fmla="*/ 13 w 106"/>
                <a:gd name="T59" fmla="*/ 72 h 76"/>
                <a:gd name="T60" fmla="*/ 10 w 106"/>
                <a:gd name="T61" fmla="*/ 69 h 76"/>
                <a:gd name="T62" fmla="*/ 7 w 106"/>
                <a:gd name="T63" fmla="*/ 69 h 76"/>
                <a:gd name="T64" fmla="*/ 2 w 106"/>
                <a:gd name="T65" fmla="*/ 69 h 76"/>
                <a:gd name="T66" fmla="*/ 1 w 106"/>
                <a:gd name="T67" fmla="*/ 58 h 76"/>
                <a:gd name="T68" fmla="*/ 8 w 106"/>
                <a:gd name="T69" fmla="*/ 55 h 76"/>
                <a:gd name="T70" fmla="*/ 7 w 106"/>
                <a:gd name="T71" fmla="*/ 54 h 76"/>
                <a:gd name="T72" fmla="*/ 8 w 106"/>
                <a:gd name="T73" fmla="*/ 51 h 76"/>
                <a:gd name="T74" fmla="*/ 15 w 106"/>
                <a:gd name="T75" fmla="*/ 48 h 76"/>
                <a:gd name="T76" fmla="*/ 15 w 106"/>
                <a:gd name="T77" fmla="*/ 42 h 76"/>
                <a:gd name="T78" fmla="*/ 20 w 106"/>
                <a:gd name="T79" fmla="*/ 40 h 76"/>
                <a:gd name="T80" fmla="*/ 23 w 106"/>
                <a:gd name="T81" fmla="*/ 36 h 76"/>
                <a:gd name="T82" fmla="*/ 23 w 106"/>
                <a:gd name="T83" fmla="*/ 29 h 76"/>
                <a:gd name="T84" fmla="*/ 35 w 106"/>
                <a:gd name="T85" fmla="*/ 24 h 76"/>
                <a:gd name="T86" fmla="*/ 36 w 106"/>
                <a:gd name="T87" fmla="*/ 21 h 76"/>
                <a:gd name="T88" fmla="*/ 38 w 106"/>
                <a:gd name="T89" fmla="*/ 23 h 76"/>
                <a:gd name="T90" fmla="*/ 41 w 106"/>
                <a:gd name="T91" fmla="*/ 20 h 76"/>
                <a:gd name="T92" fmla="*/ 42 w 106"/>
                <a:gd name="T93" fmla="*/ 17 h 76"/>
                <a:gd name="T94" fmla="*/ 50 w 106"/>
                <a:gd name="T95" fmla="*/ 15 h 76"/>
                <a:gd name="T96" fmla="*/ 58 w 106"/>
                <a:gd name="T97" fmla="*/ 14 h 76"/>
                <a:gd name="T98" fmla="*/ 60 w 106"/>
                <a:gd name="T99" fmla="*/ 12 h 76"/>
                <a:gd name="T100" fmla="*/ 63 w 106"/>
                <a:gd name="T101" fmla="*/ 14 h 76"/>
                <a:gd name="T102" fmla="*/ 64 w 106"/>
                <a:gd name="T103" fmla="*/ 11 h 76"/>
                <a:gd name="T104" fmla="*/ 66 w 106"/>
                <a:gd name="T105" fmla="*/ 11 h 76"/>
                <a:gd name="T106" fmla="*/ 76 w 106"/>
                <a:gd name="T107" fmla="*/ 9 h 76"/>
                <a:gd name="T108" fmla="*/ 79 w 106"/>
                <a:gd name="T109" fmla="*/ 8 h 76"/>
                <a:gd name="T110" fmla="*/ 81 w 106"/>
                <a:gd name="T111" fmla="*/ 6 h 76"/>
                <a:gd name="T112" fmla="*/ 87 w 106"/>
                <a:gd name="T113"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76">
                  <a:moveTo>
                    <a:pt x="87" y="2"/>
                  </a:moveTo>
                  <a:cubicBezTo>
                    <a:pt x="91" y="5"/>
                    <a:pt x="98" y="0"/>
                    <a:pt x="104" y="0"/>
                  </a:cubicBezTo>
                  <a:cubicBezTo>
                    <a:pt x="106" y="5"/>
                    <a:pt x="102" y="4"/>
                    <a:pt x="103" y="8"/>
                  </a:cubicBezTo>
                  <a:cubicBezTo>
                    <a:pt x="98" y="5"/>
                    <a:pt x="90" y="10"/>
                    <a:pt x="84" y="11"/>
                  </a:cubicBezTo>
                  <a:cubicBezTo>
                    <a:pt x="82" y="11"/>
                    <a:pt x="82" y="13"/>
                    <a:pt x="81" y="14"/>
                  </a:cubicBezTo>
                  <a:cubicBezTo>
                    <a:pt x="80" y="14"/>
                    <a:pt x="78" y="13"/>
                    <a:pt x="78" y="14"/>
                  </a:cubicBezTo>
                  <a:cubicBezTo>
                    <a:pt x="78" y="14"/>
                    <a:pt x="75" y="17"/>
                    <a:pt x="75" y="17"/>
                  </a:cubicBezTo>
                  <a:cubicBezTo>
                    <a:pt x="74" y="17"/>
                    <a:pt x="73" y="15"/>
                    <a:pt x="72" y="15"/>
                  </a:cubicBezTo>
                  <a:cubicBezTo>
                    <a:pt x="70" y="16"/>
                    <a:pt x="68" y="16"/>
                    <a:pt x="66" y="17"/>
                  </a:cubicBezTo>
                  <a:cubicBezTo>
                    <a:pt x="65" y="17"/>
                    <a:pt x="62" y="17"/>
                    <a:pt x="60" y="18"/>
                  </a:cubicBezTo>
                  <a:cubicBezTo>
                    <a:pt x="58" y="19"/>
                    <a:pt x="60" y="20"/>
                    <a:pt x="58" y="21"/>
                  </a:cubicBezTo>
                  <a:cubicBezTo>
                    <a:pt x="57" y="22"/>
                    <a:pt x="51" y="21"/>
                    <a:pt x="51" y="26"/>
                  </a:cubicBezTo>
                  <a:cubicBezTo>
                    <a:pt x="51" y="27"/>
                    <a:pt x="48" y="28"/>
                    <a:pt x="47" y="29"/>
                  </a:cubicBezTo>
                  <a:cubicBezTo>
                    <a:pt x="46" y="29"/>
                    <a:pt x="44" y="31"/>
                    <a:pt x="44" y="32"/>
                  </a:cubicBezTo>
                  <a:cubicBezTo>
                    <a:pt x="43" y="32"/>
                    <a:pt x="42" y="33"/>
                    <a:pt x="42" y="34"/>
                  </a:cubicBezTo>
                  <a:cubicBezTo>
                    <a:pt x="37" y="36"/>
                    <a:pt x="38" y="33"/>
                    <a:pt x="35" y="37"/>
                  </a:cubicBezTo>
                  <a:cubicBezTo>
                    <a:pt x="34" y="38"/>
                    <a:pt x="33" y="37"/>
                    <a:pt x="33" y="39"/>
                  </a:cubicBezTo>
                  <a:cubicBezTo>
                    <a:pt x="33" y="41"/>
                    <a:pt x="30" y="40"/>
                    <a:pt x="27" y="42"/>
                  </a:cubicBezTo>
                  <a:cubicBezTo>
                    <a:pt x="27" y="45"/>
                    <a:pt x="29" y="49"/>
                    <a:pt x="24" y="48"/>
                  </a:cubicBezTo>
                  <a:cubicBezTo>
                    <a:pt x="25" y="50"/>
                    <a:pt x="23" y="57"/>
                    <a:pt x="26" y="57"/>
                  </a:cubicBezTo>
                  <a:cubicBezTo>
                    <a:pt x="25" y="58"/>
                    <a:pt x="23" y="59"/>
                    <a:pt x="21" y="60"/>
                  </a:cubicBezTo>
                  <a:cubicBezTo>
                    <a:pt x="20" y="63"/>
                    <a:pt x="25" y="63"/>
                    <a:pt x="24" y="66"/>
                  </a:cubicBezTo>
                  <a:cubicBezTo>
                    <a:pt x="24" y="66"/>
                    <a:pt x="22" y="66"/>
                    <a:pt x="23" y="67"/>
                  </a:cubicBezTo>
                  <a:cubicBezTo>
                    <a:pt x="23" y="67"/>
                    <a:pt x="25" y="69"/>
                    <a:pt x="24" y="69"/>
                  </a:cubicBezTo>
                  <a:cubicBezTo>
                    <a:pt x="25" y="69"/>
                    <a:pt x="26" y="67"/>
                    <a:pt x="26" y="67"/>
                  </a:cubicBezTo>
                  <a:cubicBezTo>
                    <a:pt x="27" y="68"/>
                    <a:pt x="27" y="71"/>
                    <a:pt x="30" y="70"/>
                  </a:cubicBezTo>
                  <a:cubicBezTo>
                    <a:pt x="31" y="73"/>
                    <a:pt x="28" y="73"/>
                    <a:pt x="29" y="76"/>
                  </a:cubicBezTo>
                  <a:cubicBezTo>
                    <a:pt x="24" y="76"/>
                    <a:pt x="20" y="76"/>
                    <a:pt x="15" y="76"/>
                  </a:cubicBezTo>
                  <a:cubicBezTo>
                    <a:pt x="15" y="75"/>
                    <a:pt x="18" y="74"/>
                    <a:pt x="17" y="73"/>
                  </a:cubicBezTo>
                  <a:cubicBezTo>
                    <a:pt x="16" y="72"/>
                    <a:pt x="14" y="72"/>
                    <a:pt x="13" y="72"/>
                  </a:cubicBezTo>
                  <a:cubicBezTo>
                    <a:pt x="12" y="71"/>
                    <a:pt x="10" y="69"/>
                    <a:pt x="10" y="69"/>
                  </a:cubicBezTo>
                  <a:cubicBezTo>
                    <a:pt x="9" y="68"/>
                    <a:pt x="7" y="69"/>
                    <a:pt x="7" y="69"/>
                  </a:cubicBezTo>
                  <a:cubicBezTo>
                    <a:pt x="5" y="67"/>
                    <a:pt x="5" y="69"/>
                    <a:pt x="2" y="69"/>
                  </a:cubicBezTo>
                  <a:cubicBezTo>
                    <a:pt x="2" y="65"/>
                    <a:pt x="0" y="63"/>
                    <a:pt x="1" y="58"/>
                  </a:cubicBezTo>
                  <a:cubicBezTo>
                    <a:pt x="5" y="63"/>
                    <a:pt x="1" y="53"/>
                    <a:pt x="8" y="55"/>
                  </a:cubicBezTo>
                  <a:cubicBezTo>
                    <a:pt x="9" y="54"/>
                    <a:pt x="7" y="54"/>
                    <a:pt x="7" y="54"/>
                  </a:cubicBezTo>
                  <a:cubicBezTo>
                    <a:pt x="7" y="52"/>
                    <a:pt x="11" y="52"/>
                    <a:pt x="8" y="51"/>
                  </a:cubicBezTo>
                  <a:cubicBezTo>
                    <a:pt x="9" y="49"/>
                    <a:pt x="13" y="49"/>
                    <a:pt x="15" y="48"/>
                  </a:cubicBezTo>
                  <a:cubicBezTo>
                    <a:pt x="14" y="45"/>
                    <a:pt x="20" y="43"/>
                    <a:pt x="15" y="42"/>
                  </a:cubicBezTo>
                  <a:cubicBezTo>
                    <a:pt x="16" y="40"/>
                    <a:pt x="18" y="41"/>
                    <a:pt x="20" y="40"/>
                  </a:cubicBezTo>
                  <a:cubicBezTo>
                    <a:pt x="20" y="38"/>
                    <a:pt x="21" y="37"/>
                    <a:pt x="23" y="36"/>
                  </a:cubicBezTo>
                  <a:cubicBezTo>
                    <a:pt x="20" y="33"/>
                    <a:pt x="24" y="33"/>
                    <a:pt x="23" y="29"/>
                  </a:cubicBezTo>
                  <a:cubicBezTo>
                    <a:pt x="29" y="29"/>
                    <a:pt x="31" y="25"/>
                    <a:pt x="35" y="24"/>
                  </a:cubicBezTo>
                  <a:cubicBezTo>
                    <a:pt x="37" y="25"/>
                    <a:pt x="35" y="22"/>
                    <a:pt x="36" y="21"/>
                  </a:cubicBezTo>
                  <a:cubicBezTo>
                    <a:pt x="37" y="21"/>
                    <a:pt x="38" y="22"/>
                    <a:pt x="38" y="23"/>
                  </a:cubicBezTo>
                  <a:cubicBezTo>
                    <a:pt x="39" y="22"/>
                    <a:pt x="40" y="20"/>
                    <a:pt x="41" y="20"/>
                  </a:cubicBezTo>
                  <a:cubicBezTo>
                    <a:pt x="41" y="19"/>
                    <a:pt x="43" y="18"/>
                    <a:pt x="42" y="17"/>
                  </a:cubicBezTo>
                  <a:cubicBezTo>
                    <a:pt x="45" y="17"/>
                    <a:pt x="47" y="17"/>
                    <a:pt x="50" y="15"/>
                  </a:cubicBezTo>
                  <a:cubicBezTo>
                    <a:pt x="52" y="14"/>
                    <a:pt x="53" y="15"/>
                    <a:pt x="58" y="14"/>
                  </a:cubicBezTo>
                  <a:cubicBezTo>
                    <a:pt x="60" y="13"/>
                    <a:pt x="59" y="13"/>
                    <a:pt x="60" y="12"/>
                  </a:cubicBezTo>
                  <a:cubicBezTo>
                    <a:pt x="62" y="12"/>
                    <a:pt x="63" y="14"/>
                    <a:pt x="63" y="14"/>
                  </a:cubicBezTo>
                  <a:cubicBezTo>
                    <a:pt x="65" y="13"/>
                    <a:pt x="62" y="11"/>
                    <a:pt x="64" y="11"/>
                  </a:cubicBezTo>
                  <a:cubicBezTo>
                    <a:pt x="65" y="11"/>
                    <a:pt x="66" y="11"/>
                    <a:pt x="66" y="11"/>
                  </a:cubicBezTo>
                  <a:cubicBezTo>
                    <a:pt x="67" y="10"/>
                    <a:pt x="72" y="10"/>
                    <a:pt x="76" y="9"/>
                  </a:cubicBezTo>
                  <a:cubicBezTo>
                    <a:pt x="79" y="9"/>
                    <a:pt x="78" y="9"/>
                    <a:pt x="79" y="8"/>
                  </a:cubicBezTo>
                  <a:cubicBezTo>
                    <a:pt x="79" y="8"/>
                    <a:pt x="81" y="6"/>
                    <a:pt x="81" y="6"/>
                  </a:cubicBezTo>
                  <a:cubicBezTo>
                    <a:pt x="85" y="4"/>
                    <a:pt x="87" y="9"/>
                    <a:pt x="87"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21" name="Freeform 24">
              <a:extLst>
                <a:ext uri="{FF2B5EF4-FFF2-40B4-BE49-F238E27FC236}">
                  <a16:creationId xmlns:a16="http://schemas.microsoft.com/office/drawing/2014/main" id="{352549A1-FC63-43BE-BBE3-B2B7AC4DC842}"/>
                </a:ext>
              </a:extLst>
            </p:cNvPr>
            <p:cNvSpPr>
              <a:spLocks/>
            </p:cNvSpPr>
            <p:nvPr/>
          </p:nvSpPr>
          <p:spPr bwMode="auto">
            <a:xfrm>
              <a:off x="6295924" y="1385994"/>
              <a:ext cx="30014" cy="13852"/>
            </a:xfrm>
            <a:custGeom>
              <a:avLst/>
              <a:gdLst>
                <a:gd name="T0" fmla="*/ 8 w 11"/>
                <a:gd name="T1" fmla="*/ 1 h 5"/>
                <a:gd name="T2" fmla="*/ 11 w 11"/>
                <a:gd name="T3" fmla="*/ 1 h 5"/>
                <a:gd name="T4" fmla="*/ 8 w 11"/>
                <a:gd name="T5" fmla="*/ 1 h 5"/>
              </a:gdLst>
              <a:ahLst/>
              <a:cxnLst>
                <a:cxn ang="0">
                  <a:pos x="T0" y="T1"/>
                </a:cxn>
                <a:cxn ang="0">
                  <a:pos x="T2" y="T3"/>
                </a:cxn>
                <a:cxn ang="0">
                  <a:pos x="T4" y="T5"/>
                </a:cxn>
              </a:cxnLst>
              <a:rect l="0" t="0" r="r" b="b"/>
              <a:pathLst>
                <a:path w="11" h="5">
                  <a:moveTo>
                    <a:pt x="8" y="1"/>
                  </a:moveTo>
                  <a:cubicBezTo>
                    <a:pt x="9" y="1"/>
                    <a:pt x="10" y="1"/>
                    <a:pt x="11" y="1"/>
                  </a:cubicBezTo>
                  <a:cubicBezTo>
                    <a:pt x="11" y="5"/>
                    <a:pt x="0" y="0"/>
                    <a:pt x="8"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22" name="Freeform 25">
              <a:extLst>
                <a:ext uri="{FF2B5EF4-FFF2-40B4-BE49-F238E27FC236}">
                  <a16:creationId xmlns:a16="http://schemas.microsoft.com/office/drawing/2014/main" id="{7E20CC7E-23BB-41CD-B43F-B5D36799CC32}"/>
                </a:ext>
              </a:extLst>
            </p:cNvPr>
            <p:cNvSpPr>
              <a:spLocks/>
            </p:cNvSpPr>
            <p:nvPr/>
          </p:nvSpPr>
          <p:spPr bwMode="auto">
            <a:xfrm>
              <a:off x="4197040" y="1402155"/>
              <a:ext cx="90041" cy="68108"/>
            </a:xfrm>
            <a:custGeom>
              <a:avLst/>
              <a:gdLst>
                <a:gd name="T0" fmla="*/ 9 w 33"/>
                <a:gd name="T1" fmla="*/ 1 h 25"/>
                <a:gd name="T2" fmla="*/ 11 w 33"/>
                <a:gd name="T3" fmla="*/ 2 h 25"/>
                <a:gd name="T4" fmla="*/ 20 w 33"/>
                <a:gd name="T5" fmla="*/ 7 h 25"/>
                <a:gd name="T6" fmla="*/ 24 w 33"/>
                <a:gd name="T7" fmla="*/ 4 h 25"/>
                <a:gd name="T8" fmla="*/ 33 w 33"/>
                <a:gd name="T9" fmla="*/ 5 h 25"/>
                <a:gd name="T10" fmla="*/ 30 w 33"/>
                <a:gd name="T11" fmla="*/ 13 h 25"/>
                <a:gd name="T12" fmla="*/ 18 w 33"/>
                <a:gd name="T13" fmla="*/ 16 h 25"/>
                <a:gd name="T14" fmla="*/ 18 w 33"/>
                <a:gd name="T15" fmla="*/ 17 h 25"/>
                <a:gd name="T16" fmla="*/ 15 w 33"/>
                <a:gd name="T17" fmla="*/ 20 h 25"/>
                <a:gd name="T18" fmla="*/ 11 w 33"/>
                <a:gd name="T19" fmla="*/ 22 h 25"/>
                <a:gd name="T20" fmla="*/ 5 w 33"/>
                <a:gd name="T21" fmla="*/ 19 h 25"/>
                <a:gd name="T22" fmla="*/ 0 w 33"/>
                <a:gd name="T23" fmla="*/ 7 h 25"/>
                <a:gd name="T24" fmla="*/ 9 w 33"/>
                <a:gd name="T2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5">
                  <a:moveTo>
                    <a:pt x="9" y="1"/>
                  </a:moveTo>
                  <a:cubicBezTo>
                    <a:pt x="11" y="0"/>
                    <a:pt x="11" y="1"/>
                    <a:pt x="11" y="2"/>
                  </a:cubicBezTo>
                  <a:cubicBezTo>
                    <a:pt x="12" y="5"/>
                    <a:pt x="17" y="5"/>
                    <a:pt x="20" y="7"/>
                  </a:cubicBezTo>
                  <a:cubicBezTo>
                    <a:pt x="22" y="8"/>
                    <a:pt x="23" y="4"/>
                    <a:pt x="24" y="4"/>
                  </a:cubicBezTo>
                  <a:cubicBezTo>
                    <a:pt x="26" y="3"/>
                    <a:pt x="28" y="7"/>
                    <a:pt x="33" y="5"/>
                  </a:cubicBezTo>
                  <a:cubicBezTo>
                    <a:pt x="32" y="7"/>
                    <a:pt x="25" y="10"/>
                    <a:pt x="30" y="13"/>
                  </a:cubicBezTo>
                  <a:cubicBezTo>
                    <a:pt x="29" y="16"/>
                    <a:pt x="23" y="16"/>
                    <a:pt x="18" y="16"/>
                  </a:cubicBezTo>
                  <a:cubicBezTo>
                    <a:pt x="17" y="16"/>
                    <a:pt x="17" y="17"/>
                    <a:pt x="18" y="17"/>
                  </a:cubicBezTo>
                  <a:cubicBezTo>
                    <a:pt x="20" y="20"/>
                    <a:pt x="10" y="18"/>
                    <a:pt x="15" y="20"/>
                  </a:cubicBezTo>
                  <a:cubicBezTo>
                    <a:pt x="15" y="25"/>
                    <a:pt x="10" y="17"/>
                    <a:pt x="11" y="22"/>
                  </a:cubicBezTo>
                  <a:cubicBezTo>
                    <a:pt x="8" y="21"/>
                    <a:pt x="9" y="17"/>
                    <a:pt x="5" y="19"/>
                  </a:cubicBezTo>
                  <a:cubicBezTo>
                    <a:pt x="4" y="14"/>
                    <a:pt x="4" y="8"/>
                    <a:pt x="0" y="7"/>
                  </a:cubicBezTo>
                  <a:cubicBezTo>
                    <a:pt x="2" y="3"/>
                    <a:pt x="10" y="7"/>
                    <a:pt x="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23" name="Freeform 26">
              <a:extLst>
                <a:ext uri="{FF2B5EF4-FFF2-40B4-BE49-F238E27FC236}">
                  <a16:creationId xmlns:a16="http://schemas.microsoft.com/office/drawing/2014/main" id="{9CD36B9F-49E8-4F35-A4BF-7DD8F6B0EA86}"/>
                </a:ext>
              </a:extLst>
            </p:cNvPr>
            <p:cNvSpPr>
              <a:spLocks/>
            </p:cNvSpPr>
            <p:nvPr/>
          </p:nvSpPr>
          <p:spPr bwMode="auto">
            <a:xfrm>
              <a:off x="6001559" y="1413699"/>
              <a:ext cx="24242" cy="16161"/>
            </a:xfrm>
            <a:custGeom>
              <a:avLst/>
              <a:gdLst>
                <a:gd name="T0" fmla="*/ 5 w 9"/>
                <a:gd name="T1" fmla="*/ 0 h 6"/>
                <a:gd name="T2" fmla="*/ 6 w 9"/>
                <a:gd name="T3" fmla="*/ 6 h 6"/>
                <a:gd name="T4" fmla="*/ 0 w 9"/>
                <a:gd name="T5" fmla="*/ 4 h 6"/>
                <a:gd name="T6" fmla="*/ 5 w 9"/>
                <a:gd name="T7" fmla="*/ 0 h 6"/>
              </a:gdLst>
              <a:ahLst/>
              <a:cxnLst>
                <a:cxn ang="0">
                  <a:pos x="T0" y="T1"/>
                </a:cxn>
                <a:cxn ang="0">
                  <a:pos x="T2" y="T3"/>
                </a:cxn>
                <a:cxn ang="0">
                  <a:pos x="T4" y="T5"/>
                </a:cxn>
                <a:cxn ang="0">
                  <a:pos x="T6" y="T7"/>
                </a:cxn>
              </a:cxnLst>
              <a:rect l="0" t="0" r="r" b="b"/>
              <a:pathLst>
                <a:path w="9" h="6">
                  <a:moveTo>
                    <a:pt x="5" y="0"/>
                  </a:moveTo>
                  <a:cubicBezTo>
                    <a:pt x="9" y="1"/>
                    <a:pt x="6" y="2"/>
                    <a:pt x="6" y="6"/>
                  </a:cubicBezTo>
                  <a:cubicBezTo>
                    <a:pt x="5" y="5"/>
                    <a:pt x="3" y="4"/>
                    <a:pt x="0" y="4"/>
                  </a:cubicBezTo>
                  <a:cubicBezTo>
                    <a:pt x="0" y="1"/>
                    <a:pt x="5" y="3"/>
                    <a:pt x="5"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24" name="Freeform 27">
              <a:extLst>
                <a:ext uri="{FF2B5EF4-FFF2-40B4-BE49-F238E27FC236}">
                  <a16:creationId xmlns:a16="http://schemas.microsoft.com/office/drawing/2014/main" id="{12AACF52-653C-443A-A803-9A470E0113C8}"/>
                </a:ext>
              </a:extLst>
            </p:cNvPr>
            <p:cNvSpPr>
              <a:spLocks/>
            </p:cNvSpPr>
            <p:nvPr/>
          </p:nvSpPr>
          <p:spPr bwMode="auto">
            <a:xfrm>
              <a:off x="4295162" y="1413699"/>
              <a:ext cx="41557" cy="34631"/>
            </a:xfrm>
            <a:custGeom>
              <a:avLst/>
              <a:gdLst>
                <a:gd name="T0" fmla="*/ 0 w 15"/>
                <a:gd name="T1" fmla="*/ 4 h 13"/>
                <a:gd name="T2" fmla="*/ 15 w 15"/>
                <a:gd name="T3" fmla="*/ 7 h 13"/>
                <a:gd name="T4" fmla="*/ 9 w 15"/>
                <a:gd name="T5" fmla="*/ 13 h 13"/>
                <a:gd name="T6" fmla="*/ 6 w 15"/>
                <a:gd name="T7" fmla="*/ 10 h 13"/>
                <a:gd name="T8" fmla="*/ 3 w 15"/>
                <a:gd name="T9" fmla="*/ 10 h 13"/>
                <a:gd name="T10" fmla="*/ 0 w 15"/>
                <a:gd name="T11" fmla="*/ 4 h 13"/>
              </a:gdLst>
              <a:ahLst/>
              <a:cxnLst>
                <a:cxn ang="0">
                  <a:pos x="T0" y="T1"/>
                </a:cxn>
                <a:cxn ang="0">
                  <a:pos x="T2" y="T3"/>
                </a:cxn>
                <a:cxn ang="0">
                  <a:pos x="T4" y="T5"/>
                </a:cxn>
                <a:cxn ang="0">
                  <a:pos x="T6" y="T7"/>
                </a:cxn>
                <a:cxn ang="0">
                  <a:pos x="T8" y="T9"/>
                </a:cxn>
                <a:cxn ang="0">
                  <a:pos x="T10" y="T11"/>
                </a:cxn>
              </a:cxnLst>
              <a:rect l="0" t="0" r="r" b="b"/>
              <a:pathLst>
                <a:path w="15" h="13">
                  <a:moveTo>
                    <a:pt x="0" y="4"/>
                  </a:moveTo>
                  <a:cubicBezTo>
                    <a:pt x="4" y="0"/>
                    <a:pt x="13" y="4"/>
                    <a:pt x="15" y="7"/>
                  </a:cubicBezTo>
                  <a:cubicBezTo>
                    <a:pt x="14" y="11"/>
                    <a:pt x="8" y="8"/>
                    <a:pt x="9" y="13"/>
                  </a:cubicBezTo>
                  <a:cubicBezTo>
                    <a:pt x="7" y="13"/>
                    <a:pt x="7" y="11"/>
                    <a:pt x="6" y="10"/>
                  </a:cubicBezTo>
                  <a:cubicBezTo>
                    <a:pt x="5" y="10"/>
                    <a:pt x="3" y="11"/>
                    <a:pt x="3" y="10"/>
                  </a:cubicBezTo>
                  <a:cubicBezTo>
                    <a:pt x="1" y="8"/>
                    <a:pt x="3" y="5"/>
                    <a:pt x="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25" name="Freeform 28">
              <a:extLst>
                <a:ext uri="{FF2B5EF4-FFF2-40B4-BE49-F238E27FC236}">
                  <a16:creationId xmlns:a16="http://schemas.microsoft.com/office/drawing/2014/main" id="{50908A8B-4FED-4573-B287-9F60A80B1335}"/>
                </a:ext>
              </a:extLst>
            </p:cNvPr>
            <p:cNvSpPr>
              <a:spLocks/>
            </p:cNvSpPr>
            <p:nvPr/>
          </p:nvSpPr>
          <p:spPr bwMode="auto">
            <a:xfrm>
              <a:off x="4347109" y="1424088"/>
              <a:ext cx="62336" cy="33477"/>
            </a:xfrm>
            <a:custGeom>
              <a:avLst/>
              <a:gdLst>
                <a:gd name="T0" fmla="*/ 2 w 23"/>
                <a:gd name="T1" fmla="*/ 2 h 12"/>
                <a:gd name="T2" fmla="*/ 5 w 23"/>
                <a:gd name="T3" fmla="*/ 2 h 12"/>
                <a:gd name="T4" fmla="*/ 12 w 23"/>
                <a:gd name="T5" fmla="*/ 5 h 12"/>
                <a:gd name="T6" fmla="*/ 20 w 23"/>
                <a:gd name="T7" fmla="*/ 8 h 12"/>
                <a:gd name="T8" fmla="*/ 22 w 23"/>
                <a:gd name="T9" fmla="*/ 11 h 12"/>
                <a:gd name="T10" fmla="*/ 5 w 23"/>
                <a:gd name="T11" fmla="*/ 8 h 12"/>
                <a:gd name="T12" fmla="*/ 2 w 23"/>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2" y="2"/>
                  </a:moveTo>
                  <a:cubicBezTo>
                    <a:pt x="3" y="2"/>
                    <a:pt x="4" y="2"/>
                    <a:pt x="5" y="2"/>
                  </a:cubicBezTo>
                  <a:cubicBezTo>
                    <a:pt x="9" y="0"/>
                    <a:pt x="9" y="4"/>
                    <a:pt x="12" y="5"/>
                  </a:cubicBezTo>
                  <a:cubicBezTo>
                    <a:pt x="15" y="5"/>
                    <a:pt x="17" y="6"/>
                    <a:pt x="20" y="8"/>
                  </a:cubicBezTo>
                  <a:cubicBezTo>
                    <a:pt x="21" y="9"/>
                    <a:pt x="23" y="8"/>
                    <a:pt x="22" y="11"/>
                  </a:cubicBezTo>
                  <a:cubicBezTo>
                    <a:pt x="14" y="12"/>
                    <a:pt x="11" y="8"/>
                    <a:pt x="5" y="8"/>
                  </a:cubicBezTo>
                  <a:cubicBezTo>
                    <a:pt x="7" y="3"/>
                    <a:pt x="0" y="6"/>
                    <a:pt x="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26" name="Freeform 29">
              <a:extLst>
                <a:ext uri="{FF2B5EF4-FFF2-40B4-BE49-F238E27FC236}">
                  <a16:creationId xmlns:a16="http://schemas.microsoft.com/office/drawing/2014/main" id="{5180C300-22D4-4F98-80D1-922AD7CFC65E}"/>
                </a:ext>
              </a:extLst>
            </p:cNvPr>
            <p:cNvSpPr>
              <a:spLocks/>
            </p:cNvSpPr>
            <p:nvPr/>
          </p:nvSpPr>
          <p:spPr bwMode="auto">
            <a:xfrm>
              <a:off x="6273991" y="1476035"/>
              <a:ext cx="103894" cy="84270"/>
            </a:xfrm>
            <a:custGeom>
              <a:avLst/>
              <a:gdLst>
                <a:gd name="T0" fmla="*/ 13 w 38"/>
                <a:gd name="T1" fmla="*/ 6 h 31"/>
                <a:gd name="T2" fmla="*/ 13 w 38"/>
                <a:gd name="T3" fmla="*/ 5 h 31"/>
                <a:gd name="T4" fmla="*/ 29 w 38"/>
                <a:gd name="T5" fmla="*/ 0 h 31"/>
                <a:gd name="T6" fmla="*/ 32 w 38"/>
                <a:gd name="T7" fmla="*/ 6 h 31"/>
                <a:gd name="T8" fmla="*/ 29 w 38"/>
                <a:gd name="T9" fmla="*/ 11 h 31"/>
                <a:gd name="T10" fmla="*/ 37 w 38"/>
                <a:gd name="T11" fmla="*/ 12 h 31"/>
                <a:gd name="T12" fmla="*/ 38 w 38"/>
                <a:gd name="T13" fmla="*/ 24 h 31"/>
                <a:gd name="T14" fmla="*/ 34 w 38"/>
                <a:gd name="T15" fmla="*/ 24 h 31"/>
                <a:gd name="T16" fmla="*/ 34 w 38"/>
                <a:gd name="T17" fmla="*/ 27 h 31"/>
                <a:gd name="T18" fmla="*/ 29 w 38"/>
                <a:gd name="T19" fmla="*/ 27 h 31"/>
                <a:gd name="T20" fmla="*/ 25 w 38"/>
                <a:gd name="T21" fmla="*/ 30 h 31"/>
                <a:gd name="T22" fmla="*/ 20 w 38"/>
                <a:gd name="T23" fmla="*/ 26 h 31"/>
                <a:gd name="T24" fmla="*/ 16 w 38"/>
                <a:gd name="T25" fmla="*/ 21 h 31"/>
                <a:gd name="T26" fmla="*/ 13 w 38"/>
                <a:gd name="T27" fmla="*/ 18 h 31"/>
                <a:gd name="T28" fmla="*/ 5 w 38"/>
                <a:gd name="T29" fmla="*/ 17 h 31"/>
                <a:gd name="T30" fmla="*/ 1 w 38"/>
                <a:gd name="T31" fmla="*/ 14 h 31"/>
                <a:gd name="T32" fmla="*/ 16 w 38"/>
                <a:gd name="T33" fmla="*/ 15 h 31"/>
                <a:gd name="T34" fmla="*/ 17 w 38"/>
                <a:gd name="T35" fmla="*/ 9 h 31"/>
                <a:gd name="T36" fmla="*/ 11 w 38"/>
                <a:gd name="T37" fmla="*/ 5 h 31"/>
                <a:gd name="T38" fmla="*/ 13 w 38"/>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31">
                  <a:moveTo>
                    <a:pt x="13" y="6"/>
                  </a:moveTo>
                  <a:cubicBezTo>
                    <a:pt x="15" y="6"/>
                    <a:pt x="14" y="5"/>
                    <a:pt x="13" y="5"/>
                  </a:cubicBezTo>
                  <a:cubicBezTo>
                    <a:pt x="16" y="1"/>
                    <a:pt x="27" y="5"/>
                    <a:pt x="29" y="0"/>
                  </a:cubicBezTo>
                  <a:cubicBezTo>
                    <a:pt x="31" y="1"/>
                    <a:pt x="32" y="4"/>
                    <a:pt x="32" y="6"/>
                  </a:cubicBezTo>
                  <a:cubicBezTo>
                    <a:pt x="33" y="10"/>
                    <a:pt x="29" y="8"/>
                    <a:pt x="29" y="11"/>
                  </a:cubicBezTo>
                  <a:cubicBezTo>
                    <a:pt x="30" y="15"/>
                    <a:pt x="33" y="13"/>
                    <a:pt x="37" y="12"/>
                  </a:cubicBezTo>
                  <a:cubicBezTo>
                    <a:pt x="38" y="18"/>
                    <a:pt x="37" y="18"/>
                    <a:pt x="38" y="24"/>
                  </a:cubicBezTo>
                  <a:cubicBezTo>
                    <a:pt x="37" y="25"/>
                    <a:pt x="34" y="23"/>
                    <a:pt x="34" y="24"/>
                  </a:cubicBezTo>
                  <a:cubicBezTo>
                    <a:pt x="33" y="25"/>
                    <a:pt x="34" y="27"/>
                    <a:pt x="34" y="27"/>
                  </a:cubicBezTo>
                  <a:cubicBezTo>
                    <a:pt x="32" y="28"/>
                    <a:pt x="30" y="27"/>
                    <a:pt x="29" y="27"/>
                  </a:cubicBezTo>
                  <a:cubicBezTo>
                    <a:pt x="27" y="28"/>
                    <a:pt x="27" y="30"/>
                    <a:pt x="25" y="30"/>
                  </a:cubicBezTo>
                  <a:cubicBezTo>
                    <a:pt x="21" y="31"/>
                    <a:pt x="21" y="27"/>
                    <a:pt x="20" y="26"/>
                  </a:cubicBezTo>
                  <a:cubicBezTo>
                    <a:pt x="19" y="24"/>
                    <a:pt x="14" y="25"/>
                    <a:pt x="16" y="21"/>
                  </a:cubicBezTo>
                  <a:cubicBezTo>
                    <a:pt x="13" y="22"/>
                    <a:pt x="13" y="20"/>
                    <a:pt x="13" y="18"/>
                  </a:cubicBezTo>
                  <a:cubicBezTo>
                    <a:pt x="10" y="19"/>
                    <a:pt x="8" y="18"/>
                    <a:pt x="5" y="17"/>
                  </a:cubicBezTo>
                  <a:cubicBezTo>
                    <a:pt x="3" y="16"/>
                    <a:pt x="0" y="17"/>
                    <a:pt x="1" y="14"/>
                  </a:cubicBezTo>
                  <a:cubicBezTo>
                    <a:pt x="7" y="13"/>
                    <a:pt x="9" y="16"/>
                    <a:pt x="16" y="15"/>
                  </a:cubicBezTo>
                  <a:cubicBezTo>
                    <a:pt x="18" y="15"/>
                    <a:pt x="17" y="12"/>
                    <a:pt x="17" y="9"/>
                  </a:cubicBezTo>
                  <a:cubicBezTo>
                    <a:pt x="18" y="5"/>
                    <a:pt x="9" y="11"/>
                    <a:pt x="11" y="5"/>
                  </a:cubicBezTo>
                  <a:cubicBezTo>
                    <a:pt x="13" y="5"/>
                    <a:pt x="13" y="5"/>
                    <a:pt x="13"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27" name="Freeform 30">
              <a:extLst>
                <a:ext uri="{FF2B5EF4-FFF2-40B4-BE49-F238E27FC236}">
                  <a16:creationId xmlns:a16="http://schemas.microsoft.com/office/drawing/2014/main" id="{241F8F55-3DAE-4512-A196-2842D387A8A9}"/>
                </a:ext>
              </a:extLst>
            </p:cNvPr>
            <p:cNvSpPr>
              <a:spLocks/>
            </p:cNvSpPr>
            <p:nvPr/>
          </p:nvSpPr>
          <p:spPr bwMode="auto">
            <a:xfrm>
              <a:off x="6639927" y="1484115"/>
              <a:ext cx="62336" cy="30014"/>
            </a:xfrm>
            <a:custGeom>
              <a:avLst/>
              <a:gdLst>
                <a:gd name="T0" fmla="*/ 0 w 23"/>
                <a:gd name="T1" fmla="*/ 2 h 11"/>
                <a:gd name="T2" fmla="*/ 6 w 23"/>
                <a:gd name="T3" fmla="*/ 0 h 11"/>
                <a:gd name="T4" fmla="*/ 23 w 23"/>
                <a:gd name="T5" fmla="*/ 5 h 11"/>
                <a:gd name="T6" fmla="*/ 21 w 23"/>
                <a:gd name="T7" fmla="*/ 11 h 11"/>
                <a:gd name="T8" fmla="*/ 5 w 23"/>
                <a:gd name="T9" fmla="*/ 5 h 11"/>
                <a:gd name="T10" fmla="*/ 0 w 23"/>
                <a:gd name="T11" fmla="*/ 2 h 11"/>
              </a:gdLst>
              <a:ahLst/>
              <a:cxnLst>
                <a:cxn ang="0">
                  <a:pos x="T0" y="T1"/>
                </a:cxn>
                <a:cxn ang="0">
                  <a:pos x="T2" y="T3"/>
                </a:cxn>
                <a:cxn ang="0">
                  <a:pos x="T4" y="T5"/>
                </a:cxn>
                <a:cxn ang="0">
                  <a:pos x="T6" y="T7"/>
                </a:cxn>
                <a:cxn ang="0">
                  <a:pos x="T8" y="T9"/>
                </a:cxn>
                <a:cxn ang="0">
                  <a:pos x="T10" y="T11"/>
                </a:cxn>
              </a:cxnLst>
              <a:rect l="0" t="0" r="r" b="b"/>
              <a:pathLst>
                <a:path w="23" h="11">
                  <a:moveTo>
                    <a:pt x="0" y="2"/>
                  </a:moveTo>
                  <a:cubicBezTo>
                    <a:pt x="1" y="0"/>
                    <a:pt x="4" y="0"/>
                    <a:pt x="6" y="0"/>
                  </a:cubicBezTo>
                  <a:cubicBezTo>
                    <a:pt x="12" y="1"/>
                    <a:pt x="18" y="4"/>
                    <a:pt x="23" y="5"/>
                  </a:cubicBezTo>
                  <a:cubicBezTo>
                    <a:pt x="23" y="8"/>
                    <a:pt x="21" y="8"/>
                    <a:pt x="21" y="11"/>
                  </a:cubicBezTo>
                  <a:cubicBezTo>
                    <a:pt x="13" y="10"/>
                    <a:pt x="10" y="9"/>
                    <a:pt x="5" y="5"/>
                  </a:cubicBezTo>
                  <a:cubicBezTo>
                    <a:pt x="4" y="4"/>
                    <a:pt x="3" y="1"/>
                    <a:pt x="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28" name="Freeform 31">
              <a:extLst>
                <a:ext uri="{FF2B5EF4-FFF2-40B4-BE49-F238E27FC236}">
                  <a16:creationId xmlns:a16="http://schemas.microsoft.com/office/drawing/2014/main" id="{441F399E-523C-4FFD-8882-633578AB9F30}"/>
                </a:ext>
              </a:extLst>
            </p:cNvPr>
            <p:cNvSpPr>
              <a:spLocks/>
            </p:cNvSpPr>
            <p:nvPr/>
          </p:nvSpPr>
          <p:spPr bwMode="auto">
            <a:xfrm>
              <a:off x="4254759" y="1484115"/>
              <a:ext cx="40403" cy="16161"/>
            </a:xfrm>
            <a:custGeom>
              <a:avLst/>
              <a:gdLst>
                <a:gd name="T0" fmla="*/ 15 w 15"/>
                <a:gd name="T1" fmla="*/ 5 h 6"/>
                <a:gd name="T2" fmla="*/ 0 w 15"/>
                <a:gd name="T3" fmla="*/ 3 h 6"/>
                <a:gd name="T4" fmla="*/ 5 w 15"/>
                <a:gd name="T5" fmla="*/ 0 h 6"/>
                <a:gd name="T6" fmla="*/ 15 w 15"/>
                <a:gd name="T7" fmla="*/ 5 h 6"/>
              </a:gdLst>
              <a:ahLst/>
              <a:cxnLst>
                <a:cxn ang="0">
                  <a:pos x="T0" y="T1"/>
                </a:cxn>
                <a:cxn ang="0">
                  <a:pos x="T2" y="T3"/>
                </a:cxn>
                <a:cxn ang="0">
                  <a:pos x="T4" y="T5"/>
                </a:cxn>
                <a:cxn ang="0">
                  <a:pos x="T6" y="T7"/>
                </a:cxn>
              </a:cxnLst>
              <a:rect l="0" t="0" r="r" b="b"/>
              <a:pathLst>
                <a:path w="15" h="6">
                  <a:moveTo>
                    <a:pt x="15" y="5"/>
                  </a:moveTo>
                  <a:cubicBezTo>
                    <a:pt x="13" y="6"/>
                    <a:pt x="4" y="5"/>
                    <a:pt x="0" y="3"/>
                  </a:cubicBezTo>
                  <a:cubicBezTo>
                    <a:pt x="0" y="1"/>
                    <a:pt x="5" y="3"/>
                    <a:pt x="5" y="0"/>
                  </a:cubicBezTo>
                  <a:cubicBezTo>
                    <a:pt x="8" y="2"/>
                    <a:pt x="15" y="0"/>
                    <a:pt x="15"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29" name="Freeform 32">
              <a:extLst>
                <a:ext uri="{FF2B5EF4-FFF2-40B4-BE49-F238E27FC236}">
                  <a16:creationId xmlns:a16="http://schemas.microsoft.com/office/drawing/2014/main" id="{D1D191C7-052A-4F66-9D5D-5A411CD692A8}"/>
                </a:ext>
              </a:extLst>
            </p:cNvPr>
            <p:cNvSpPr>
              <a:spLocks/>
            </p:cNvSpPr>
            <p:nvPr/>
          </p:nvSpPr>
          <p:spPr bwMode="auto">
            <a:xfrm>
              <a:off x="7084361" y="1574156"/>
              <a:ext cx="34631" cy="21933"/>
            </a:xfrm>
            <a:custGeom>
              <a:avLst/>
              <a:gdLst>
                <a:gd name="T0" fmla="*/ 12 w 13"/>
                <a:gd name="T1" fmla="*/ 6 h 8"/>
                <a:gd name="T2" fmla="*/ 0 w 13"/>
                <a:gd name="T3" fmla="*/ 3 h 8"/>
                <a:gd name="T4" fmla="*/ 12 w 13"/>
                <a:gd name="T5" fmla="*/ 6 h 8"/>
              </a:gdLst>
              <a:ahLst/>
              <a:cxnLst>
                <a:cxn ang="0">
                  <a:pos x="T0" y="T1"/>
                </a:cxn>
                <a:cxn ang="0">
                  <a:pos x="T2" y="T3"/>
                </a:cxn>
                <a:cxn ang="0">
                  <a:pos x="T4" y="T5"/>
                </a:cxn>
              </a:cxnLst>
              <a:rect l="0" t="0" r="r" b="b"/>
              <a:pathLst>
                <a:path w="13" h="8">
                  <a:moveTo>
                    <a:pt x="12" y="6"/>
                  </a:moveTo>
                  <a:cubicBezTo>
                    <a:pt x="6" y="8"/>
                    <a:pt x="6" y="2"/>
                    <a:pt x="0" y="3"/>
                  </a:cubicBezTo>
                  <a:cubicBezTo>
                    <a:pt x="3" y="0"/>
                    <a:pt x="13" y="2"/>
                    <a:pt x="12"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30" name="Freeform 33">
              <a:extLst>
                <a:ext uri="{FF2B5EF4-FFF2-40B4-BE49-F238E27FC236}">
                  <a16:creationId xmlns:a16="http://schemas.microsoft.com/office/drawing/2014/main" id="{807AC726-07B9-424C-86F5-531D0DB46BFE}"/>
                </a:ext>
              </a:extLst>
            </p:cNvPr>
            <p:cNvSpPr>
              <a:spLocks/>
            </p:cNvSpPr>
            <p:nvPr/>
          </p:nvSpPr>
          <p:spPr bwMode="auto">
            <a:xfrm>
              <a:off x="7062428" y="1596090"/>
              <a:ext cx="46175" cy="27705"/>
            </a:xfrm>
            <a:custGeom>
              <a:avLst/>
              <a:gdLst>
                <a:gd name="T0" fmla="*/ 17 w 17"/>
                <a:gd name="T1" fmla="*/ 5 h 10"/>
                <a:gd name="T2" fmla="*/ 2 w 17"/>
                <a:gd name="T3" fmla="*/ 5 h 10"/>
                <a:gd name="T4" fmla="*/ 7 w 17"/>
                <a:gd name="T5" fmla="*/ 1 h 10"/>
                <a:gd name="T6" fmla="*/ 17 w 17"/>
                <a:gd name="T7" fmla="*/ 5 h 10"/>
              </a:gdLst>
              <a:ahLst/>
              <a:cxnLst>
                <a:cxn ang="0">
                  <a:pos x="T0" y="T1"/>
                </a:cxn>
                <a:cxn ang="0">
                  <a:pos x="T2" y="T3"/>
                </a:cxn>
                <a:cxn ang="0">
                  <a:pos x="T4" y="T5"/>
                </a:cxn>
                <a:cxn ang="0">
                  <a:pos x="T6" y="T7"/>
                </a:cxn>
              </a:cxnLst>
              <a:rect l="0" t="0" r="r" b="b"/>
              <a:pathLst>
                <a:path w="17" h="10">
                  <a:moveTo>
                    <a:pt x="17" y="5"/>
                  </a:moveTo>
                  <a:cubicBezTo>
                    <a:pt x="16" y="10"/>
                    <a:pt x="4" y="10"/>
                    <a:pt x="2" y="5"/>
                  </a:cubicBezTo>
                  <a:cubicBezTo>
                    <a:pt x="0" y="0"/>
                    <a:pt x="7" y="4"/>
                    <a:pt x="7" y="1"/>
                  </a:cubicBezTo>
                  <a:cubicBezTo>
                    <a:pt x="10" y="3"/>
                    <a:pt x="13" y="5"/>
                    <a:pt x="17"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31" name="Freeform 34">
              <a:extLst>
                <a:ext uri="{FF2B5EF4-FFF2-40B4-BE49-F238E27FC236}">
                  <a16:creationId xmlns:a16="http://schemas.microsoft.com/office/drawing/2014/main" id="{B77039F7-8D40-46E4-9513-73525389551B}"/>
                </a:ext>
              </a:extLst>
            </p:cNvPr>
            <p:cNvSpPr>
              <a:spLocks/>
            </p:cNvSpPr>
            <p:nvPr/>
          </p:nvSpPr>
          <p:spPr bwMode="auto">
            <a:xfrm>
              <a:off x="2729833" y="1615714"/>
              <a:ext cx="30014" cy="24242"/>
            </a:xfrm>
            <a:custGeom>
              <a:avLst/>
              <a:gdLst>
                <a:gd name="T0" fmla="*/ 5 w 11"/>
                <a:gd name="T1" fmla="*/ 0 h 9"/>
                <a:gd name="T2" fmla="*/ 11 w 11"/>
                <a:gd name="T3" fmla="*/ 6 h 9"/>
                <a:gd name="T4" fmla="*/ 3 w 11"/>
                <a:gd name="T5" fmla="*/ 9 h 9"/>
                <a:gd name="T6" fmla="*/ 2 w 11"/>
                <a:gd name="T7" fmla="*/ 1 h 9"/>
                <a:gd name="T8" fmla="*/ 5 w 11"/>
                <a:gd name="T9" fmla="*/ 0 h 9"/>
              </a:gdLst>
              <a:ahLst/>
              <a:cxnLst>
                <a:cxn ang="0">
                  <a:pos x="T0" y="T1"/>
                </a:cxn>
                <a:cxn ang="0">
                  <a:pos x="T2" y="T3"/>
                </a:cxn>
                <a:cxn ang="0">
                  <a:pos x="T4" y="T5"/>
                </a:cxn>
                <a:cxn ang="0">
                  <a:pos x="T6" y="T7"/>
                </a:cxn>
                <a:cxn ang="0">
                  <a:pos x="T8" y="T9"/>
                </a:cxn>
              </a:cxnLst>
              <a:rect l="0" t="0" r="r" b="b"/>
              <a:pathLst>
                <a:path w="11" h="9">
                  <a:moveTo>
                    <a:pt x="5" y="0"/>
                  </a:moveTo>
                  <a:cubicBezTo>
                    <a:pt x="9" y="0"/>
                    <a:pt x="11" y="2"/>
                    <a:pt x="11" y="6"/>
                  </a:cubicBezTo>
                  <a:cubicBezTo>
                    <a:pt x="7" y="6"/>
                    <a:pt x="4" y="5"/>
                    <a:pt x="3" y="9"/>
                  </a:cubicBezTo>
                  <a:cubicBezTo>
                    <a:pt x="0" y="9"/>
                    <a:pt x="3" y="3"/>
                    <a:pt x="2" y="1"/>
                  </a:cubicBezTo>
                  <a:cubicBezTo>
                    <a:pt x="4" y="2"/>
                    <a:pt x="5" y="1"/>
                    <a:pt x="5"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32" name="Freeform 35">
              <a:extLst>
                <a:ext uri="{FF2B5EF4-FFF2-40B4-BE49-F238E27FC236}">
                  <a16:creationId xmlns:a16="http://schemas.microsoft.com/office/drawing/2014/main" id="{A35AAC75-B3F9-44BD-A7C5-16721782FA44}"/>
                </a:ext>
              </a:extLst>
            </p:cNvPr>
            <p:cNvSpPr>
              <a:spLocks/>
            </p:cNvSpPr>
            <p:nvPr/>
          </p:nvSpPr>
          <p:spPr bwMode="auto">
            <a:xfrm>
              <a:off x="6183950" y="1628412"/>
              <a:ext cx="27705" cy="21933"/>
            </a:xfrm>
            <a:custGeom>
              <a:avLst/>
              <a:gdLst>
                <a:gd name="T0" fmla="*/ 10 w 10"/>
                <a:gd name="T1" fmla="*/ 7 h 8"/>
                <a:gd name="T2" fmla="*/ 0 w 10"/>
                <a:gd name="T3" fmla="*/ 8 h 8"/>
                <a:gd name="T4" fmla="*/ 10 w 10"/>
                <a:gd name="T5" fmla="*/ 7 h 8"/>
              </a:gdLst>
              <a:ahLst/>
              <a:cxnLst>
                <a:cxn ang="0">
                  <a:pos x="T0" y="T1"/>
                </a:cxn>
                <a:cxn ang="0">
                  <a:pos x="T2" y="T3"/>
                </a:cxn>
                <a:cxn ang="0">
                  <a:pos x="T4" y="T5"/>
                </a:cxn>
              </a:cxnLst>
              <a:rect l="0" t="0" r="r" b="b"/>
              <a:pathLst>
                <a:path w="10" h="8">
                  <a:moveTo>
                    <a:pt x="10" y="7"/>
                  </a:moveTo>
                  <a:cubicBezTo>
                    <a:pt x="5" y="6"/>
                    <a:pt x="3" y="8"/>
                    <a:pt x="0" y="8"/>
                  </a:cubicBezTo>
                  <a:cubicBezTo>
                    <a:pt x="0" y="6"/>
                    <a:pt x="10" y="0"/>
                    <a:pt x="10"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33" name="Freeform 36">
              <a:extLst>
                <a:ext uri="{FF2B5EF4-FFF2-40B4-BE49-F238E27FC236}">
                  <a16:creationId xmlns:a16="http://schemas.microsoft.com/office/drawing/2014/main" id="{9B81CD9D-B9FF-4B8E-B01B-039CA52BE306}"/>
                </a:ext>
              </a:extLst>
            </p:cNvPr>
            <p:cNvSpPr>
              <a:spLocks/>
            </p:cNvSpPr>
            <p:nvPr/>
          </p:nvSpPr>
          <p:spPr bwMode="auto">
            <a:xfrm>
              <a:off x="6691874" y="1648036"/>
              <a:ext cx="51947" cy="30014"/>
            </a:xfrm>
            <a:custGeom>
              <a:avLst/>
              <a:gdLst>
                <a:gd name="T0" fmla="*/ 15 w 19"/>
                <a:gd name="T1" fmla="*/ 1 h 11"/>
                <a:gd name="T2" fmla="*/ 17 w 19"/>
                <a:gd name="T3" fmla="*/ 10 h 11"/>
                <a:gd name="T4" fmla="*/ 2 w 19"/>
                <a:gd name="T5" fmla="*/ 7 h 11"/>
                <a:gd name="T6" fmla="*/ 5 w 19"/>
                <a:gd name="T7" fmla="*/ 1 h 11"/>
                <a:gd name="T8" fmla="*/ 15 w 19"/>
                <a:gd name="T9" fmla="*/ 1 h 11"/>
              </a:gdLst>
              <a:ahLst/>
              <a:cxnLst>
                <a:cxn ang="0">
                  <a:pos x="T0" y="T1"/>
                </a:cxn>
                <a:cxn ang="0">
                  <a:pos x="T2" y="T3"/>
                </a:cxn>
                <a:cxn ang="0">
                  <a:pos x="T4" y="T5"/>
                </a:cxn>
                <a:cxn ang="0">
                  <a:pos x="T6" y="T7"/>
                </a:cxn>
                <a:cxn ang="0">
                  <a:pos x="T8" y="T9"/>
                </a:cxn>
              </a:cxnLst>
              <a:rect l="0" t="0" r="r" b="b"/>
              <a:pathLst>
                <a:path w="19" h="11">
                  <a:moveTo>
                    <a:pt x="15" y="1"/>
                  </a:moveTo>
                  <a:cubicBezTo>
                    <a:pt x="17" y="3"/>
                    <a:pt x="19" y="8"/>
                    <a:pt x="17" y="10"/>
                  </a:cubicBezTo>
                  <a:cubicBezTo>
                    <a:pt x="11" y="10"/>
                    <a:pt x="4" y="11"/>
                    <a:pt x="2" y="7"/>
                  </a:cubicBezTo>
                  <a:cubicBezTo>
                    <a:pt x="0" y="2"/>
                    <a:pt x="7" y="6"/>
                    <a:pt x="5" y="1"/>
                  </a:cubicBezTo>
                  <a:cubicBezTo>
                    <a:pt x="9" y="0"/>
                    <a:pt x="15" y="4"/>
                    <a:pt x="15"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34" name="Freeform 37">
              <a:extLst>
                <a:ext uri="{FF2B5EF4-FFF2-40B4-BE49-F238E27FC236}">
                  <a16:creationId xmlns:a16="http://schemas.microsoft.com/office/drawing/2014/main" id="{650D9894-1E5F-4F4E-86F2-5495A32BDCA8}"/>
                </a:ext>
              </a:extLst>
            </p:cNvPr>
            <p:cNvSpPr>
              <a:spLocks/>
            </p:cNvSpPr>
            <p:nvPr/>
          </p:nvSpPr>
          <p:spPr bwMode="auto">
            <a:xfrm>
              <a:off x="6674558" y="1732306"/>
              <a:ext cx="57719" cy="27705"/>
            </a:xfrm>
            <a:custGeom>
              <a:avLst/>
              <a:gdLst>
                <a:gd name="T0" fmla="*/ 20 w 21"/>
                <a:gd name="T1" fmla="*/ 4 h 10"/>
                <a:gd name="T2" fmla="*/ 14 w 21"/>
                <a:gd name="T3" fmla="*/ 7 h 10"/>
                <a:gd name="T4" fmla="*/ 8 w 21"/>
                <a:gd name="T5" fmla="*/ 9 h 10"/>
                <a:gd name="T6" fmla="*/ 2 w 21"/>
                <a:gd name="T7" fmla="*/ 7 h 10"/>
                <a:gd name="T8" fmla="*/ 4 w 21"/>
                <a:gd name="T9" fmla="*/ 3 h 10"/>
                <a:gd name="T10" fmla="*/ 8 w 21"/>
                <a:gd name="T11" fmla="*/ 0 h 10"/>
                <a:gd name="T12" fmla="*/ 2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20" y="4"/>
                  </a:moveTo>
                  <a:cubicBezTo>
                    <a:pt x="21" y="9"/>
                    <a:pt x="16" y="7"/>
                    <a:pt x="14" y="7"/>
                  </a:cubicBezTo>
                  <a:cubicBezTo>
                    <a:pt x="14" y="7"/>
                    <a:pt x="9" y="10"/>
                    <a:pt x="8" y="9"/>
                  </a:cubicBezTo>
                  <a:cubicBezTo>
                    <a:pt x="7" y="7"/>
                    <a:pt x="4" y="8"/>
                    <a:pt x="2" y="7"/>
                  </a:cubicBezTo>
                  <a:cubicBezTo>
                    <a:pt x="0" y="3"/>
                    <a:pt x="9" y="4"/>
                    <a:pt x="4" y="3"/>
                  </a:cubicBezTo>
                  <a:cubicBezTo>
                    <a:pt x="4" y="1"/>
                    <a:pt x="8" y="2"/>
                    <a:pt x="8" y="0"/>
                  </a:cubicBezTo>
                  <a:cubicBezTo>
                    <a:pt x="12" y="1"/>
                    <a:pt x="17" y="2"/>
                    <a:pt x="2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35" name="Freeform 38">
              <a:extLst>
                <a:ext uri="{FF2B5EF4-FFF2-40B4-BE49-F238E27FC236}">
                  <a16:creationId xmlns:a16="http://schemas.microsoft.com/office/drawing/2014/main" id="{C2A0581F-E5BC-4CA2-898A-BE823E7CFD3D}"/>
                </a:ext>
              </a:extLst>
            </p:cNvPr>
            <p:cNvSpPr>
              <a:spLocks/>
            </p:cNvSpPr>
            <p:nvPr/>
          </p:nvSpPr>
          <p:spPr bwMode="auto">
            <a:xfrm>
              <a:off x="6674558" y="1776172"/>
              <a:ext cx="27705" cy="13852"/>
            </a:xfrm>
            <a:custGeom>
              <a:avLst/>
              <a:gdLst>
                <a:gd name="T0" fmla="*/ 8 w 10"/>
                <a:gd name="T1" fmla="*/ 5 h 5"/>
                <a:gd name="T2" fmla="*/ 2 w 10"/>
                <a:gd name="T3" fmla="*/ 5 h 5"/>
                <a:gd name="T4" fmla="*/ 8 w 10"/>
                <a:gd name="T5" fmla="*/ 5 h 5"/>
              </a:gdLst>
              <a:ahLst/>
              <a:cxnLst>
                <a:cxn ang="0">
                  <a:pos x="T0" y="T1"/>
                </a:cxn>
                <a:cxn ang="0">
                  <a:pos x="T2" y="T3"/>
                </a:cxn>
                <a:cxn ang="0">
                  <a:pos x="T4" y="T5"/>
                </a:cxn>
              </a:cxnLst>
              <a:rect l="0" t="0" r="r" b="b"/>
              <a:pathLst>
                <a:path w="10" h="5">
                  <a:moveTo>
                    <a:pt x="8" y="5"/>
                  </a:moveTo>
                  <a:cubicBezTo>
                    <a:pt x="5" y="2"/>
                    <a:pt x="6" y="5"/>
                    <a:pt x="2" y="5"/>
                  </a:cubicBezTo>
                  <a:cubicBezTo>
                    <a:pt x="0" y="0"/>
                    <a:pt x="10" y="0"/>
                    <a:pt x="8"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36" name="Freeform 39">
              <a:extLst>
                <a:ext uri="{FF2B5EF4-FFF2-40B4-BE49-F238E27FC236}">
                  <a16:creationId xmlns:a16="http://schemas.microsoft.com/office/drawing/2014/main" id="{DE30EDCE-3174-42A3-B957-8464DF9BEE06}"/>
                </a:ext>
              </a:extLst>
            </p:cNvPr>
            <p:cNvSpPr>
              <a:spLocks/>
            </p:cNvSpPr>
            <p:nvPr/>
          </p:nvSpPr>
          <p:spPr bwMode="auto">
            <a:xfrm>
              <a:off x="6585672" y="1794642"/>
              <a:ext cx="32322" cy="19625"/>
            </a:xfrm>
            <a:custGeom>
              <a:avLst/>
              <a:gdLst>
                <a:gd name="T0" fmla="*/ 10 w 12"/>
                <a:gd name="T1" fmla="*/ 1 h 7"/>
                <a:gd name="T2" fmla="*/ 11 w 12"/>
                <a:gd name="T3" fmla="*/ 3 h 7"/>
                <a:gd name="T4" fmla="*/ 6 w 12"/>
                <a:gd name="T5" fmla="*/ 5 h 7"/>
                <a:gd name="T6" fmla="*/ 0 w 12"/>
                <a:gd name="T7" fmla="*/ 5 h 7"/>
                <a:gd name="T8" fmla="*/ 10 w 12"/>
                <a:gd name="T9" fmla="*/ 1 h 7"/>
              </a:gdLst>
              <a:ahLst/>
              <a:cxnLst>
                <a:cxn ang="0">
                  <a:pos x="T0" y="T1"/>
                </a:cxn>
                <a:cxn ang="0">
                  <a:pos x="T2" y="T3"/>
                </a:cxn>
                <a:cxn ang="0">
                  <a:pos x="T4" y="T5"/>
                </a:cxn>
                <a:cxn ang="0">
                  <a:pos x="T6" y="T7"/>
                </a:cxn>
                <a:cxn ang="0">
                  <a:pos x="T8" y="T9"/>
                </a:cxn>
              </a:cxnLst>
              <a:rect l="0" t="0" r="r" b="b"/>
              <a:pathLst>
                <a:path w="12" h="7">
                  <a:moveTo>
                    <a:pt x="10" y="1"/>
                  </a:moveTo>
                  <a:cubicBezTo>
                    <a:pt x="10" y="2"/>
                    <a:pt x="10" y="3"/>
                    <a:pt x="11" y="3"/>
                  </a:cubicBezTo>
                  <a:cubicBezTo>
                    <a:pt x="12" y="6"/>
                    <a:pt x="7" y="4"/>
                    <a:pt x="6" y="5"/>
                  </a:cubicBezTo>
                  <a:cubicBezTo>
                    <a:pt x="4" y="7"/>
                    <a:pt x="5" y="5"/>
                    <a:pt x="0" y="5"/>
                  </a:cubicBezTo>
                  <a:cubicBezTo>
                    <a:pt x="2" y="3"/>
                    <a:pt x="4" y="0"/>
                    <a:pt x="10"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37" name="Freeform 40">
              <a:extLst>
                <a:ext uri="{FF2B5EF4-FFF2-40B4-BE49-F238E27FC236}">
                  <a16:creationId xmlns:a16="http://schemas.microsoft.com/office/drawing/2014/main" id="{56050EA3-BA87-4C6B-80AC-FEF37AF9F729}"/>
                </a:ext>
              </a:extLst>
            </p:cNvPr>
            <p:cNvSpPr>
              <a:spLocks/>
            </p:cNvSpPr>
            <p:nvPr/>
          </p:nvSpPr>
          <p:spPr bwMode="auto">
            <a:xfrm>
              <a:off x="6645699" y="1811957"/>
              <a:ext cx="12698" cy="21933"/>
            </a:xfrm>
            <a:custGeom>
              <a:avLst/>
              <a:gdLst>
                <a:gd name="T0" fmla="*/ 1 w 5"/>
                <a:gd name="T1" fmla="*/ 0 h 8"/>
                <a:gd name="T2" fmla="*/ 4 w 5"/>
                <a:gd name="T3" fmla="*/ 6 h 8"/>
                <a:gd name="T4" fmla="*/ 1 w 5"/>
                <a:gd name="T5" fmla="*/ 0 h 8"/>
              </a:gdLst>
              <a:ahLst/>
              <a:cxnLst>
                <a:cxn ang="0">
                  <a:pos x="T0" y="T1"/>
                </a:cxn>
                <a:cxn ang="0">
                  <a:pos x="T2" y="T3"/>
                </a:cxn>
                <a:cxn ang="0">
                  <a:pos x="T4" y="T5"/>
                </a:cxn>
              </a:cxnLst>
              <a:rect l="0" t="0" r="r" b="b"/>
              <a:pathLst>
                <a:path w="5" h="8">
                  <a:moveTo>
                    <a:pt x="1" y="0"/>
                  </a:moveTo>
                  <a:cubicBezTo>
                    <a:pt x="4" y="1"/>
                    <a:pt x="5" y="3"/>
                    <a:pt x="4" y="6"/>
                  </a:cubicBezTo>
                  <a:cubicBezTo>
                    <a:pt x="0" y="8"/>
                    <a:pt x="2" y="3"/>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38" name="Freeform 41">
              <a:extLst>
                <a:ext uri="{FF2B5EF4-FFF2-40B4-BE49-F238E27FC236}">
                  <a16:creationId xmlns:a16="http://schemas.microsoft.com/office/drawing/2014/main" id="{36DAA905-82CB-4668-81E5-A2641A2FD416}"/>
                </a:ext>
              </a:extLst>
            </p:cNvPr>
            <p:cNvSpPr>
              <a:spLocks/>
            </p:cNvSpPr>
            <p:nvPr/>
          </p:nvSpPr>
          <p:spPr bwMode="auto">
            <a:xfrm>
              <a:off x="1770548" y="1980495"/>
              <a:ext cx="73880" cy="87732"/>
            </a:xfrm>
            <a:custGeom>
              <a:avLst/>
              <a:gdLst>
                <a:gd name="T0" fmla="*/ 10 w 27"/>
                <a:gd name="T1" fmla="*/ 1 h 32"/>
                <a:gd name="T2" fmla="*/ 12 w 27"/>
                <a:gd name="T3" fmla="*/ 2 h 32"/>
                <a:gd name="T4" fmla="*/ 22 w 27"/>
                <a:gd name="T5" fmla="*/ 2 h 32"/>
                <a:gd name="T6" fmla="*/ 26 w 27"/>
                <a:gd name="T7" fmla="*/ 5 h 32"/>
                <a:gd name="T8" fmla="*/ 25 w 27"/>
                <a:gd name="T9" fmla="*/ 8 h 32"/>
                <a:gd name="T10" fmla="*/ 22 w 27"/>
                <a:gd name="T11" fmla="*/ 10 h 32"/>
                <a:gd name="T12" fmla="*/ 25 w 27"/>
                <a:gd name="T13" fmla="*/ 17 h 32"/>
                <a:gd name="T14" fmla="*/ 23 w 27"/>
                <a:gd name="T15" fmla="*/ 24 h 32"/>
                <a:gd name="T16" fmla="*/ 16 w 27"/>
                <a:gd name="T17" fmla="*/ 24 h 32"/>
                <a:gd name="T18" fmla="*/ 15 w 27"/>
                <a:gd name="T19" fmla="*/ 29 h 32"/>
                <a:gd name="T20" fmla="*/ 12 w 27"/>
                <a:gd name="T21" fmla="*/ 32 h 32"/>
                <a:gd name="T22" fmla="*/ 3 w 27"/>
                <a:gd name="T23" fmla="*/ 32 h 32"/>
                <a:gd name="T24" fmla="*/ 6 w 27"/>
                <a:gd name="T25" fmla="*/ 23 h 32"/>
                <a:gd name="T26" fmla="*/ 6 w 27"/>
                <a:gd name="T27" fmla="*/ 17 h 32"/>
                <a:gd name="T28" fmla="*/ 3 w 27"/>
                <a:gd name="T29" fmla="*/ 10 h 32"/>
                <a:gd name="T30" fmla="*/ 9 w 27"/>
                <a:gd name="T31" fmla="*/ 11 h 32"/>
                <a:gd name="T32" fmla="*/ 10 w 27"/>
                <a:gd name="T3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2">
                  <a:moveTo>
                    <a:pt x="10" y="1"/>
                  </a:moveTo>
                  <a:cubicBezTo>
                    <a:pt x="11" y="0"/>
                    <a:pt x="11" y="1"/>
                    <a:pt x="12" y="2"/>
                  </a:cubicBezTo>
                  <a:cubicBezTo>
                    <a:pt x="12" y="5"/>
                    <a:pt x="18" y="1"/>
                    <a:pt x="22" y="2"/>
                  </a:cubicBezTo>
                  <a:cubicBezTo>
                    <a:pt x="23" y="4"/>
                    <a:pt x="24" y="5"/>
                    <a:pt x="26" y="5"/>
                  </a:cubicBezTo>
                  <a:cubicBezTo>
                    <a:pt x="27" y="7"/>
                    <a:pt x="26" y="8"/>
                    <a:pt x="25" y="8"/>
                  </a:cubicBezTo>
                  <a:cubicBezTo>
                    <a:pt x="25" y="10"/>
                    <a:pt x="23" y="9"/>
                    <a:pt x="22" y="10"/>
                  </a:cubicBezTo>
                  <a:cubicBezTo>
                    <a:pt x="22" y="13"/>
                    <a:pt x="25" y="14"/>
                    <a:pt x="25" y="17"/>
                  </a:cubicBezTo>
                  <a:cubicBezTo>
                    <a:pt x="25" y="19"/>
                    <a:pt x="23" y="21"/>
                    <a:pt x="23" y="24"/>
                  </a:cubicBezTo>
                  <a:cubicBezTo>
                    <a:pt x="21" y="24"/>
                    <a:pt x="18" y="24"/>
                    <a:pt x="16" y="24"/>
                  </a:cubicBezTo>
                  <a:cubicBezTo>
                    <a:pt x="14" y="24"/>
                    <a:pt x="15" y="28"/>
                    <a:pt x="15" y="29"/>
                  </a:cubicBezTo>
                  <a:cubicBezTo>
                    <a:pt x="14" y="30"/>
                    <a:pt x="10" y="29"/>
                    <a:pt x="12" y="32"/>
                  </a:cubicBezTo>
                  <a:cubicBezTo>
                    <a:pt x="9" y="32"/>
                    <a:pt x="6" y="32"/>
                    <a:pt x="3" y="32"/>
                  </a:cubicBezTo>
                  <a:cubicBezTo>
                    <a:pt x="4" y="29"/>
                    <a:pt x="0" y="22"/>
                    <a:pt x="6" y="23"/>
                  </a:cubicBezTo>
                  <a:cubicBezTo>
                    <a:pt x="6" y="19"/>
                    <a:pt x="3" y="20"/>
                    <a:pt x="6" y="17"/>
                  </a:cubicBezTo>
                  <a:cubicBezTo>
                    <a:pt x="7" y="12"/>
                    <a:pt x="2" y="14"/>
                    <a:pt x="3" y="10"/>
                  </a:cubicBezTo>
                  <a:cubicBezTo>
                    <a:pt x="6" y="9"/>
                    <a:pt x="7" y="11"/>
                    <a:pt x="9" y="11"/>
                  </a:cubicBezTo>
                  <a:cubicBezTo>
                    <a:pt x="12" y="10"/>
                    <a:pt x="9" y="4"/>
                    <a:pt x="10"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39" name="Freeform 42">
              <a:extLst>
                <a:ext uri="{FF2B5EF4-FFF2-40B4-BE49-F238E27FC236}">
                  <a16:creationId xmlns:a16="http://schemas.microsoft.com/office/drawing/2014/main" id="{A80F3661-2D22-46A1-A504-F6E74CB37673}"/>
                </a:ext>
              </a:extLst>
            </p:cNvPr>
            <p:cNvSpPr>
              <a:spLocks/>
            </p:cNvSpPr>
            <p:nvPr/>
          </p:nvSpPr>
          <p:spPr bwMode="auto">
            <a:xfrm>
              <a:off x="5254680" y="1986268"/>
              <a:ext cx="21933" cy="18470"/>
            </a:xfrm>
            <a:custGeom>
              <a:avLst/>
              <a:gdLst>
                <a:gd name="T0" fmla="*/ 7 w 8"/>
                <a:gd name="T1" fmla="*/ 0 h 7"/>
                <a:gd name="T2" fmla="*/ 6 w 8"/>
                <a:gd name="T3" fmla="*/ 3 h 7"/>
                <a:gd name="T4" fmla="*/ 0 w 8"/>
                <a:gd name="T5" fmla="*/ 5 h 7"/>
                <a:gd name="T6" fmla="*/ 7 w 8"/>
                <a:gd name="T7" fmla="*/ 0 h 7"/>
              </a:gdLst>
              <a:ahLst/>
              <a:cxnLst>
                <a:cxn ang="0">
                  <a:pos x="T0" y="T1"/>
                </a:cxn>
                <a:cxn ang="0">
                  <a:pos x="T2" y="T3"/>
                </a:cxn>
                <a:cxn ang="0">
                  <a:pos x="T4" y="T5"/>
                </a:cxn>
                <a:cxn ang="0">
                  <a:pos x="T6" y="T7"/>
                </a:cxn>
              </a:cxnLst>
              <a:rect l="0" t="0" r="r" b="b"/>
              <a:pathLst>
                <a:path w="8" h="7">
                  <a:moveTo>
                    <a:pt x="7" y="0"/>
                  </a:moveTo>
                  <a:cubicBezTo>
                    <a:pt x="8" y="2"/>
                    <a:pt x="7" y="2"/>
                    <a:pt x="6" y="3"/>
                  </a:cubicBezTo>
                  <a:cubicBezTo>
                    <a:pt x="4" y="6"/>
                    <a:pt x="3" y="7"/>
                    <a:pt x="0" y="5"/>
                  </a:cubicBezTo>
                  <a:cubicBezTo>
                    <a:pt x="1" y="2"/>
                    <a:pt x="4" y="1"/>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40" name="Freeform 43">
              <a:extLst>
                <a:ext uri="{FF2B5EF4-FFF2-40B4-BE49-F238E27FC236}">
                  <a16:creationId xmlns:a16="http://schemas.microsoft.com/office/drawing/2014/main" id="{923CFCEE-0A03-4BA2-BAA9-32BAC55F0DF4}"/>
                </a:ext>
              </a:extLst>
            </p:cNvPr>
            <p:cNvSpPr>
              <a:spLocks/>
            </p:cNvSpPr>
            <p:nvPr/>
          </p:nvSpPr>
          <p:spPr bwMode="auto">
            <a:xfrm>
              <a:off x="5781074" y="2002429"/>
              <a:ext cx="26551" cy="40403"/>
            </a:xfrm>
            <a:custGeom>
              <a:avLst/>
              <a:gdLst>
                <a:gd name="T0" fmla="*/ 3 w 10"/>
                <a:gd name="T1" fmla="*/ 0 h 15"/>
                <a:gd name="T2" fmla="*/ 10 w 10"/>
                <a:gd name="T3" fmla="*/ 10 h 15"/>
                <a:gd name="T4" fmla="*/ 4 w 10"/>
                <a:gd name="T5" fmla="*/ 8 h 15"/>
                <a:gd name="T6" fmla="*/ 3 w 10"/>
                <a:gd name="T7" fmla="*/ 0 h 15"/>
              </a:gdLst>
              <a:ahLst/>
              <a:cxnLst>
                <a:cxn ang="0">
                  <a:pos x="T0" y="T1"/>
                </a:cxn>
                <a:cxn ang="0">
                  <a:pos x="T2" y="T3"/>
                </a:cxn>
                <a:cxn ang="0">
                  <a:pos x="T4" y="T5"/>
                </a:cxn>
                <a:cxn ang="0">
                  <a:pos x="T6" y="T7"/>
                </a:cxn>
              </a:cxnLst>
              <a:rect l="0" t="0" r="r" b="b"/>
              <a:pathLst>
                <a:path w="10" h="15">
                  <a:moveTo>
                    <a:pt x="3" y="0"/>
                  </a:moveTo>
                  <a:cubicBezTo>
                    <a:pt x="5" y="3"/>
                    <a:pt x="6" y="9"/>
                    <a:pt x="10" y="10"/>
                  </a:cubicBezTo>
                  <a:cubicBezTo>
                    <a:pt x="8" y="15"/>
                    <a:pt x="4" y="10"/>
                    <a:pt x="4" y="8"/>
                  </a:cubicBezTo>
                  <a:cubicBezTo>
                    <a:pt x="0" y="7"/>
                    <a:pt x="1" y="2"/>
                    <a:pt x="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41" name="Freeform 44">
              <a:extLst>
                <a:ext uri="{FF2B5EF4-FFF2-40B4-BE49-F238E27FC236}">
                  <a16:creationId xmlns:a16="http://schemas.microsoft.com/office/drawing/2014/main" id="{20127A55-09F6-4E62-A196-54B8F86E605D}"/>
                </a:ext>
              </a:extLst>
            </p:cNvPr>
            <p:cNvSpPr>
              <a:spLocks/>
            </p:cNvSpPr>
            <p:nvPr/>
          </p:nvSpPr>
          <p:spPr bwMode="auto">
            <a:xfrm>
              <a:off x="4273229" y="1986268"/>
              <a:ext cx="41557" cy="188163"/>
            </a:xfrm>
            <a:custGeom>
              <a:avLst/>
              <a:gdLst>
                <a:gd name="T0" fmla="*/ 5 w 15"/>
                <a:gd name="T1" fmla="*/ 8 h 69"/>
                <a:gd name="T2" fmla="*/ 8 w 15"/>
                <a:gd name="T3" fmla="*/ 18 h 69"/>
                <a:gd name="T4" fmla="*/ 9 w 15"/>
                <a:gd name="T5" fmla="*/ 24 h 69"/>
                <a:gd name="T6" fmla="*/ 9 w 15"/>
                <a:gd name="T7" fmla="*/ 28 h 69"/>
                <a:gd name="T8" fmla="*/ 11 w 15"/>
                <a:gd name="T9" fmla="*/ 40 h 69"/>
                <a:gd name="T10" fmla="*/ 15 w 15"/>
                <a:gd name="T11" fmla="*/ 46 h 69"/>
                <a:gd name="T12" fmla="*/ 9 w 15"/>
                <a:gd name="T13" fmla="*/ 48 h 69"/>
                <a:gd name="T14" fmla="*/ 9 w 15"/>
                <a:gd name="T15" fmla="*/ 58 h 69"/>
                <a:gd name="T16" fmla="*/ 7 w 15"/>
                <a:gd name="T17" fmla="*/ 58 h 69"/>
                <a:gd name="T18" fmla="*/ 9 w 15"/>
                <a:gd name="T19" fmla="*/ 68 h 69"/>
                <a:gd name="T20" fmla="*/ 2 w 15"/>
                <a:gd name="T21" fmla="*/ 67 h 69"/>
                <a:gd name="T22" fmla="*/ 4 w 15"/>
                <a:gd name="T23" fmla="*/ 58 h 69"/>
                <a:gd name="T24" fmla="*/ 1 w 15"/>
                <a:gd name="T25" fmla="*/ 54 h 69"/>
                <a:gd name="T26" fmla="*/ 4 w 15"/>
                <a:gd name="T27" fmla="*/ 36 h 69"/>
                <a:gd name="T28" fmla="*/ 1 w 15"/>
                <a:gd name="T29" fmla="*/ 28 h 69"/>
                <a:gd name="T30" fmla="*/ 1 w 15"/>
                <a:gd name="T31" fmla="*/ 18 h 69"/>
                <a:gd name="T32" fmla="*/ 5 w 15"/>
                <a:gd name="T33" fmla="*/ 14 h 69"/>
                <a:gd name="T34" fmla="*/ 7 w 15"/>
                <a:gd name="T35" fmla="*/ 9 h 69"/>
                <a:gd name="T36" fmla="*/ 5 w 15"/>
                <a:gd name="T37"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69">
                  <a:moveTo>
                    <a:pt x="5" y="8"/>
                  </a:moveTo>
                  <a:cubicBezTo>
                    <a:pt x="11" y="0"/>
                    <a:pt x="6" y="16"/>
                    <a:pt x="8" y="18"/>
                  </a:cubicBezTo>
                  <a:cubicBezTo>
                    <a:pt x="10" y="20"/>
                    <a:pt x="6" y="20"/>
                    <a:pt x="9" y="24"/>
                  </a:cubicBezTo>
                  <a:cubicBezTo>
                    <a:pt x="12" y="26"/>
                    <a:pt x="9" y="26"/>
                    <a:pt x="9" y="28"/>
                  </a:cubicBezTo>
                  <a:cubicBezTo>
                    <a:pt x="9" y="30"/>
                    <a:pt x="12" y="35"/>
                    <a:pt x="11" y="40"/>
                  </a:cubicBezTo>
                  <a:cubicBezTo>
                    <a:pt x="11" y="44"/>
                    <a:pt x="13" y="45"/>
                    <a:pt x="15" y="46"/>
                  </a:cubicBezTo>
                  <a:cubicBezTo>
                    <a:pt x="15" y="50"/>
                    <a:pt x="11" y="50"/>
                    <a:pt x="9" y="48"/>
                  </a:cubicBezTo>
                  <a:cubicBezTo>
                    <a:pt x="9" y="52"/>
                    <a:pt x="9" y="58"/>
                    <a:pt x="9" y="58"/>
                  </a:cubicBezTo>
                  <a:cubicBezTo>
                    <a:pt x="9" y="58"/>
                    <a:pt x="6" y="58"/>
                    <a:pt x="7" y="58"/>
                  </a:cubicBezTo>
                  <a:cubicBezTo>
                    <a:pt x="7" y="61"/>
                    <a:pt x="11" y="62"/>
                    <a:pt x="9" y="68"/>
                  </a:cubicBezTo>
                  <a:cubicBezTo>
                    <a:pt x="5" y="67"/>
                    <a:pt x="6" y="69"/>
                    <a:pt x="2" y="67"/>
                  </a:cubicBezTo>
                  <a:cubicBezTo>
                    <a:pt x="5" y="63"/>
                    <a:pt x="1" y="62"/>
                    <a:pt x="4" y="58"/>
                  </a:cubicBezTo>
                  <a:cubicBezTo>
                    <a:pt x="4" y="55"/>
                    <a:pt x="2" y="54"/>
                    <a:pt x="1" y="54"/>
                  </a:cubicBezTo>
                  <a:cubicBezTo>
                    <a:pt x="2" y="50"/>
                    <a:pt x="5" y="43"/>
                    <a:pt x="4" y="36"/>
                  </a:cubicBezTo>
                  <a:cubicBezTo>
                    <a:pt x="3" y="33"/>
                    <a:pt x="1" y="31"/>
                    <a:pt x="1" y="28"/>
                  </a:cubicBezTo>
                  <a:cubicBezTo>
                    <a:pt x="0" y="24"/>
                    <a:pt x="4" y="21"/>
                    <a:pt x="1" y="18"/>
                  </a:cubicBezTo>
                  <a:cubicBezTo>
                    <a:pt x="1" y="16"/>
                    <a:pt x="3" y="14"/>
                    <a:pt x="5" y="14"/>
                  </a:cubicBezTo>
                  <a:cubicBezTo>
                    <a:pt x="5" y="11"/>
                    <a:pt x="5" y="9"/>
                    <a:pt x="7" y="9"/>
                  </a:cubicBezTo>
                  <a:cubicBezTo>
                    <a:pt x="7" y="8"/>
                    <a:pt x="6" y="8"/>
                    <a:pt x="5" y="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42" name="Freeform 45">
              <a:extLst>
                <a:ext uri="{FF2B5EF4-FFF2-40B4-BE49-F238E27FC236}">
                  <a16:creationId xmlns:a16="http://schemas.microsoft.com/office/drawing/2014/main" id="{A3E67048-E823-4566-95F4-962AD68B37C2}"/>
                </a:ext>
              </a:extLst>
            </p:cNvPr>
            <p:cNvSpPr>
              <a:spLocks/>
            </p:cNvSpPr>
            <p:nvPr/>
          </p:nvSpPr>
          <p:spPr bwMode="auto">
            <a:xfrm>
              <a:off x="5222357" y="2004738"/>
              <a:ext cx="12698" cy="19625"/>
            </a:xfrm>
            <a:custGeom>
              <a:avLst/>
              <a:gdLst>
                <a:gd name="T0" fmla="*/ 2 w 5"/>
                <a:gd name="T1" fmla="*/ 1 h 7"/>
                <a:gd name="T2" fmla="*/ 0 w 5"/>
                <a:gd name="T3" fmla="*/ 5 h 7"/>
                <a:gd name="T4" fmla="*/ 0 w 5"/>
                <a:gd name="T5" fmla="*/ 2 h 7"/>
                <a:gd name="T6" fmla="*/ 2 w 5"/>
                <a:gd name="T7" fmla="*/ 1 h 7"/>
              </a:gdLst>
              <a:ahLst/>
              <a:cxnLst>
                <a:cxn ang="0">
                  <a:pos x="T0" y="T1"/>
                </a:cxn>
                <a:cxn ang="0">
                  <a:pos x="T2" y="T3"/>
                </a:cxn>
                <a:cxn ang="0">
                  <a:pos x="T4" y="T5"/>
                </a:cxn>
                <a:cxn ang="0">
                  <a:pos x="T6" y="T7"/>
                </a:cxn>
              </a:cxnLst>
              <a:rect l="0" t="0" r="r" b="b"/>
              <a:pathLst>
                <a:path w="5" h="7">
                  <a:moveTo>
                    <a:pt x="2" y="1"/>
                  </a:moveTo>
                  <a:cubicBezTo>
                    <a:pt x="5" y="0"/>
                    <a:pt x="4" y="7"/>
                    <a:pt x="0" y="5"/>
                  </a:cubicBezTo>
                  <a:cubicBezTo>
                    <a:pt x="0" y="4"/>
                    <a:pt x="0" y="3"/>
                    <a:pt x="0" y="2"/>
                  </a:cubicBezTo>
                  <a:cubicBezTo>
                    <a:pt x="1" y="2"/>
                    <a:pt x="2" y="2"/>
                    <a:pt x="2"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43" name="Freeform 46">
              <a:extLst>
                <a:ext uri="{FF2B5EF4-FFF2-40B4-BE49-F238E27FC236}">
                  <a16:creationId xmlns:a16="http://schemas.microsoft.com/office/drawing/2014/main" id="{C9832910-6D67-450A-B275-422ED8D6FC4A}"/>
                </a:ext>
              </a:extLst>
            </p:cNvPr>
            <p:cNvSpPr>
              <a:spLocks/>
            </p:cNvSpPr>
            <p:nvPr/>
          </p:nvSpPr>
          <p:spPr bwMode="auto">
            <a:xfrm>
              <a:off x="6988548" y="2070536"/>
              <a:ext cx="120055" cy="103894"/>
            </a:xfrm>
            <a:custGeom>
              <a:avLst/>
              <a:gdLst>
                <a:gd name="T0" fmla="*/ 19 w 44"/>
                <a:gd name="T1" fmla="*/ 0 h 38"/>
                <a:gd name="T2" fmla="*/ 24 w 44"/>
                <a:gd name="T3" fmla="*/ 3 h 38"/>
                <a:gd name="T4" fmla="*/ 22 w 44"/>
                <a:gd name="T5" fmla="*/ 9 h 38"/>
                <a:gd name="T6" fmla="*/ 28 w 44"/>
                <a:gd name="T7" fmla="*/ 12 h 38"/>
                <a:gd name="T8" fmla="*/ 37 w 44"/>
                <a:gd name="T9" fmla="*/ 15 h 38"/>
                <a:gd name="T10" fmla="*/ 35 w 44"/>
                <a:gd name="T11" fmla="*/ 21 h 38"/>
                <a:gd name="T12" fmla="*/ 40 w 44"/>
                <a:gd name="T13" fmla="*/ 23 h 38"/>
                <a:gd name="T14" fmla="*/ 43 w 44"/>
                <a:gd name="T15" fmla="*/ 27 h 38"/>
                <a:gd name="T16" fmla="*/ 40 w 44"/>
                <a:gd name="T17" fmla="*/ 34 h 38"/>
                <a:gd name="T18" fmla="*/ 38 w 44"/>
                <a:gd name="T19" fmla="*/ 31 h 38"/>
                <a:gd name="T20" fmla="*/ 29 w 44"/>
                <a:gd name="T21" fmla="*/ 31 h 38"/>
                <a:gd name="T22" fmla="*/ 24 w 44"/>
                <a:gd name="T23" fmla="*/ 37 h 38"/>
                <a:gd name="T24" fmla="*/ 21 w 44"/>
                <a:gd name="T25" fmla="*/ 33 h 38"/>
                <a:gd name="T26" fmla="*/ 16 w 44"/>
                <a:gd name="T27" fmla="*/ 31 h 38"/>
                <a:gd name="T28" fmla="*/ 10 w 44"/>
                <a:gd name="T29" fmla="*/ 27 h 38"/>
                <a:gd name="T30" fmla="*/ 0 w 44"/>
                <a:gd name="T31" fmla="*/ 28 h 38"/>
                <a:gd name="T32" fmla="*/ 1 w 44"/>
                <a:gd name="T33" fmla="*/ 23 h 38"/>
                <a:gd name="T34" fmla="*/ 7 w 44"/>
                <a:gd name="T35" fmla="*/ 20 h 38"/>
                <a:gd name="T36" fmla="*/ 10 w 44"/>
                <a:gd name="T37" fmla="*/ 14 h 38"/>
                <a:gd name="T38" fmla="*/ 12 w 44"/>
                <a:gd name="T39" fmla="*/ 6 h 38"/>
                <a:gd name="T40" fmla="*/ 15 w 44"/>
                <a:gd name="T41" fmla="*/ 6 h 38"/>
                <a:gd name="T42" fmla="*/ 15 w 44"/>
                <a:gd name="T43" fmla="*/ 3 h 38"/>
                <a:gd name="T44" fmla="*/ 19 w 44"/>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38">
                  <a:moveTo>
                    <a:pt x="19" y="0"/>
                  </a:moveTo>
                  <a:cubicBezTo>
                    <a:pt x="21" y="1"/>
                    <a:pt x="21" y="3"/>
                    <a:pt x="24" y="3"/>
                  </a:cubicBezTo>
                  <a:cubicBezTo>
                    <a:pt x="23" y="6"/>
                    <a:pt x="19" y="6"/>
                    <a:pt x="22" y="9"/>
                  </a:cubicBezTo>
                  <a:cubicBezTo>
                    <a:pt x="21" y="13"/>
                    <a:pt x="26" y="11"/>
                    <a:pt x="28" y="12"/>
                  </a:cubicBezTo>
                  <a:cubicBezTo>
                    <a:pt x="29" y="13"/>
                    <a:pt x="31" y="17"/>
                    <a:pt x="37" y="15"/>
                  </a:cubicBezTo>
                  <a:cubicBezTo>
                    <a:pt x="37" y="19"/>
                    <a:pt x="40" y="20"/>
                    <a:pt x="35" y="21"/>
                  </a:cubicBezTo>
                  <a:cubicBezTo>
                    <a:pt x="35" y="23"/>
                    <a:pt x="39" y="22"/>
                    <a:pt x="40" y="23"/>
                  </a:cubicBezTo>
                  <a:cubicBezTo>
                    <a:pt x="41" y="23"/>
                    <a:pt x="39" y="29"/>
                    <a:pt x="43" y="27"/>
                  </a:cubicBezTo>
                  <a:cubicBezTo>
                    <a:pt x="44" y="32"/>
                    <a:pt x="39" y="30"/>
                    <a:pt x="40" y="34"/>
                  </a:cubicBezTo>
                  <a:cubicBezTo>
                    <a:pt x="38" y="34"/>
                    <a:pt x="39" y="33"/>
                    <a:pt x="38" y="31"/>
                  </a:cubicBezTo>
                  <a:cubicBezTo>
                    <a:pt x="33" y="32"/>
                    <a:pt x="34" y="33"/>
                    <a:pt x="29" y="31"/>
                  </a:cubicBezTo>
                  <a:cubicBezTo>
                    <a:pt x="28" y="34"/>
                    <a:pt x="23" y="33"/>
                    <a:pt x="24" y="37"/>
                  </a:cubicBezTo>
                  <a:cubicBezTo>
                    <a:pt x="21" y="38"/>
                    <a:pt x="22" y="34"/>
                    <a:pt x="21" y="33"/>
                  </a:cubicBezTo>
                  <a:cubicBezTo>
                    <a:pt x="20" y="32"/>
                    <a:pt x="17" y="32"/>
                    <a:pt x="16" y="31"/>
                  </a:cubicBezTo>
                  <a:cubicBezTo>
                    <a:pt x="15" y="30"/>
                    <a:pt x="14" y="28"/>
                    <a:pt x="10" y="27"/>
                  </a:cubicBezTo>
                  <a:cubicBezTo>
                    <a:pt x="6" y="26"/>
                    <a:pt x="5" y="30"/>
                    <a:pt x="0" y="28"/>
                  </a:cubicBezTo>
                  <a:cubicBezTo>
                    <a:pt x="1" y="27"/>
                    <a:pt x="1" y="25"/>
                    <a:pt x="1" y="23"/>
                  </a:cubicBezTo>
                  <a:cubicBezTo>
                    <a:pt x="6" y="24"/>
                    <a:pt x="2" y="18"/>
                    <a:pt x="7" y="20"/>
                  </a:cubicBezTo>
                  <a:cubicBezTo>
                    <a:pt x="5" y="16"/>
                    <a:pt x="9" y="15"/>
                    <a:pt x="10" y="14"/>
                  </a:cubicBezTo>
                  <a:cubicBezTo>
                    <a:pt x="11" y="12"/>
                    <a:pt x="10" y="9"/>
                    <a:pt x="12" y="6"/>
                  </a:cubicBezTo>
                  <a:cubicBezTo>
                    <a:pt x="12" y="6"/>
                    <a:pt x="14" y="7"/>
                    <a:pt x="15" y="6"/>
                  </a:cubicBezTo>
                  <a:cubicBezTo>
                    <a:pt x="15" y="6"/>
                    <a:pt x="14" y="4"/>
                    <a:pt x="15" y="3"/>
                  </a:cubicBezTo>
                  <a:cubicBezTo>
                    <a:pt x="16" y="2"/>
                    <a:pt x="19" y="3"/>
                    <a:pt x="19"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44" name="Freeform 47">
              <a:extLst>
                <a:ext uri="{FF2B5EF4-FFF2-40B4-BE49-F238E27FC236}">
                  <a16:creationId xmlns:a16="http://schemas.microsoft.com/office/drawing/2014/main" id="{A707DE96-1547-49BA-967C-39E24686A30C}"/>
                </a:ext>
              </a:extLst>
            </p:cNvPr>
            <p:cNvSpPr>
              <a:spLocks/>
            </p:cNvSpPr>
            <p:nvPr/>
          </p:nvSpPr>
          <p:spPr bwMode="auto">
            <a:xfrm>
              <a:off x="6922749" y="2102859"/>
              <a:ext cx="30014" cy="27705"/>
            </a:xfrm>
            <a:custGeom>
              <a:avLst/>
              <a:gdLst>
                <a:gd name="T0" fmla="*/ 0 w 11"/>
                <a:gd name="T1" fmla="*/ 0 h 10"/>
                <a:gd name="T2" fmla="*/ 11 w 11"/>
                <a:gd name="T3" fmla="*/ 5 h 10"/>
                <a:gd name="T4" fmla="*/ 0 w 11"/>
                <a:gd name="T5" fmla="*/ 0 h 10"/>
              </a:gdLst>
              <a:ahLst/>
              <a:cxnLst>
                <a:cxn ang="0">
                  <a:pos x="T0" y="T1"/>
                </a:cxn>
                <a:cxn ang="0">
                  <a:pos x="T2" y="T3"/>
                </a:cxn>
                <a:cxn ang="0">
                  <a:pos x="T4" y="T5"/>
                </a:cxn>
              </a:cxnLst>
              <a:rect l="0" t="0" r="r" b="b"/>
              <a:pathLst>
                <a:path w="11" h="10">
                  <a:moveTo>
                    <a:pt x="0" y="0"/>
                  </a:moveTo>
                  <a:cubicBezTo>
                    <a:pt x="5" y="0"/>
                    <a:pt x="6" y="5"/>
                    <a:pt x="11" y="5"/>
                  </a:cubicBezTo>
                  <a:cubicBezTo>
                    <a:pt x="9" y="10"/>
                    <a:pt x="0" y="5"/>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45" name="Freeform 48">
              <a:extLst>
                <a:ext uri="{FF2B5EF4-FFF2-40B4-BE49-F238E27FC236}">
                  <a16:creationId xmlns:a16="http://schemas.microsoft.com/office/drawing/2014/main" id="{D388D692-3E11-4765-8D80-643E8EE35758}"/>
                </a:ext>
              </a:extLst>
            </p:cNvPr>
            <p:cNvSpPr>
              <a:spLocks/>
            </p:cNvSpPr>
            <p:nvPr/>
          </p:nvSpPr>
          <p:spPr bwMode="auto">
            <a:xfrm>
              <a:off x="4260531" y="2204444"/>
              <a:ext cx="84270" cy="60027"/>
            </a:xfrm>
            <a:custGeom>
              <a:avLst/>
              <a:gdLst>
                <a:gd name="T0" fmla="*/ 9 w 31"/>
                <a:gd name="T1" fmla="*/ 0 h 22"/>
                <a:gd name="T2" fmla="*/ 10 w 31"/>
                <a:gd name="T3" fmla="*/ 2 h 22"/>
                <a:gd name="T4" fmla="*/ 16 w 31"/>
                <a:gd name="T5" fmla="*/ 8 h 22"/>
                <a:gd name="T6" fmla="*/ 31 w 31"/>
                <a:gd name="T7" fmla="*/ 6 h 22"/>
                <a:gd name="T8" fmla="*/ 25 w 31"/>
                <a:gd name="T9" fmla="*/ 15 h 22"/>
                <a:gd name="T10" fmla="*/ 20 w 31"/>
                <a:gd name="T11" fmla="*/ 14 h 22"/>
                <a:gd name="T12" fmla="*/ 14 w 31"/>
                <a:gd name="T13" fmla="*/ 17 h 22"/>
                <a:gd name="T14" fmla="*/ 13 w 31"/>
                <a:gd name="T15" fmla="*/ 21 h 22"/>
                <a:gd name="T16" fmla="*/ 6 w 31"/>
                <a:gd name="T17" fmla="*/ 18 h 22"/>
                <a:gd name="T18" fmla="*/ 9 w 31"/>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9" y="0"/>
                  </a:moveTo>
                  <a:cubicBezTo>
                    <a:pt x="10" y="0"/>
                    <a:pt x="10" y="1"/>
                    <a:pt x="10" y="2"/>
                  </a:cubicBezTo>
                  <a:cubicBezTo>
                    <a:pt x="10" y="5"/>
                    <a:pt x="16" y="4"/>
                    <a:pt x="16" y="8"/>
                  </a:cubicBezTo>
                  <a:cubicBezTo>
                    <a:pt x="21" y="6"/>
                    <a:pt x="25" y="8"/>
                    <a:pt x="31" y="6"/>
                  </a:cubicBezTo>
                  <a:cubicBezTo>
                    <a:pt x="31" y="11"/>
                    <a:pt x="25" y="11"/>
                    <a:pt x="25" y="15"/>
                  </a:cubicBezTo>
                  <a:cubicBezTo>
                    <a:pt x="22" y="15"/>
                    <a:pt x="22" y="14"/>
                    <a:pt x="20" y="14"/>
                  </a:cubicBezTo>
                  <a:cubicBezTo>
                    <a:pt x="17" y="13"/>
                    <a:pt x="15" y="20"/>
                    <a:pt x="14" y="17"/>
                  </a:cubicBezTo>
                  <a:cubicBezTo>
                    <a:pt x="13" y="17"/>
                    <a:pt x="13" y="19"/>
                    <a:pt x="13" y="21"/>
                  </a:cubicBezTo>
                  <a:cubicBezTo>
                    <a:pt x="9" y="22"/>
                    <a:pt x="9" y="13"/>
                    <a:pt x="6" y="18"/>
                  </a:cubicBezTo>
                  <a:cubicBezTo>
                    <a:pt x="0" y="14"/>
                    <a:pt x="4" y="3"/>
                    <a:pt x="9"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46" name="Freeform 49">
              <a:extLst>
                <a:ext uri="{FF2B5EF4-FFF2-40B4-BE49-F238E27FC236}">
                  <a16:creationId xmlns:a16="http://schemas.microsoft.com/office/drawing/2014/main" id="{EA708154-0D13-4951-85D8-7DE148C69140}"/>
                </a:ext>
              </a:extLst>
            </p:cNvPr>
            <p:cNvSpPr>
              <a:spLocks/>
            </p:cNvSpPr>
            <p:nvPr/>
          </p:nvSpPr>
          <p:spPr bwMode="auto">
            <a:xfrm>
              <a:off x="4110462" y="2274861"/>
              <a:ext cx="162767" cy="145451"/>
            </a:xfrm>
            <a:custGeom>
              <a:avLst/>
              <a:gdLst>
                <a:gd name="T0" fmla="*/ 53 w 60"/>
                <a:gd name="T1" fmla="*/ 1 h 53"/>
                <a:gd name="T2" fmla="*/ 58 w 60"/>
                <a:gd name="T3" fmla="*/ 2 h 53"/>
                <a:gd name="T4" fmla="*/ 58 w 60"/>
                <a:gd name="T5" fmla="*/ 25 h 53"/>
                <a:gd name="T6" fmla="*/ 56 w 60"/>
                <a:gd name="T7" fmla="*/ 22 h 53"/>
                <a:gd name="T8" fmla="*/ 56 w 60"/>
                <a:gd name="T9" fmla="*/ 31 h 53"/>
                <a:gd name="T10" fmla="*/ 53 w 60"/>
                <a:gd name="T11" fmla="*/ 29 h 53"/>
                <a:gd name="T12" fmla="*/ 53 w 60"/>
                <a:gd name="T13" fmla="*/ 44 h 53"/>
                <a:gd name="T14" fmla="*/ 50 w 60"/>
                <a:gd name="T15" fmla="*/ 42 h 53"/>
                <a:gd name="T16" fmla="*/ 46 w 60"/>
                <a:gd name="T17" fmla="*/ 45 h 53"/>
                <a:gd name="T18" fmla="*/ 43 w 60"/>
                <a:gd name="T19" fmla="*/ 44 h 53"/>
                <a:gd name="T20" fmla="*/ 37 w 60"/>
                <a:gd name="T21" fmla="*/ 45 h 53"/>
                <a:gd name="T22" fmla="*/ 29 w 60"/>
                <a:gd name="T23" fmla="*/ 47 h 53"/>
                <a:gd name="T24" fmla="*/ 26 w 60"/>
                <a:gd name="T25" fmla="*/ 53 h 53"/>
                <a:gd name="T26" fmla="*/ 21 w 60"/>
                <a:gd name="T27" fmla="*/ 45 h 53"/>
                <a:gd name="T28" fmla="*/ 18 w 60"/>
                <a:gd name="T29" fmla="*/ 48 h 53"/>
                <a:gd name="T30" fmla="*/ 15 w 60"/>
                <a:gd name="T31" fmla="*/ 47 h 53"/>
                <a:gd name="T32" fmla="*/ 0 w 60"/>
                <a:gd name="T33" fmla="*/ 50 h 53"/>
                <a:gd name="T34" fmla="*/ 1 w 60"/>
                <a:gd name="T35" fmla="*/ 44 h 53"/>
                <a:gd name="T36" fmla="*/ 4 w 60"/>
                <a:gd name="T37" fmla="*/ 45 h 53"/>
                <a:gd name="T38" fmla="*/ 6 w 60"/>
                <a:gd name="T39" fmla="*/ 42 h 53"/>
                <a:gd name="T40" fmla="*/ 26 w 60"/>
                <a:gd name="T41" fmla="*/ 41 h 53"/>
                <a:gd name="T42" fmla="*/ 29 w 60"/>
                <a:gd name="T43" fmla="*/ 31 h 53"/>
                <a:gd name="T44" fmla="*/ 32 w 60"/>
                <a:gd name="T45" fmla="*/ 28 h 53"/>
                <a:gd name="T46" fmla="*/ 41 w 60"/>
                <a:gd name="T47" fmla="*/ 29 h 53"/>
                <a:gd name="T48" fmla="*/ 41 w 60"/>
                <a:gd name="T49" fmla="*/ 23 h 53"/>
                <a:gd name="T50" fmla="*/ 43 w 60"/>
                <a:gd name="T51" fmla="*/ 26 h 53"/>
                <a:gd name="T52" fmla="*/ 44 w 60"/>
                <a:gd name="T53" fmla="*/ 19 h 53"/>
                <a:gd name="T54" fmla="*/ 49 w 60"/>
                <a:gd name="T55" fmla="*/ 7 h 53"/>
                <a:gd name="T56" fmla="*/ 53 w 60"/>
                <a:gd name="T57"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53">
                  <a:moveTo>
                    <a:pt x="53" y="1"/>
                  </a:moveTo>
                  <a:cubicBezTo>
                    <a:pt x="56" y="0"/>
                    <a:pt x="56" y="2"/>
                    <a:pt x="58" y="2"/>
                  </a:cubicBezTo>
                  <a:cubicBezTo>
                    <a:pt x="57" y="13"/>
                    <a:pt x="60" y="18"/>
                    <a:pt x="58" y="25"/>
                  </a:cubicBezTo>
                  <a:cubicBezTo>
                    <a:pt x="56" y="25"/>
                    <a:pt x="56" y="23"/>
                    <a:pt x="56" y="22"/>
                  </a:cubicBezTo>
                  <a:cubicBezTo>
                    <a:pt x="52" y="23"/>
                    <a:pt x="57" y="28"/>
                    <a:pt x="56" y="31"/>
                  </a:cubicBezTo>
                  <a:cubicBezTo>
                    <a:pt x="55" y="30"/>
                    <a:pt x="55" y="29"/>
                    <a:pt x="53" y="29"/>
                  </a:cubicBezTo>
                  <a:cubicBezTo>
                    <a:pt x="53" y="34"/>
                    <a:pt x="53" y="39"/>
                    <a:pt x="53" y="44"/>
                  </a:cubicBezTo>
                  <a:cubicBezTo>
                    <a:pt x="52" y="44"/>
                    <a:pt x="52" y="42"/>
                    <a:pt x="50" y="42"/>
                  </a:cubicBezTo>
                  <a:cubicBezTo>
                    <a:pt x="47" y="41"/>
                    <a:pt x="47" y="45"/>
                    <a:pt x="46" y="45"/>
                  </a:cubicBezTo>
                  <a:cubicBezTo>
                    <a:pt x="45" y="46"/>
                    <a:pt x="44" y="44"/>
                    <a:pt x="43" y="44"/>
                  </a:cubicBezTo>
                  <a:cubicBezTo>
                    <a:pt x="42" y="44"/>
                    <a:pt x="38" y="45"/>
                    <a:pt x="37" y="45"/>
                  </a:cubicBezTo>
                  <a:cubicBezTo>
                    <a:pt x="36" y="45"/>
                    <a:pt x="33" y="48"/>
                    <a:pt x="29" y="47"/>
                  </a:cubicBezTo>
                  <a:cubicBezTo>
                    <a:pt x="27" y="47"/>
                    <a:pt x="29" y="52"/>
                    <a:pt x="26" y="53"/>
                  </a:cubicBezTo>
                  <a:cubicBezTo>
                    <a:pt x="23" y="52"/>
                    <a:pt x="21" y="50"/>
                    <a:pt x="21" y="45"/>
                  </a:cubicBezTo>
                  <a:cubicBezTo>
                    <a:pt x="18" y="44"/>
                    <a:pt x="18" y="48"/>
                    <a:pt x="18" y="48"/>
                  </a:cubicBezTo>
                  <a:cubicBezTo>
                    <a:pt x="16" y="49"/>
                    <a:pt x="15" y="47"/>
                    <a:pt x="15" y="47"/>
                  </a:cubicBezTo>
                  <a:cubicBezTo>
                    <a:pt x="10" y="48"/>
                    <a:pt x="4" y="52"/>
                    <a:pt x="0" y="50"/>
                  </a:cubicBezTo>
                  <a:cubicBezTo>
                    <a:pt x="1" y="48"/>
                    <a:pt x="1" y="46"/>
                    <a:pt x="1" y="44"/>
                  </a:cubicBezTo>
                  <a:cubicBezTo>
                    <a:pt x="3" y="43"/>
                    <a:pt x="4" y="45"/>
                    <a:pt x="4" y="45"/>
                  </a:cubicBezTo>
                  <a:cubicBezTo>
                    <a:pt x="6" y="45"/>
                    <a:pt x="5" y="42"/>
                    <a:pt x="6" y="42"/>
                  </a:cubicBezTo>
                  <a:cubicBezTo>
                    <a:pt x="11" y="42"/>
                    <a:pt x="20" y="43"/>
                    <a:pt x="26" y="41"/>
                  </a:cubicBezTo>
                  <a:cubicBezTo>
                    <a:pt x="24" y="34"/>
                    <a:pt x="31" y="36"/>
                    <a:pt x="29" y="31"/>
                  </a:cubicBezTo>
                  <a:cubicBezTo>
                    <a:pt x="32" y="33"/>
                    <a:pt x="33" y="32"/>
                    <a:pt x="32" y="28"/>
                  </a:cubicBezTo>
                  <a:cubicBezTo>
                    <a:pt x="35" y="31"/>
                    <a:pt x="38" y="26"/>
                    <a:pt x="41" y="29"/>
                  </a:cubicBezTo>
                  <a:cubicBezTo>
                    <a:pt x="42" y="28"/>
                    <a:pt x="40" y="24"/>
                    <a:pt x="41" y="23"/>
                  </a:cubicBezTo>
                  <a:cubicBezTo>
                    <a:pt x="43" y="22"/>
                    <a:pt x="43" y="26"/>
                    <a:pt x="43" y="26"/>
                  </a:cubicBezTo>
                  <a:cubicBezTo>
                    <a:pt x="44" y="26"/>
                    <a:pt x="48" y="25"/>
                    <a:pt x="44" y="19"/>
                  </a:cubicBezTo>
                  <a:cubicBezTo>
                    <a:pt x="50" y="17"/>
                    <a:pt x="47" y="11"/>
                    <a:pt x="49" y="7"/>
                  </a:cubicBezTo>
                  <a:cubicBezTo>
                    <a:pt x="50" y="5"/>
                    <a:pt x="55" y="4"/>
                    <a:pt x="5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47" name="Freeform 50">
              <a:extLst>
                <a:ext uri="{FF2B5EF4-FFF2-40B4-BE49-F238E27FC236}">
                  <a16:creationId xmlns:a16="http://schemas.microsoft.com/office/drawing/2014/main" id="{CD4DC346-A183-4A68-B162-5EB50ADFE525}"/>
                </a:ext>
              </a:extLst>
            </p:cNvPr>
            <p:cNvSpPr>
              <a:spLocks/>
            </p:cNvSpPr>
            <p:nvPr/>
          </p:nvSpPr>
          <p:spPr bwMode="auto">
            <a:xfrm>
              <a:off x="2078766" y="2286404"/>
              <a:ext cx="27705" cy="32322"/>
            </a:xfrm>
            <a:custGeom>
              <a:avLst/>
              <a:gdLst>
                <a:gd name="T0" fmla="*/ 4 w 10"/>
                <a:gd name="T1" fmla="*/ 0 h 12"/>
                <a:gd name="T2" fmla="*/ 1 w 10"/>
                <a:gd name="T3" fmla="*/ 10 h 12"/>
                <a:gd name="T4" fmla="*/ 4 w 10"/>
                <a:gd name="T5" fmla="*/ 0 h 12"/>
              </a:gdLst>
              <a:ahLst/>
              <a:cxnLst>
                <a:cxn ang="0">
                  <a:pos x="T0" y="T1"/>
                </a:cxn>
                <a:cxn ang="0">
                  <a:pos x="T2" y="T3"/>
                </a:cxn>
                <a:cxn ang="0">
                  <a:pos x="T4" y="T5"/>
                </a:cxn>
              </a:cxnLst>
              <a:rect l="0" t="0" r="r" b="b"/>
              <a:pathLst>
                <a:path w="10" h="12">
                  <a:moveTo>
                    <a:pt x="4" y="0"/>
                  </a:moveTo>
                  <a:cubicBezTo>
                    <a:pt x="10" y="0"/>
                    <a:pt x="8" y="12"/>
                    <a:pt x="1" y="10"/>
                  </a:cubicBezTo>
                  <a:cubicBezTo>
                    <a:pt x="4" y="9"/>
                    <a:pt x="0" y="1"/>
                    <a:pt x="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48" name="Freeform 51">
              <a:extLst>
                <a:ext uri="{FF2B5EF4-FFF2-40B4-BE49-F238E27FC236}">
                  <a16:creationId xmlns:a16="http://schemas.microsoft.com/office/drawing/2014/main" id="{6487AE11-5608-4CB8-9AE4-89886C7A8FAD}"/>
                </a:ext>
              </a:extLst>
            </p:cNvPr>
            <p:cNvSpPr>
              <a:spLocks/>
            </p:cNvSpPr>
            <p:nvPr/>
          </p:nvSpPr>
          <p:spPr bwMode="auto">
            <a:xfrm>
              <a:off x="2149183" y="2332579"/>
              <a:ext cx="41557" cy="30014"/>
            </a:xfrm>
            <a:custGeom>
              <a:avLst/>
              <a:gdLst>
                <a:gd name="T0" fmla="*/ 12 w 15"/>
                <a:gd name="T1" fmla="*/ 2 h 11"/>
                <a:gd name="T2" fmla="*/ 15 w 15"/>
                <a:gd name="T3" fmla="*/ 10 h 11"/>
                <a:gd name="T4" fmla="*/ 7 w 15"/>
                <a:gd name="T5" fmla="*/ 10 h 11"/>
                <a:gd name="T6" fmla="*/ 7 w 15"/>
                <a:gd name="T7" fmla="*/ 8 h 11"/>
                <a:gd name="T8" fmla="*/ 2 w 15"/>
                <a:gd name="T9" fmla="*/ 7 h 11"/>
                <a:gd name="T10" fmla="*/ 12 w 15"/>
                <a:gd name="T11" fmla="*/ 2 h 11"/>
              </a:gdLst>
              <a:ahLst/>
              <a:cxnLst>
                <a:cxn ang="0">
                  <a:pos x="T0" y="T1"/>
                </a:cxn>
                <a:cxn ang="0">
                  <a:pos x="T2" y="T3"/>
                </a:cxn>
                <a:cxn ang="0">
                  <a:pos x="T4" y="T5"/>
                </a:cxn>
                <a:cxn ang="0">
                  <a:pos x="T6" y="T7"/>
                </a:cxn>
                <a:cxn ang="0">
                  <a:pos x="T8" y="T9"/>
                </a:cxn>
                <a:cxn ang="0">
                  <a:pos x="T10" y="T11"/>
                </a:cxn>
              </a:cxnLst>
              <a:rect l="0" t="0" r="r" b="b"/>
              <a:pathLst>
                <a:path w="15" h="11">
                  <a:moveTo>
                    <a:pt x="12" y="2"/>
                  </a:moveTo>
                  <a:cubicBezTo>
                    <a:pt x="14" y="3"/>
                    <a:pt x="15" y="6"/>
                    <a:pt x="15" y="10"/>
                  </a:cubicBezTo>
                  <a:cubicBezTo>
                    <a:pt x="13" y="9"/>
                    <a:pt x="8" y="11"/>
                    <a:pt x="7" y="10"/>
                  </a:cubicBezTo>
                  <a:cubicBezTo>
                    <a:pt x="7" y="9"/>
                    <a:pt x="8" y="8"/>
                    <a:pt x="7" y="8"/>
                  </a:cubicBezTo>
                  <a:cubicBezTo>
                    <a:pt x="5" y="8"/>
                    <a:pt x="2" y="9"/>
                    <a:pt x="2" y="7"/>
                  </a:cubicBezTo>
                  <a:cubicBezTo>
                    <a:pt x="0" y="0"/>
                    <a:pt x="12" y="7"/>
                    <a:pt x="1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49" name="Freeform 52">
              <a:extLst>
                <a:ext uri="{FF2B5EF4-FFF2-40B4-BE49-F238E27FC236}">
                  <a16:creationId xmlns:a16="http://schemas.microsoft.com/office/drawing/2014/main" id="{35266A42-21D2-42C3-9055-B04EE55974C8}"/>
                </a:ext>
              </a:extLst>
            </p:cNvPr>
            <p:cNvSpPr>
              <a:spLocks/>
            </p:cNvSpPr>
            <p:nvPr/>
          </p:nvSpPr>
          <p:spPr bwMode="auto">
            <a:xfrm>
              <a:off x="2477025" y="2390298"/>
              <a:ext cx="30014" cy="12698"/>
            </a:xfrm>
            <a:custGeom>
              <a:avLst/>
              <a:gdLst>
                <a:gd name="T0" fmla="*/ 0 w 11"/>
                <a:gd name="T1" fmla="*/ 5 h 5"/>
                <a:gd name="T2" fmla="*/ 6 w 11"/>
                <a:gd name="T3" fmla="*/ 0 h 5"/>
                <a:gd name="T4" fmla="*/ 5 w 11"/>
                <a:gd name="T5" fmla="*/ 2 h 5"/>
                <a:gd name="T6" fmla="*/ 0 w 11"/>
                <a:gd name="T7" fmla="*/ 5 h 5"/>
              </a:gdLst>
              <a:ahLst/>
              <a:cxnLst>
                <a:cxn ang="0">
                  <a:pos x="T0" y="T1"/>
                </a:cxn>
                <a:cxn ang="0">
                  <a:pos x="T2" y="T3"/>
                </a:cxn>
                <a:cxn ang="0">
                  <a:pos x="T4" y="T5"/>
                </a:cxn>
                <a:cxn ang="0">
                  <a:pos x="T6" y="T7"/>
                </a:cxn>
              </a:cxnLst>
              <a:rect l="0" t="0" r="r" b="b"/>
              <a:pathLst>
                <a:path w="11" h="5">
                  <a:moveTo>
                    <a:pt x="0" y="5"/>
                  </a:moveTo>
                  <a:cubicBezTo>
                    <a:pt x="0" y="1"/>
                    <a:pt x="2" y="0"/>
                    <a:pt x="6" y="0"/>
                  </a:cubicBezTo>
                  <a:cubicBezTo>
                    <a:pt x="11" y="0"/>
                    <a:pt x="8" y="3"/>
                    <a:pt x="5" y="2"/>
                  </a:cubicBezTo>
                  <a:cubicBezTo>
                    <a:pt x="3" y="3"/>
                    <a:pt x="3" y="5"/>
                    <a:pt x="0"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50" name="Freeform 53">
              <a:extLst>
                <a:ext uri="{FF2B5EF4-FFF2-40B4-BE49-F238E27FC236}">
                  <a16:creationId xmlns:a16="http://schemas.microsoft.com/office/drawing/2014/main" id="{F7C1BAD1-8B4D-4486-B5F9-7556584CE2AA}"/>
                </a:ext>
              </a:extLst>
            </p:cNvPr>
            <p:cNvSpPr>
              <a:spLocks/>
            </p:cNvSpPr>
            <p:nvPr/>
          </p:nvSpPr>
          <p:spPr bwMode="auto">
            <a:xfrm>
              <a:off x="4123160" y="2414539"/>
              <a:ext cx="30014" cy="18470"/>
            </a:xfrm>
            <a:custGeom>
              <a:avLst/>
              <a:gdLst>
                <a:gd name="T0" fmla="*/ 10 w 11"/>
                <a:gd name="T1" fmla="*/ 0 h 7"/>
                <a:gd name="T2" fmla="*/ 7 w 11"/>
                <a:gd name="T3" fmla="*/ 6 h 7"/>
                <a:gd name="T4" fmla="*/ 1 w 11"/>
                <a:gd name="T5" fmla="*/ 2 h 7"/>
                <a:gd name="T6" fmla="*/ 10 w 11"/>
                <a:gd name="T7" fmla="*/ 0 h 7"/>
              </a:gdLst>
              <a:ahLst/>
              <a:cxnLst>
                <a:cxn ang="0">
                  <a:pos x="T0" y="T1"/>
                </a:cxn>
                <a:cxn ang="0">
                  <a:pos x="T2" y="T3"/>
                </a:cxn>
                <a:cxn ang="0">
                  <a:pos x="T4" y="T5"/>
                </a:cxn>
                <a:cxn ang="0">
                  <a:pos x="T6" y="T7"/>
                </a:cxn>
              </a:cxnLst>
              <a:rect l="0" t="0" r="r" b="b"/>
              <a:pathLst>
                <a:path w="11" h="7">
                  <a:moveTo>
                    <a:pt x="10" y="0"/>
                  </a:moveTo>
                  <a:cubicBezTo>
                    <a:pt x="11" y="5"/>
                    <a:pt x="5" y="1"/>
                    <a:pt x="7" y="6"/>
                  </a:cubicBezTo>
                  <a:cubicBezTo>
                    <a:pt x="3" y="7"/>
                    <a:pt x="0" y="6"/>
                    <a:pt x="1" y="2"/>
                  </a:cubicBezTo>
                  <a:cubicBezTo>
                    <a:pt x="5" y="6"/>
                    <a:pt x="5" y="0"/>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51" name="Freeform 54">
              <a:extLst>
                <a:ext uri="{FF2B5EF4-FFF2-40B4-BE49-F238E27FC236}">
                  <a16:creationId xmlns:a16="http://schemas.microsoft.com/office/drawing/2014/main" id="{4173B14F-A536-4456-9390-410C169EECBB}"/>
                </a:ext>
              </a:extLst>
            </p:cNvPr>
            <p:cNvSpPr>
              <a:spLocks/>
            </p:cNvSpPr>
            <p:nvPr/>
          </p:nvSpPr>
          <p:spPr bwMode="auto">
            <a:xfrm>
              <a:off x="4072368" y="2414539"/>
              <a:ext cx="42712" cy="46175"/>
            </a:xfrm>
            <a:custGeom>
              <a:avLst/>
              <a:gdLst>
                <a:gd name="T0" fmla="*/ 14 w 16"/>
                <a:gd name="T1" fmla="*/ 3 h 17"/>
                <a:gd name="T2" fmla="*/ 14 w 16"/>
                <a:gd name="T3" fmla="*/ 14 h 17"/>
                <a:gd name="T4" fmla="*/ 5 w 16"/>
                <a:gd name="T5" fmla="*/ 15 h 17"/>
                <a:gd name="T6" fmla="*/ 0 w 16"/>
                <a:gd name="T7" fmla="*/ 9 h 17"/>
                <a:gd name="T8" fmla="*/ 14 w 16"/>
                <a:gd name="T9" fmla="*/ 3 h 17"/>
              </a:gdLst>
              <a:ahLst/>
              <a:cxnLst>
                <a:cxn ang="0">
                  <a:pos x="T0" y="T1"/>
                </a:cxn>
                <a:cxn ang="0">
                  <a:pos x="T2" y="T3"/>
                </a:cxn>
                <a:cxn ang="0">
                  <a:pos x="T4" y="T5"/>
                </a:cxn>
                <a:cxn ang="0">
                  <a:pos x="T6" y="T7"/>
                </a:cxn>
                <a:cxn ang="0">
                  <a:pos x="T8" y="T9"/>
                </a:cxn>
              </a:cxnLst>
              <a:rect l="0" t="0" r="r" b="b"/>
              <a:pathLst>
                <a:path w="16" h="17">
                  <a:moveTo>
                    <a:pt x="14" y="3"/>
                  </a:moveTo>
                  <a:cubicBezTo>
                    <a:pt x="16" y="8"/>
                    <a:pt x="9" y="11"/>
                    <a:pt x="14" y="14"/>
                  </a:cubicBezTo>
                  <a:cubicBezTo>
                    <a:pt x="14" y="17"/>
                    <a:pt x="8" y="14"/>
                    <a:pt x="5" y="15"/>
                  </a:cubicBezTo>
                  <a:cubicBezTo>
                    <a:pt x="5" y="9"/>
                    <a:pt x="6" y="7"/>
                    <a:pt x="0" y="9"/>
                  </a:cubicBezTo>
                  <a:cubicBezTo>
                    <a:pt x="0" y="2"/>
                    <a:pt x="8" y="0"/>
                    <a:pt x="14"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52" name="Freeform 55">
              <a:extLst>
                <a:ext uri="{FF2B5EF4-FFF2-40B4-BE49-F238E27FC236}">
                  <a16:creationId xmlns:a16="http://schemas.microsoft.com/office/drawing/2014/main" id="{AEBEFB77-BEAA-48F9-8A00-045D634AF9BE}"/>
                </a:ext>
              </a:extLst>
            </p:cNvPr>
            <p:cNvSpPr>
              <a:spLocks/>
            </p:cNvSpPr>
            <p:nvPr/>
          </p:nvSpPr>
          <p:spPr bwMode="auto">
            <a:xfrm>
              <a:off x="3918837" y="2574997"/>
              <a:ext cx="27705" cy="41557"/>
            </a:xfrm>
            <a:custGeom>
              <a:avLst/>
              <a:gdLst>
                <a:gd name="T0" fmla="*/ 9 w 10"/>
                <a:gd name="T1" fmla="*/ 7 h 15"/>
                <a:gd name="T2" fmla="*/ 6 w 10"/>
                <a:gd name="T3" fmla="*/ 15 h 15"/>
                <a:gd name="T4" fmla="*/ 0 w 10"/>
                <a:gd name="T5" fmla="*/ 15 h 15"/>
                <a:gd name="T6" fmla="*/ 2 w 10"/>
                <a:gd name="T7" fmla="*/ 5 h 15"/>
                <a:gd name="T8" fmla="*/ 9 w 10"/>
                <a:gd name="T9" fmla="*/ 7 h 15"/>
              </a:gdLst>
              <a:ahLst/>
              <a:cxnLst>
                <a:cxn ang="0">
                  <a:pos x="T0" y="T1"/>
                </a:cxn>
                <a:cxn ang="0">
                  <a:pos x="T2" y="T3"/>
                </a:cxn>
                <a:cxn ang="0">
                  <a:pos x="T4" y="T5"/>
                </a:cxn>
                <a:cxn ang="0">
                  <a:pos x="T6" y="T7"/>
                </a:cxn>
                <a:cxn ang="0">
                  <a:pos x="T8" y="T9"/>
                </a:cxn>
              </a:cxnLst>
              <a:rect l="0" t="0" r="r" b="b"/>
              <a:pathLst>
                <a:path w="10" h="15">
                  <a:moveTo>
                    <a:pt x="9" y="7"/>
                  </a:moveTo>
                  <a:cubicBezTo>
                    <a:pt x="9" y="11"/>
                    <a:pt x="4" y="9"/>
                    <a:pt x="6" y="15"/>
                  </a:cubicBezTo>
                  <a:cubicBezTo>
                    <a:pt x="4" y="15"/>
                    <a:pt x="2" y="15"/>
                    <a:pt x="0" y="15"/>
                  </a:cubicBezTo>
                  <a:cubicBezTo>
                    <a:pt x="1" y="13"/>
                    <a:pt x="5" y="7"/>
                    <a:pt x="2" y="5"/>
                  </a:cubicBezTo>
                  <a:cubicBezTo>
                    <a:pt x="3" y="2"/>
                    <a:pt x="10" y="0"/>
                    <a:pt x="9"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53" name="Freeform 56">
              <a:extLst>
                <a:ext uri="{FF2B5EF4-FFF2-40B4-BE49-F238E27FC236}">
                  <a16:creationId xmlns:a16="http://schemas.microsoft.com/office/drawing/2014/main" id="{755B9C19-909C-4FBF-8E1D-D04358433437}"/>
                </a:ext>
              </a:extLst>
            </p:cNvPr>
            <p:cNvSpPr>
              <a:spLocks/>
            </p:cNvSpPr>
            <p:nvPr/>
          </p:nvSpPr>
          <p:spPr bwMode="auto">
            <a:xfrm>
              <a:off x="6149319" y="2594621"/>
              <a:ext cx="16161" cy="13852"/>
            </a:xfrm>
            <a:custGeom>
              <a:avLst/>
              <a:gdLst>
                <a:gd name="T0" fmla="*/ 0 w 6"/>
                <a:gd name="T1" fmla="*/ 2 h 5"/>
                <a:gd name="T2" fmla="*/ 5 w 6"/>
                <a:gd name="T3" fmla="*/ 1 h 5"/>
                <a:gd name="T4" fmla="*/ 4 w 6"/>
                <a:gd name="T5" fmla="*/ 5 h 5"/>
                <a:gd name="T6" fmla="*/ 1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0" y="0"/>
                    <a:pt x="3" y="1"/>
                    <a:pt x="5" y="1"/>
                  </a:cubicBezTo>
                  <a:cubicBezTo>
                    <a:pt x="6" y="3"/>
                    <a:pt x="4" y="3"/>
                    <a:pt x="4" y="5"/>
                  </a:cubicBezTo>
                  <a:cubicBezTo>
                    <a:pt x="3" y="5"/>
                    <a:pt x="2" y="5"/>
                    <a:pt x="1" y="5"/>
                  </a:cubicBezTo>
                  <a:cubicBezTo>
                    <a:pt x="1" y="4"/>
                    <a:pt x="1" y="3"/>
                    <a:pt x="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54" name="Freeform 57">
              <a:extLst>
                <a:ext uri="{FF2B5EF4-FFF2-40B4-BE49-F238E27FC236}">
                  <a16:creationId xmlns:a16="http://schemas.microsoft.com/office/drawing/2014/main" id="{FC99B116-818E-407D-9384-7FBB2305CE4C}"/>
                </a:ext>
              </a:extLst>
            </p:cNvPr>
            <p:cNvSpPr>
              <a:spLocks/>
            </p:cNvSpPr>
            <p:nvPr/>
          </p:nvSpPr>
          <p:spPr bwMode="auto">
            <a:xfrm>
              <a:off x="6576437" y="2608474"/>
              <a:ext cx="163921" cy="64645"/>
            </a:xfrm>
            <a:custGeom>
              <a:avLst/>
              <a:gdLst>
                <a:gd name="T0" fmla="*/ 59 w 60"/>
                <a:gd name="T1" fmla="*/ 17 h 24"/>
                <a:gd name="T2" fmla="*/ 46 w 60"/>
                <a:gd name="T3" fmla="*/ 21 h 24"/>
                <a:gd name="T4" fmla="*/ 43 w 60"/>
                <a:gd name="T5" fmla="*/ 14 h 24"/>
                <a:gd name="T6" fmla="*/ 26 w 60"/>
                <a:gd name="T7" fmla="*/ 11 h 24"/>
                <a:gd name="T8" fmla="*/ 25 w 60"/>
                <a:gd name="T9" fmla="*/ 6 h 24"/>
                <a:gd name="T10" fmla="*/ 10 w 60"/>
                <a:gd name="T11" fmla="*/ 6 h 24"/>
                <a:gd name="T12" fmla="*/ 0 w 60"/>
                <a:gd name="T13" fmla="*/ 9 h 24"/>
                <a:gd name="T14" fmla="*/ 6 w 60"/>
                <a:gd name="T15" fmla="*/ 2 h 24"/>
                <a:gd name="T16" fmla="*/ 19 w 60"/>
                <a:gd name="T17" fmla="*/ 0 h 24"/>
                <a:gd name="T18" fmla="*/ 23 w 60"/>
                <a:gd name="T19" fmla="*/ 3 h 24"/>
                <a:gd name="T20" fmla="*/ 28 w 60"/>
                <a:gd name="T21" fmla="*/ 5 h 24"/>
                <a:gd name="T22" fmla="*/ 40 w 60"/>
                <a:gd name="T23" fmla="*/ 6 h 24"/>
                <a:gd name="T24" fmla="*/ 44 w 60"/>
                <a:gd name="T25" fmla="*/ 14 h 24"/>
                <a:gd name="T26" fmla="*/ 49 w 60"/>
                <a:gd name="T27" fmla="*/ 15 h 24"/>
                <a:gd name="T28" fmla="*/ 59 w 60"/>
                <a:gd name="T29"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59" y="17"/>
                  </a:moveTo>
                  <a:cubicBezTo>
                    <a:pt x="60" y="24"/>
                    <a:pt x="47" y="16"/>
                    <a:pt x="46" y="21"/>
                  </a:cubicBezTo>
                  <a:cubicBezTo>
                    <a:pt x="43" y="21"/>
                    <a:pt x="45" y="15"/>
                    <a:pt x="43" y="14"/>
                  </a:cubicBezTo>
                  <a:cubicBezTo>
                    <a:pt x="38" y="12"/>
                    <a:pt x="32" y="12"/>
                    <a:pt x="26" y="11"/>
                  </a:cubicBezTo>
                  <a:cubicBezTo>
                    <a:pt x="26" y="10"/>
                    <a:pt x="25" y="8"/>
                    <a:pt x="25" y="6"/>
                  </a:cubicBezTo>
                  <a:cubicBezTo>
                    <a:pt x="19" y="7"/>
                    <a:pt x="15" y="6"/>
                    <a:pt x="10" y="6"/>
                  </a:cubicBezTo>
                  <a:cubicBezTo>
                    <a:pt x="6" y="7"/>
                    <a:pt x="4" y="11"/>
                    <a:pt x="0" y="9"/>
                  </a:cubicBezTo>
                  <a:cubicBezTo>
                    <a:pt x="0" y="5"/>
                    <a:pt x="6" y="7"/>
                    <a:pt x="6" y="2"/>
                  </a:cubicBezTo>
                  <a:cubicBezTo>
                    <a:pt x="10" y="1"/>
                    <a:pt x="17" y="4"/>
                    <a:pt x="19" y="0"/>
                  </a:cubicBezTo>
                  <a:cubicBezTo>
                    <a:pt x="25" y="2"/>
                    <a:pt x="17" y="2"/>
                    <a:pt x="23" y="3"/>
                  </a:cubicBezTo>
                  <a:cubicBezTo>
                    <a:pt x="23" y="3"/>
                    <a:pt x="28" y="5"/>
                    <a:pt x="28" y="5"/>
                  </a:cubicBezTo>
                  <a:cubicBezTo>
                    <a:pt x="29" y="6"/>
                    <a:pt x="34" y="7"/>
                    <a:pt x="40" y="6"/>
                  </a:cubicBezTo>
                  <a:cubicBezTo>
                    <a:pt x="38" y="12"/>
                    <a:pt x="47" y="7"/>
                    <a:pt x="44" y="14"/>
                  </a:cubicBezTo>
                  <a:cubicBezTo>
                    <a:pt x="46" y="12"/>
                    <a:pt x="48" y="12"/>
                    <a:pt x="49" y="15"/>
                  </a:cubicBezTo>
                  <a:cubicBezTo>
                    <a:pt x="52" y="16"/>
                    <a:pt x="58" y="13"/>
                    <a:pt x="59" y="1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55" name="Freeform 58">
              <a:extLst>
                <a:ext uri="{FF2B5EF4-FFF2-40B4-BE49-F238E27FC236}">
                  <a16:creationId xmlns:a16="http://schemas.microsoft.com/office/drawing/2014/main" id="{591359A4-79E6-488F-AF2E-1147CE507E2C}"/>
                </a:ext>
              </a:extLst>
            </p:cNvPr>
            <p:cNvSpPr>
              <a:spLocks/>
            </p:cNvSpPr>
            <p:nvPr/>
          </p:nvSpPr>
          <p:spPr bwMode="auto">
            <a:xfrm>
              <a:off x="6770372" y="2665039"/>
              <a:ext cx="68108" cy="38095"/>
            </a:xfrm>
            <a:custGeom>
              <a:avLst/>
              <a:gdLst>
                <a:gd name="T0" fmla="*/ 1 w 25"/>
                <a:gd name="T1" fmla="*/ 0 h 14"/>
                <a:gd name="T2" fmla="*/ 13 w 25"/>
                <a:gd name="T3" fmla="*/ 2 h 14"/>
                <a:gd name="T4" fmla="*/ 19 w 25"/>
                <a:gd name="T5" fmla="*/ 3 h 14"/>
                <a:gd name="T6" fmla="*/ 25 w 25"/>
                <a:gd name="T7" fmla="*/ 6 h 14"/>
                <a:gd name="T8" fmla="*/ 4 w 25"/>
                <a:gd name="T9" fmla="*/ 9 h 14"/>
                <a:gd name="T10" fmla="*/ 7 w 25"/>
                <a:gd name="T11" fmla="*/ 8 h 14"/>
                <a:gd name="T12" fmla="*/ 1 w 25"/>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5" h="14">
                  <a:moveTo>
                    <a:pt x="1" y="0"/>
                  </a:moveTo>
                  <a:cubicBezTo>
                    <a:pt x="4" y="2"/>
                    <a:pt x="9" y="1"/>
                    <a:pt x="13" y="2"/>
                  </a:cubicBezTo>
                  <a:cubicBezTo>
                    <a:pt x="14" y="2"/>
                    <a:pt x="18" y="7"/>
                    <a:pt x="19" y="3"/>
                  </a:cubicBezTo>
                  <a:cubicBezTo>
                    <a:pt x="21" y="4"/>
                    <a:pt x="20" y="8"/>
                    <a:pt x="25" y="6"/>
                  </a:cubicBezTo>
                  <a:cubicBezTo>
                    <a:pt x="24" y="14"/>
                    <a:pt x="9" y="10"/>
                    <a:pt x="4" y="9"/>
                  </a:cubicBezTo>
                  <a:cubicBezTo>
                    <a:pt x="3" y="8"/>
                    <a:pt x="7" y="8"/>
                    <a:pt x="7" y="8"/>
                  </a:cubicBezTo>
                  <a:cubicBezTo>
                    <a:pt x="7" y="5"/>
                    <a:pt x="0" y="5"/>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56" name="Freeform 59">
              <a:extLst>
                <a:ext uri="{FF2B5EF4-FFF2-40B4-BE49-F238E27FC236}">
                  <a16:creationId xmlns:a16="http://schemas.microsoft.com/office/drawing/2014/main" id="{A58DD43E-D8FC-4281-B8FA-81C4B30AA3BB}"/>
                </a:ext>
              </a:extLst>
            </p:cNvPr>
            <p:cNvSpPr>
              <a:spLocks/>
            </p:cNvSpPr>
            <p:nvPr/>
          </p:nvSpPr>
          <p:spPr bwMode="auto">
            <a:xfrm>
              <a:off x="3728365" y="2670810"/>
              <a:ext cx="32322" cy="24242"/>
            </a:xfrm>
            <a:custGeom>
              <a:avLst/>
              <a:gdLst>
                <a:gd name="T0" fmla="*/ 11 w 12"/>
                <a:gd name="T1" fmla="*/ 0 h 9"/>
                <a:gd name="T2" fmla="*/ 8 w 12"/>
                <a:gd name="T3" fmla="*/ 9 h 9"/>
                <a:gd name="T4" fmla="*/ 0 w 12"/>
                <a:gd name="T5" fmla="*/ 3 h 9"/>
                <a:gd name="T6" fmla="*/ 3 w 12"/>
                <a:gd name="T7" fmla="*/ 0 h 9"/>
                <a:gd name="T8" fmla="*/ 11 w 12"/>
                <a:gd name="T9" fmla="*/ 0 h 9"/>
              </a:gdLst>
              <a:ahLst/>
              <a:cxnLst>
                <a:cxn ang="0">
                  <a:pos x="T0" y="T1"/>
                </a:cxn>
                <a:cxn ang="0">
                  <a:pos x="T2" y="T3"/>
                </a:cxn>
                <a:cxn ang="0">
                  <a:pos x="T4" y="T5"/>
                </a:cxn>
                <a:cxn ang="0">
                  <a:pos x="T6" y="T7"/>
                </a:cxn>
                <a:cxn ang="0">
                  <a:pos x="T8" y="T9"/>
                </a:cxn>
              </a:cxnLst>
              <a:rect l="0" t="0" r="r" b="b"/>
              <a:pathLst>
                <a:path w="12" h="9">
                  <a:moveTo>
                    <a:pt x="11" y="0"/>
                  </a:moveTo>
                  <a:cubicBezTo>
                    <a:pt x="12" y="5"/>
                    <a:pt x="7" y="4"/>
                    <a:pt x="8" y="9"/>
                  </a:cubicBezTo>
                  <a:cubicBezTo>
                    <a:pt x="4" y="8"/>
                    <a:pt x="0" y="7"/>
                    <a:pt x="0" y="3"/>
                  </a:cubicBezTo>
                  <a:cubicBezTo>
                    <a:pt x="3" y="3"/>
                    <a:pt x="3" y="1"/>
                    <a:pt x="3" y="0"/>
                  </a:cubicBezTo>
                  <a:cubicBezTo>
                    <a:pt x="6" y="0"/>
                    <a:pt x="8" y="0"/>
                    <a:pt x="1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57" name="Freeform 60">
              <a:extLst>
                <a:ext uri="{FF2B5EF4-FFF2-40B4-BE49-F238E27FC236}">
                  <a16:creationId xmlns:a16="http://schemas.microsoft.com/office/drawing/2014/main" id="{981E23F3-898E-443A-9B49-8ED54EB3F3DB}"/>
                </a:ext>
              </a:extLst>
            </p:cNvPr>
            <p:cNvSpPr>
              <a:spLocks/>
            </p:cNvSpPr>
            <p:nvPr/>
          </p:nvSpPr>
          <p:spPr bwMode="auto">
            <a:xfrm>
              <a:off x="6746129" y="2678891"/>
              <a:ext cx="24242" cy="19625"/>
            </a:xfrm>
            <a:custGeom>
              <a:avLst/>
              <a:gdLst>
                <a:gd name="T0" fmla="*/ 7 w 9"/>
                <a:gd name="T1" fmla="*/ 7 h 7"/>
                <a:gd name="T2" fmla="*/ 0 w 9"/>
                <a:gd name="T3" fmla="*/ 6 h 7"/>
                <a:gd name="T4" fmla="*/ 7 w 9"/>
                <a:gd name="T5" fmla="*/ 7 h 7"/>
              </a:gdLst>
              <a:ahLst/>
              <a:cxnLst>
                <a:cxn ang="0">
                  <a:pos x="T0" y="T1"/>
                </a:cxn>
                <a:cxn ang="0">
                  <a:pos x="T2" y="T3"/>
                </a:cxn>
                <a:cxn ang="0">
                  <a:pos x="T4" y="T5"/>
                </a:cxn>
              </a:cxnLst>
              <a:rect l="0" t="0" r="r" b="b"/>
              <a:pathLst>
                <a:path w="9" h="7">
                  <a:moveTo>
                    <a:pt x="7" y="7"/>
                  </a:moveTo>
                  <a:cubicBezTo>
                    <a:pt x="6" y="6"/>
                    <a:pt x="3" y="5"/>
                    <a:pt x="0" y="6"/>
                  </a:cubicBezTo>
                  <a:cubicBezTo>
                    <a:pt x="1" y="3"/>
                    <a:pt x="9" y="0"/>
                    <a:pt x="7"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58" name="Freeform 61">
              <a:extLst>
                <a:ext uri="{FF2B5EF4-FFF2-40B4-BE49-F238E27FC236}">
                  <a16:creationId xmlns:a16="http://schemas.microsoft.com/office/drawing/2014/main" id="{180ED6D6-9CE8-47B0-933B-46AA76F1A0DF}"/>
                </a:ext>
              </a:extLst>
            </p:cNvPr>
            <p:cNvSpPr>
              <a:spLocks/>
            </p:cNvSpPr>
            <p:nvPr/>
          </p:nvSpPr>
          <p:spPr bwMode="auto">
            <a:xfrm>
              <a:off x="6678022" y="2684663"/>
              <a:ext cx="30014" cy="18470"/>
            </a:xfrm>
            <a:custGeom>
              <a:avLst/>
              <a:gdLst>
                <a:gd name="T0" fmla="*/ 1 w 11"/>
                <a:gd name="T1" fmla="*/ 2 h 7"/>
                <a:gd name="T2" fmla="*/ 10 w 11"/>
                <a:gd name="T3" fmla="*/ 5 h 7"/>
                <a:gd name="T4" fmla="*/ 1 w 11"/>
                <a:gd name="T5" fmla="*/ 2 h 7"/>
              </a:gdLst>
              <a:ahLst/>
              <a:cxnLst>
                <a:cxn ang="0">
                  <a:pos x="T0" y="T1"/>
                </a:cxn>
                <a:cxn ang="0">
                  <a:pos x="T2" y="T3"/>
                </a:cxn>
                <a:cxn ang="0">
                  <a:pos x="T4" y="T5"/>
                </a:cxn>
              </a:cxnLst>
              <a:rect l="0" t="0" r="r" b="b"/>
              <a:pathLst>
                <a:path w="11" h="7">
                  <a:moveTo>
                    <a:pt x="1" y="2"/>
                  </a:moveTo>
                  <a:cubicBezTo>
                    <a:pt x="4" y="3"/>
                    <a:pt x="11" y="0"/>
                    <a:pt x="10" y="5"/>
                  </a:cubicBezTo>
                  <a:cubicBezTo>
                    <a:pt x="7" y="4"/>
                    <a:pt x="0" y="7"/>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59" name="Freeform 62">
              <a:extLst>
                <a:ext uri="{FF2B5EF4-FFF2-40B4-BE49-F238E27FC236}">
                  <a16:creationId xmlns:a16="http://schemas.microsoft.com/office/drawing/2014/main" id="{C99EEF1E-425B-4563-93EF-B60C74528BF4}"/>
                </a:ext>
              </a:extLst>
            </p:cNvPr>
            <p:cNvSpPr>
              <a:spLocks/>
            </p:cNvSpPr>
            <p:nvPr/>
          </p:nvSpPr>
          <p:spPr bwMode="auto">
            <a:xfrm>
              <a:off x="3910756" y="2695052"/>
              <a:ext cx="43866" cy="76189"/>
            </a:xfrm>
            <a:custGeom>
              <a:avLst/>
              <a:gdLst>
                <a:gd name="T0" fmla="*/ 8 w 16"/>
                <a:gd name="T1" fmla="*/ 0 h 28"/>
                <a:gd name="T2" fmla="*/ 14 w 16"/>
                <a:gd name="T3" fmla="*/ 0 h 28"/>
                <a:gd name="T4" fmla="*/ 16 w 16"/>
                <a:gd name="T5" fmla="*/ 10 h 28"/>
                <a:gd name="T6" fmla="*/ 12 w 16"/>
                <a:gd name="T7" fmla="*/ 14 h 28"/>
                <a:gd name="T8" fmla="*/ 11 w 16"/>
                <a:gd name="T9" fmla="*/ 19 h 28"/>
                <a:gd name="T10" fmla="*/ 9 w 16"/>
                <a:gd name="T11" fmla="*/ 26 h 28"/>
                <a:gd name="T12" fmla="*/ 5 w 16"/>
                <a:gd name="T13" fmla="*/ 22 h 28"/>
                <a:gd name="T14" fmla="*/ 0 w 16"/>
                <a:gd name="T15" fmla="*/ 16 h 28"/>
                <a:gd name="T16" fmla="*/ 3 w 16"/>
                <a:gd name="T17" fmla="*/ 7 h 28"/>
                <a:gd name="T18" fmla="*/ 8 w 16"/>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8">
                  <a:moveTo>
                    <a:pt x="8" y="0"/>
                  </a:moveTo>
                  <a:cubicBezTo>
                    <a:pt x="10" y="0"/>
                    <a:pt x="12" y="0"/>
                    <a:pt x="14" y="0"/>
                  </a:cubicBezTo>
                  <a:cubicBezTo>
                    <a:pt x="15" y="2"/>
                    <a:pt x="15" y="7"/>
                    <a:pt x="16" y="10"/>
                  </a:cubicBezTo>
                  <a:cubicBezTo>
                    <a:pt x="14" y="10"/>
                    <a:pt x="15" y="15"/>
                    <a:pt x="12" y="14"/>
                  </a:cubicBezTo>
                  <a:cubicBezTo>
                    <a:pt x="12" y="16"/>
                    <a:pt x="12" y="19"/>
                    <a:pt x="11" y="19"/>
                  </a:cubicBezTo>
                  <a:cubicBezTo>
                    <a:pt x="10" y="21"/>
                    <a:pt x="12" y="26"/>
                    <a:pt x="9" y="26"/>
                  </a:cubicBezTo>
                  <a:cubicBezTo>
                    <a:pt x="4" y="28"/>
                    <a:pt x="8" y="22"/>
                    <a:pt x="5" y="22"/>
                  </a:cubicBezTo>
                  <a:cubicBezTo>
                    <a:pt x="3" y="22"/>
                    <a:pt x="2" y="18"/>
                    <a:pt x="0" y="16"/>
                  </a:cubicBezTo>
                  <a:cubicBezTo>
                    <a:pt x="0" y="12"/>
                    <a:pt x="5" y="13"/>
                    <a:pt x="3" y="7"/>
                  </a:cubicBezTo>
                  <a:cubicBezTo>
                    <a:pt x="7" y="11"/>
                    <a:pt x="7" y="3"/>
                    <a:pt x="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60" name="Freeform 63">
              <a:extLst>
                <a:ext uri="{FF2B5EF4-FFF2-40B4-BE49-F238E27FC236}">
                  <a16:creationId xmlns:a16="http://schemas.microsoft.com/office/drawing/2014/main" id="{2DC7B81C-A747-48E8-B660-950BF0D0D39D}"/>
                </a:ext>
              </a:extLst>
            </p:cNvPr>
            <p:cNvSpPr>
              <a:spLocks/>
            </p:cNvSpPr>
            <p:nvPr/>
          </p:nvSpPr>
          <p:spPr bwMode="auto">
            <a:xfrm>
              <a:off x="3954622" y="2760851"/>
              <a:ext cx="62336" cy="62336"/>
            </a:xfrm>
            <a:custGeom>
              <a:avLst/>
              <a:gdLst>
                <a:gd name="T0" fmla="*/ 12 w 23"/>
                <a:gd name="T1" fmla="*/ 2 h 23"/>
                <a:gd name="T2" fmla="*/ 17 w 23"/>
                <a:gd name="T3" fmla="*/ 7 h 23"/>
                <a:gd name="T4" fmla="*/ 15 w 23"/>
                <a:gd name="T5" fmla="*/ 8 h 23"/>
                <a:gd name="T6" fmla="*/ 17 w 23"/>
                <a:gd name="T7" fmla="*/ 11 h 23"/>
                <a:gd name="T8" fmla="*/ 23 w 23"/>
                <a:gd name="T9" fmla="*/ 18 h 23"/>
                <a:gd name="T10" fmla="*/ 20 w 23"/>
                <a:gd name="T11" fmla="*/ 23 h 23"/>
                <a:gd name="T12" fmla="*/ 15 w 23"/>
                <a:gd name="T13" fmla="*/ 23 h 23"/>
                <a:gd name="T14" fmla="*/ 8 w 23"/>
                <a:gd name="T15" fmla="*/ 16 h 23"/>
                <a:gd name="T16" fmla="*/ 11 w 23"/>
                <a:gd name="T17" fmla="*/ 13 h 23"/>
                <a:gd name="T18" fmla="*/ 0 w 23"/>
                <a:gd name="T19" fmla="*/ 4 h 23"/>
                <a:gd name="T20" fmla="*/ 12 w 23"/>
                <a:gd name="T21"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2"/>
                  </a:moveTo>
                  <a:cubicBezTo>
                    <a:pt x="8" y="7"/>
                    <a:pt x="16" y="5"/>
                    <a:pt x="17" y="7"/>
                  </a:cubicBezTo>
                  <a:cubicBezTo>
                    <a:pt x="18" y="8"/>
                    <a:pt x="15" y="8"/>
                    <a:pt x="15" y="8"/>
                  </a:cubicBezTo>
                  <a:cubicBezTo>
                    <a:pt x="15" y="8"/>
                    <a:pt x="17" y="11"/>
                    <a:pt x="17" y="11"/>
                  </a:cubicBezTo>
                  <a:cubicBezTo>
                    <a:pt x="18" y="14"/>
                    <a:pt x="23" y="14"/>
                    <a:pt x="23" y="18"/>
                  </a:cubicBezTo>
                  <a:cubicBezTo>
                    <a:pt x="20" y="18"/>
                    <a:pt x="20" y="21"/>
                    <a:pt x="20" y="23"/>
                  </a:cubicBezTo>
                  <a:cubicBezTo>
                    <a:pt x="19" y="22"/>
                    <a:pt x="16" y="21"/>
                    <a:pt x="15" y="23"/>
                  </a:cubicBezTo>
                  <a:cubicBezTo>
                    <a:pt x="11" y="22"/>
                    <a:pt x="12" y="16"/>
                    <a:pt x="8" y="16"/>
                  </a:cubicBezTo>
                  <a:cubicBezTo>
                    <a:pt x="8" y="14"/>
                    <a:pt x="11" y="15"/>
                    <a:pt x="11" y="13"/>
                  </a:cubicBezTo>
                  <a:cubicBezTo>
                    <a:pt x="7" y="10"/>
                    <a:pt x="5" y="6"/>
                    <a:pt x="0" y="4"/>
                  </a:cubicBezTo>
                  <a:cubicBezTo>
                    <a:pt x="4" y="0"/>
                    <a:pt x="7" y="2"/>
                    <a:pt x="1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61" name="Freeform 64">
              <a:extLst>
                <a:ext uri="{FF2B5EF4-FFF2-40B4-BE49-F238E27FC236}">
                  <a16:creationId xmlns:a16="http://schemas.microsoft.com/office/drawing/2014/main" id="{71D40DBE-F08C-4D6B-B045-C00A503C2DEA}"/>
                </a:ext>
              </a:extLst>
            </p:cNvPr>
            <p:cNvSpPr>
              <a:spLocks/>
            </p:cNvSpPr>
            <p:nvPr/>
          </p:nvSpPr>
          <p:spPr bwMode="auto">
            <a:xfrm>
              <a:off x="3932689" y="2787402"/>
              <a:ext cx="11544" cy="9235"/>
            </a:xfrm>
            <a:custGeom>
              <a:avLst/>
              <a:gdLst>
                <a:gd name="T0" fmla="*/ 0 w 4"/>
                <a:gd name="T1" fmla="*/ 0 h 3"/>
                <a:gd name="T2" fmla="*/ 4 w 4"/>
                <a:gd name="T3" fmla="*/ 0 h 3"/>
                <a:gd name="T4" fmla="*/ 4 w 4"/>
                <a:gd name="T5" fmla="*/ 3 h 3"/>
                <a:gd name="T6" fmla="*/ 0 w 4"/>
                <a:gd name="T7" fmla="*/ 3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0"/>
                    <a:pt x="3" y="0"/>
                    <a:pt x="4" y="0"/>
                  </a:cubicBezTo>
                  <a:cubicBezTo>
                    <a:pt x="4" y="1"/>
                    <a:pt x="4" y="2"/>
                    <a:pt x="4" y="3"/>
                  </a:cubicBezTo>
                  <a:cubicBezTo>
                    <a:pt x="3" y="3"/>
                    <a:pt x="1" y="3"/>
                    <a:pt x="0" y="3"/>
                  </a:cubicBezTo>
                  <a:cubicBezTo>
                    <a:pt x="0" y="2"/>
                    <a:pt x="0" y="1"/>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62" name="Freeform 65">
              <a:extLst>
                <a:ext uri="{FF2B5EF4-FFF2-40B4-BE49-F238E27FC236}">
                  <a16:creationId xmlns:a16="http://schemas.microsoft.com/office/drawing/2014/main" id="{27831B71-904B-40A5-B524-43CC4434193B}"/>
                </a:ext>
              </a:extLst>
            </p:cNvPr>
            <p:cNvSpPr>
              <a:spLocks/>
            </p:cNvSpPr>
            <p:nvPr/>
          </p:nvSpPr>
          <p:spPr bwMode="auto">
            <a:xfrm>
              <a:off x="3952313" y="2798946"/>
              <a:ext cx="32322" cy="48484"/>
            </a:xfrm>
            <a:custGeom>
              <a:avLst/>
              <a:gdLst>
                <a:gd name="T0" fmla="*/ 12 w 12"/>
                <a:gd name="T1" fmla="*/ 15 h 18"/>
                <a:gd name="T2" fmla="*/ 4 w 12"/>
                <a:gd name="T3" fmla="*/ 16 h 18"/>
                <a:gd name="T4" fmla="*/ 0 w 12"/>
                <a:gd name="T5" fmla="*/ 9 h 18"/>
                <a:gd name="T6" fmla="*/ 12 w 12"/>
                <a:gd name="T7" fmla="*/ 15 h 18"/>
              </a:gdLst>
              <a:ahLst/>
              <a:cxnLst>
                <a:cxn ang="0">
                  <a:pos x="T0" y="T1"/>
                </a:cxn>
                <a:cxn ang="0">
                  <a:pos x="T2" y="T3"/>
                </a:cxn>
                <a:cxn ang="0">
                  <a:pos x="T4" y="T5"/>
                </a:cxn>
                <a:cxn ang="0">
                  <a:pos x="T6" y="T7"/>
                </a:cxn>
              </a:cxnLst>
              <a:rect l="0" t="0" r="r" b="b"/>
              <a:pathLst>
                <a:path w="12" h="18">
                  <a:moveTo>
                    <a:pt x="12" y="15"/>
                  </a:moveTo>
                  <a:cubicBezTo>
                    <a:pt x="12" y="18"/>
                    <a:pt x="7" y="16"/>
                    <a:pt x="4" y="16"/>
                  </a:cubicBezTo>
                  <a:cubicBezTo>
                    <a:pt x="4" y="12"/>
                    <a:pt x="6" y="7"/>
                    <a:pt x="0" y="9"/>
                  </a:cubicBezTo>
                  <a:cubicBezTo>
                    <a:pt x="6" y="0"/>
                    <a:pt x="5" y="16"/>
                    <a:pt x="12" y="1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63" name="Freeform 66">
              <a:extLst>
                <a:ext uri="{FF2B5EF4-FFF2-40B4-BE49-F238E27FC236}">
                  <a16:creationId xmlns:a16="http://schemas.microsoft.com/office/drawing/2014/main" id="{FCFBA225-E5BE-4B16-A2EF-82A20125F87E}"/>
                </a:ext>
              </a:extLst>
            </p:cNvPr>
            <p:cNvSpPr>
              <a:spLocks/>
            </p:cNvSpPr>
            <p:nvPr/>
          </p:nvSpPr>
          <p:spPr bwMode="auto">
            <a:xfrm>
              <a:off x="3253918" y="2839348"/>
              <a:ext cx="35786" cy="60027"/>
            </a:xfrm>
            <a:custGeom>
              <a:avLst/>
              <a:gdLst>
                <a:gd name="T0" fmla="*/ 3 w 13"/>
                <a:gd name="T1" fmla="*/ 1 h 22"/>
                <a:gd name="T2" fmla="*/ 7 w 13"/>
                <a:gd name="T3" fmla="*/ 6 h 22"/>
                <a:gd name="T4" fmla="*/ 9 w 13"/>
                <a:gd name="T5" fmla="*/ 7 h 22"/>
                <a:gd name="T6" fmla="*/ 11 w 13"/>
                <a:gd name="T7" fmla="*/ 10 h 22"/>
                <a:gd name="T8" fmla="*/ 10 w 13"/>
                <a:gd name="T9" fmla="*/ 12 h 22"/>
                <a:gd name="T10" fmla="*/ 11 w 13"/>
                <a:gd name="T11" fmla="*/ 19 h 22"/>
                <a:gd name="T12" fmla="*/ 9 w 13"/>
                <a:gd name="T13" fmla="*/ 22 h 22"/>
                <a:gd name="T14" fmla="*/ 3 w 13"/>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3" y="1"/>
                  </a:moveTo>
                  <a:cubicBezTo>
                    <a:pt x="6" y="0"/>
                    <a:pt x="6" y="5"/>
                    <a:pt x="7" y="6"/>
                  </a:cubicBezTo>
                  <a:cubicBezTo>
                    <a:pt x="8" y="7"/>
                    <a:pt x="8" y="6"/>
                    <a:pt x="9" y="7"/>
                  </a:cubicBezTo>
                  <a:cubicBezTo>
                    <a:pt x="9" y="9"/>
                    <a:pt x="11" y="9"/>
                    <a:pt x="11" y="10"/>
                  </a:cubicBezTo>
                  <a:cubicBezTo>
                    <a:pt x="12" y="12"/>
                    <a:pt x="10" y="11"/>
                    <a:pt x="10" y="12"/>
                  </a:cubicBezTo>
                  <a:cubicBezTo>
                    <a:pt x="10" y="13"/>
                    <a:pt x="13" y="15"/>
                    <a:pt x="11" y="19"/>
                  </a:cubicBezTo>
                  <a:cubicBezTo>
                    <a:pt x="9" y="19"/>
                    <a:pt x="9" y="20"/>
                    <a:pt x="9" y="22"/>
                  </a:cubicBezTo>
                  <a:cubicBezTo>
                    <a:pt x="0" y="19"/>
                    <a:pt x="1" y="11"/>
                    <a:pt x="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64" name="Freeform 67">
              <a:extLst>
                <a:ext uri="{FF2B5EF4-FFF2-40B4-BE49-F238E27FC236}">
                  <a16:creationId xmlns:a16="http://schemas.microsoft.com/office/drawing/2014/main" id="{061F4F7C-9348-4261-8C2B-FD45A167B611}"/>
                </a:ext>
              </a:extLst>
            </p:cNvPr>
            <p:cNvSpPr>
              <a:spLocks/>
            </p:cNvSpPr>
            <p:nvPr/>
          </p:nvSpPr>
          <p:spPr bwMode="auto">
            <a:xfrm>
              <a:off x="3982327" y="2842812"/>
              <a:ext cx="42712" cy="64645"/>
            </a:xfrm>
            <a:custGeom>
              <a:avLst/>
              <a:gdLst>
                <a:gd name="T0" fmla="*/ 13 w 16"/>
                <a:gd name="T1" fmla="*/ 0 h 24"/>
                <a:gd name="T2" fmla="*/ 16 w 16"/>
                <a:gd name="T3" fmla="*/ 12 h 24"/>
                <a:gd name="T4" fmla="*/ 11 w 16"/>
                <a:gd name="T5" fmla="*/ 14 h 24"/>
                <a:gd name="T6" fmla="*/ 11 w 16"/>
                <a:gd name="T7" fmla="*/ 24 h 24"/>
                <a:gd name="T8" fmla="*/ 4 w 16"/>
                <a:gd name="T9" fmla="*/ 20 h 24"/>
                <a:gd name="T10" fmla="*/ 5 w 16"/>
                <a:gd name="T11" fmla="*/ 14 h 24"/>
                <a:gd name="T12" fmla="*/ 5 w 16"/>
                <a:gd name="T13" fmla="*/ 11 h 24"/>
                <a:gd name="T14" fmla="*/ 4 w 16"/>
                <a:gd name="T15" fmla="*/ 11 h 24"/>
                <a:gd name="T16" fmla="*/ 7 w 16"/>
                <a:gd name="T17" fmla="*/ 6 h 24"/>
                <a:gd name="T18" fmla="*/ 10 w 16"/>
                <a:gd name="T19" fmla="*/ 2 h 24"/>
                <a:gd name="T20" fmla="*/ 13 w 16"/>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4">
                  <a:moveTo>
                    <a:pt x="13" y="0"/>
                  </a:moveTo>
                  <a:cubicBezTo>
                    <a:pt x="13" y="5"/>
                    <a:pt x="12" y="11"/>
                    <a:pt x="16" y="12"/>
                  </a:cubicBezTo>
                  <a:cubicBezTo>
                    <a:pt x="15" y="14"/>
                    <a:pt x="13" y="13"/>
                    <a:pt x="11" y="14"/>
                  </a:cubicBezTo>
                  <a:cubicBezTo>
                    <a:pt x="14" y="16"/>
                    <a:pt x="10" y="19"/>
                    <a:pt x="11" y="24"/>
                  </a:cubicBezTo>
                  <a:cubicBezTo>
                    <a:pt x="7" y="24"/>
                    <a:pt x="8" y="20"/>
                    <a:pt x="4" y="20"/>
                  </a:cubicBezTo>
                  <a:cubicBezTo>
                    <a:pt x="3" y="17"/>
                    <a:pt x="5" y="16"/>
                    <a:pt x="5" y="14"/>
                  </a:cubicBezTo>
                  <a:cubicBezTo>
                    <a:pt x="5" y="12"/>
                    <a:pt x="3" y="11"/>
                    <a:pt x="5" y="11"/>
                  </a:cubicBezTo>
                  <a:cubicBezTo>
                    <a:pt x="5" y="9"/>
                    <a:pt x="4" y="10"/>
                    <a:pt x="4" y="11"/>
                  </a:cubicBezTo>
                  <a:cubicBezTo>
                    <a:pt x="0" y="10"/>
                    <a:pt x="4" y="5"/>
                    <a:pt x="7" y="6"/>
                  </a:cubicBezTo>
                  <a:cubicBezTo>
                    <a:pt x="7" y="4"/>
                    <a:pt x="9" y="3"/>
                    <a:pt x="10" y="2"/>
                  </a:cubicBezTo>
                  <a:cubicBezTo>
                    <a:pt x="11" y="1"/>
                    <a:pt x="11" y="0"/>
                    <a:pt x="1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65" name="Freeform 68">
              <a:extLst>
                <a:ext uri="{FF2B5EF4-FFF2-40B4-BE49-F238E27FC236}">
                  <a16:creationId xmlns:a16="http://schemas.microsoft.com/office/drawing/2014/main" id="{6542DCE9-2917-47C1-8AA6-2B27B82352CC}"/>
                </a:ext>
              </a:extLst>
            </p:cNvPr>
            <p:cNvSpPr>
              <a:spLocks/>
            </p:cNvSpPr>
            <p:nvPr/>
          </p:nvSpPr>
          <p:spPr bwMode="auto">
            <a:xfrm>
              <a:off x="3948850" y="2856664"/>
              <a:ext cx="33477" cy="26551"/>
            </a:xfrm>
            <a:custGeom>
              <a:avLst/>
              <a:gdLst>
                <a:gd name="T0" fmla="*/ 7 w 12"/>
                <a:gd name="T1" fmla="*/ 0 h 10"/>
                <a:gd name="T2" fmla="*/ 11 w 12"/>
                <a:gd name="T3" fmla="*/ 4 h 10"/>
                <a:gd name="T4" fmla="*/ 10 w 12"/>
                <a:gd name="T5" fmla="*/ 6 h 10"/>
                <a:gd name="T6" fmla="*/ 1 w 12"/>
                <a:gd name="T7" fmla="*/ 10 h 10"/>
                <a:gd name="T8" fmla="*/ 7 w 12"/>
                <a:gd name="T9" fmla="*/ 0 h 10"/>
              </a:gdLst>
              <a:ahLst/>
              <a:cxnLst>
                <a:cxn ang="0">
                  <a:pos x="T0" y="T1"/>
                </a:cxn>
                <a:cxn ang="0">
                  <a:pos x="T2" y="T3"/>
                </a:cxn>
                <a:cxn ang="0">
                  <a:pos x="T4" y="T5"/>
                </a:cxn>
                <a:cxn ang="0">
                  <a:pos x="T6" y="T7"/>
                </a:cxn>
                <a:cxn ang="0">
                  <a:pos x="T8" y="T9"/>
                </a:cxn>
              </a:cxnLst>
              <a:rect l="0" t="0" r="r" b="b"/>
              <a:pathLst>
                <a:path w="12" h="10">
                  <a:moveTo>
                    <a:pt x="7" y="0"/>
                  </a:moveTo>
                  <a:cubicBezTo>
                    <a:pt x="10" y="0"/>
                    <a:pt x="12" y="1"/>
                    <a:pt x="11" y="4"/>
                  </a:cubicBezTo>
                  <a:cubicBezTo>
                    <a:pt x="9" y="4"/>
                    <a:pt x="8" y="6"/>
                    <a:pt x="10" y="6"/>
                  </a:cubicBezTo>
                  <a:cubicBezTo>
                    <a:pt x="9" y="7"/>
                    <a:pt x="4" y="9"/>
                    <a:pt x="1" y="10"/>
                  </a:cubicBezTo>
                  <a:cubicBezTo>
                    <a:pt x="0" y="4"/>
                    <a:pt x="7" y="6"/>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66" name="Freeform 69">
              <a:extLst>
                <a:ext uri="{FF2B5EF4-FFF2-40B4-BE49-F238E27FC236}">
                  <a16:creationId xmlns:a16="http://schemas.microsoft.com/office/drawing/2014/main" id="{FED0057E-F71E-4144-847B-E5E611478FA2}"/>
                </a:ext>
              </a:extLst>
            </p:cNvPr>
            <p:cNvSpPr>
              <a:spLocks/>
            </p:cNvSpPr>
            <p:nvPr/>
          </p:nvSpPr>
          <p:spPr bwMode="auto">
            <a:xfrm>
              <a:off x="4042354" y="2959403"/>
              <a:ext cx="18470" cy="41557"/>
            </a:xfrm>
            <a:custGeom>
              <a:avLst/>
              <a:gdLst>
                <a:gd name="T0" fmla="*/ 1 w 7"/>
                <a:gd name="T1" fmla="*/ 0 h 15"/>
                <a:gd name="T2" fmla="*/ 7 w 7"/>
                <a:gd name="T3" fmla="*/ 5 h 15"/>
                <a:gd name="T4" fmla="*/ 0 w 7"/>
                <a:gd name="T5" fmla="*/ 14 h 15"/>
                <a:gd name="T6" fmla="*/ 3 w 7"/>
                <a:gd name="T7" fmla="*/ 12 h 15"/>
                <a:gd name="T8" fmla="*/ 1 w 7"/>
                <a:gd name="T9" fmla="*/ 0 h 15"/>
              </a:gdLst>
              <a:ahLst/>
              <a:cxnLst>
                <a:cxn ang="0">
                  <a:pos x="T0" y="T1"/>
                </a:cxn>
                <a:cxn ang="0">
                  <a:pos x="T2" y="T3"/>
                </a:cxn>
                <a:cxn ang="0">
                  <a:pos x="T4" y="T5"/>
                </a:cxn>
                <a:cxn ang="0">
                  <a:pos x="T6" y="T7"/>
                </a:cxn>
                <a:cxn ang="0">
                  <a:pos x="T8" y="T9"/>
                </a:cxn>
              </a:cxnLst>
              <a:rect l="0" t="0" r="r" b="b"/>
              <a:pathLst>
                <a:path w="7" h="15">
                  <a:moveTo>
                    <a:pt x="1" y="0"/>
                  </a:moveTo>
                  <a:cubicBezTo>
                    <a:pt x="5" y="0"/>
                    <a:pt x="2" y="6"/>
                    <a:pt x="7" y="5"/>
                  </a:cubicBezTo>
                  <a:cubicBezTo>
                    <a:pt x="6" y="9"/>
                    <a:pt x="6" y="15"/>
                    <a:pt x="0" y="14"/>
                  </a:cubicBezTo>
                  <a:cubicBezTo>
                    <a:pt x="0" y="12"/>
                    <a:pt x="1" y="13"/>
                    <a:pt x="3" y="12"/>
                  </a:cubicBezTo>
                  <a:cubicBezTo>
                    <a:pt x="0" y="7"/>
                    <a:pt x="0" y="8"/>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67" name="Freeform 70">
              <a:extLst>
                <a:ext uri="{FF2B5EF4-FFF2-40B4-BE49-F238E27FC236}">
                  <a16:creationId xmlns:a16="http://schemas.microsoft.com/office/drawing/2014/main" id="{11885170-DEC1-4D00-B752-E47EE85BA413}"/>
                </a:ext>
              </a:extLst>
            </p:cNvPr>
            <p:cNvSpPr>
              <a:spLocks/>
            </p:cNvSpPr>
            <p:nvPr/>
          </p:nvSpPr>
          <p:spPr bwMode="auto">
            <a:xfrm>
              <a:off x="3916528" y="2970947"/>
              <a:ext cx="81961" cy="26551"/>
            </a:xfrm>
            <a:custGeom>
              <a:avLst/>
              <a:gdLst>
                <a:gd name="T0" fmla="*/ 29 w 30"/>
                <a:gd name="T1" fmla="*/ 4 h 10"/>
                <a:gd name="T2" fmla="*/ 20 w 30"/>
                <a:gd name="T3" fmla="*/ 8 h 10"/>
                <a:gd name="T4" fmla="*/ 0 w 30"/>
                <a:gd name="T5" fmla="*/ 10 h 10"/>
                <a:gd name="T6" fmla="*/ 25 w 30"/>
                <a:gd name="T7" fmla="*/ 2 h 10"/>
                <a:gd name="T8" fmla="*/ 29 w 30"/>
                <a:gd name="T9" fmla="*/ 4 h 10"/>
              </a:gdLst>
              <a:ahLst/>
              <a:cxnLst>
                <a:cxn ang="0">
                  <a:pos x="T0" y="T1"/>
                </a:cxn>
                <a:cxn ang="0">
                  <a:pos x="T2" y="T3"/>
                </a:cxn>
                <a:cxn ang="0">
                  <a:pos x="T4" y="T5"/>
                </a:cxn>
                <a:cxn ang="0">
                  <a:pos x="T6" y="T7"/>
                </a:cxn>
                <a:cxn ang="0">
                  <a:pos x="T8" y="T9"/>
                </a:cxn>
              </a:cxnLst>
              <a:rect l="0" t="0" r="r" b="b"/>
              <a:pathLst>
                <a:path w="30" h="10">
                  <a:moveTo>
                    <a:pt x="29" y="4"/>
                  </a:moveTo>
                  <a:cubicBezTo>
                    <a:pt x="30" y="8"/>
                    <a:pt x="24" y="8"/>
                    <a:pt x="20" y="8"/>
                  </a:cubicBezTo>
                  <a:cubicBezTo>
                    <a:pt x="14" y="9"/>
                    <a:pt x="5" y="7"/>
                    <a:pt x="0" y="10"/>
                  </a:cubicBezTo>
                  <a:cubicBezTo>
                    <a:pt x="1" y="0"/>
                    <a:pt x="21" y="10"/>
                    <a:pt x="25" y="2"/>
                  </a:cubicBezTo>
                  <a:cubicBezTo>
                    <a:pt x="26" y="3"/>
                    <a:pt x="27" y="4"/>
                    <a:pt x="29"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68" name="Freeform 71">
              <a:extLst>
                <a:ext uri="{FF2B5EF4-FFF2-40B4-BE49-F238E27FC236}">
                  <a16:creationId xmlns:a16="http://schemas.microsoft.com/office/drawing/2014/main" id="{A59AFEB5-FC6D-430B-B9B1-7B298861F9F4}"/>
                </a:ext>
              </a:extLst>
            </p:cNvPr>
            <p:cNvSpPr>
              <a:spLocks/>
            </p:cNvSpPr>
            <p:nvPr/>
          </p:nvSpPr>
          <p:spPr bwMode="auto">
            <a:xfrm>
              <a:off x="4093147" y="3003269"/>
              <a:ext cx="51947" cy="32322"/>
            </a:xfrm>
            <a:custGeom>
              <a:avLst/>
              <a:gdLst>
                <a:gd name="T0" fmla="*/ 19 w 19"/>
                <a:gd name="T1" fmla="*/ 8 h 12"/>
                <a:gd name="T2" fmla="*/ 16 w 19"/>
                <a:gd name="T3" fmla="*/ 11 h 12"/>
                <a:gd name="T4" fmla="*/ 7 w 19"/>
                <a:gd name="T5" fmla="*/ 11 h 12"/>
                <a:gd name="T6" fmla="*/ 6 w 19"/>
                <a:gd name="T7" fmla="*/ 10 h 12"/>
                <a:gd name="T8" fmla="*/ 0 w 19"/>
                <a:gd name="T9" fmla="*/ 5 h 12"/>
                <a:gd name="T10" fmla="*/ 7 w 19"/>
                <a:gd name="T11" fmla="*/ 2 h 12"/>
                <a:gd name="T12" fmla="*/ 12 w 19"/>
                <a:gd name="T13" fmla="*/ 1 h 12"/>
                <a:gd name="T14" fmla="*/ 12 w 19"/>
                <a:gd name="T15" fmla="*/ 2 h 12"/>
                <a:gd name="T16" fmla="*/ 13 w 19"/>
                <a:gd name="T17" fmla="*/ 1 h 12"/>
                <a:gd name="T18" fmla="*/ 19 w 19"/>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2">
                  <a:moveTo>
                    <a:pt x="19" y="8"/>
                  </a:moveTo>
                  <a:cubicBezTo>
                    <a:pt x="18" y="9"/>
                    <a:pt x="17" y="9"/>
                    <a:pt x="16" y="11"/>
                  </a:cubicBezTo>
                  <a:cubicBezTo>
                    <a:pt x="13" y="9"/>
                    <a:pt x="10" y="12"/>
                    <a:pt x="7" y="11"/>
                  </a:cubicBezTo>
                  <a:cubicBezTo>
                    <a:pt x="7" y="11"/>
                    <a:pt x="7" y="10"/>
                    <a:pt x="6" y="10"/>
                  </a:cubicBezTo>
                  <a:cubicBezTo>
                    <a:pt x="4" y="9"/>
                    <a:pt x="2" y="6"/>
                    <a:pt x="0" y="5"/>
                  </a:cubicBezTo>
                  <a:cubicBezTo>
                    <a:pt x="1" y="3"/>
                    <a:pt x="5" y="4"/>
                    <a:pt x="7" y="2"/>
                  </a:cubicBezTo>
                  <a:cubicBezTo>
                    <a:pt x="8" y="2"/>
                    <a:pt x="11" y="0"/>
                    <a:pt x="12" y="1"/>
                  </a:cubicBezTo>
                  <a:cubicBezTo>
                    <a:pt x="12" y="1"/>
                    <a:pt x="12" y="2"/>
                    <a:pt x="12" y="2"/>
                  </a:cubicBezTo>
                  <a:cubicBezTo>
                    <a:pt x="13" y="2"/>
                    <a:pt x="14" y="1"/>
                    <a:pt x="13" y="1"/>
                  </a:cubicBezTo>
                  <a:cubicBezTo>
                    <a:pt x="16" y="2"/>
                    <a:pt x="19" y="4"/>
                    <a:pt x="19" y="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69" name="Freeform 72">
              <a:extLst>
                <a:ext uri="{FF2B5EF4-FFF2-40B4-BE49-F238E27FC236}">
                  <a16:creationId xmlns:a16="http://schemas.microsoft.com/office/drawing/2014/main" id="{27B74225-8908-483C-B165-34277BBD1E27}"/>
                </a:ext>
              </a:extLst>
            </p:cNvPr>
            <p:cNvSpPr>
              <a:spLocks/>
            </p:cNvSpPr>
            <p:nvPr/>
          </p:nvSpPr>
          <p:spPr bwMode="auto">
            <a:xfrm>
              <a:off x="4120851" y="3022894"/>
              <a:ext cx="294365" cy="154686"/>
            </a:xfrm>
            <a:custGeom>
              <a:avLst/>
              <a:gdLst>
                <a:gd name="T0" fmla="*/ 36 w 108"/>
                <a:gd name="T1" fmla="*/ 28 h 57"/>
                <a:gd name="T2" fmla="*/ 30 w 108"/>
                <a:gd name="T3" fmla="*/ 25 h 57"/>
                <a:gd name="T4" fmla="*/ 27 w 108"/>
                <a:gd name="T5" fmla="*/ 19 h 57"/>
                <a:gd name="T6" fmla="*/ 11 w 108"/>
                <a:gd name="T7" fmla="*/ 14 h 57"/>
                <a:gd name="T8" fmla="*/ 2 w 108"/>
                <a:gd name="T9" fmla="*/ 14 h 57"/>
                <a:gd name="T10" fmla="*/ 0 w 108"/>
                <a:gd name="T11" fmla="*/ 8 h 57"/>
                <a:gd name="T12" fmla="*/ 5 w 108"/>
                <a:gd name="T13" fmla="*/ 8 h 57"/>
                <a:gd name="T14" fmla="*/ 9 w 108"/>
                <a:gd name="T15" fmla="*/ 7 h 57"/>
                <a:gd name="T16" fmla="*/ 17 w 108"/>
                <a:gd name="T17" fmla="*/ 10 h 57"/>
                <a:gd name="T18" fmla="*/ 22 w 108"/>
                <a:gd name="T19" fmla="*/ 6 h 57"/>
                <a:gd name="T20" fmla="*/ 34 w 108"/>
                <a:gd name="T21" fmla="*/ 1 h 57"/>
                <a:gd name="T22" fmla="*/ 37 w 108"/>
                <a:gd name="T23" fmla="*/ 4 h 57"/>
                <a:gd name="T24" fmla="*/ 49 w 108"/>
                <a:gd name="T25" fmla="*/ 8 h 57"/>
                <a:gd name="T26" fmla="*/ 52 w 108"/>
                <a:gd name="T27" fmla="*/ 7 h 57"/>
                <a:gd name="T28" fmla="*/ 55 w 108"/>
                <a:gd name="T29" fmla="*/ 10 h 57"/>
                <a:gd name="T30" fmla="*/ 63 w 108"/>
                <a:gd name="T31" fmla="*/ 10 h 57"/>
                <a:gd name="T32" fmla="*/ 68 w 108"/>
                <a:gd name="T33" fmla="*/ 13 h 57"/>
                <a:gd name="T34" fmla="*/ 68 w 108"/>
                <a:gd name="T35" fmla="*/ 17 h 57"/>
                <a:gd name="T36" fmla="*/ 71 w 108"/>
                <a:gd name="T37" fmla="*/ 16 h 57"/>
                <a:gd name="T38" fmla="*/ 73 w 108"/>
                <a:gd name="T39" fmla="*/ 20 h 57"/>
                <a:gd name="T40" fmla="*/ 80 w 108"/>
                <a:gd name="T41" fmla="*/ 25 h 57"/>
                <a:gd name="T42" fmla="*/ 92 w 108"/>
                <a:gd name="T43" fmla="*/ 29 h 57"/>
                <a:gd name="T44" fmla="*/ 91 w 108"/>
                <a:gd name="T45" fmla="*/ 34 h 57"/>
                <a:gd name="T46" fmla="*/ 95 w 108"/>
                <a:gd name="T47" fmla="*/ 37 h 57"/>
                <a:gd name="T48" fmla="*/ 95 w 108"/>
                <a:gd name="T49" fmla="*/ 40 h 57"/>
                <a:gd name="T50" fmla="*/ 101 w 108"/>
                <a:gd name="T51" fmla="*/ 46 h 57"/>
                <a:gd name="T52" fmla="*/ 108 w 108"/>
                <a:gd name="T53" fmla="*/ 53 h 57"/>
                <a:gd name="T54" fmla="*/ 98 w 108"/>
                <a:gd name="T55" fmla="*/ 53 h 57"/>
                <a:gd name="T56" fmla="*/ 89 w 108"/>
                <a:gd name="T57" fmla="*/ 47 h 57"/>
                <a:gd name="T58" fmla="*/ 86 w 108"/>
                <a:gd name="T59" fmla="*/ 44 h 57"/>
                <a:gd name="T60" fmla="*/ 85 w 108"/>
                <a:gd name="T61" fmla="*/ 43 h 57"/>
                <a:gd name="T62" fmla="*/ 80 w 108"/>
                <a:gd name="T63" fmla="*/ 38 h 57"/>
                <a:gd name="T64" fmla="*/ 68 w 108"/>
                <a:gd name="T65" fmla="*/ 37 h 57"/>
                <a:gd name="T66" fmla="*/ 63 w 108"/>
                <a:gd name="T67" fmla="*/ 50 h 57"/>
                <a:gd name="T68" fmla="*/ 54 w 108"/>
                <a:gd name="T69" fmla="*/ 47 h 57"/>
                <a:gd name="T70" fmla="*/ 49 w 108"/>
                <a:gd name="T71" fmla="*/ 46 h 57"/>
                <a:gd name="T72" fmla="*/ 43 w 108"/>
                <a:gd name="T73" fmla="*/ 38 h 57"/>
                <a:gd name="T74" fmla="*/ 37 w 108"/>
                <a:gd name="T75" fmla="*/ 44 h 57"/>
                <a:gd name="T76" fmla="*/ 33 w 108"/>
                <a:gd name="T77" fmla="*/ 41 h 57"/>
                <a:gd name="T78" fmla="*/ 37 w 108"/>
                <a:gd name="T79" fmla="*/ 37 h 57"/>
                <a:gd name="T80" fmla="*/ 40 w 108"/>
                <a:gd name="T81" fmla="*/ 31 h 57"/>
                <a:gd name="T82" fmla="*/ 39 w 108"/>
                <a:gd name="T83" fmla="*/ 34 h 57"/>
                <a:gd name="T84" fmla="*/ 36 w 108"/>
                <a:gd name="T85"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57">
                  <a:moveTo>
                    <a:pt x="36" y="28"/>
                  </a:moveTo>
                  <a:cubicBezTo>
                    <a:pt x="33" y="28"/>
                    <a:pt x="34" y="24"/>
                    <a:pt x="30" y="25"/>
                  </a:cubicBezTo>
                  <a:cubicBezTo>
                    <a:pt x="29" y="23"/>
                    <a:pt x="28" y="21"/>
                    <a:pt x="27" y="19"/>
                  </a:cubicBezTo>
                  <a:cubicBezTo>
                    <a:pt x="21" y="18"/>
                    <a:pt x="14" y="18"/>
                    <a:pt x="11" y="14"/>
                  </a:cubicBezTo>
                  <a:cubicBezTo>
                    <a:pt x="6" y="16"/>
                    <a:pt x="7" y="15"/>
                    <a:pt x="2" y="14"/>
                  </a:cubicBezTo>
                  <a:cubicBezTo>
                    <a:pt x="2" y="12"/>
                    <a:pt x="2" y="9"/>
                    <a:pt x="0" y="8"/>
                  </a:cubicBezTo>
                  <a:cubicBezTo>
                    <a:pt x="1" y="6"/>
                    <a:pt x="3" y="9"/>
                    <a:pt x="5" y="8"/>
                  </a:cubicBezTo>
                  <a:cubicBezTo>
                    <a:pt x="7" y="8"/>
                    <a:pt x="8" y="7"/>
                    <a:pt x="9" y="7"/>
                  </a:cubicBezTo>
                  <a:cubicBezTo>
                    <a:pt x="12" y="7"/>
                    <a:pt x="14" y="10"/>
                    <a:pt x="17" y="10"/>
                  </a:cubicBezTo>
                  <a:cubicBezTo>
                    <a:pt x="20" y="12"/>
                    <a:pt x="21" y="7"/>
                    <a:pt x="22" y="6"/>
                  </a:cubicBezTo>
                  <a:cubicBezTo>
                    <a:pt x="26" y="3"/>
                    <a:pt x="31" y="4"/>
                    <a:pt x="34" y="1"/>
                  </a:cubicBezTo>
                  <a:cubicBezTo>
                    <a:pt x="37" y="0"/>
                    <a:pt x="36" y="3"/>
                    <a:pt x="37" y="4"/>
                  </a:cubicBezTo>
                  <a:cubicBezTo>
                    <a:pt x="40" y="6"/>
                    <a:pt x="49" y="3"/>
                    <a:pt x="49" y="8"/>
                  </a:cubicBezTo>
                  <a:cubicBezTo>
                    <a:pt x="51" y="10"/>
                    <a:pt x="52" y="7"/>
                    <a:pt x="52" y="7"/>
                  </a:cubicBezTo>
                  <a:cubicBezTo>
                    <a:pt x="54" y="7"/>
                    <a:pt x="54" y="10"/>
                    <a:pt x="55" y="10"/>
                  </a:cubicBezTo>
                  <a:cubicBezTo>
                    <a:pt x="57" y="11"/>
                    <a:pt x="60" y="9"/>
                    <a:pt x="63" y="10"/>
                  </a:cubicBezTo>
                  <a:cubicBezTo>
                    <a:pt x="63" y="10"/>
                    <a:pt x="64" y="15"/>
                    <a:pt x="68" y="13"/>
                  </a:cubicBezTo>
                  <a:cubicBezTo>
                    <a:pt x="70" y="15"/>
                    <a:pt x="69" y="15"/>
                    <a:pt x="68" y="17"/>
                  </a:cubicBezTo>
                  <a:cubicBezTo>
                    <a:pt x="70" y="18"/>
                    <a:pt x="71" y="17"/>
                    <a:pt x="71" y="16"/>
                  </a:cubicBezTo>
                  <a:cubicBezTo>
                    <a:pt x="73" y="16"/>
                    <a:pt x="73" y="19"/>
                    <a:pt x="73" y="20"/>
                  </a:cubicBezTo>
                  <a:cubicBezTo>
                    <a:pt x="74" y="23"/>
                    <a:pt x="78" y="23"/>
                    <a:pt x="80" y="25"/>
                  </a:cubicBezTo>
                  <a:cubicBezTo>
                    <a:pt x="82" y="26"/>
                    <a:pt x="87" y="29"/>
                    <a:pt x="92" y="29"/>
                  </a:cubicBezTo>
                  <a:cubicBezTo>
                    <a:pt x="93" y="32"/>
                    <a:pt x="91" y="32"/>
                    <a:pt x="91" y="34"/>
                  </a:cubicBezTo>
                  <a:cubicBezTo>
                    <a:pt x="91" y="35"/>
                    <a:pt x="94" y="35"/>
                    <a:pt x="95" y="37"/>
                  </a:cubicBezTo>
                  <a:cubicBezTo>
                    <a:pt x="96" y="37"/>
                    <a:pt x="95" y="39"/>
                    <a:pt x="95" y="40"/>
                  </a:cubicBezTo>
                  <a:cubicBezTo>
                    <a:pt x="97" y="41"/>
                    <a:pt x="99" y="43"/>
                    <a:pt x="101" y="46"/>
                  </a:cubicBezTo>
                  <a:cubicBezTo>
                    <a:pt x="103" y="48"/>
                    <a:pt x="105" y="52"/>
                    <a:pt x="108" y="53"/>
                  </a:cubicBezTo>
                  <a:cubicBezTo>
                    <a:pt x="106" y="57"/>
                    <a:pt x="100" y="53"/>
                    <a:pt x="98" y="53"/>
                  </a:cubicBezTo>
                  <a:cubicBezTo>
                    <a:pt x="95" y="52"/>
                    <a:pt x="93" y="51"/>
                    <a:pt x="89" y="47"/>
                  </a:cubicBezTo>
                  <a:cubicBezTo>
                    <a:pt x="88" y="46"/>
                    <a:pt x="87" y="45"/>
                    <a:pt x="86" y="44"/>
                  </a:cubicBezTo>
                  <a:cubicBezTo>
                    <a:pt x="85" y="43"/>
                    <a:pt x="85" y="44"/>
                    <a:pt x="85" y="43"/>
                  </a:cubicBezTo>
                  <a:cubicBezTo>
                    <a:pt x="85" y="42"/>
                    <a:pt x="81" y="38"/>
                    <a:pt x="80" y="38"/>
                  </a:cubicBezTo>
                  <a:cubicBezTo>
                    <a:pt x="77" y="37"/>
                    <a:pt x="72" y="39"/>
                    <a:pt x="68" y="37"/>
                  </a:cubicBezTo>
                  <a:cubicBezTo>
                    <a:pt x="65" y="40"/>
                    <a:pt x="64" y="45"/>
                    <a:pt x="63" y="50"/>
                  </a:cubicBezTo>
                  <a:cubicBezTo>
                    <a:pt x="62" y="48"/>
                    <a:pt x="56" y="49"/>
                    <a:pt x="54" y="47"/>
                  </a:cubicBezTo>
                  <a:cubicBezTo>
                    <a:pt x="52" y="46"/>
                    <a:pt x="55" y="43"/>
                    <a:pt x="49" y="46"/>
                  </a:cubicBezTo>
                  <a:cubicBezTo>
                    <a:pt x="52" y="38"/>
                    <a:pt x="42" y="44"/>
                    <a:pt x="43" y="38"/>
                  </a:cubicBezTo>
                  <a:cubicBezTo>
                    <a:pt x="40" y="39"/>
                    <a:pt x="36" y="39"/>
                    <a:pt x="37" y="44"/>
                  </a:cubicBezTo>
                  <a:cubicBezTo>
                    <a:pt x="36" y="43"/>
                    <a:pt x="36" y="41"/>
                    <a:pt x="33" y="41"/>
                  </a:cubicBezTo>
                  <a:cubicBezTo>
                    <a:pt x="33" y="39"/>
                    <a:pt x="36" y="38"/>
                    <a:pt x="37" y="37"/>
                  </a:cubicBezTo>
                  <a:cubicBezTo>
                    <a:pt x="39" y="35"/>
                    <a:pt x="41" y="35"/>
                    <a:pt x="40" y="31"/>
                  </a:cubicBezTo>
                  <a:cubicBezTo>
                    <a:pt x="39" y="30"/>
                    <a:pt x="39" y="34"/>
                    <a:pt x="39" y="34"/>
                  </a:cubicBezTo>
                  <a:cubicBezTo>
                    <a:pt x="36" y="33"/>
                    <a:pt x="37" y="24"/>
                    <a:pt x="36" y="2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70" name="Freeform 73">
              <a:extLst>
                <a:ext uri="{FF2B5EF4-FFF2-40B4-BE49-F238E27FC236}">
                  <a16:creationId xmlns:a16="http://schemas.microsoft.com/office/drawing/2014/main" id="{06D2C59C-15C0-4120-B715-2DC6ECEFE614}"/>
                </a:ext>
              </a:extLst>
            </p:cNvPr>
            <p:cNvSpPr>
              <a:spLocks/>
            </p:cNvSpPr>
            <p:nvPr/>
          </p:nvSpPr>
          <p:spPr bwMode="auto">
            <a:xfrm>
              <a:off x="4052744" y="3039055"/>
              <a:ext cx="30014" cy="26551"/>
            </a:xfrm>
            <a:custGeom>
              <a:avLst/>
              <a:gdLst>
                <a:gd name="T0" fmla="*/ 10 w 11"/>
                <a:gd name="T1" fmla="*/ 4 h 10"/>
                <a:gd name="T2" fmla="*/ 0 w 11"/>
                <a:gd name="T3" fmla="*/ 5 h 10"/>
                <a:gd name="T4" fmla="*/ 10 w 11"/>
                <a:gd name="T5" fmla="*/ 4 h 10"/>
              </a:gdLst>
              <a:ahLst/>
              <a:cxnLst>
                <a:cxn ang="0">
                  <a:pos x="T0" y="T1"/>
                </a:cxn>
                <a:cxn ang="0">
                  <a:pos x="T2" y="T3"/>
                </a:cxn>
                <a:cxn ang="0">
                  <a:pos x="T4" y="T5"/>
                </a:cxn>
              </a:cxnLst>
              <a:rect l="0" t="0" r="r" b="b"/>
              <a:pathLst>
                <a:path w="11" h="10">
                  <a:moveTo>
                    <a:pt x="10" y="4"/>
                  </a:moveTo>
                  <a:cubicBezTo>
                    <a:pt x="11" y="10"/>
                    <a:pt x="3" y="5"/>
                    <a:pt x="0" y="5"/>
                  </a:cubicBezTo>
                  <a:cubicBezTo>
                    <a:pt x="2" y="4"/>
                    <a:pt x="9" y="0"/>
                    <a:pt x="1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71" name="Freeform 74">
              <a:extLst>
                <a:ext uri="{FF2B5EF4-FFF2-40B4-BE49-F238E27FC236}">
                  <a16:creationId xmlns:a16="http://schemas.microsoft.com/office/drawing/2014/main" id="{3D5A4409-32F0-4D05-877F-65636D9B6A78}"/>
                </a:ext>
              </a:extLst>
            </p:cNvPr>
            <p:cNvSpPr>
              <a:spLocks/>
            </p:cNvSpPr>
            <p:nvPr/>
          </p:nvSpPr>
          <p:spPr bwMode="auto">
            <a:xfrm>
              <a:off x="4014649" y="3047135"/>
              <a:ext cx="19625" cy="10390"/>
            </a:xfrm>
            <a:custGeom>
              <a:avLst/>
              <a:gdLst>
                <a:gd name="T0" fmla="*/ 1 w 7"/>
                <a:gd name="T1" fmla="*/ 2 h 4"/>
                <a:gd name="T2" fmla="*/ 5 w 7"/>
                <a:gd name="T3" fmla="*/ 4 h 4"/>
                <a:gd name="T4" fmla="*/ 2 w 7"/>
                <a:gd name="T5" fmla="*/ 4 h 4"/>
                <a:gd name="T6" fmla="*/ 1 w 7"/>
                <a:gd name="T7" fmla="*/ 2 h 4"/>
              </a:gdLst>
              <a:ahLst/>
              <a:cxnLst>
                <a:cxn ang="0">
                  <a:pos x="T0" y="T1"/>
                </a:cxn>
                <a:cxn ang="0">
                  <a:pos x="T2" y="T3"/>
                </a:cxn>
                <a:cxn ang="0">
                  <a:pos x="T4" y="T5"/>
                </a:cxn>
                <a:cxn ang="0">
                  <a:pos x="T6" y="T7"/>
                </a:cxn>
              </a:cxnLst>
              <a:rect l="0" t="0" r="r" b="b"/>
              <a:pathLst>
                <a:path w="7" h="4">
                  <a:moveTo>
                    <a:pt x="1" y="2"/>
                  </a:moveTo>
                  <a:cubicBezTo>
                    <a:pt x="0" y="0"/>
                    <a:pt x="7" y="0"/>
                    <a:pt x="5" y="4"/>
                  </a:cubicBezTo>
                  <a:cubicBezTo>
                    <a:pt x="4" y="4"/>
                    <a:pt x="3" y="4"/>
                    <a:pt x="2" y="4"/>
                  </a:cubicBezTo>
                  <a:cubicBezTo>
                    <a:pt x="3" y="3"/>
                    <a:pt x="2" y="3"/>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72" name="Freeform 75">
              <a:extLst>
                <a:ext uri="{FF2B5EF4-FFF2-40B4-BE49-F238E27FC236}">
                  <a16:creationId xmlns:a16="http://schemas.microsoft.com/office/drawing/2014/main" id="{67A77EF2-99FB-43C2-BA7E-8BAC204719D7}"/>
                </a:ext>
              </a:extLst>
            </p:cNvPr>
            <p:cNvSpPr>
              <a:spLocks/>
            </p:cNvSpPr>
            <p:nvPr/>
          </p:nvSpPr>
          <p:spPr bwMode="auto">
            <a:xfrm>
              <a:off x="4390975" y="3069069"/>
              <a:ext cx="60027" cy="43866"/>
            </a:xfrm>
            <a:custGeom>
              <a:avLst/>
              <a:gdLst>
                <a:gd name="T0" fmla="*/ 17 w 22"/>
                <a:gd name="T1" fmla="*/ 0 h 16"/>
                <a:gd name="T2" fmla="*/ 21 w 22"/>
                <a:gd name="T3" fmla="*/ 0 h 16"/>
                <a:gd name="T4" fmla="*/ 21 w 22"/>
                <a:gd name="T5" fmla="*/ 5 h 16"/>
                <a:gd name="T6" fmla="*/ 18 w 22"/>
                <a:gd name="T7" fmla="*/ 6 h 16"/>
                <a:gd name="T8" fmla="*/ 18 w 22"/>
                <a:gd name="T9" fmla="*/ 11 h 16"/>
                <a:gd name="T10" fmla="*/ 15 w 22"/>
                <a:gd name="T11" fmla="*/ 12 h 16"/>
                <a:gd name="T12" fmla="*/ 2 w 22"/>
                <a:gd name="T13" fmla="*/ 8 h 16"/>
                <a:gd name="T14" fmla="*/ 17 w 2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6">
                  <a:moveTo>
                    <a:pt x="17" y="0"/>
                  </a:moveTo>
                  <a:cubicBezTo>
                    <a:pt x="18" y="0"/>
                    <a:pt x="20" y="0"/>
                    <a:pt x="21" y="0"/>
                  </a:cubicBezTo>
                  <a:cubicBezTo>
                    <a:pt x="21" y="2"/>
                    <a:pt x="22" y="4"/>
                    <a:pt x="21" y="5"/>
                  </a:cubicBezTo>
                  <a:cubicBezTo>
                    <a:pt x="21" y="6"/>
                    <a:pt x="19" y="6"/>
                    <a:pt x="18" y="6"/>
                  </a:cubicBezTo>
                  <a:cubicBezTo>
                    <a:pt x="18" y="7"/>
                    <a:pt x="21" y="9"/>
                    <a:pt x="18" y="11"/>
                  </a:cubicBezTo>
                  <a:cubicBezTo>
                    <a:pt x="16" y="9"/>
                    <a:pt x="15" y="9"/>
                    <a:pt x="15" y="12"/>
                  </a:cubicBezTo>
                  <a:cubicBezTo>
                    <a:pt x="11" y="11"/>
                    <a:pt x="0" y="16"/>
                    <a:pt x="2" y="8"/>
                  </a:cubicBezTo>
                  <a:cubicBezTo>
                    <a:pt x="10" y="11"/>
                    <a:pt x="15" y="7"/>
                    <a:pt x="1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73" name="Freeform 76">
              <a:extLst>
                <a:ext uri="{FF2B5EF4-FFF2-40B4-BE49-F238E27FC236}">
                  <a16:creationId xmlns:a16="http://schemas.microsoft.com/office/drawing/2014/main" id="{C64F8E29-F267-4D08-B2DE-11C6C6579E3A}"/>
                </a:ext>
              </a:extLst>
            </p:cNvPr>
            <p:cNvSpPr>
              <a:spLocks/>
            </p:cNvSpPr>
            <p:nvPr/>
          </p:nvSpPr>
          <p:spPr bwMode="auto">
            <a:xfrm>
              <a:off x="3866889" y="3134868"/>
              <a:ext cx="33477" cy="12698"/>
            </a:xfrm>
            <a:custGeom>
              <a:avLst/>
              <a:gdLst>
                <a:gd name="T0" fmla="*/ 12 w 12"/>
                <a:gd name="T1" fmla="*/ 0 h 5"/>
                <a:gd name="T2" fmla="*/ 0 w 12"/>
                <a:gd name="T3" fmla="*/ 5 h 5"/>
                <a:gd name="T4" fmla="*/ 12 w 12"/>
                <a:gd name="T5" fmla="*/ 0 h 5"/>
              </a:gdLst>
              <a:ahLst/>
              <a:cxnLst>
                <a:cxn ang="0">
                  <a:pos x="T0" y="T1"/>
                </a:cxn>
                <a:cxn ang="0">
                  <a:pos x="T2" y="T3"/>
                </a:cxn>
                <a:cxn ang="0">
                  <a:pos x="T4" y="T5"/>
                </a:cxn>
              </a:cxnLst>
              <a:rect l="0" t="0" r="r" b="b"/>
              <a:pathLst>
                <a:path w="12" h="5">
                  <a:moveTo>
                    <a:pt x="12" y="0"/>
                  </a:moveTo>
                  <a:cubicBezTo>
                    <a:pt x="9" y="3"/>
                    <a:pt x="6" y="5"/>
                    <a:pt x="0" y="5"/>
                  </a:cubicBezTo>
                  <a:cubicBezTo>
                    <a:pt x="0" y="0"/>
                    <a:pt x="7" y="0"/>
                    <a:pt x="1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74" name="Freeform 77">
              <a:extLst>
                <a:ext uri="{FF2B5EF4-FFF2-40B4-BE49-F238E27FC236}">
                  <a16:creationId xmlns:a16="http://schemas.microsoft.com/office/drawing/2014/main" id="{004E5309-95A1-4009-9688-393E790B0B12}"/>
                </a:ext>
              </a:extLst>
            </p:cNvPr>
            <p:cNvSpPr>
              <a:spLocks/>
            </p:cNvSpPr>
            <p:nvPr/>
          </p:nvSpPr>
          <p:spPr bwMode="auto">
            <a:xfrm>
              <a:off x="3916528" y="3134868"/>
              <a:ext cx="32322" cy="8081"/>
            </a:xfrm>
            <a:custGeom>
              <a:avLst/>
              <a:gdLst>
                <a:gd name="T0" fmla="*/ 12 w 12"/>
                <a:gd name="T1" fmla="*/ 0 h 3"/>
                <a:gd name="T2" fmla="*/ 0 w 12"/>
                <a:gd name="T3" fmla="*/ 3 h 3"/>
                <a:gd name="T4" fmla="*/ 12 w 12"/>
                <a:gd name="T5" fmla="*/ 0 h 3"/>
              </a:gdLst>
              <a:ahLst/>
              <a:cxnLst>
                <a:cxn ang="0">
                  <a:pos x="T0" y="T1"/>
                </a:cxn>
                <a:cxn ang="0">
                  <a:pos x="T2" y="T3"/>
                </a:cxn>
                <a:cxn ang="0">
                  <a:pos x="T4" y="T5"/>
                </a:cxn>
              </a:cxnLst>
              <a:rect l="0" t="0" r="r" b="b"/>
              <a:pathLst>
                <a:path w="12" h="3">
                  <a:moveTo>
                    <a:pt x="12" y="0"/>
                  </a:moveTo>
                  <a:cubicBezTo>
                    <a:pt x="10" y="3"/>
                    <a:pt x="5" y="3"/>
                    <a:pt x="0" y="3"/>
                  </a:cubicBezTo>
                  <a:cubicBezTo>
                    <a:pt x="1" y="0"/>
                    <a:pt x="6" y="0"/>
                    <a:pt x="1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75" name="Freeform 78">
              <a:extLst>
                <a:ext uri="{FF2B5EF4-FFF2-40B4-BE49-F238E27FC236}">
                  <a16:creationId xmlns:a16="http://schemas.microsoft.com/office/drawing/2014/main" id="{CCFBE8BA-C1C5-48E6-9A1F-2B0DCB3D7E63}"/>
                </a:ext>
              </a:extLst>
            </p:cNvPr>
            <p:cNvSpPr>
              <a:spLocks/>
            </p:cNvSpPr>
            <p:nvPr/>
          </p:nvSpPr>
          <p:spPr bwMode="auto">
            <a:xfrm>
              <a:off x="3976555" y="3131405"/>
              <a:ext cx="54256" cy="38095"/>
            </a:xfrm>
            <a:custGeom>
              <a:avLst/>
              <a:gdLst>
                <a:gd name="T0" fmla="*/ 19 w 20"/>
                <a:gd name="T1" fmla="*/ 1 h 14"/>
                <a:gd name="T2" fmla="*/ 18 w 20"/>
                <a:gd name="T3" fmla="*/ 7 h 14"/>
                <a:gd name="T4" fmla="*/ 15 w 20"/>
                <a:gd name="T5" fmla="*/ 7 h 14"/>
                <a:gd name="T6" fmla="*/ 1 w 20"/>
                <a:gd name="T7" fmla="*/ 13 h 14"/>
                <a:gd name="T8" fmla="*/ 6 w 20"/>
                <a:gd name="T9" fmla="*/ 9 h 14"/>
                <a:gd name="T10" fmla="*/ 9 w 20"/>
                <a:gd name="T11" fmla="*/ 6 h 14"/>
                <a:gd name="T12" fmla="*/ 12 w 20"/>
                <a:gd name="T13" fmla="*/ 3 h 14"/>
                <a:gd name="T14" fmla="*/ 19 w 20"/>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4">
                  <a:moveTo>
                    <a:pt x="19" y="1"/>
                  </a:moveTo>
                  <a:cubicBezTo>
                    <a:pt x="20" y="4"/>
                    <a:pt x="19" y="6"/>
                    <a:pt x="18" y="7"/>
                  </a:cubicBezTo>
                  <a:cubicBezTo>
                    <a:pt x="17" y="7"/>
                    <a:pt x="15" y="6"/>
                    <a:pt x="15" y="7"/>
                  </a:cubicBezTo>
                  <a:cubicBezTo>
                    <a:pt x="13" y="9"/>
                    <a:pt x="8" y="14"/>
                    <a:pt x="1" y="13"/>
                  </a:cubicBezTo>
                  <a:cubicBezTo>
                    <a:pt x="0" y="10"/>
                    <a:pt x="4" y="10"/>
                    <a:pt x="6" y="9"/>
                  </a:cubicBezTo>
                  <a:cubicBezTo>
                    <a:pt x="7" y="8"/>
                    <a:pt x="8" y="6"/>
                    <a:pt x="9" y="6"/>
                  </a:cubicBezTo>
                  <a:cubicBezTo>
                    <a:pt x="10" y="5"/>
                    <a:pt x="12" y="4"/>
                    <a:pt x="12" y="3"/>
                  </a:cubicBezTo>
                  <a:cubicBezTo>
                    <a:pt x="16" y="4"/>
                    <a:pt x="16" y="0"/>
                    <a:pt x="1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76" name="Freeform 79">
              <a:extLst>
                <a:ext uri="{FF2B5EF4-FFF2-40B4-BE49-F238E27FC236}">
                  <a16:creationId xmlns:a16="http://schemas.microsoft.com/office/drawing/2014/main" id="{1F273888-A7B5-4726-AFCF-65058BFB4CCD}"/>
                </a:ext>
              </a:extLst>
            </p:cNvPr>
            <p:cNvSpPr>
              <a:spLocks/>
            </p:cNvSpPr>
            <p:nvPr/>
          </p:nvSpPr>
          <p:spPr bwMode="auto">
            <a:xfrm>
              <a:off x="4797314" y="3595463"/>
              <a:ext cx="27705" cy="40403"/>
            </a:xfrm>
            <a:custGeom>
              <a:avLst/>
              <a:gdLst>
                <a:gd name="T0" fmla="*/ 1 w 10"/>
                <a:gd name="T1" fmla="*/ 0 h 15"/>
                <a:gd name="T2" fmla="*/ 3 w 10"/>
                <a:gd name="T3" fmla="*/ 3 h 15"/>
                <a:gd name="T4" fmla="*/ 7 w 10"/>
                <a:gd name="T5" fmla="*/ 7 h 15"/>
                <a:gd name="T6" fmla="*/ 9 w 10"/>
                <a:gd name="T7" fmla="*/ 15 h 15"/>
                <a:gd name="T8" fmla="*/ 4 w 10"/>
                <a:gd name="T9" fmla="*/ 15 h 15"/>
                <a:gd name="T10" fmla="*/ 0 w 10"/>
                <a:gd name="T11" fmla="*/ 3 h 15"/>
                <a:gd name="T12" fmla="*/ 1 w 1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1" y="0"/>
                  </a:moveTo>
                  <a:cubicBezTo>
                    <a:pt x="3" y="0"/>
                    <a:pt x="2" y="2"/>
                    <a:pt x="3" y="3"/>
                  </a:cubicBezTo>
                  <a:cubicBezTo>
                    <a:pt x="1" y="5"/>
                    <a:pt x="9" y="5"/>
                    <a:pt x="7" y="7"/>
                  </a:cubicBezTo>
                  <a:cubicBezTo>
                    <a:pt x="5" y="10"/>
                    <a:pt x="10" y="8"/>
                    <a:pt x="9" y="15"/>
                  </a:cubicBezTo>
                  <a:cubicBezTo>
                    <a:pt x="6" y="15"/>
                    <a:pt x="5" y="12"/>
                    <a:pt x="4" y="15"/>
                  </a:cubicBezTo>
                  <a:cubicBezTo>
                    <a:pt x="2" y="13"/>
                    <a:pt x="1" y="7"/>
                    <a:pt x="0" y="3"/>
                  </a:cubicBezTo>
                  <a:cubicBezTo>
                    <a:pt x="1" y="3"/>
                    <a:pt x="1" y="1"/>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77" name="Freeform 80">
              <a:extLst>
                <a:ext uri="{FF2B5EF4-FFF2-40B4-BE49-F238E27FC236}">
                  <a16:creationId xmlns:a16="http://schemas.microsoft.com/office/drawing/2014/main" id="{FE5E05F8-F972-49D1-BA5B-1E6A6383F4EF}"/>
                </a:ext>
              </a:extLst>
            </p:cNvPr>
            <p:cNvSpPr>
              <a:spLocks/>
            </p:cNvSpPr>
            <p:nvPr/>
          </p:nvSpPr>
          <p:spPr bwMode="auto">
            <a:xfrm>
              <a:off x="4805395" y="3631248"/>
              <a:ext cx="62336" cy="90041"/>
            </a:xfrm>
            <a:custGeom>
              <a:avLst/>
              <a:gdLst>
                <a:gd name="T0" fmla="*/ 7 w 23"/>
                <a:gd name="T1" fmla="*/ 0 h 33"/>
                <a:gd name="T2" fmla="*/ 9 w 23"/>
                <a:gd name="T3" fmla="*/ 2 h 33"/>
                <a:gd name="T4" fmla="*/ 12 w 23"/>
                <a:gd name="T5" fmla="*/ 2 h 33"/>
                <a:gd name="T6" fmla="*/ 23 w 23"/>
                <a:gd name="T7" fmla="*/ 8 h 33"/>
                <a:gd name="T8" fmla="*/ 23 w 23"/>
                <a:gd name="T9" fmla="*/ 15 h 33"/>
                <a:gd name="T10" fmla="*/ 19 w 23"/>
                <a:gd name="T11" fmla="*/ 15 h 33"/>
                <a:gd name="T12" fmla="*/ 17 w 23"/>
                <a:gd name="T13" fmla="*/ 18 h 33"/>
                <a:gd name="T14" fmla="*/ 16 w 23"/>
                <a:gd name="T15" fmla="*/ 27 h 33"/>
                <a:gd name="T16" fmla="*/ 15 w 23"/>
                <a:gd name="T17" fmla="*/ 30 h 33"/>
                <a:gd name="T18" fmla="*/ 7 w 23"/>
                <a:gd name="T19" fmla="*/ 31 h 33"/>
                <a:gd name="T20" fmla="*/ 6 w 23"/>
                <a:gd name="T21" fmla="*/ 27 h 33"/>
                <a:gd name="T22" fmla="*/ 9 w 23"/>
                <a:gd name="T23" fmla="*/ 24 h 33"/>
                <a:gd name="T24" fmla="*/ 0 w 23"/>
                <a:gd name="T25" fmla="*/ 20 h 33"/>
                <a:gd name="T26" fmla="*/ 6 w 23"/>
                <a:gd name="T27" fmla="*/ 14 h 33"/>
                <a:gd name="T28" fmla="*/ 7 w 2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33">
                  <a:moveTo>
                    <a:pt x="7" y="0"/>
                  </a:moveTo>
                  <a:cubicBezTo>
                    <a:pt x="8" y="0"/>
                    <a:pt x="9" y="1"/>
                    <a:pt x="9" y="2"/>
                  </a:cubicBezTo>
                  <a:cubicBezTo>
                    <a:pt x="8" y="5"/>
                    <a:pt x="12" y="2"/>
                    <a:pt x="12" y="2"/>
                  </a:cubicBezTo>
                  <a:cubicBezTo>
                    <a:pt x="16" y="4"/>
                    <a:pt x="15" y="10"/>
                    <a:pt x="23" y="8"/>
                  </a:cubicBezTo>
                  <a:cubicBezTo>
                    <a:pt x="23" y="10"/>
                    <a:pt x="23" y="13"/>
                    <a:pt x="23" y="15"/>
                  </a:cubicBezTo>
                  <a:cubicBezTo>
                    <a:pt x="22" y="15"/>
                    <a:pt x="20" y="15"/>
                    <a:pt x="19" y="15"/>
                  </a:cubicBezTo>
                  <a:cubicBezTo>
                    <a:pt x="19" y="17"/>
                    <a:pt x="19" y="18"/>
                    <a:pt x="17" y="18"/>
                  </a:cubicBezTo>
                  <a:cubicBezTo>
                    <a:pt x="21" y="22"/>
                    <a:pt x="16" y="23"/>
                    <a:pt x="16" y="27"/>
                  </a:cubicBezTo>
                  <a:cubicBezTo>
                    <a:pt x="16" y="28"/>
                    <a:pt x="11" y="29"/>
                    <a:pt x="15" y="30"/>
                  </a:cubicBezTo>
                  <a:cubicBezTo>
                    <a:pt x="15" y="33"/>
                    <a:pt x="9" y="31"/>
                    <a:pt x="7" y="31"/>
                  </a:cubicBezTo>
                  <a:cubicBezTo>
                    <a:pt x="8" y="29"/>
                    <a:pt x="6" y="29"/>
                    <a:pt x="6" y="27"/>
                  </a:cubicBezTo>
                  <a:cubicBezTo>
                    <a:pt x="5" y="25"/>
                    <a:pt x="7" y="24"/>
                    <a:pt x="9" y="24"/>
                  </a:cubicBezTo>
                  <a:cubicBezTo>
                    <a:pt x="6" y="22"/>
                    <a:pt x="5" y="18"/>
                    <a:pt x="0" y="20"/>
                  </a:cubicBezTo>
                  <a:cubicBezTo>
                    <a:pt x="0" y="15"/>
                    <a:pt x="4" y="16"/>
                    <a:pt x="6" y="14"/>
                  </a:cubicBezTo>
                  <a:cubicBezTo>
                    <a:pt x="6" y="6"/>
                    <a:pt x="6" y="6"/>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78" name="Freeform 81">
              <a:extLst>
                <a:ext uri="{FF2B5EF4-FFF2-40B4-BE49-F238E27FC236}">
                  <a16:creationId xmlns:a16="http://schemas.microsoft.com/office/drawing/2014/main" id="{1EA75646-9FF3-47C6-A36E-FD6BB8D376BE}"/>
                </a:ext>
              </a:extLst>
            </p:cNvPr>
            <p:cNvSpPr>
              <a:spLocks/>
            </p:cNvSpPr>
            <p:nvPr/>
          </p:nvSpPr>
          <p:spPr bwMode="auto">
            <a:xfrm>
              <a:off x="4330947" y="3703974"/>
              <a:ext cx="57719" cy="60027"/>
            </a:xfrm>
            <a:custGeom>
              <a:avLst/>
              <a:gdLst>
                <a:gd name="T0" fmla="*/ 20 w 21"/>
                <a:gd name="T1" fmla="*/ 2 h 22"/>
                <a:gd name="T2" fmla="*/ 20 w 21"/>
                <a:gd name="T3" fmla="*/ 10 h 22"/>
                <a:gd name="T4" fmla="*/ 18 w 21"/>
                <a:gd name="T5" fmla="*/ 7 h 22"/>
                <a:gd name="T6" fmla="*/ 17 w 21"/>
                <a:gd name="T7" fmla="*/ 9 h 22"/>
                <a:gd name="T8" fmla="*/ 17 w 21"/>
                <a:gd name="T9" fmla="*/ 16 h 22"/>
                <a:gd name="T10" fmla="*/ 14 w 21"/>
                <a:gd name="T11" fmla="*/ 16 h 22"/>
                <a:gd name="T12" fmla="*/ 14 w 21"/>
                <a:gd name="T13" fmla="*/ 19 h 22"/>
                <a:gd name="T14" fmla="*/ 9 w 21"/>
                <a:gd name="T15" fmla="*/ 22 h 22"/>
                <a:gd name="T16" fmla="*/ 6 w 21"/>
                <a:gd name="T17" fmla="*/ 18 h 22"/>
                <a:gd name="T18" fmla="*/ 3 w 21"/>
                <a:gd name="T19" fmla="*/ 15 h 22"/>
                <a:gd name="T20" fmla="*/ 0 w 21"/>
                <a:gd name="T21" fmla="*/ 6 h 22"/>
                <a:gd name="T22" fmla="*/ 12 w 21"/>
                <a:gd name="T23" fmla="*/ 3 h 22"/>
                <a:gd name="T24" fmla="*/ 20 w 21"/>
                <a:gd name="T2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20" y="2"/>
                  </a:moveTo>
                  <a:cubicBezTo>
                    <a:pt x="19" y="4"/>
                    <a:pt x="21" y="7"/>
                    <a:pt x="20" y="10"/>
                  </a:cubicBezTo>
                  <a:cubicBezTo>
                    <a:pt x="19" y="11"/>
                    <a:pt x="18" y="8"/>
                    <a:pt x="18" y="7"/>
                  </a:cubicBezTo>
                  <a:cubicBezTo>
                    <a:pt x="18" y="8"/>
                    <a:pt x="17" y="8"/>
                    <a:pt x="17" y="9"/>
                  </a:cubicBezTo>
                  <a:cubicBezTo>
                    <a:pt x="16" y="11"/>
                    <a:pt x="18" y="14"/>
                    <a:pt x="17" y="16"/>
                  </a:cubicBezTo>
                  <a:cubicBezTo>
                    <a:pt x="16" y="17"/>
                    <a:pt x="14" y="16"/>
                    <a:pt x="14" y="16"/>
                  </a:cubicBezTo>
                  <a:cubicBezTo>
                    <a:pt x="13" y="17"/>
                    <a:pt x="14" y="19"/>
                    <a:pt x="14" y="19"/>
                  </a:cubicBezTo>
                  <a:cubicBezTo>
                    <a:pt x="12" y="21"/>
                    <a:pt x="9" y="19"/>
                    <a:pt x="9" y="22"/>
                  </a:cubicBezTo>
                  <a:cubicBezTo>
                    <a:pt x="8" y="21"/>
                    <a:pt x="7" y="19"/>
                    <a:pt x="6" y="18"/>
                  </a:cubicBezTo>
                  <a:cubicBezTo>
                    <a:pt x="6" y="17"/>
                    <a:pt x="4" y="16"/>
                    <a:pt x="3" y="15"/>
                  </a:cubicBezTo>
                  <a:cubicBezTo>
                    <a:pt x="2" y="12"/>
                    <a:pt x="4" y="8"/>
                    <a:pt x="0" y="6"/>
                  </a:cubicBezTo>
                  <a:cubicBezTo>
                    <a:pt x="2" y="4"/>
                    <a:pt x="7" y="4"/>
                    <a:pt x="12" y="3"/>
                  </a:cubicBezTo>
                  <a:cubicBezTo>
                    <a:pt x="15" y="2"/>
                    <a:pt x="17" y="0"/>
                    <a:pt x="2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79" name="Freeform 82">
              <a:extLst>
                <a:ext uri="{FF2B5EF4-FFF2-40B4-BE49-F238E27FC236}">
                  <a16:creationId xmlns:a16="http://schemas.microsoft.com/office/drawing/2014/main" id="{6B4432A5-950E-4D9B-BA4B-55C1B17BE030}"/>
                </a:ext>
              </a:extLst>
            </p:cNvPr>
            <p:cNvSpPr>
              <a:spLocks/>
            </p:cNvSpPr>
            <p:nvPr/>
          </p:nvSpPr>
          <p:spPr bwMode="auto">
            <a:xfrm>
              <a:off x="6773834" y="1123951"/>
              <a:ext cx="991607" cy="742262"/>
            </a:xfrm>
            <a:custGeom>
              <a:avLst/>
              <a:gdLst>
                <a:gd name="T0" fmla="*/ 258 w 364"/>
                <a:gd name="T1" fmla="*/ 30 h 272"/>
                <a:gd name="T2" fmla="*/ 273 w 364"/>
                <a:gd name="T3" fmla="*/ 32 h 272"/>
                <a:gd name="T4" fmla="*/ 294 w 364"/>
                <a:gd name="T5" fmla="*/ 27 h 272"/>
                <a:gd name="T6" fmla="*/ 306 w 364"/>
                <a:gd name="T7" fmla="*/ 29 h 272"/>
                <a:gd name="T8" fmla="*/ 304 w 364"/>
                <a:gd name="T9" fmla="*/ 33 h 272"/>
                <a:gd name="T10" fmla="*/ 343 w 364"/>
                <a:gd name="T11" fmla="*/ 26 h 272"/>
                <a:gd name="T12" fmla="*/ 363 w 364"/>
                <a:gd name="T13" fmla="*/ 30 h 272"/>
                <a:gd name="T14" fmla="*/ 337 w 364"/>
                <a:gd name="T15" fmla="*/ 43 h 272"/>
                <a:gd name="T16" fmla="*/ 329 w 364"/>
                <a:gd name="T17" fmla="*/ 54 h 272"/>
                <a:gd name="T18" fmla="*/ 316 w 364"/>
                <a:gd name="T19" fmla="*/ 69 h 272"/>
                <a:gd name="T20" fmla="*/ 319 w 364"/>
                <a:gd name="T21" fmla="*/ 82 h 272"/>
                <a:gd name="T22" fmla="*/ 310 w 364"/>
                <a:gd name="T23" fmla="*/ 95 h 272"/>
                <a:gd name="T24" fmla="*/ 320 w 364"/>
                <a:gd name="T25" fmla="*/ 113 h 272"/>
                <a:gd name="T26" fmla="*/ 311 w 364"/>
                <a:gd name="T27" fmla="*/ 126 h 272"/>
                <a:gd name="T28" fmla="*/ 301 w 364"/>
                <a:gd name="T29" fmla="*/ 138 h 272"/>
                <a:gd name="T30" fmla="*/ 316 w 364"/>
                <a:gd name="T31" fmla="*/ 165 h 272"/>
                <a:gd name="T32" fmla="*/ 292 w 364"/>
                <a:gd name="T33" fmla="*/ 162 h 272"/>
                <a:gd name="T34" fmla="*/ 291 w 364"/>
                <a:gd name="T35" fmla="*/ 171 h 272"/>
                <a:gd name="T36" fmla="*/ 280 w 364"/>
                <a:gd name="T37" fmla="*/ 186 h 272"/>
                <a:gd name="T38" fmla="*/ 257 w 364"/>
                <a:gd name="T39" fmla="*/ 192 h 272"/>
                <a:gd name="T40" fmla="*/ 245 w 364"/>
                <a:gd name="T41" fmla="*/ 199 h 272"/>
                <a:gd name="T42" fmla="*/ 237 w 364"/>
                <a:gd name="T43" fmla="*/ 208 h 272"/>
                <a:gd name="T44" fmla="*/ 205 w 364"/>
                <a:gd name="T45" fmla="*/ 217 h 272"/>
                <a:gd name="T46" fmla="*/ 196 w 364"/>
                <a:gd name="T47" fmla="*/ 230 h 272"/>
                <a:gd name="T48" fmla="*/ 187 w 364"/>
                <a:gd name="T49" fmla="*/ 242 h 272"/>
                <a:gd name="T50" fmla="*/ 184 w 364"/>
                <a:gd name="T51" fmla="*/ 254 h 272"/>
                <a:gd name="T52" fmla="*/ 165 w 364"/>
                <a:gd name="T53" fmla="*/ 266 h 272"/>
                <a:gd name="T54" fmla="*/ 144 w 364"/>
                <a:gd name="T55" fmla="*/ 255 h 272"/>
                <a:gd name="T56" fmla="*/ 132 w 364"/>
                <a:gd name="T57" fmla="*/ 241 h 272"/>
                <a:gd name="T58" fmla="*/ 125 w 364"/>
                <a:gd name="T59" fmla="*/ 230 h 272"/>
                <a:gd name="T60" fmla="*/ 119 w 364"/>
                <a:gd name="T61" fmla="*/ 208 h 272"/>
                <a:gd name="T62" fmla="*/ 122 w 364"/>
                <a:gd name="T63" fmla="*/ 201 h 272"/>
                <a:gd name="T64" fmla="*/ 132 w 364"/>
                <a:gd name="T65" fmla="*/ 189 h 272"/>
                <a:gd name="T66" fmla="*/ 126 w 364"/>
                <a:gd name="T67" fmla="*/ 174 h 272"/>
                <a:gd name="T68" fmla="*/ 129 w 364"/>
                <a:gd name="T69" fmla="*/ 162 h 272"/>
                <a:gd name="T70" fmla="*/ 114 w 364"/>
                <a:gd name="T71" fmla="*/ 158 h 272"/>
                <a:gd name="T72" fmla="*/ 104 w 364"/>
                <a:gd name="T73" fmla="*/ 138 h 272"/>
                <a:gd name="T74" fmla="*/ 94 w 364"/>
                <a:gd name="T75" fmla="*/ 118 h 272"/>
                <a:gd name="T76" fmla="*/ 67 w 364"/>
                <a:gd name="T77" fmla="*/ 104 h 272"/>
                <a:gd name="T78" fmla="*/ 30 w 364"/>
                <a:gd name="T79" fmla="*/ 106 h 272"/>
                <a:gd name="T80" fmla="*/ 30 w 364"/>
                <a:gd name="T81" fmla="*/ 97 h 272"/>
                <a:gd name="T82" fmla="*/ 15 w 364"/>
                <a:gd name="T83" fmla="*/ 84 h 272"/>
                <a:gd name="T84" fmla="*/ 22 w 364"/>
                <a:gd name="T85" fmla="*/ 70 h 272"/>
                <a:gd name="T86" fmla="*/ 40 w 364"/>
                <a:gd name="T87" fmla="*/ 63 h 272"/>
                <a:gd name="T88" fmla="*/ 43 w 364"/>
                <a:gd name="T89" fmla="*/ 54 h 272"/>
                <a:gd name="T90" fmla="*/ 39 w 364"/>
                <a:gd name="T91" fmla="*/ 48 h 272"/>
                <a:gd name="T92" fmla="*/ 52 w 364"/>
                <a:gd name="T93" fmla="*/ 43 h 272"/>
                <a:gd name="T94" fmla="*/ 67 w 364"/>
                <a:gd name="T95" fmla="*/ 29 h 272"/>
                <a:gd name="T96" fmla="*/ 111 w 364"/>
                <a:gd name="T97" fmla="*/ 23 h 272"/>
                <a:gd name="T98" fmla="*/ 132 w 364"/>
                <a:gd name="T99" fmla="*/ 29 h 272"/>
                <a:gd name="T100" fmla="*/ 151 w 364"/>
                <a:gd name="T101" fmla="*/ 18 h 272"/>
                <a:gd name="T102" fmla="*/ 169 w 364"/>
                <a:gd name="T103" fmla="*/ 20 h 272"/>
                <a:gd name="T104" fmla="*/ 175 w 364"/>
                <a:gd name="T105" fmla="*/ 9 h 272"/>
                <a:gd name="T106" fmla="*/ 209 w 364"/>
                <a:gd name="T107" fmla="*/ 2 h 272"/>
                <a:gd name="T108" fmla="*/ 257 w 364"/>
                <a:gd name="T109" fmla="*/ 1 h 272"/>
                <a:gd name="T110" fmla="*/ 292 w 364"/>
                <a:gd name="T111" fmla="*/ 12 h 272"/>
                <a:gd name="T112" fmla="*/ 304 w 364"/>
                <a:gd name="T113" fmla="*/ 21 h 272"/>
                <a:gd name="T114" fmla="*/ 254 w 364"/>
                <a:gd name="T115" fmla="*/ 2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4" h="272">
                  <a:moveTo>
                    <a:pt x="246" y="27"/>
                  </a:moveTo>
                  <a:cubicBezTo>
                    <a:pt x="247" y="29"/>
                    <a:pt x="249" y="28"/>
                    <a:pt x="249" y="30"/>
                  </a:cubicBezTo>
                  <a:cubicBezTo>
                    <a:pt x="251" y="32"/>
                    <a:pt x="253" y="29"/>
                    <a:pt x="254" y="29"/>
                  </a:cubicBezTo>
                  <a:cubicBezTo>
                    <a:pt x="256" y="29"/>
                    <a:pt x="256" y="30"/>
                    <a:pt x="258" y="30"/>
                  </a:cubicBezTo>
                  <a:cubicBezTo>
                    <a:pt x="259" y="30"/>
                    <a:pt x="260" y="29"/>
                    <a:pt x="261" y="29"/>
                  </a:cubicBezTo>
                  <a:cubicBezTo>
                    <a:pt x="263" y="28"/>
                    <a:pt x="264" y="29"/>
                    <a:pt x="266" y="29"/>
                  </a:cubicBezTo>
                  <a:cubicBezTo>
                    <a:pt x="271" y="28"/>
                    <a:pt x="278" y="25"/>
                    <a:pt x="282" y="27"/>
                  </a:cubicBezTo>
                  <a:cubicBezTo>
                    <a:pt x="281" y="30"/>
                    <a:pt x="274" y="28"/>
                    <a:pt x="273" y="32"/>
                  </a:cubicBezTo>
                  <a:cubicBezTo>
                    <a:pt x="273" y="35"/>
                    <a:pt x="276" y="32"/>
                    <a:pt x="276" y="32"/>
                  </a:cubicBezTo>
                  <a:cubicBezTo>
                    <a:pt x="279" y="32"/>
                    <a:pt x="279" y="34"/>
                    <a:pt x="283" y="32"/>
                  </a:cubicBezTo>
                  <a:cubicBezTo>
                    <a:pt x="284" y="31"/>
                    <a:pt x="285" y="31"/>
                    <a:pt x="286" y="30"/>
                  </a:cubicBezTo>
                  <a:cubicBezTo>
                    <a:pt x="287" y="30"/>
                    <a:pt x="294" y="27"/>
                    <a:pt x="294" y="27"/>
                  </a:cubicBezTo>
                  <a:cubicBezTo>
                    <a:pt x="297" y="31"/>
                    <a:pt x="292" y="26"/>
                    <a:pt x="295" y="26"/>
                  </a:cubicBezTo>
                  <a:cubicBezTo>
                    <a:pt x="296" y="26"/>
                    <a:pt x="299" y="26"/>
                    <a:pt x="300" y="26"/>
                  </a:cubicBezTo>
                  <a:cubicBezTo>
                    <a:pt x="300" y="25"/>
                    <a:pt x="303" y="23"/>
                    <a:pt x="307" y="24"/>
                  </a:cubicBezTo>
                  <a:cubicBezTo>
                    <a:pt x="307" y="26"/>
                    <a:pt x="307" y="28"/>
                    <a:pt x="306" y="29"/>
                  </a:cubicBezTo>
                  <a:cubicBezTo>
                    <a:pt x="305" y="30"/>
                    <a:pt x="303" y="31"/>
                    <a:pt x="303" y="32"/>
                  </a:cubicBezTo>
                  <a:cubicBezTo>
                    <a:pt x="301" y="33"/>
                    <a:pt x="300" y="37"/>
                    <a:pt x="297" y="36"/>
                  </a:cubicBezTo>
                  <a:cubicBezTo>
                    <a:pt x="298" y="41"/>
                    <a:pt x="300" y="35"/>
                    <a:pt x="303" y="36"/>
                  </a:cubicBezTo>
                  <a:cubicBezTo>
                    <a:pt x="304" y="37"/>
                    <a:pt x="303" y="34"/>
                    <a:pt x="304" y="33"/>
                  </a:cubicBezTo>
                  <a:cubicBezTo>
                    <a:pt x="306" y="32"/>
                    <a:pt x="311" y="34"/>
                    <a:pt x="311" y="30"/>
                  </a:cubicBezTo>
                  <a:cubicBezTo>
                    <a:pt x="315" y="35"/>
                    <a:pt x="324" y="28"/>
                    <a:pt x="326" y="32"/>
                  </a:cubicBezTo>
                  <a:cubicBezTo>
                    <a:pt x="328" y="30"/>
                    <a:pt x="329" y="29"/>
                    <a:pt x="331" y="27"/>
                  </a:cubicBezTo>
                  <a:cubicBezTo>
                    <a:pt x="336" y="29"/>
                    <a:pt x="338" y="26"/>
                    <a:pt x="343" y="26"/>
                  </a:cubicBezTo>
                  <a:cubicBezTo>
                    <a:pt x="342" y="26"/>
                    <a:pt x="344" y="27"/>
                    <a:pt x="344" y="27"/>
                  </a:cubicBezTo>
                  <a:cubicBezTo>
                    <a:pt x="345" y="27"/>
                    <a:pt x="351" y="26"/>
                    <a:pt x="352" y="27"/>
                  </a:cubicBezTo>
                  <a:cubicBezTo>
                    <a:pt x="353" y="29"/>
                    <a:pt x="352" y="27"/>
                    <a:pt x="354" y="27"/>
                  </a:cubicBezTo>
                  <a:cubicBezTo>
                    <a:pt x="357" y="28"/>
                    <a:pt x="360" y="31"/>
                    <a:pt x="363" y="30"/>
                  </a:cubicBezTo>
                  <a:cubicBezTo>
                    <a:pt x="364" y="33"/>
                    <a:pt x="362" y="32"/>
                    <a:pt x="360" y="33"/>
                  </a:cubicBezTo>
                  <a:cubicBezTo>
                    <a:pt x="360" y="34"/>
                    <a:pt x="358" y="36"/>
                    <a:pt x="357" y="36"/>
                  </a:cubicBezTo>
                  <a:cubicBezTo>
                    <a:pt x="354" y="38"/>
                    <a:pt x="348" y="37"/>
                    <a:pt x="347" y="42"/>
                  </a:cubicBezTo>
                  <a:cubicBezTo>
                    <a:pt x="343" y="42"/>
                    <a:pt x="339" y="41"/>
                    <a:pt x="337" y="43"/>
                  </a:cubicBezTo>
                  <a:cubicBezTo>
                    <a:pt x="339" y="46"/>
                    <a:pt x="341" y="47"/>
                    <a:pt x="335" y="46"/>
                  </a:cubicBezTo>
                  <a:cubicBezTo>
                    <a:pt x="335" y="48"/>
                    <a:pt x="338" y="48"/>
                    <a:pt x="340" y="48"/>
                  </a:cubicBezTo>
                  <a:cubicBezTo>
                    <a:pt x="337" y="52"/>
                    <a:pt x="330" y="51"/>
                    <a:pt x="329" y="57"/>
                  </a:cubicBezTo>
                  <a:cubicBezTo>
                    <a:pt x="327" y="57"/>
                    <a:pt x="330" y="54"/>
                    <a:pt x="329" y="54"/>
                  </a:cubicBezTo>
                  <a:cubicBezTo>
                    <a:pt x="328" y="53"/>
                    <a:pt x="325" y="56"/>
                    <a:pt x="322" y="57"/>
                  </a:cubicBezTo>
                  <a:cubicBezTo>
                    <a:pt x="322" y="58"/>
                    <a:pt x="324" y="58"/>
                    <a:pt x="325" y="58"/>
                  </a:cubicBezTo>
                  <a:cubicBezTo>
                    <a:pt x="321" y="61"/>
                    <a:pt x="323" y="61"/>
                    <a:pt x="322" y="66"/>
                  </a:cubicBezTo>
                  <a:cubicBezTo>
                    <a:pt x="322" y="67"/>
                    <a:pt x="317" y="68"/>
                    <a:pt x="316" y="69"/>
                  </a:cubicBezTo>
                  <a:cubicBezTo>
                    <a:pt x="315" y="69"/>
                    <a:pt x="317" y="72"/>
                    <a:pt x="316" y="73"/>
                  </a:cubicBezTo>
                  <a:cubicBezTo>
                    <a:pt x="315" y="74"/>
                    <a:pt x="312" y="74"/>
                    <a:pt x="310" y="75"/>
                  </a:cubicBezTo>
                  <a:cubicBezTo>
                    <a:pt x="311" y="77"/>
                    <a:pt x="313" y="77"/>
                    <a:pt x="313" y="79"/>
                  </a:cubicBezTo>
                  <a:cubicBezTo>
                    <a:pt x="314" y="82"/>
                    <a:pt x="317" y="81"/>
                    <a:pt x="319" y="82"/>
                  </a:cubicBezTo>
                  <a:cubicBezTo>
                    <a:pt x="319" y="82"/>
                    <a:pt x="318" y="85"/>
                    <a:pt x="319" y="85"/>
                  </a:cubicBezTo>
                  <a:cubicBezTo>
                    <a:pt x="320" y="86"/>
                    <a:pt x="322" y="85"/>
                    <a:pt x="323" y="86"/>
                  </a:cubicBezTo>
                  <a:cubicBezTo>
                    <a:pt x="323" y="89"/>
                    <a:pt x="325" y="90"/>
                    <a:pt x="325" y="92"/>
                  </a:cubicBezTo>
                  <a:cubicBezTo>
                    <a:pt x="320" y="94"/>
                    <a:pt x="316" y="93"/>
                    <a:pt x="310" y="95"/>
                  </a:cubicBezTo>
                  <a:cubicBezTo>
                    <a:pt x="314" y="99"/>
                    <a:pt x="317" y="103"/>
                    <a:pt x="325" y="103"/>
                  </a:cubicBezTo>
                  <a:cubicBezTo>
                    <a:pt x="324" y="105"/>
                    <a:pt x="326" y="106"/>
                    <a:pt x="328" y="106"/>
                  </a:cubicBezTo>
                  <a:cubicBezTo>
                    <a:pt x="329" y="109"/>
                    <a:pt x="325" y="108"/>
                    <a:pt x="325" y="110"/>
                  </a:cubicBezTo>
                  <a:cubicBezTo>
                    <a:pt x="325" y="112"/>
                    <a:pt x="323" y="113"/>
                    <a:pt x="320" y="113"/>
                  </a:cubicBezTo>
                  <a:cubicBezTo>
                    <a:pt x="319" y="119"/>
                    <a:pt x="326" y="115"/>
                    <a:pt x="325" y="121"/>
                  </a:cubicBezTo>
                  <a:cubicBezTo>
                    <a:pt x="322" y="120"/>
                    <a:pt x="322" y="122"/>
                    <a:pt x="323" y="122"/>
                  </a:cubicBezTo>
                  <a:cubicBezTo>
                    <a:pt x="322" y="126"/>
                    <a:pt x="319" y="121"/>
                    <a:pt x="316" y="122"/>
                  </a:cubicBezTo>
                  <a:cubicBezTo>
                    <a:pt x="313" y="122"/>
                    <a:pt x="315" y="127"/>
                    <a:pt x="311" y="126"/>
                  </a:cubicBezTo>
                  <a:cubicBezTo>
                    <a:pt x="311" y="129"/>
                    <a:pt x="313" y="130"/>
                    <a:pt x="314" y="131"/>
                  </a:cubicBezTo>
                  <a:cubicBezTo>
                    <a:pt x="314" y="133"/>
                    <a:pt x="311" y="132"/>
                    <a:pt x="309" y="132"/>
                  </a:cubicBezTo>
                  <a:cubicBezTo>
                    <a:pt x="304" y="133"/>
                    <a:pt x="301" y="136"/>
                    <a:pt x="297" y="137"/>
                  </a:cubicBezTo>
                  <a:cubicBezTo>
                    <a:pt x="297" y="139"/>
                    <a:pt x="300" y="138"/>
                    <a:pt x="301" y="138"/>
                  </a:cubicBezTo>
                  <a:cubicBezTo>
                    <a:pt x="303" y="139"/>
                    <a:pt x="303" y="144"/>
                    <a:pt x="307" y="143"/>
                  </a:cubicBezTo>
                  <a:cubicBezTo>
                    <a:pt x="308" y="146"/>
                    <a:pt x="305" y="146"/>
                    <a:pt x="304" y="147"/>
                  </a:cubicBezTo>
                  <a:cubicBezTo>
                    <a:pt x="303" y="149"/>
                    <a:pt x="306" y="154"/>
                    <a:pt x="303" y="155"/>
                  </a:cubicBezTo>
                  <a:cubicBezTo>
                    <a:pt x="305" y="160"/>
                    <a:pt x="315" y="158"/>
                    <a:pt x="316" y="165"/>
                  </a:cubicBezTo>
                  <a:cubicBezTo>
                    <a:pt x="314" y="165"/>
                    <a:pt x="310" y="166"/>
                    <a:pt x="310" y="164"/>
                  </a:cubicBezTo>
                  <a:cubicBezTo>
                    <a:pt x="308" y="164"/>
                    <a:pt x="309" y="165"/>
                    <a:pt x="310" y="165"/>
                  </a:cubicBezTo>
                  <a:cubicBezTo>
                    <a:pt x="306" y="169"/>
                    <a:pt x="304" y="169"/>
                    <a:pt x="297" y="168"/>
                  </a:cubicBezTo>
                  <a:cubicBezTo>
                    <a:pt x="299" y="162"/>
                    <a:pt x="290" y="168"/>
                    <a:pt x="292" y="162"/>
                  </a:cubicBezTo>
                  <a:cubicBezTo>
                    <a:pt x="288" y="161"/>
                    <a:pt x="288" y="165"/>
                    <a:pt x="283" y="164"/>
                  </a:cubicBezTo>
                  <a:cubicBezTo>
                    <a:pt x="285" y="165"/>
                    <a:pt x="285" y="167"/>
                    <a:pt x="282" y="166"/>
                  </a:cubicBezTo>
                  <a:cubicBezTo>
                    <a:pt x="282" y="169"/>
                    <a:pt x="291" y="169"/>
                    <a:pt x="283" y="169"/>
                  </a:cubicBezTo>
                  <a:cubicBezTo>
                    <a:pt x="285" y="172"/>
                    <a:pt x="288" y="171"/>
                    <a:pt x="291" y="171"/>
                  </a:cubicBezTo>
                  <a:cubicBezTo>
                    <a:pt x="294" y="171"/>
                    <a:pt x="298" y="173"/>
                    <a:pt x="303" y="172"/>
                  </a:cubicBezTo>
                  <a:cubicBezTo>
                    <a:pt x="300" y="177"/>
                    <a:pt x="296" y="181"/>
                    <a:pt x="292" y="184"/>
                  </a:cubicBezTo>
                  <a:cubicBezTo>
                    <a:pt x="289" y="184"/>
                    <a:pt x="286" y="185"/>
                    <a:pt x="283" y="186"/>
                  </a:cubicBezTo>
                  <a:cubicBezTo>
                    <a:pt x="283" y="186"/>
                    <a:pt x="281" y="185"/>
                    <a:pt x="280" y="186"/>
                  </a:cubicBezTo>
                  <a:cubicBezTo>
                    <a:pt x="279" y="188"/>
                    <a:pt x="280" y="186"/>
                    <a:pt x="277" y="186"/>
                  </a:cubicBezTo>
                  <a:cubicBezTo>
                    <a:pt x="273" y="186"/>
                    <a:pt x="270" y="189"/>
                    <a:pt x="264" y="189"/>
                  </a:cubicBezTo>
                  <a:cubicBezTo>
                    <a:pt x="262" y="189"/>
                    <a:pt x="264" y="191"/>
                    <a:pt x="264" y="190"/>
                  </a:cubicBezTo>
                  <a:cubicBezTo>
                    <a:pt x="262" y="194"/>
                    <a:pt x="261" y="191"/>
                    <a:pt x="257" y="192"/>
                  </a:cubicBezTo>
                  <a:cubicBezTo>
                    <a:pt x="257" y="193"/>
                    <a:pt x="258" y="193"/>
                    <a:pt x="260" y="193"/>
                  </a:cubicBezTo>
                  <a:cubicBezTo>
                    <a:pt x="260" y="195"/>
                    <a:pt x="249" y="196"/>
                    <a:pt x="251" y="192"/>
                  </a:cubicBezTo>
                  <a:cubicBezTo>
                    <a:pt x="250" y="192"/>
                    <a:pt x="245" y="192"/>
                    <a:pt x="245" y="193"/>
                  </a:cubicBezTo>
                  <a:cubicBezTo>
                    <a:pt x="244" y="195"/>
                    <a:pt x="246" y="198"/>
                    <a:pt x="245" y="199"/>
                  </a:cubicBezTo>
                  <a:cubicBezTo>
                    <a:pt x="245" y="199"/>
                    <a:pt x="241" y="197"/>
                    <a:pt x="240" y="199"/>
                  </a:cubicBezTo>
                  <a:cubicBezTo>
                    <a:pt x="240" y="200"/>
                    <a:pt x="243" y="202"/>
                    <a:pt x="242" y="204"/>
                  </a:cubicBezTo>
                  <a:cubicBezTo>
                    <a:pt x="240" y="205"/>
                    <a:pt x="240" y="204"/>
                    <a:pt x="237" y="204"/>
                  </a:cubicBezTo>
                  <a:cubicBezTo>
                    <a:pt x="237" y="205"/>
                    <a:pt x="237" y="207"/>
                    <a:pt x="237" y="208"/>
                  </a:cubicBezTo>
                  <a:cubicBezTo>
                    <a:pt x="236" y="208"/>
                    <a:pt x="235" y="208"/>
                    <a:pt x="234" y="208"/>
                  </a:cubicBezTo>
                  <a:cubicBezTo>
                    <a:pt x="233" y="208"/>
                    <a:pt x="234" y="210"/>
                    <a:pt x="233" y="211"/>
                  </a:cubicBezTo>
                  <a:cubicBezTo>
                    <a:pt x="231" y="212"/>
                    <a:pt x="225" y="211"/>
                    <a:pt x="226" y="215"/>
                  </a:cubicBezTo>
                  <a:cubicBezTo>
                    <a:pt x="220" y="217"/>
                    <a:pt x="213" y="217"/>
                    <a:pt x="205" y="217"/>
                  </a:cubicBezTo>
                  <a:cubicBezTo>
                    <a:pt x="202" y="219"/>
                    <a:pt x="200" y="226"/>
                    <a:pt x="196" y="223"/>
                  </a:cubicBezTo>
                  <a:cubicBezTo>
                    <a:pt x="196" y="224"/>
                    <a:pt x="198" y="225"/>
                    <a:pt x="197" y="227"/>
                  </a:cubicBezTo>
                  <a:cubicBezTo>
                    <a:pt x="197" y="228"/>
                    <a:pt x="195" y="227"/>
                    <a:pt x="194" y="227"/>
                  </a:cubicBezTo>
                  <a:cubicBezTo>
                    <a:pt x="194" y="228"/>
                    <a:pt x="196" y="229"/>
                    <a:pt x="196" y="230"/>
                  </a:cubicBezTo>
                  <a:cubicBezTo>
                    <a:pt x="196" y="230"/>
                    <a:pt x="194" y="231"/>
                    <a:pt x="194" y="232"/>
                  </a:cubicBezTo>
                  <a:cubicBezTo>
                    <a:pt x="194" y="233"/>
                    <a:pt x="190" y="237"/>
                    <a:pt x="193" y="238"/>
                  </a:cubicBezTo>
                  <a:cubicBezTo>
                    <a:pt x="193" y="239"/>
                    <a:pt x="191" y="238"/>
                    <a:pt x="190" y="239"/>
                  </a:cubicBezTo>
                  <a:cubicBezTo>
                    <a:pt x="189" y="240"/>
                    <a:pt x="187" y="241"/>
                    <a:pt x="187" y="242"/>
                  </a:cubicBezTo>
                  <a:cubicBezTo>
                    <a:pt x="187" y="243"/>
                    <a:pt x="187" y="245"/>
                    <a:pt x="187" y="245"/>
                  </a:cubicBezTo>
                  <a:cubicBezTo>
                    <a:pt x="185" y="247"/>
                    <a:pt x="187" y="248"/>
                    <a:pt x="186" y="251"/>
                  </a:cubicBezTo>
                  <a:cubicBezTo>
                    <a:pt x="185" y="251"/>
                    <a:pt x="183" y="251"/>
                    <a:pt x="183" y="251"/>
                  </a:cubicBezTo>
                  <a:cubicBezTo>
                    <a:pt x="182" y="252"/>
                    <a:pt x="184" y="253"/>
                    <a:pt x="184" y="254"/>
                  </a:cubicBezTo>
                  <a:cubicBezTo>
                    <a:pt x="184" y="256"/>
                    <a:pt x="183" y="256"/>
                    <a:pt x="183" y="258"/>
                  </a:cubicBezTo>
                  <a:cubicBezTo>
                    <a:pt x="182" y="259"/>
                    <a:pt x="184" y="262"/>
                    <a:pt x="184" y="261"/>
                  </a:cubicBezTo>
                  <a:cubicBezTo>
                    <a:pt x="182" y="266"/>
                    <a:pt x="180" y="269"/>
                    <a:pt x="175" y="272"/>
                  </a:cubicBezTo>
                  <a:cubicBezTo>
                    <a:pt x="170" y="271"/>
                    <a:pt x="168" y="268"/>
                    <a:pt x="165" y="266"/>
                  </a:cubicBezTo>
                  <a:cubicBezTo>
                    <a:pt x="160" y="271"/>
                    <a:pt x="152" y="262"/>
                    <a:pt x="153" y="263"/>
                  </a:cubicBezTo>
                  <a:cubicBezTo>
                    <a:pt x="152" y="262"/>
                    <a:pt x="151" y="266"/>
                    <a:pt x="151" y="266"/>
                  </a:cubicBezTo>
                  <a:cubicBezTo>
                    <a:pt x="150" y="265"/>
                    <a:pt x="150" y="263"/>
                    <a:pt x="148" y="261"/>
                  </a:cubicBezTo>
                  <a:cubicBezTo>
                    <a:pt x="147" y="260"/>
                    <a:pt x="143" y="260"/>
                    <a:pt x="144" y="255"/>
                  </a:cubicBezTo>
                  <a:cubicBezTo>
                    <a:pt x="143" y="253"/>
                    <a:pt x="140" y="252"/>
                    <a:pt x="138" y="251"/>
                  </a:cubicBezTo>
                  <a:cubicBezTo>
                    <a:pt x="138" y="250"/>
                    <a:pt x="140" y="250"/>
                    <a:pt x="141" y="249"/>
                  </a:cubicBezTo>
                  <a:cubicBezTo>
                    <a:pt x="141" y="246"/>
                    <a:pt x="137" y="247"/>
                    <a:pt x="135" y="245"/>
                  </a:cubicBezTo>
                  <a:cubicBezTo>
                    <a:pt x="134" y="244"/>
                    <a:pt x="134" y="241"/>
                    <a:pt x="132" y="241"/>
                  </a:cubicBezTo>
                  <a:cubicBezTo>
                    <a:pt x="130" y="244"/>
                    <a:pt x="132" y="238"/>
                    <a:pt x="132" y="239"/>
                  </a:cubicBezTo>
                  <a:cubicBezTo>
                    <a:pt x="132" y="237"/>
                    <a:pt x="130" y="239"/>
                    <a:pt x="129" y="238"/>
                  </a:cubicBezTo>
                  <a:cubicBezTo>
                    <a:pt x="128" y="236"/>
                    <a:pt x="130" y="233"/>
                    <a:pt x="128" y="233"/>
                  </a:cubicBezTo>
                  <a:cubicBezTo>
                    <a:pt x="125" y="233"/>
                    <a:pt x="127" y="227"/>
                    <a:pt x="125" y="230"/>
                  </a:cubicBezTo>
                  <a:cubicBezTo>
                    <a:pt x="123" y="229"/>
                    <a:pt x="123" y="227"/>
                    <a:pt x="120" y="227"/>
                  </a:cubicBezTo>
                  <a:cubicBezTo>
                    <a:pt x="121" y="225"/>
                    <a:pt x="123" y="225"/>
                    <a:pt x="123" y="223"/>
                  </a:cubicBezTo>
                  <a:cubicBezTo>
                    <a:pt x="123" y="221"/>
                    <a:pt x="120" y="222"/>
                    <a:pt x="117" y="221"/>
                  </a:cubicBezTo>
                  <a:cubicBezTo>
                    <a:pt x="116" y="216"/>
                    <a:pt x="117" y="213"/>
                    <a:pt x="119" y="208"/>
                  </a:cubicBezTo>
                  <a:cubicBezTo>
                    <a:pt x="115" y="206"/>
                    <a:pt x="122" y="203"/>
                    <a:pt x="116" y="204"/>
                  </a:cubicBezTo>
                  <a:cubicBezTo>
                    <a:pt x="115" y="202"/>
                    <a:pt x="118" y="203"/>
                    <a:pt x="119" y="202"/>
                  </a:cubicBezTo>
                  <a:cubicBezTo>
                    <a:pt x="119" y="202"/>
                    <a:pt x="119" y="199"/>
                    <a:pt x="119" y="199"/>
                  </a:cubicBezTo>
                  <a:cubicBezTo>
                    <a:pt x="120" y="199"/>
                    <a:pt x="120" y="201"/>
                    <a:pt x="122" y="201"/>
                  </a:cubicBezTo>
                  <a:cubicBezTo>
                    <a:pt x="122" y="198"/>
                    <a:pt x="122" y="195"/>
                    <a:pt x="122" y="192"/>
                  </a:cubicBezTo>
                  <a:cubicBezTo>
                    <a:pt x="124" y="192"/>
                    <a:pt x="126" y="191"/>
                    <a:pt x="126" y="189"/>
                  </a:cubicBezTo>
                  <a:cubicBezTo>
                    <a:pt x="128" y="189"/>
                    <a:pt x="127" y="191"/>
                    <a:pt x="128" y="192"/>
                  </a:cubicBezTo>
                  <a:cubicBezTo>
                    <a:pt x="129" y="191"/>
                    <a:pt x="129" y="188"/>
                    <a:pt x="132" y="189"/>
                  </a:cubicBezTo>
                  <a:cubicBezTo>
                    <a:pt x="133" y="187"/>
                    <a:pt x="131" y="186"/>
                    <a:pt x="131" y="186"/>
                  </a:cubicBezTo>
                  <a:cubicBezTo>
                    <a:pt x="131" y="184"/>
                    <a:pt x="135" y="184"/>
                    <a:pt x="135" y="183"/>
                  </a:cubicBezTo>
                  <a:cubicBezTo>
                    <a:pt x="136" y="180"/>
                    <a:pt x="130" y="179"/>
                    <a:pt x="134" y="175"/>
                  </a:cubicBezTo>
                  <a:cubicBezTo>
                    <a:pt x="127" y="179"/>
                    <a:pt x="136" y="172"/>
                    <a:pt x="126" y="174"/>
                  </a:cubicBezTo>
                  <a:cubicBezTo>
                    <a:pt x="125" y="169"/>
                    <a:pt x="131" y="169"/>
                    <a:pt x="135" y="169"/>
                  </a:cubicBezTo>
                  <a:cubicBezTo>
                    <a:pt x="135" y="168"/>
                    <a:pt x="132" y="168"/>
                    <a:pt x="132" y="166"/>
                  </a:cubicBezTo>
                  <a:cubicBezTo>
                    <a:pt x="132" y="165"/>
                    <a:pt x="130" y="166"/>
                    <a:pt x="129" y="165"/>
                  </a:cubicBezTo>
                  <a:cubicBezTo>
                    <a:pt x="129" y="165"/>
                    <a:pt x="129" y="163"/>
                    <a:pt x="129" y="162"/>
                  </a:cubicBezTo>
                  <a:cubicBezTo>
                    <a:pt x="129" y="161"/>
                    <a:pt x="126" y="159"/>
                    <a:pt x="125" y="159"/>
                  </a:cubicBezTo>
                  <a:cubicBezTo>
                    <a:pt x="124" y="159"/>
                    <a:pt x="122" y="155"/>
                    <a:pt x="120" y="153"/>
                  </a:cubicBezTo>
                  <a:cubicBezTo>
                    <a:pt x="118" y="155"/>
                    <a:pt x="117" y="158"/>
                    <a:pt x="116" y="153"/>
                  </a:cubicBezTo>
                  <a:cubicBezTo>
                    <a:pt x="114" y="153"/>
                    <a:pt x="115" y="156"/>
                    <a:pt x="114" y="158"/>
                  </a:cubicBezTo>
                  <a:cubicBezTo>
                    <a:pt x="112" y="158"/>
                    <a:pt x="109" y="158"/>
                    <a:pt x="107" y="158"/>
                  </a:cubicBezTo>
                  <a:cubicBezTo>
                    <a:pt x="102" y="151"/>
                    <a:pt x="105" y="147"/>
                    <a:pt x="107" y="140"/>
                  </a:cubicBezTo>
                  <a:cubicBezTo>
                    <a:pt x="106" y="139"/>
                    <a:pt x="105" y="137"/>
                    <a:pt x="105" y="135"/>
                  </a:cubicBezTo>
                  <a:cubicBezTo>
                    <a:pt x="104" y="135"/>
                    <a:pt x="104" y="137"/>
                    <a:pt x="104" y="138"/>
                  </a:cubicBezTo>
                  <a:cubicBezTo>
                    <a:pt x="100" y="139"/>
                    <a:pt x="105" y="130"/>
                    <a:pt x="100" y="132"/>
                  </a:cubicBezTo>
                  <a:cubicBezTo>
                    <a:pt x="101" y="130"/>
                    <a:pt x="101" y="129"/>
                    <a:pt x="100" y="126"/>
                  </a:cubicBezTo>
                  <a:cubicBezTo>
                    <a:pt x="99" y="125"/>
                    <a:pt x="97" y="125"/>
                    <a:pt x="95" y="125"/>
                  </a:cubicBezTo>
                  <a:cubicBezTo>
                    <a:pt x="94" y="122"/>
                    <a:pt x="94" y="120"/>
                    <a:pt x="94" y="118"/>
                  </a:cubicBezTo>
                  <a:cubicBezTo>
                    <a:pt x="93" y="115"/>
                    <a:pt x="89" y="115"/>
                    <a:pt x="91" y="112"/>
                  </a:cubicBezTo>
                  <a:cubicBezTo>
                    <a:pt x="88" y="113"/>
                    <a:pt x="87" y="111"/>
                    <a:pt x="86" y="110"/>
                  </a:cubicBezTo>
                  <a:cubicBezTo>
                    <a:pt x="86" y="110"/>
                    <a:pt x="84" y="111"/>
                    <a:pt x="83" y="110"/>
                  </a:cubicBezTo>
                  <a:cubicBezTo>
                    <a:pt x="81" y="108"/>
                    <a:pt x="70" y="109"/>
                    <a:pt x="67" y="104"/>
                  </a:cubicBezTo>
                  <a:cubicBezTo>
                    <a:pt x="61" y="107"/>
                    <a:pt x="49" y="101"/>
                    <a:pt x="46" y="104"/>
                  </a:cubicBezTo>
                  <a:cubicBezTo>
                    <a:pt x="44" y="107"/>
                    <a:pt x="44" y="104"/>
                    <a:pt x="42" y="104"/>
                  </a:cubicBezTo>
                  <a:cubicBezTo>
                    <a:pt x="38" y="105"/>
                    <a:pt x="35" y="107"/>
                    <a:pt x="31" y="107"/>
                  </a:cubicBezTo>
                  <a:cubicBezTo>
                    <a:pt x="32" y="107"/>
                    <a:pt x="31" y="106"/>
                    <a:pt x="30" y="106"/>
                  </a:cubicBezTo>
                  <a:cubicBezTo>
                    <a:pt x="28" y="106"/>
                    <a:pt x="27" y="106"/>
                    <a:pt x="25" y="106"/>
                  </a:cubicBezTo>
                  <a:cubicBezTo>
                    <a:pt x="26" y="103"/>
                    <a:pt x="24" y="102"/>
                    <a:pt x="22" y="101"/>
                  </a:cubicBezTo>
                  <a:cubicBezTo>
                    <a:pt x="22" y="99"/>
                    <a:pt x="26" y="101"/>
                    <a:pt x="27" y="100"/>
                  </a:cubicBezTo>
                  <a:cubicBezTo>
                    <a:pt x="27" y="99"/>
                    <a:pt x="23" y="95"/>
                    <a:pt x="30" y="97"/>
                  </a:cubicBezTo>
                  <a:cubicBezTo>
                    <a:pt x="27" y="93"/>
                    <a:pt x="16" y="98"/>
                    <a:pt x="14" y="94"/>
                  </a:cubicBezTo>
                  <a:cubicBezTo>
                    <a:pt x="17" y="86"/>
                    <a:pt x="26" y="94"/>
                    <a:pt x="31" y="88"/>
                  </a:cubicBezTo>
                  <a:cubicBezTo>
                    <a:pt x="28" y="85"/>
                    <a:pt x="19" y="87"/>
                    <a:pt x="15" y="88"/>
                  </a:cubicBezTo>
                  <a:cubicBezTo>
                    <a:pt x="13" y="86"/>
                    <a:pt x="15" y="86"/>
                    <a:pt x="15" y="84"/>
                  </a:cubicBezTo>
                  <a:cubicBezTo>
                    <a:pt x="14" y="83"/>
                    <a:pt x="14" y="84"/>
                    <a:pt x="14" y="85"/>
                  </a:cubicBezTo>
                  <a:cubicBezTo>
                    <a:pt x="12" y="85"/>
                    <a:pt x="12" y="83"/>
                    <a:pt x="12" y="82"/>
                  </a:cubicBezTo>
                  <a:cubicBezTo>
                    <a:pt x="6" y="83"/>
                    <a:pt x="4" y="81"/>
                    <a:pt x="0" y="79"/>
                  </a:cubicBezTo>
                  <a:cubicBezTo>
                    <a:pt x="3" y="69"/>
                    <a:pt x="15" y="72"/>
                    <a:pt x="22" y="70"/>
                  </a:cubicBezTo>
                  <a:cubicBezTo>
                    <a:pt x="25" y="70"/>
                    <a:pt x="24" y="70"/>
                    <a:pt x="25" y="69"/>
                  </a:cubicBezTo>
                  <a:cubicBezTo>
                    <a:pt x="25" y="69"/>
                    <a:pt x="27" y="67"/>
                    <a:pt x="27" y="67"/>
                  </a:cubicBezTo>
                  <a:cubicBezTo>
                    <a:pt x="31" y="65"/>
                    <a:pt x="37" y="67"/>
                    <a:pt x="39" y="66"/>
                  </a:cubicBezTo>
                  <a:cubicBezTo>
                    <a:pt x="40" y="65"/>
                    <a:pt x="39" y="64"/>
                    <a:pt x="40" y="63"/>
                  </a:cubicBezTo>
                  <a:cubicBezTo>
                    <a:pt x="41" y="62"/>
                    <a:pt x="44" y="62"/>
                    <a:pt x="45" y="61"/>
                  </a:cubicBezTo>
                  <a:cubicBezTo>
                    <a:pt x="46" y="60"/>
                    <a:pt x="47" y="59"/>
                    <a:pt x="49" y="57"/>
                  </a:cubicBezTo>
                  <a:cubicBezTo>
                    <a:pt x="51" y="52"/>
                    <a:pt x="44" y="56"/>
                    <a:pt x="46" y="51"/>
                  </a:cubicBezTo>
                  <a:cubicBezTo>
                    <a:pt x="43" y="49"/>
                    <a:pt x="44" y="54"/>
                    <a:pt x="43" y="54"/>
                  </a:cubicBezTo>
                  <a:cubicBezTo>
                    <a:pt x="42" y="54"/>
                    <a:pt x="36" y="51"/>
                    <a:pt x="31" y="52"/>
                  </a:cubicBezTo>
                  <a:cubicBezTo>
                    <a:pt x="30" y="48"/>
                    <a:pt x="35" y="51"/>
                    <a:pt x="36" y="49"/>
                  </a:cubicBezTo>
                  <a:cubicBezTo>
                    <a:pt x="36" y="49"/>
                    <a:pt x="36" y="48"/>
                    <a:pt x="36" y="48"/>
                  </a:cubicBezTo>
                  <a:cubicBezTo>
                    <a:pt x="36" y="48"/>
                    <a:pt x="38" y="48"/>
                    <a:pt x="39" y="48"/>
                  </a:cubicBezTo>
                  <a:cubicBezTo>
                    <a:pt x="39" y="48"/>
                    <a:pt x="40" y="45"/>
                    <a:pt x="40" y="45"/>
                  </a:cubicBezTo>
                  <a:cubicBezTo>
                    <a:pt x="42" y="44"/>
                    <a:pt x="41" y="46"/>
                    <a:pt x="42" y="46"/>
                  </a:cubicBezTo>
                  <a:cubicBezTo>
                    <a:pt x="42" y="47"/>
                    <a:pt x="47" y="45"/>
                    <a:pt x="46" y="42"/>
                  </a:cubicBezTo>
                  <a:cubicBezTo>
                    <a:pt x="49" y="42"/>
                    <a:pt x="49" y="44"/>
                    <a:pt x="52" y="43"/>
                  </a:cubicBezTo>
                  <a:cubicBezTo>
                    <a:pt x="54" y="43"/>
                    <a:pt x="52" y="42"/>
                    <a:pt x="52" y="42"/>
                  </a:cubicBezTo>
                  <a:cubicBezTo>
                    <a:pt x="53" y="40"/>
                    <a:pt x="56" y="41"/>
                    <a:pt x="55" y="38"/>
                  </a:cubicBezTo>
                  <a:cubicBezTo>
                    <a:pt x="59" y="38"/>
                    <a:pt x="62" y="38"/>
                    <a:pt x="66" y="38"/>
                  </a:cubicBezTo>
                  <a:cubicBezTo>
                    <a:pt x="69" y="37"/>
                    <a:pt x="66" y="31"/>
                    <a:pt x="67" y="29"/>
                  </a:cubicBezTo>
                  <a:cubicBezTo>
                    <a:pt x="72" y="30"/>
                    <a:pt x="77" y="31"/>
                    <a:pt x="82" y="29"/>
                  </a:cubicBezTo>
                  <a:cubicBezTo>
                    <a:pt x="82" y="27"/>
                    <a:pt x="80" y="27"/>
                    <a:pt x="79" y="27"/>
                  </a:cubicBezTo>
                  <a:cubicBezTo>
                    <a:pt x="80" y="25"/>
                    <a:pt x="85" y="26"/>
                    <a:pt x="88" y="24"/>
                  </a:cubicBezTo>
                  <a:cubicBezTo>
                    <a:pt x="91" y="22"/>
                    <a:pt x="103" y="24"/>
                    <a:pt x="111" y="23"/>
                  </a:cubicBezTo>
                  <a:cubicBezTo>
                    <a:pt x="114" y="23"/>
                    <a:pt x="114" y="21"/>
                    <a:pt x="116" y="21"/>
                  </a:cubicBezTo>
                  <a:cubicBezTo>
                    <a:pt x="120" y="21"/>
                    <a:pt x="123" y="23"/>
                    <a:pt x="126" y="21"/>
                  </a:cubicBezTo>
                  <a:cubicBezTo>
                    <a:pt x="125" y="23"/>
                    <a:pt x="127" y="26"/>
                    <a:pt x="128" y="26"/>
                  </a:cubicBezTo>
                  <a:cubicBezTo>
                    <a:pt x="130" y="23"/>
                    <a:pt x="128" y="25"/>
                    <a:pt x="132" y="29"/>
                  </a:cubicBezTo>
                  <a:cubicBezTo>
                    <a:pt x="135" y="28"/>
                    <a:pt x="130" y="24"/>
                    <a:pt x="137" y="26"/>
                  </a:cubicBezTo>
                  <a:cubicBezTo>
                    <a:pt x="134" y="23"/>
                    <a:pt x="139" y="20"/>
                    <a:pt x="132" y="20"/>
                  </a:cubicBezTo>
                  <a:cubicBezTo>
                    <a:pt x="133" y="17"/>
                    <a:pt x="144" y="12"/>
                    <a:pt x="144" y="18"/>
                  </a:cubicBezTo>
                  <a:cubicBezTo>
                    <a:pt x="149" y="19"/>
                    <a:pt x="148" y="16"/>
                    <a:pt x="151" y="18"/>
                  </a:cubicBezTo>
                  <a:cubicBezTo>
                    <a:pt x="153" y="19"/>
                    <a:pt x="154" y="20"/>
                    <a:pt x="156" y="21"/>
                  </a:cubicBezTo>
                  <a:cubicBezTo>
                    <a:pt x="158" y="22"/>
                    <a:pt x="162" y="23"/>
                    <a:pt x="168" y="24"/>
                  </a:cubicBezTo>
                  <a:cubicBezTo>
                    <a:pt x="168" y="23"/>
                    <a:pt x="166" y="23"/>
                    <a:pt x="165" y="23"/>
                  </a:cubicBezTo>
                  <a:cubicBezTo>
                    <a:pt x="165" y="21"/>
                    <a:pt x="167" y="20"/>
                    <a:pt x="169" y="20"/>
                  </a:cubicBezTo>
                  <a:cubicBezTo>
                    <a:pt x="167" y="16"/>
                    <a:pt x="161" y="16"/>
                    <a:pt x="156" y="15"/>
                  </a:cubicBezTo>
                  <a:cubicBezTo>
                    <a:pt x="156" y="11"/>
                    <a:pt x="162" y="13"/>
                    <a:pt x="166" y="12"/>
                  </a:cubicBezTo>
                  <a:cubicBezTo>
                    <a:pt x="167" y="9"/>
                    <a:pt x="164" y="10"/>
                    <a:pt x="162" y="9"/>
                  </a:cubicBezTo>
                  <a:cubicBezTo>
                    <a:pt x="165" y="3"/>
                    <a:pt x="171" y="9"/>
                    <a:pt x="175" y="9"/>
                  </a:cubicBezTo>
                  <a:cubicBezTo>
                    <a:pt x="178" y="10"/>
                    <a:pt x="178" y="8"/>
                    <a:pt x="181" y="8"/>
                  </a:cubicBezTo>
                  <a:cubicBezTo>
                    <a:pt x="189" y="8"/>
                    <a:pt x="193" y="11"/>
                    <a:pt x="199" y="8"/>
                  </a:cubicBezTo>
                  <a:cubicBezTo>
                    <a:pt x="201" y="7"/>
                    <a:pt x="204" y="7"/>
                    <a:pt x="208" y="6"/>
                  </a:cubicBezTo>
                  <a:cubicBezTo>
                    <a:pt x="210" y="6"/>
                    <a:pt x="209" y="4"/>
                    <a:pt x="209" y="2"/>
                  </a:cubicBezTo>
                  <a:cubicBezTo>
                    <a:pt x="212" y="2"/>
                    <a:pt x="214" y="2"/>
                    <a:pt x="217" y="2"/>
                  </a:cubicBezTo>
                  <a:cubicBezTo>
                    <a:pt x="219" y="2"/>
                    <a:pt x="219" y="1"/>
                    <a:pt x="221" y="1"/>
                  </a:cubicBezTo>
                  <a:cubicBezTo>
                    <a:pt x="224" y="0"/>
                    <a:pt x="228" y="3"/>
                    <a:pt x="234" y="2"/>
                  </a:cubicBezTo>
                  <a:cubicBezTo>
                    <a:pt x="239" y="1"/>
                    <a:pt x="248" y="0"/>
                    <a:pt x="257" y="1"/>
                  </a:cubicBezTo>
                  <a:cubicBezTo>
                    <a:pt x="259" y="1"/>
                    <a:pt x="259" y="2"/>
                    <a:pt x="261" y="2"/>
                  </a:cubicBezTo>
                  <a:cubicBezTo>
                    <a:pt x="270" y="4"/>
                    <a:pt x="277" y="1"/>
                    <a:pt x="277" y="8"/>
                  </a:cubicBezTo>
                  <a:cubicBezTo>
                    <a:pt x="282" y="9"/>
                    <a:pt x="281" y="6"/>
                    <a:pt x="285" y="6"/>
                  </a:cubicBezTo>
                  <a:cubicBezTo>
                    <a:pt x="285" y="11"/>
                    <a:pt x="290" y="10"/>
                    <a:pt x="292" y="12"/>
                  </a:cubicBezTo>
                  <a:cubicBezTo>
                    <a:pt x="296" y="14"/>
                    <a:pt x="296" y="10"/>
                    <a:pt x="300" y="11"/>
                  </a:cubicBezTo>
                  <a:cubicBezTo>
                    <a:pt x="298" y="16"/>
                    <a:pt x="305" y="13"/>
                    <a:pt x="309" y="14"/>
                  </a:cubicBezTo>
                  <a:cubicBezTo>
                    <a:pt x="306" y="17"/>
                    <a:pt x="306" y="15"/>
                    <a:pt x="307" y="20"/>
                  </a:cubicBezTo>
                  <a:cubicBezTo>
                    <a:pt x="305" y="18"/>
                    <a:pt x="304" y="18"/>
                    <a:pt x="304" y="21"/>
                  </a:cubicBezTo>
                  <a:cubicBezTo>
                    <a:pt x="288" y="22"/>
                    <a:pt x="269" y="23"/>
                    <a:pt x="258" y="24"/>
                  </a:cubicBezTo>
                  <a:cubicBezTo>
                    <a:pt x="257" y="24"/>
                    <a:pt x="257" y="25"/>
                    <a:pt x="257" y="26"/>
                  </a:cubicBezTo>
                  <a:cubicBezTo>
                    <a:pt x="255" y="25"/>
                    <a:pt x="256" y="24"/>
                    <a:pt x="257" y="24"/>
                  </a:cubicBezTo>
                  <a:cubicBezTo>
                    <a:pt x="257" y="23"/>
                    <a:pt x="254" y="22"/>
                    <a:pt x="254" y="23"/>
                  </a:cubicBezTo>
                  <a:cubicBezTo>
                    <a:pt x="253" y="23"/>
                    <a:pt x="254" y="26"/>
                    <a:pt x="254" y="26"/>
                  </a:cubicBezTo>
                  <a:cubicBezTo>
                    <a:pt x="251" y="27"/>
                    <a:pt x="248" y="25"/>
                    <a:pt x="246" y="2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80" name="Freeform 83">
              <a:extLst>
                <a:ext uri="{FF2B5EF4-FFF2-40B4-BE49-F238E27FC236}">
                  <a16:creationId xmlns:a16="http://schemas.microsoft.com/office/drawing/2014/main" id="{06EB9AF9-C224-4CB9-90CC-8B060194C047}"/>
                </a:ext>
              </a:extLst>
            </p:cNvPr>
            <p:cNvSpPr>
              <a:spLocks/>
            </p:cNvSpPr>
            <p:nvPr/>
          </p:nvSpPr>
          <p:spPr bwMode="auto">
            <a:xfrm>
              <a:off x="6473697" y="1145884"/>
              <a:ext cx="487145" cy="262043"/>
            </a:xfrm>
            <a:custGeom>
              <a:avLst/>
              <a:gdLst>
                <a:gd name="T0" fmla="*/ 167 w 179"/>
                <a:gd name="T1" fmla="*/ 9 h 96"/>
                <a:gd name="T2" fmla="*/ 177 w 179"/>
                <a:gd name="T3" fmla="*/ 15 h 96"/>
                <a:gd name="T4" fmla="*/ 173 w 179"/>
                <a:gd name="T5" fmla="*/ 18 h 96"/>
                <a:gd name="T6" fmla="*/ 165 w 179"/>
                <a:gd name="T7" fmla="*/ 21 h 96"/>
                <a:gd name="T8" fmla="*/ 144 w 179"/>
                <a:gd name="T9" fmla="*/ 25 h 96"/>
                <a:gd name="T10" fmla="*/ 153 w 179"/>
                <a:gd name="T11" fmla="*/ 28 h 96"/>
                <a:gd name="T12" fmla="*/ 135 w 179"/>
                <a:gd name="T13" fmla="*/ 35 h 96"/>
                <a:gd name="T14" fmla="*/ 130 w 179"/>
                <a:gd name="T15" fmla="*/ 38 h 96"/>
                <a:gd name="T16" fmla="*/ 121 w 179"/>
                <a:gd name="T17" fmla="*/ 43 h 96"/>
                <a:gd name="T18" fmla="*/ 106 w 179"/>
                <a:gd name="T19" fmla="*/ 49 h 96"/>
                <a:gd name="T20" fmla="*/ 101 w 179"/>
                <a:gd name="T21" fmla="*/ 53 h 96"/>
                <a:gd name="T22" fmla="*/ 91 w 179"/>
                <a:gd name="T23" fmla="*/ 55 h 96"/>
                <a:gd name="T24" fmla="*/ 97 w 179"/>
                <a:gd name="T25" fmla="*/ 64 h 96"/>
                <a:gd name="T26" fmla="*/ 87 w 179"/>
                <a:gd name="T27" fmla="*/ 71 h 96"/>
                <a:gd name="T28" fmla="*/ 79 w 179"/>
                <a:gd name="T29" fmla="*/ 76 h 96"/>
                <a:gd name="T30" fmla="*/ 66 w 179"/>
                <a:gd name="T31" fmla="*/ 84 h 96"/>
                <a:gd name="T32" fmla="*/ 70 w 179"/>
                <a:gd name="T33" fmla="*/ 92 h 96"/>
                <a:gd name="T34" fmla="*/ 58 w 179"/>
                <a:gd name="T35" fmla="*/ 95 h 96"/>
                <a:gd name="T36" fmla="*/ 36 w 179"/>
                <a:gd name="T37" fmla="*/ 90 h 96"/>
                <a:gd name="T38" fmla="*/ 29 w 179"/>
                <a:gd name="T39" fmla="*/ 92 h 96"/>
                <a:gd name="T40" fmla="*/ 18 w 179"/>
                <a:gd name="T41" fmla="*/ 84 h 96"/>
                <a:gd name="T42" fmla="*/ 29 w 179"/>
                <a:gd name="T43" fmla="*/ 76 h 96"/>
                <a:gd name="T44" fmla="*/ 41 w 179"/>
                <a:gd name="T45" fmla="*/ 76 h 96"/>
                <a:gd name="T46" fmla="*/ 20 w 179"/>
                <a:gd name="T47" fmla="*/ 71 h 96"/>
                <a:gd name="T48" fmla="*/ 32 w 179"/>
                <a:gd name="T49" fmla="*/ 62 h 96"/>
                <a:gd name="T50" fmla="*/ 42 w 179"/>
                <a:gd name="T51" fmla="*/ 62 h 96"/>
                <a:gd name="T52" fmla="*/ 42 w 179"/>
                <a:gd name="T53" fmla="*/ 56 h 96"/>
                <a:gd name="T54" fmla="*/ 39 w 179"/>
                <a:gd name="T55" fmla="*/ 49 h 96"/>
                <a:gd name="T56" fmla="*/ 32 w 179"/>
                <a:gd name="T57" fmla="*/ 46 h 96"/>
                <a:gd name="T58" fmla="*/ 48 w 179"/>
                <a:gd name="T59" fmla="*/ 44 h 96"/>
                <a:gd name="T60" fmla="*/ 54 w 179"/>
                <a:gd name="T61" fmla="*/ 41 h 96"/>
                <a:gd name="T62" fmla="*/ 66 w 179"/>
                <a:gd name="T63" fmla="*/ 33 h 96"/>
                <a:gd name="T64" fmla="*/ 41 w 179"/>
                <a:gd name="T65" fmla="*/ 37 h 96"/>
                <a:gd name="T66" fmla="*/ 23 w 179"/>
                <a:gd name="T67" fmla="*/ 33 h 96"/>
                <a:gd name="T68" fmla="*/ 5 w 179"/>
                <a:gd name="T69" fmla="*/ 28 h 96"/>
                <a:gd name="T70" fmla="*/ 2 w 179"/>
                <a:gd name="T71" fmla="*/ 19 h 96"/>
                <a:gd name="T72" fmla="*/ 32 w 179"/>
                <a:gd name="T73" fmla="*/ 12 h 96"/>
                <a:gd name="T74" fmla="*/ 52 w 179"/>
                <a:gd name="T75" fmla="*/ 7 h 96"/>
                <a:gd name="T76" fmla="*/ 78 w 179"/>
                <a:gd name="T77" fmla="*/ 3 h 96"/>
                <a:gd name="T78" fmla="*/ 103 w 179"/>
                <a:gd name="T79" fmla="*/ 1 h 96"/>
                <a:gd name="T80" fmla="*/ 116 w 179"/>
                <a:gd name="T81" fmla="*/ 1 h 96"/>
                <a:gd name="T82" fmla="*/ 141 w 179"/>
                <a:gd name="T83" fmla="*/ 1 h 96"/>
                <a:gd name="T84" fmla="*/ 167 w 179"/>
                <a:gd name="T85"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96">
                  <a:moveTo>
                    <a:pt x="167" y="3"/>
                  </a:moveTo>
                  <a:cubicBezTo>
                    <a:pt x="164" y="6"/>
                    <a:pt x="167" y="5"/>
                    <a:pt x="167" y="9"/>
                  </a:cubicBezTo>
                  <a:cubicBezTo>
                    <a:pt x="171" y="9"/>
                    <a:pt x="174" y="9"/>
                    <a:pt x="178" y="9"/>
                  </a:cubicBezTo>
                  <a:cubicBezTo>
                    <a:pt x="179" y="11"/>
                    <a:pt x="177" y="12"/>
                    <a:pt x="177" y="15"/>
                  </a:cubicBezTo>
                  <a:cubicBezTo>
                    <a:pt x="176" y="15"/>
                    <a:pt x="173" y="14"/>
                    <a:pt x="173" y="15"/>
                  </a:cubicBezTo>
                  <a:cubicBezTo>
                    <a:pt x="172" y="15"/>
                    <a:pt x="173" y="18"/>
                    <a:pt x="173" y="18"/>
                  </a:cubicBezTo>
                  <a:cubicBezTo>
                    <a:pt x="170" y="19"/>
                    <a:pt x="167" y="19"/>
                    <a:pt x="167" y="18"/>
                  </a:cubicBezTo>
                  <a:cubicBezTo>
                    <a:pt x="165" y="17"/>
                    <a:pt x="166" y="20"/>
                    <a:pt x="165" y="21"/>
                  </a:cubicBezTo>
                  <a:cubicBezTo>
                    <a:pt x="163" y="22"/>
                    <a:pt x="159" y="19"/>
                    <a:pt x="159" y="22"/>
                  </a:cubicBezTo>
                  <a:cubicBezTo>
                    <a:pt x="154" y="22"/>
                    <a:pt x="147" y="20"/>
                    <a:pt x="144" y="25"/>
                  </a:cubicBezTo>
                  <a:cubicBezTo>
                    <a:pt x="146" y="29"/>
                    <a:pt x="152" y="25"/>
                    <a:pt x="153" y="24"/>
                  </a:cubicBezTo>
                  <a:cubicBezTo>
                    <a:pt x="155" y="24"/>
                    <a:pt x="153" y="26"/>
                    <a:pt x="153" y="28"/>
                  </a:cubicBezTo>
                  <a:cubicBezTo>
                    <a:pt x="148" y="28"/>
                    <a:pt x="145" y="30"/>
                    <a:pt x="140" y="31"/>
                  </a:cubicBezTo>
                  <a:cubicBezTo>
                    <a:pt x="138" y="32"/>
                    <a:pt x="136" y="33"/>
                    <a:pt x="135" y="35"/>
                  </a:cubicBezTo>
                  <a:cubicBezTo>
                    <a:pt x="134" y="36"/>
                    <a:pt x="132" y="35"/>
                    <a:pt x="131" y="35"/>
                  </a:cubicBezTo>
                  <a:cubicBezTo>
                    <a:pt x="129" y="36"/>
                    <a:pt x="131" y="38"/>
                    <a:pt x="130" y="38"/>
                  </a:cubicBezTo>
                  <a:cubicBezTo>
                    <a:pt x="128" y="40"/>
                    <a:pt x="125" y="37"/>
                    <a:pt x="125" y="40"/>
                  </a:cubicBezTo>
                  <a:cubicBezTo>
                    <a:pt x="125" y="42"/>
                    <a:pt x="121" y="40"/>
                    <a:pt x="121" y="43"/>
                  </a:cubicBezTo>
                  <a:cubicBezTo>
                    <a:pt x="120" y="46"/>
                    <a:pt x="117" y="44"/>
                    <a:pt x="115" y="46"/>
                  </a:cubicBezTo>
                  <a:cubicBezTo>
                    <a:pt x="113" y="48"/>
                    <a:pt x="109" y="47"/>
                    <a:pt x="106" y="49"/>
                  </a:cubicBezTo>
                  <a:cubicBezTo>
                    <a:pt x="105" y="49"/>
                    <a:pt x="106" y="50"/>
                    <a:pt x="104" y="50"/>
                  </a:cubicBezTo>
                  <a:cubicBezTo>
                    <a:pt x="101" y="51"/>
                    <a:pt x="103" y="52"/>
                    <a:pt x="101" y="53"/>
                  </a:cubicBezTo>
                  <a:cubicBezTo>
                    <a:pt x="101" y="53"/>
                    <a:pt x="100" y="53"/>
                    <a:pt x="100" y="53"/>
                  </a:cubicBezTo>
                  <a:cubicBezTo>
                    <a:pt x="99" y="53"/>
                    <a:pt x="96" y="56"/>
                    <a:pt x="91" y="55"/>
                  </a:cubicBezTo>
                  <a:cubicBezTo>
                    <a:pt x="91" y="57"/>
                    <a:pt x="97" y="58"/>
                    <a:pt x="91" y="58"/>
                  </a:cubicBezTo>
                  <a:cubicBezTo>
                    <a:pt x="92" y="61"/>
                    <a:pt x="98" y="58"/>
                    <a:pt x="97" y="64"/>
                  </a:cubicBezTo>
                  <a:cubicBezTo>
                    <a:pt x="94" y="60"/>
                    <a:pt x="94" y="64"/>
                    <a:pt x="94" y="68"/>
                  </a:cubicBezTo>
                  <a:cubicBezTo>
                    <a:pt x="91" y="64"/>
                    <a:pt x="89" y="69"/>
                    <a:pt x="87" y="71"/>
                  </a:cubicBezTo>
                  <a:cubicBezTo>
                    <a:pt x="84" y="73"/>
                    <a:pt x="80" y="71"/>
                    <a:pt x="78" y="74"/>
                  </a:cubicBezTo>
                  <a:cubicBezTo>
                    <a:pt x="77" y="75"/>
                    <a:pt x="79" y="75"/>
                    <a:pt x="79" y="76"/>
                  </a:cubicBezTo>
                  <a:cubicBezTo>
                    <a:pt x="79" y="77"/>
                    <a:pt x="74" y="78"/>
                    <a:pt x="78" y="78"/>
                  </a:cubicBezTo>
                  <a:cubicBezTo>
                    <a:pt x="76" y="83"/>
                    <a:pt x="67" y="80"/>
                    <a:pt x="66" y="84"/>
                  </a:cubicBezTo>
                  <a:cubicBezTo>
                    <a:pt x="68" y="87"/>
                    <a:pt x="72" y="88"/>
                    <a:pt x="78" y="87"/>
                  </a:cubicBezTo>
                  <a:cubicBezTo>
                    <a:pt x="79" y="92"/>
                    <a:pt x="70" y="88"/>
                    <a:pt x="70" y="92"/>
                  </a:cubicBezTo>
                  <a:cubicBezTo>
                    <a:pt x="70" y="94"/>
                    <a:pt x="69" y="92"/>
                    <a:pt x="67" y="92"/>
                  </a:cubicBezTo>
                  <a:cubicBezTo>
                    <a:pt x="64" y="92"/>
                    <a:pt x="62" y="96"/>
                    <a:pt x="58" y="95"/>
                  </a:cubicBezTo>
                  <a:cubicBezTo>
                    <a:pt x="57" y="93"/>
                    <a:pt x="55" y="93"/>
                    <a:pt x="55" y="90"/>
                  </a:cubicBezTo>
                  <a:cubicBezTo>
                    <a:pt x="48" y="89"/>
                    <a:pt x="43" y="92"/>
                    <a:pt x="36" y="90"/>
                  </a:cubicBezTo>
                  <a:cubicBezTo>
                    <a:pt x="36" y="90"/>
                    <a:pt x="34" y="89"/>
                    <a:pt x="35" y="89"/>
                  </a:cubicBezTo>
                  <a:cubicBezTo>
                    <a:pt x="32" y="89"/>
                    <a:pt x="31" y="91"/>
                    <a:pt x="29" y="92"/>
                  </a:cubicBezTo>
                  <a:cubicBezTo>
                    <a:pt x="22" y="93"/>
                    <a:pt x="16" y="90"/>
                    <a:pt x="8" y="89"/>
                  </a:cubicBezTo>
                  <a:cubicBezTo>
                    <a:pt x="11" y="86"/>
                    <a:pt x="13" y="84"/>
                    <a:pt x="18" y="84"/>
                  </a:cubicBezTo>
                  <a:cubicBezTo>
                    <a:pt x="21" y="84"/>
                    <a:pt x="19" y="78"/>
                    <a:pt x="21" y="77"/>
                  </a:cubicBezTo>
                  <a:cubicBezTo>
                    <a:pt x="26" y="78"/>
                    <a:pt x="25" y="75"/>
                    <a:pt x="29" y="76"/>
                  </a:cubicBezTo>
                  <a:cubicBezTo>
                    <a:pt x="29" y="81"/>
                    <a:pt x="34" y="80"/>
                    <a:pt x="39" y="80"/>
                  </a:cubicBezTo>
                  <a:cubicBezTo>
                    <a:pt x="42" y="79"/>
                    <a:pt x="37" y="78"/>
                    <a:pt x="41" y="76"/>
                  </a:cubicBezTo>
                  <a:cubicBezTo>
                    <a:pt x="40" y="72"/>
                    <a:pt x="32" y="76"/>
                    <a:pt x="35" y="70"/>
                  </a:cubicBezTo>
                  <a:cubicBezTo>
                    <a:pt x="29" y="71"/>
                    <a:pt x="26" y="73"/>
                    <a:pt x="20" y="71"/>
                  </a:cubicBezTo>
                  <a:cubicBezTo>
                    <a:pt x="21" y="68"/>
                    <a:pt x="24" y="67"/>
                    <a:pt x="27" y="67"/>
                  </a:cubicBezTo>
                  <a:cubicBezTo>
                    <a:pt x="29" y="65"/>
                    <a:pt x="30" y="64"/>
                    <a:pt x="32" y="62"/>
                  </a:cubicBezTo>
                  <a:cubicBezTo>
                    <a:pt x="33" y="62"/>
                    <a:pt x="34" y="62"/>
                    <a:pt x="35" y="61"/>
                  </a:cubicBezTo>
                  <a:cubicBezTo>
                    <a:pt x="38" y="60"/>
                    <a:pt x="40" y="61"/>
                    <a:pt x="42" y="62"/>
                  </a:cubicBezTo>
                  <a:cubicBezTo>
                    <a:pt x="44" y="61"/>
                    <a:pt x="46" y="60"/>
                    <a:pt x="47" y="58"/>
                  </a:cubicBezTo>
                  <a:cubicBezTo>
                    <a:pt x="47" y="55"/>
                    <a:pt x="43" y="57"/>
                    <a:pt x="42" y="56"/>
                  </a:cubicBezTo>
                  <a:cubicBezTo>
                    <a:pt x="42" y="56"/>
                    <a:pt x="41" y="52"/>
                    <a:pt x="41" y="52"/>
                  </a:cubicBezTo>
                  <a:cubicBezTo>
                    <a:pt x="40" y="51"/>
                    <a:pt x="39" y="50"/>
                    <a:pt x="39" y="49"/>
                  </a:cubicBezTo>
                  <a:cubicBezTo>
                    <a:pt x="38" y="50"/>
                    <a:pt x="37" y="50"/>
                    <a:pt x="35" y="50"/>
                  </a:cubicBezTo>
                  <a:cubicBezTo>
                    <a:pt x="35" y="47"/>
                    <a:pt x="34" y="46"/>
                    <a:pt x="32" y="46"/>
                  </a:cubicBezTo>
                  <a:cubicBezTo>
                    <a:pt x="33" y="43"/>
                    <a:pt x="34" y="41"/>
                    <a:pt x="39" y="41"/>
                  </a:cubicBezTo>
                  <a:cubicBezTo>
                    <a:pt x="43" y="41"/>
                    <a:pt x="42" y="46"/>
                    <a:pt x="48" y="44"/>
                  </a:cubicBezTo>
                  <a:cubicBezTo>
                    <a:pt x="48" y="46"/>
                    <a:pt x="48" y="47"/>
                    <a:pt x="49" y="47"/>
                  </a:cubicBezTo>
                  <a:cubicBezTo>
                    <a:pt x="54" y="49"/>
                    <a:pt x="52" y="43"/>
                    <a:pt x="54" y="41"/>
                  </a:cubicBezTo>
                  <a:cubicBezTo>
                    <a:pt x="61" y="40"/>
                    <a:pt x="68" y="38"/>
                    <a:pt x="72" y="33"/>
                  </a:cubicBezTo>
                  <a:cubicBezTo>
                    <a:pt x="71" y="29"/>
                    <a:pt x="69" y="35"/>
                    <a:pt x="66" y="33"/>
                  </a:cubicBezTo>
                  <a:cubicBezTo>
                    <a:pt x="64" y="34"/>
                    <a:pt x="60" y="34"/>
                    <a:pt x="58" y="37"/>
                  </a:cubicBezTo>
                  <a:cubicBezTo>
                    <a:pt x="54" y="36"/>
                    <a:pt x="47" y="37"/>
                    <a:pt x="41" y="37"/>
                  </a:cubicBezTo>
                  <a:cubicBezTo>
                    <a:pt x="37" y="37"/>
                    <a:pt x="35" y="34"/>
                    <a:pt x="30" y="37"/>
                  </a:cubicBezTo>
                  <a:cubicBezTo>
                    <a:pt x="29" y="32"/>
                    <a:pt x="25" y="38"/>
                    <a:pt x="23" y="33"/>
                  </a:cubicBezTo>
                  <a:cubicBezTo>
                    <a:pt x="20" y="35"/>
                    <a:pt x="17" y="31"/>
                    <a:pt x="11" y="33"/>
                  </a:cubicBezTo>
                  <a:cubicBezTo>
                    <a:pt x="12" y="28"/>
                    <a:pt x="6" y="30"/>
                    <a:pt x="5" y="28"/>
                  </a:cubicBezTo>
                  <a:cubicBezTo>
                    <a:pt x="4" y="24"/>
                    <a:pt x="8" y="25"/>
                    <a:pt x="9" y="24"/>
                  </a:cubicBezTo>
                  <a:cubicBezTo>
                    <a:pt x="10" y="19"/>
                    <a:pt x="0" y="25"/>
                    <a:pt x="2" y="19"/>
                  </a:cubicBezTo>
                  <a:cubicBezTo>
                    <a:pt x="9" y="17"/>
                    <a:pt x="20" y="16"/>
                    <a:pt x="30" y="15"/>
                  </a:cubicBezTo>
                  <a:cubicBezTo>
                    <a:pt x="32" y="15"/>
                    <a:pt x="31" y="13"/>
                    <a:pt x="32" y="12"/>
                  </a:cubicBezTo>
                  <a:cubicBezTo>
                    <a:pt x="39" y="13"/>
                    <a:pt x="45" y="10"/>
                    <a:pt x="49" y="12"/>
                  </a:cubicBezTo>
                  <a:cubicBezTo>
                    <a:pt x="51" y="11"/>
                    <a:pt x="52" y="9"/>
                    <a:pt x="52" y="7"/>
                  </a:cubicBezTo>
                  <a:cubicBezTo>
                    <a:pt x="61" y="7"/>
                    <a:pt x="69" y="4"/>
                    <a:pt x="76" y="6"/>
                  </a:cubicBezTo>
                  <a:cubicBezTo>
                    <a:pt x="78" y="6"/>
                    <a:pt x="77" y="4"/>
                    <a:pt x="78" y="3"/>
                  </a:cubicBezTo>
                  <a:cubicBezTo>
                    <a:pt x="84" y="3"/>
                    <a:pt x="92" y="2"/>
                    <a:pt x="95" y="4"/>
                  </a:cubicBezTo>
                  <a:cubicBezTo>
                    <a:pt x="96" y="2"/>
                    <a:pt x="102" y="4"/>
                    <a:pt x="103" y="1"/>
                  </a:cubicBezTo>
                  <a:cubicBezTo>
                    <a:pt x="107" y="3"/>
                    <a:pt x="112" y="3"/>
                    <a:pt x="118" y="3"/>
                  </a:cubicBezTo>
                  <a:cubicBezTo>
                    <a:pt x="118" y="2"/>
                    <a:pt x="117" y="1"/>
                    <a:pt x="116" y="1"/>
                  </a:cubicBezTo>
                  <a:cubicBezTo>
                    <a:pt x="116" y="0"/>
                    <a:pt x="118" y="1"/>
                    <a:pt x="118" y="1"/>
                  </a:cubicBezTo>
                  <a:cubicBezTo>
                    <a:pt x="124" y="2"/>
                    <a:pt x="135" y="0"/>
                    <a:pt x="141" y="1"/>
                  </a:cubicBezTo>
                  <a:cubicBezTo>
                    <a:pt x="142" y="1"/>
                    <a:pt x="141" y="4"/>
                    <a:pt x="141" y="4"/>
                  </a:cubicBezTo>
                  <a:cubicBezTo>
                    <a:pt x="153" y="5"/>
                    <a:pt x="154" y="2"/>
                    <a:pt x="167"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81" name="Freeform 84">
              <a:extLst>
                <a:ext uri="{FF2B5EF4-FFF2-40B4-BE49-F238E27FC236}">
                  <a16:creationId xmlns:a16="http://schemas.microsoft.com/office/drawing/2014/main" id="{BA71A6AD-03BE-4568-94FC-C6F631A5BAAF}"/>
                </a:ext>
              </a:extLst>
            </p:cNvPr>
            <p:cNvSpPr>
              <a:spLocks/>
            </p:cNvSpPr>
            <p:nvPr/>
          </p:nvSpPr>
          <p:spPr bwMode="auto">
            <a:xfrm>
              <a:off x="2247305" y="1244006"/>
              <a:ext cx="139679" cy="51947"/>
            </a:xfrm>
            <a:custGeom>
              <a:avLst/>
              <a:gdLst>
                <a:gd name="T0" fmla="*/ 13 w 51"/>
                <a:gd name="T1" fmla="*/ 2 h 19"/>
                <a:gd name="T2" fmla="*/ 13 w 51"/>
                <a:gd name="T3" fmla="*/ 4 h 19"/>
                <a:gd name="T4" fmla="*/ 17 w 51"/>
                <a:gd name="T5" fmla="*/ 8 h 19"/>
                <a:gd name="T6" fmla="*/ 22 w 51"/>
                <a:gd name="T7" fmla="*/ 5 h 19"/>
                <a:gd name="T8" fmla="*/ 29 w 51"/>
                <a:gd name="T9" fmla="*/ 8 h 19"/>
                <a:gd name="T10" fmla="*/ 43 w 51"/>
                <a:gd name="T11" fmla="*/ 5 h 19"/>
                <a:gd name="T12" fmla="*/ 48 w 51"/>
                <a:gd name="T13" fmla="*/ 8 h 19"/>
                <a:gd name="T14" fmla="*/ 46 w 51"/>
                <a:gd name="T15" fmla="*/ 14 h 19"/>
                <a:gd name="T16" fmla="*/ 32 w 51"/>
                <a:gd name="T17" fmla="*/ 16 h 19"/>
                <a:gd name="T18" fmla="*/ 23 w 51"/>
                <a:gd name="T19" fmla="*/ 19 h 19"/>
                <a:gd name="T20" fmla="*/ 8 w 51"/>
                <a:gd name="T21" fmla="*/ 8 h 19"/>
                <a:gd name="T22" fmla="*/ 1 w 51"/>
                <a:gd name="T23" fmla="*/ 7 h 19"/>
                <a:gd name="T24" fmla="*/ 13 w 51"/>
                <a:gd name="T25"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9">
                  <a:moveTo>
                    <a:pt x="13" y="2"/>
                  </a:moveTo>
                  <a:cubicBezTo>
                    <a:pt x="15" y="3"/>
                    <a:pt x="14" y="4"/>
                    <a:pt x="13" y="4"/>
                  </a:cubicBezTo>
                  <a:cubicBezTo>
                    <a:pt x="12" y="7"/>
                    <a:pt x="20" y="3"/>
                    <a:pt x="17" y="8"/>
                  </a:cubicBezTo>
                  <a:cubicBezTo>
                    <a:pt x="21" y="9"/>
                    <a:pt x="19" y="6"/>
                    <a:pt x="22" y="5"/>
                  </a:cubicBezTo>
                  <a:cubicBezTo>
                    <a:pt x="25" y="8"/>
                    <a:pt x="29" y="2"/>
                    <a:pt x="29" y="8"/>
                  </a:cubicBezTo>
                  <a:cubicBezTo>
                    <a:pt x="33" y="7"/>
                    <a:pt x="38" y="7"/>
                    <a:pt x="43" y="5"/>
                  </a:cubicBezTo>
                  <a:cubicBezTo>
                    <a:pt x="42" y="9"/>
                    <a:pt x="50" y="4"/>
                    <a:pt x="48" y="8"/>
                  </a:cubicBezTo>
                  <a:cubicBezTo>
                    <a:pt x="51" y="13"/>
                    <a:pt x="39" y="11"/>
                    <a:pt x="46" y="14"/>
                  </a:cubicBezTo>
                  <a:cubicBezTo>
                    <a:pt x="44" y="18"/>
                    <a:pt x="36" y="15"/>
                    <a:pt x="32" y="16"/>
                  </a:cubicBezTo>
                  <a:cubicBezTo>
                    <a:pt x="29" y="16"/>
                    <a:pt x="26" y="18"/>
                    <a:pt x="23" y="19"/>
                  </a:cubicBezTo>
                  <a:cubicBezTo>
                    <a:pt x="17" y="16"/>
                    <a:pt x="12" y="14"/>
                    <a:pt x="8" y="8"/>
                  </a:cubicBezTo>
                  <a:cubicBezTo>
                    <a:pt x="6" y="8"/>
                    <a:pt x="1" y="10"/>
                    <a:pt x="1" y="7"/>
                  </a:cubicBezTo>
                  <a:cubicBezTo>
                    <a:pt x="0" y="0"/>
                    <a:pt x="12" y="7"/>
                    <a:pt x="13"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82" name="Freeform 85">
              <a:extLst>
                <a:ext uri="{FF2B5EF4-FFF2-40B4-BE49-F238E27FC236}">
                  <a16:creationId xmlns:a16="http://schemas.microsoft.com/office/drawing/2014/main" id="{E6D38F3D-C59F-4252-B61A-2880D3523B34}"/>
                </a:ext>
              </a:extLst>
            </p:cNvPr>
            <p:cNvSpPr>
              <a:spLocks/>
            </p:cNvSpPr>
            <p:nvPr/>
          </p:nvSpPr>
          <p:spPr bwMode="auto">
            <a:xfrm>
              <a:off x="6099681" y="1315577"/>
              <a:ext cx="62336" cy="16161"/>
            </a:xfrm>
            <a:custGeom>
              <a:avLst/>
              <a:gdLst>
                <a:gd name="T0" fmla="*/ 22 w 23"/>
                <a:gd name="T1" fmla="*/ 0 h 6"/>
                <a:gd name="T2" fmla="*/ 13 w 23"/>
                <a:gd name="T3" fmla="*/ 5 h 6"/>
                <a:gd name="T4" fmla="*/ 10 w 23"/>
                <a:gd name="T5" fmla="*/ 6 h 6"/>
                <a:gd name="T6" fmla="*/ 4 w 23"/>
                <a:gd name="T7" fmla="*/ 6 h 6"/>
                <a:gd name="T8" fmla="*/ 7 w 23"/>
                <a:gd name="T9" fmla="*/ 2 h 6"/>
                <a:gd name="T10" fmla="*/ 22 w 23"/>
                <a:gd name="T11" fmla="*/ 0 h 6"/>
              </a:gdLst>
              <a:ahLst/>
              <a:cxnLst>
                <a:cxn ang="0">
                  <a:pos x="T0" y="T1"/>
                </a:cxn>
                <a:cxn ang="0">
                  <a:pos x="T2" y="T3"/>
                </a:cxn>
                <a:cxn ang="0">
                  <a:pos x="T4" y="T5"/>
                </a:cxn>
                <a:cxn ang="0">
                  <a:pos x="T6" y="T7"/>
                </a:cxn>
                <a:cxn ang="0">
                  <a:pos x="T8" y="T9"/>
                </a:cxn>
                <a:cxn ang="0">
                  <a:pos x="T10" y="T11"/>
                </a:cxn>
              </a:cxnLst>
              <a:rect l="0" t="0" r="r" b="b"/>
              <a:pathLst>
                <a:path w="23" h="6">
                  <a:moveTo>
                    <a:pt x="22" y="0"/>
                  </a:moveTo>
                  <a:cubicBezTo>
                    <a:pt x="23" y="5"/>
                    <a:pt x="17" y="4"/>
                    <a:pt x="13" y="5"/>
                  </a:cubicBezTo>
                  <a:cubicBezTo>
                    <a:pt x="12" y="5"/>
                    <a:pt x="12" y="6"/>
                    <a:pt x="10" y="6"/>
                  </a:cubicBezTo>
                  <a:cubicBezTo>
                    <a:pt x="8" y="6"/>
                    <a:pt x="5" y="4"/>
                    <a:pt x="4" y="6"/>
                  </a:cubicBezTo>
                  <a:cubicBezTo>
                    <a:pt x="0" y="6"/>
                    <a:pt x="7" y="1"/>
                    <a:pt x="7" y="2"/>
                  </a:cubicBezTo>
                  <a:cubicBezTo>
                    <a:pt x="10" y="5"/>
                    <a:pt x="17" y="0"/>
                    <a:pt x="2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83" name="Freeform 86">
              <a:extLst>
                <a:ext uri="{FF2B5EF4-FFF2-40B4-BE49-F238E27FC236}">
                  <a16:creationId xmlns:a16="http://schemas.microsoft.com/office/drawing/2014/main" id="{D182A9E5-EBA0-4E87-9DD3-6420BA4B83A8}"/>
                </a:ext>
              </a:extLst>
            </p:cNvPr>
            <p:cNvSpPr>
              <a:spLocks/>
            </p:cNvSpPr>
            <p:nvPr/>
          </p:nvSpPr>
          <p:spPr bwMode="auto">
            <a:xfrm>
              <a:off x="6353643" y="1315577"/>
              <a:ext cx="60027" cy="38095"/>
            </a:xfrm>
            <a:custGeom>
              <a:avLst/>
              <a:gdLst>
                <a:gd name="T0" fmla="*/ 10 w 22"/>
                <a:gd name="T1" fmla="*/ 0 h 14"/>
                <a:gd name="T2" fmla="*/ 8 w 22"/>
                <a:gd name="T3" fmla="*/ 2 h 14"/>
                <a:gd name="T4" fmla="*/ 15 w 22"/>
                <a:gd name="T5" fmla="*/ 6 h 14"/>
                <a:gd name="T6" fmla="*/ 18 w 22"/>
                <a:gd name="T7" fmla="*/ 5 h 14"/>
                <a:gd name="T8" fmla="*/ 9 w 22"/>
                <a:gd name="T9" fmla="*/ 14 h 14"/>
                <a:gd name="T10" fmla="*/ 0 w 22"/>
                <a:gd name="T11" fmla="*/ 3 h 14"/>
                <a:gd name="T12" fmla="*/ 10 w 2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2" h="14">
                  <a:moveTo>
                    <a:pt x="10" y="0"/>
                  </a:moveTo>
                  <a:cubicBezTo>
                    <a:pt x="10" y="2"/>
                    <a:pt x="9" y="1"/>
                    <a:pt x="8" y="2"/>
                  </a:cubicBezTo>
                  <a:cubicBezTo>
                    <a:pt x="7" y="6"/>
                    <a:pt x="17" y="0"/>
                    <a:pt x="15" y="6"/>
                  </a:cubicBezTo>
                  <a:cubicBezTo>
                    <a:pt x="17" y="6"/>
                    <a:pt x="18" y="6"/>
                    <a:pt x="18" y="5"/>
                  </a:cubicBezTo>
                  <a:cubicBezTo>
                    <a:pt x="22" y="9"/>
                    <a:pt x="10" y="10"/>
                    <a:pt x="9" y="14"/>
                  </a:cubicBezTo>
                  <a:cubicBezTo>
                    <a:pt x="5" y="11"/>
                    <a:pt x="6" y="4"/>
                    <a:pt x="0" y="3"/>
                  </a:cubicBezTo>
                  <a:cubicBezTo>
                    <a:pt x="2" y="0"/>
                    <a:pt x="8" y="2"/>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84" name="Freeform 87">
              <a:extLst>
                <a:ext uri="{FF2B5EF4-FFF2-40B4-BE49-F238E27FC236}">
                  <a16:creationId xmlns:a16="http://schemas.microsoft.com/office/drawing/2014/main" id="{70DCFAE4-96B7-4D61-B5A4-B72203D98AFF}"/>
                </a:ext>
              </a:extLst>
            </p:cNvPr>
            <p:cNvSpPr>
              <a:spLocks noEditPoints="1"/>
            </p:cNvSpPr>
            <p:nvPr/>
          </p:nvSpPr>
          <p:spPr bwMode="auto">
            <a:xfrm>
              <a:off x="1648185" y="1355980"/>
              <a:ext cx="3415790" cy="2241791"/>
            </a:xfrm>
            <a:custGeom>
              <a:avLst/>
              <a:gdLst>
                <a:gd name="T0" fmla="*/ 744 w 1253"/>
                <a:gd name="T1" fmla="*/ 58 h 822"/>
                <a:gd name="T2" fmla="*/ 879 w 1253"/>
                <a:gd name="T3" fmla="*/ 58 h 822"/>
                <a:gd name="T4" fmla="*/ 992 w 1253"/>
                <a:gd name="T5" fmla="*/ 68 h 822"/>
                <a:gd name="T6" fmla="*/ 1138 w 1253"/>
                <a:gd name="T7" fmla="*/ 92 h 822"/>
                <a:gd name="T8" fmla="*/ 1253 w 1253"/>
                <a:gd name="T9" fmla="*/ 129 h 822"/>
                <a:gd name="T10" fmla="*/ 1180 w 1253"/>
                <a:gd name="T11" fmla="*/ 147 h 822"/>
                <a:gd name="T12" fmla="*/ 1087 w 1253"/>
                <a:gd name="T13" fmla="*/ 218 h 822"/>
                <a:gd name="T14" fmla="*/ 1050 w 1253"/>
                <a:gd name="T15" fmla="*/ 240 h 822"/>
                <a:gd name="T16" fmla="*/ 1098 w 1253"/>
                <a:gd name="T17" fmla="*/ 166 h 822"/>
                <a:gd name="T18" fmla="*/ 992 w 1253"/>
                <a:gd name="T19" fmla="*/ 197 h 822"/>
                <a:gd name="T20" fmla="*/ 958 w 1253"/>
                <a:gd name="T21" fmla="*/ 249 h 822"/>
                <a:gd name="T22" fmla="*/ 898 w 1253"/>
                <a:gd name="T23" fmla="*/ 330 h 822"/>
                <a:gd name="T24" fmla="*/ 860 w 1253"/>
                <a:gd name="T25" fmla="*/ 350 h 822"/>
                <a:gd name="T26" fmla="*/ 844 w 1253"/>
                <a:gd name="T27" fmla="*/ 369 h 822"/>
                <a:gd name="T28" fmla="*/ 790 w 1253"/>
                <a:gd name="T29" fmla="*/ 467 h 822"/>
                <a:gd name="T30" fmla="*/ 761 w 1253"/>
                <a:gd name="T31" fmla="*/ 536 h 822"/>
                <a:gd name="T32" fmla="*/ 712 w 1253"/>
                <a:gd name="T33" fmla="*/ 545 h 822"/>
                <a:gd name="T34" fmla="*/ 701 w 1253"/>
                <a:gd name="T35" fmla="*/ 548 h 822"/>
                <a:gd name="T36" fmla="*/ 675 w 1253"/>
                <a:gd name="T37" fmla="*/ 479 h 822"/>
                <a:gd name="T38" fmla="*/ 590 w 1253"/>
                <a:gd name="T39" fmla="*/ 523 h 822"/>
                <a:gd name="T40" fmla="*/ 529 w 1253"/>
                <a:gd name="T41" fmla="*/ 461 h 822"/>
                <a:gd name="T42" fmla="*/ 417 w 1253"/>
                <a:gd name="T43" fmla="*/ 443 h 822"/>
                <a:gd name="T44" fmla="*/ 443 w 1253"/>
                <a:gd name="T45" fmla="*/ 491 h 822"/>
                <a:gd name="T46" fmla="*/ 360 w 1253"/>
                <a:gd name="T47" fmla="*/ 495 h 822"/>
                <a:gd name="T48" fmla="*/ 311 w 1253"/>
                <a:gd name="T49" fmla="*/ 434 h 822"/>
                <a:gd name="T50" fmla="*/ 350 w 1253"/>
                <a:gd name="T51" fmla="*/ 514 h 822"/>
                <a:gd name="T52" fmla="*/ 374 w 1253"/>
                <a:gd name="T53" fmla="*/ 596 h 822"/>
                <a:gd name="T54" fmla="*/ 328 w 1253"/>
                <a:gd name="T55" fmla="*/ 714 h 822"/>
                <a:gd name="T56" fmla="*/ 280 w 1253"/>
                <a:gd name="T57" fmla="*/ 806 h 822"/>
                <a:gd name="T58" fmla="*/ 188 w 1253"/>
                <a:gd name="T59" fmla="*/ 735 h 822"/>
                <a:gd name="T60" fmla="*/ 178 w 1253"/>
                <a:gd name="T61" fmla="*/ 627 h 822"/>
                <a:gd name="T62" fmla="*/ 37 w 1253"/>
                <a:gd name="T63" fmla="*/ 559 h 822"/>
                <a:gd name="T64" fmla="*/ 5 w 1253"/>
                <a:gd name="T65" fmla="*/ 468 h 822"/>
                <a:gd name="T66" fmla="*/ 129 w 1253"/>
                <a:gd name="T67" fmla="*/ 370 h 822"/>
                <a:gd name="T68" fmla="*/ 209 w 1253"/>
                <a:gd name="T69" fmla="*/ 408 h 822"/>
                <a:gd name="T70" fmla="*/ 301 w 1253"/>
                <a:gd name="T71" fmla="*/ 408 h 822"/>
                <a:gd name="T72" fmla="*/ 246 w 1253"/>
                <a:gd name="T73" fmla="*/ 347 h 822"/>
                <a:gd name="T74" fmla="*/ 203 w 1253"/>
                <a:gd name="T75" fmla="*/ 320 h 822"/>
                <a:gd name="T76" fmla="*/ 206 w 1253"/>
                <a:gd name="T77" fmla="*/ 344 h 822"/>
                <a:gd name="T78" fmla="*/ 126 w 1253"/>
                <a:gd name="T79" fmla="*/ 325 h 822"/>
                <a:gd name="T80" fmla="*/ 92 w 1253"/>
                <a:gd name="T81" fmla="*/ 323 h 822"/>
                <a:gd name="T82" fmla="*/ 126 w 1253"/>
                <a:gd name="T83" fmla="*/ 262 h 822"/>
                <a:gd name="T84" fmla="*/ 171 w 1253"/>
                <a:gd name="T85" fmla="*/ 233 h 822"/>
                <a:gd name="T86" fmla="*/ 252 w 1253"/>
                <a:gd name="T87" fmla="*/ 197 h 822"/>
                <a:gd name="T88" fmla="*/ 249 w 1253"/>
                <a:gd name="T89" fmla="*/ 157 h 822"/>
                <a:gd name="T90" fmla="*/ 221 w 1253"/>
                <a:gd name="T91" fmla="*/ 190 h 822"/>
                <a:gd name="T92" fmla="*/ 145 w 1253"/>
                <a:gd name="T93" fmla="*/ 200 h 822"/>
                <a:gd name="T94" fmla="*/ 181 w 1253"/>
                <a:gd name="T95" fmla="*/ 133 h 822"/>
                <a:gd name="T96" fmla="*/ 282 w 1253"/>
                <a:gd name="T97" fmla="*/ 84 h 822"/>
                <a:gd name="T98" fmla="*/ 316 w 1253"/>
                <a:gd name="T99" fmla="*/ 123 h 822"/>
                <a:gd name="T100" fmla="*/ 374 w 1253"/>
                <a:gd name="T101" fmla="*/ 107 h 822"/>
                <a:gd name="T102" fmla="*/ 474 w 1253"/>
                <a:gd name="T103" fmla="*/ 101 h 822"/>
                <a:gd name="T104" fmla="*/ 525 w 1253"/>
                <a:gd name="T105" fmla="*/ 67 h 822"/>
                <a:gd name="T106" fmla="*/ 560 w 1253"/>
                <a:gd name="T107" fmla="*/ 104 h 822"/>
                <a:gd name="T108" fmla="*/ 584 w 1253"/>
                <a:gd name="T109" fmla="*/ 65 h 822"/>
                <a:gd name="T110" fmla="*/ 707 w 1253"/>
                <a:gd name="T111" fmla="*/ 15 h 822"/>
                <a:gd name="T112" fmla="*/ 297 w 1253"/>
                <a:gd name="T113" fmla="*/ 298 h 822"/>
                <a:gd name="T114" fmla="*/ 357 w 1253"/>
                <a:gd name="T115" fmla="*/ 338 h 822"/>
                <a:gd name="T116" fmla="*/ 423 w 1253"/>
                <a:gd name="T117" fmla="*/ 328 h 822"/>
                <a:gd name="T118" fmla="*/ 402 w 1253"/>
                <a:gd name="T119" fmla="*/ 359 h 822"/>
                <a:gd name="T120" fmla="*/ 298 w 1253"/>
                <a:gd name="T121" fmla="*/ 606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3" h="822">
                  <a:moveTo>
                    <a:pt x="755" y="9"/>
                  </a:moveTo>
                  <a:cubicBezTo>
                    <a:pt x="755" y="11"/>
                    <a:pt x="757" y="10"/>
                    <a:pt x="759" y="10"/>
                  </a:cubicBezTo>
                  <a:cubicBezTo>
                    <a:pt x="759" y="12"/>
                    <a:pt x="756" y="12"/>
                    <a:pt x="755" y="12"/>
                  </a:cubicBezTo>
                  <a:cubicBezTo>
                    <a:pt x="761" y="18"/>
                    <a:pt x="767" y="9"/>
                    <a:pt x="778" y="12"/>
                  </a:cubicBezTo>
                  <a:cubicBezTo>
                    <a:pt x="781" y="15"/>
                    <a:pt x="785" y="18"/>
                    <a:pt x="790" y="19"/>
                  </a:cubicBezTo>
                  <a:cubicBezTo>
                    <a:pt x="791" y="21"/>
                    <a:pt x="790" y="23"/>
                    <a:pt x="790" y="25"/>
                  </a:cubicBezTo>
                  <a:cubicBezTo>
                    <a:pt x="791" y="27"/>
                    <a:pt x="794" y="27"/>
                    <a:pt x="793" y="30"/>
                  </a:cubicBezTo>
                  <a:cubicBezTo>
                    <a:pt x="790" y="29"/>
                    <a:pt x="790" y="32"/>
                    <a:pt x="790" y="34"/>
                  </a:cubicBezTo>
                  <a:cubicBezTo>
                    <a:pt x="789" y="33"/>
                    <a:pt x="787" y="32"/>
                    <a:pt x="784" y="33"/>
                  </a:cubicBezTo>
                  <a:cubicBezTo>
                    <a:pt x="782" y="33"/>
                    <a:pt x="784" y="35"/>
                    <a:pt x="783" y="36"/>
                  </a:cubicBezTo>
                  <a:cubicBezTo>
                    <a:pt x="782" y="36"/>
                    <a:pt x="781" y="34"/>
                    <a:pt x="780" y="34"/>
                  </a:cubicBezTo>
                  <a:cubicBezTo>
                    <a:pt x="779" y="34"/>
                    <a:pt x="775" y="37"/>
                    <a:pt x="771" y="36"/>
                  </a:cubicBezTo>
                  <a:cubicBezTo>
                    <a:pt x="769" y="35"/>
                    <a:pt x="770" y="38"/>
                    <a:pt x="769" y="39"/>
                  </a:cubicBezTo>
                  <a:cubicBezTo>
                    <a:pt x="769" y="39"/>
                    <a:pt x="767" y="38"/>
                    <a:pt x="766" y="39"/>
                  </a:cubicBezTo>
                  <a:cubicBezTo>
                    <a:pt x="766" y="40"/>
                    <a:pt x="769" y="41"/>
                    <a:pt x="766" y="44"/>
                  </a:cubicBezTo>
                  <a:cubicBezTo>
                    <a:pt x="766" y="42"/>
                    <a:pt x="758" y="45"/>
                    <a:pt x="762" y="46"/>
                  </a:cubicBezTo>
                  <a:cubicBezTo>
                    <a:pt x="759" y="49"/>
                    <a:pt x="754" y="47"/>
                    <a:pt x="750" y="49"/>
                  </a:cubicBezTo>
                  <a:cubicBezTo>
                    <a:pt x="748" y="50"/>
                    <a:pt x="746" y="54"/>
                    <a:pt x="743" y="53"/>
                  </a:cubicBezTo>
                  <a:cubicBezTo>
                    <a:pt x="743" y="55"/>
                    <a:pt x="743" y="58"/>
                    <a:pt x="741" y="58"/>
                  </a:cubicBezTo>
                  <a:cubicBezTo>
                    <a:pt x="742" y="60"/>
                    <a:pt x="743" y="58"/>
                    <a:pt x="744" y="58"/>
                  </a:cubicBezTo>
                  <a:cubicBezTo>
                    <a:pt x="749" y="58"/>
                    <a:pt x="750" y="55"/>
                    <a:pt x="753" y="53"/>
                  </a:cubicBezTo>
                  <a:cubicBezTo>
                    <a:pt x="755" y="53"/>
                    <a:pt x="756" y="55"/>
                    <a:pt x="758" y="55"/>
                  </a:cubicBezTo>
                  <a:cubicBezTo>
                    <a:pt x="759" y="55"/>
                    <a:pt x="759" y="52"/>
                    <a:pt x="761" y="52"/>
                  </a:cubicBezTo>
                  <a:cubicBezTo>
                    <a:pt x="764" y="50"/>
                    <a:pt x="767" y="52"/>
                    <a:pt x="771" y="50"/>
                  </a:cubicBezTo>
                  <a:cubicBezTo>
                    <a:pt x="773" y="50"/>
                    <a:pt x="770" y="48"/>
                    <a:pt x="772" y="47"/>
                  </a:cubicBezTo>
                  <a:cubicBezTo>
                    <a:pt x="773" y="47"/>
                    <a:pt x="775" y="48"/>
                    <a:pt x="775" y="47"/>
                  </a:cubicBezTo>
                  <a:cubicBezTo>
                    <a:pt x="776" y="47"/>
                    <a:pt x="777" y="44"/>
                    <a:pt x="777" y="44"/>
                  </a:cubicBezTo>
                  <a:cubicBezTo>
                    <a:pt x="777" y="44"/>
                    <a:pt x="781" y="46"/>
                    <a:pt x="783" y="46"/>
                  </a:cubicBezTo>
                  <a:cubicBezTo>
                    <a:pt x="786" y="46"/>
                    <a:pt x="786" y="45"/>
                    <a:pt x="790" y="44"/>
                  </a:cubicBezTo>
                  <a:cubicBezTo>
                    <a:pt x="790" y="46"/>
                    <a:pt x="790" y="47"/>
                    <a:pt x="790" y="49"/>
                  </a:cubicBezTo>
                  <a:cubicBezTo>
                    <a:pt x="792" y="47"/>
                    <a:pt x="793" y="48"/>
                    <a:pt x="793" y="50"/>
                  </a:cubicBezTo>
                  <a:cubicBezTo>
                    <a:pt x="801" y="49"/>
                    <a:pt x="814" y="51"/>
                    <a:pt x="826" y="50"/>
                  </a:cubicBezTo>
                  <a:cubicBezTo>
                    <a:pt x="825" y="57"/>
                    <a:pt x="836" y="52"/>
                    <a:pt x="835" y="59"/>
                  </a:cubicBezTo>
                  <a:cubicBezTo>
                    <a:pt x="836" y="57"/>
                    <a:pt x="838" y="59"/>
                    <a:pt x="841" y="59"/>
                  </a:cubicBezTo>
                  <a:cubicBezTo>
                    <a:pt x="845" y="59"/>
                    <a:pt x="851" y="58"/>
                    <a:pt x="852" y="59"/>
                  </a:cubicBezTo>
                  <a:cubicBezTo>
                    <a:pt x="855" y="59"/>
                    <a:pt x="853" y="53"/>
                    <a:pt x="855" y="52"/>
                  </a:cubicBezTo>
                  <a:cubicBezTo>
                    <a:pt x="860" y="53"/>
                    <a:pt x="865" y="52"/>
                    <a:pt x="870" y="53"/>
                  </a:cubicBezTo>
                  <a:cubicBezTo>
                    <a:pt x="870" y="53"/>
                    <a:pt x="870" y="55"/>
                    <a:pt x="870" y="55"/>
                  </a:cubicBezTo>
                  <a:cubicBezTo>
                    <a:pt x="873" y="55"/>
                    <a:pt x="875" y="54"/>
                    <a:pt x="878" y="55"/>
                  </a:cubicBezTo>
                  <a:cubicBezTo>
                    <a:pt x="878" y="55"/>
                    <a:pt x="879" y="57"/>
                    <a:pt x="879" y="58"/>
                  </a:cubicBezTo>
                  <a:cubicBezTo>
                    <a:pt x="881" y="59"/>
                    <a:pt x="885" y="57"/>
                    <a:pt x="887" y="59"/>
                  </a:cubicBezTo>
                  <a:cubicBezTo>
                    <a:pt x="886" y="62"/>
                    <a:pt x="886" y="66"/>
                    <a:pt x="882" y="65"/>
                  </a:cubicBezTo>
                  <a:cubicBezTo>
                    <a:pt x="882" y="68"/>
                    <a:pt x="885" y="69"/>
                    <a:pt x="888" y="68"/>
                  </a:cubicBezTo>
                  <a:cubicBezTo>
                    <a:pt x="887" y="77"/>
                    <a:pt x="894" y="77"/>
                    <a:pt x="897" y="81"/>
                  </a:cubicBezTo>
                  <a:cubicBezTo>
                    <a:pt x="900" y="80"/>
                    <a:pt x="902" y="79"/>
                    <a:pt x="904" y="77"/>
                  </a:cubicBezTo>
                  <a:cubicBezTo>
                    <a:pt x="905" y="76"/>
                    <a:pt x="905" y="73"/>
                    <a:pt x="906" y="73"/>
                  </a:cubicBezTo>
                  <a:cubicBezTo>
                    <a:pt x="907" y="72"/>
                    <a:pt x="909" y="73"/>
                    <a:pt x="909" y="71"/>
                  </a:cubicBezTo>
                  <a:cubicBezTo>
                    <a:pt x="913" y="70"/>
                    <a:pt x="912" y="74"/>
                    <a:pt x="913" y="76"/>
                  </a:cubicBezTo>
                  <a:cubicBezTo>
                    <a:pt x="917" y="76"/>
                    <a:pt x="920" y="76"/>
                    <a:pt x="924" y="76"/>
                  </a:cubicBezTo>
                  <a:cubicBezTo>
                    <a:pt x="925" y="74"/>
                    <a:pt x="929" y="75"/>
                    <a:pt x="928" y="71"/>
                  </a:cubicBezTo>
                  <a:cubicBezTo>
                    <a:pt x="933" y="73"/>
                    <a:pt x="944" y="68"/>
                    <a:pt x="944" y="74"/>
                  </a:cubicBezTo>
                  <a:cubicBezTo>
                    <a:pt x="949" y="74"/>
                    <a:pt x="947" y="69"/>
                    <a:pt x="953" y="71"/>
                  </a:cubicBezTo>
                  <a:cubicBezTo>
                    <a:pt x="953" y="70"/>
                    <a:pt x="951" y="70"/>
                    <a:pt x="950" y="70"/>
                  </a:cubicBezTo>
                  <a:cubicBezTo>
                    <a:pt x="952" y="68"/>
                    <a:pt x="951" y="66"/>
                    <a:pt x="953" y="65"/>
                  </a:cubicBezTo>
                  <a:cubicBezTo>
                    <a:pt x="957" y="65"/>
                    <a:pt x="956" y="60"/>
                    <a:pt x="962" y="62"/>
                  </a:cubicBezTo>
                  <a:cubicBezTo>
                    <a:pt x="964" y="62"/>
                    <a:pt x="962" y="60"/>
                    <a:pt x="962" y="61"/>
                  </a:cubicBezTo>
                  <a:cubicBezTo>
                    <a:pt x="965" y="57"/>
                    <a:pt x="969" y="60"/>
                    <a:pt x="974" y="59"/>
                  </a:cubicBezTo>
                  <a:cubicBezTo>
                    <a:pt x="973" y="67"/>
                    <a:pt x="982" y="57"/>
                    <a:pt x="980" y="64"/>
                  </a:cubicBezTo>
                  <a:cubicBezTo>
                    <a:pt x="987" y="64"/>
                    <a:pt x="991" y="63"/>
                    <a:pt x="996" y="62"/>
                  </a:cubicBezTo>
                  <a:cubicBezTo>
                    <a:pt x="997" y="66"/>
                    <a:pt x="990" y="63"/>
                    <a:pt x="992" y="68"/>
                  </a:cubicBezTo>
                  <a:cubicBezTo>
                    <a:pt x="993" y="71"/>
                    <a:pt x="998" y="70"/>
                    <a:pt x="1001" y="70"/>
                  </a:cubicBezTo>
                  <a:cubicBezTo>
                    <a:pt x="1006" y="70"/>
                    <a:pt x="1011" y="70"/>
                    <a:pt x="1015" y="68"/>
                  </a:cubicBezTo>
                  <a:cubicBezTo>
                    <a:pt x="1017" y="74"/>
                    <a:pt x="1024" y="74"/>
                    <a:pt x="1026" y="79"/>
                  </a:cubicBezTo>
                  <a:cubicBezTo>
                    <a:pt x="1029" y="77"/>
                    <a:pt x="1030" y="80"/>
                    <a:pt x="1033" y="80"/>
                  </a:cubicBezTo>
                  <a:cubicBezTo>
                    <a:pt x="1042" y="81"/>
                    <a:pt x="1053" y="79"/>
                    <a:pt x="1061" y="80"/>
                  </a:cubicBezTo>
                  <a:cubicBezTo>
                    <a:pt x="1065" y="81"/>
                    <a:pt x="1068" y="85"/>
                    <a:pt x="1072" y="83"/>
                  </a:cubicBezTo>
                  <a:cubicBezTo>
                    <a:pt x="1071" y="86"/>
                    <a:pt x="1073" y="86"/>
                    <a:pt x="1075" y="86"/>
                  </a:cubicBezTo>
                  <a:cubicBezTo>
                    <a:pt x="1075" y="88"/>
                    <a:pt x="1075" y="90"/>
                    <a:pt x="1075" y="92"/>
                  </a:cubicBezTo>
                  <a:cubicBezTo>
                    <a:pt x="1074" y="95"/>
                    <a:pt x="1080" y="92"/>
                    <a:pt x="1081" y="93"/>
                  </a:cubicBezTo>
                  <a:cubicBezTo>
                    <a:pt x="1082" y="95"/>
                    <a:pt x="1081" y="93"/>
                    <a:pt x="1084" y="93"/>
                  </a:cubicBezTo>
                  <a:cubicBezTo>
                    <a:pt x="1084" y="93"/>
                    <a:pt x="1084" y="95"/>
                    <a:pt x="1085" y="95"/>
                  </a:cubicBezTo>
                  <a:cubicBezTo>
                    <a:pt x="1087" y="95"/>
                    <a:pt x="1103" y="97"/>
                    <a:pt x="1104" y="95"/>
                  </a:cubicBezTo>
                  <a:cubicBezTo>
                    <a:pt x="1104" y="95"/>
                    <a:pt x="1104" y="93"/>
                    <a:pt x="1104" y="93"/>
                  </a:cubicBezTo>
                  <a:cubicBezTo>
                    <a:pt x="1106" y="93"/>
                    <a:pt x="1108" y="95"/>
                    <a:pt x="1109" y="95"/>
                  </a:cubicBezTo>
                  <a:cubicBezTo>
                    <a:pt x="1110" y="94"/>
                    <a:pt x="1113" y="92"/>
                    <a:pt x="1113" y="95"/>
                  </a:cubicBezTo>
                  <a:cubicBezTo>
                    <a:pt x="1116" y="92"/>
                    <a:pt x="1121" y="91"/>
                    <a:pt x="1125" y="90"/>
                  </a:cubicBezTo>
                  <a:cubicBezTo>
                    <a:pt x="1124" y="95"/>
                    <a:pt x="1126" y="97"/>
                    <a:pt x="1127" y="101"/>
                  </a:cubicBezTo>
                  <a:cubicBezTo>
                    <a:pt x="1133" y="101"/>
                    <a:pt x="1135" y="103"/>
                    <a:pt x="1140" y="101"/>
                  </a:cubicBezTo>
                  <a:cubicBezTo>
                    <a:pt x="1140" y="98"/>
                    <a:pt x="1139" y="98"/>
                    <a:pt x="1137" y="98"/>
                  </a:cubicBezTo>
                  <a:cubicBezTo>
                    <a:pt x="1138" y="96"/>
                    <a:pt x="1139" y="94"/>
                    <a:pt x="1138" y="92"/>
                  </a:cubicBezTo>
                  <a:cubicBezTo>
                    <a:pt x="1142" y="89"/>
                    <a:pt x="1151" y="90"/>
                    <a:pt x="1153" y="93"/>
                  </a:cubicBezTo>
                  <a:cubicBezTo>
                    <a:pt x="1160" y="94"/>
                    <a:pt x="1166" y="93"/>
                    <a:pt x="1173" y="93"/>
                  </a:cubicBezTo>
                  <a:cubicBezTo>
                    <a:pt x="1175" y="94"/>
                    <a:pt x="1179" y="97"/>
                    <a:pt x="1180" y="93"/>
                  </a:cubicBezTo>
                  <a:cubicBezTo>
                    <a:pt x="1183" y="95"/>
                    <a:pt x="1183" y="97"/>
                    <a:pt x="1187" y="98"/>
                  </a:cubicBezTo>
                  <a:cubicBezTo>
                    <a:pt x="1189" y="98"/>
                    <a:pt x="1190" y="101"/>
                    <a:pt x="1190" y="101"/>
                  </a:cubicBezTo>
                  <a:cubicBezTo>
                    <a:pt x="1191" y="101"/>
                    <a:pt x="1192" y="100"/>
                    <a:pt x="1192" y="99"/>
                  </a:cubicBezTo>
                  <a:cubicBezTo>
                    <a:pt x="1194" y="100"/>
                    <a:pt x="1192" y="101"/>
                    <a:pt x="1193" y="102"/>
                  </a:cubicBezTo>
                  <a:cubicBezTo>
                    <a:pt x="1194" y="103"/>
                    <a:pt x="1196" y="102"/>
                    <a:pt x="1196" y="102"/>
                  </a:cubicBezTo>
                  <a:cubicBezTo>
                    <a:pt x="1197" y="103"/>
                    <a:pt x="1200" y="104"/>
                    <a:pt x="1204" y="105"/>
                  </a:cubicBezTo>
                  <a:cubicBezTo>
                    <a:pt x="1206" y="106"/>
                    <a:pt x="1210" y="107"/>
                    <a:pt x="1213" y="108"/>
                  </a:cubicBezTo>
                  <a:cubicBezTo>
                    <a:pt x="1213" y="108"/>
                    <a:pt x="1214" y="111"/>
                    <a:pt x="1214" y="111"/>
                  </a:cubicBezTo>
                  <a:cubicBezTo>
                    <a:pt x="1215" y="111"/>
                    <a:pt x="1216" y="111"/>
                    <a:pt x="1217" y="111"/>
                  </a:cubicBezTo>
                  <a:cubicBezTo>
                    <a:pt x="1218" y="112"/>
                    <a:pt x="1217" y="114"/>
                    <a:pt x="1217" y="114"/>
                  </a:cubicBezTo>
                  <a:cubicBezTo>
                    <a:pt x="1217" y="115"/>
                    <a:pt x="1220" y="114"/>
                    <a:pt x="1220" y="114"/>
                  </a:cubicBezTo>
                  <a:cubicBezTo>
                    <a:pt x="1221" y="116"/>
                    <a:pt x="1218" y="121"/>
                    <a:pt x="1224" y="119"/>
                  </a:cubicBezTo>
                  <a:cubicBezTo>
                    <a:pt x="1224" y="122"/>
                    <a:pt x="1224" y="125"/>
                    <a:pt x="1224" y="129"/>
                  </a:cubicBezTo>
                  <a:cubicBezTo>
                    <a:pt x="1230" y="129"/>
                    <a:pt x="1234" y="127"/>
                    <a:pt x="1235" y="123"/>
                  </a:cubicBezTo>
                  <a:cubicBezTo>
                    <a:pt x="1239" y="125"/>
                    <a:pt x="1244" y="124"/>
                    <a:pt x="1248" y="126"/>
                  </a:cubicBezTo>
                  <a:cubicBezTo>
                    <a:pt x="1249" y="126"/>
                    <a:pt x="1248" y="129"/>
                    <a:pt x="1248" y="129"/>
                  </a:cubicBezTo>
                  <a:cubicBezTo>
                    <a:pt x="1249" y="130"/>
                    <a:pt x="1252" y="128"/>
                    <a:pt x="1253" y="129"/>
                  </a:cubicBezTo>
                  <a:cubicBezTo>
                    <a:pt x="1252" y="130"/>
                    <a:pt x="1249" y="130"/>
                    <a:pt x="1250" y="133"/>
                  </a:cubicBezTo>
                  <a:cubicBezTo>
                    <a:pt x="1247" y="134"/>
                    <a:pt x="1247" y="132"/>
                    <a:pt x="1245" y="132"/>
                  </a:cubicBezTo>
                  <a:cubicBezTo>
                    <a:pt x="1244" y="133"/>
                    <a:pt x="1244" y="135"/>
                    <a:pt x="1241" y="135"/>
                  </a:cubicBezTo>
                  <a:cubicBezTo>
                    <a:pt x="1241" y="137"/>
                    <a:pt x="1245" y="136"/>
                    <a:pt x="1244" y="141"/>
                  </a:cubicBezTo>
                  <a:cubicBezTo>
                    <a:pt x="1238" y="136"/>
                    <a:pt x="1243" y="143"/>
                    <a:pt x="1239" y="144"/>
                  </a:cubicBezTo>
                  <a:cubicBezTo>
                    <a:pt x="1238" y="144"/>
                    <a:pt x="1237" y="145"/>
                    <a:pt x="1236" y="147"/>
                  </a:cubicBezTo>
                  <a:cubicBezTo>
                    <a:pt x="1234" y="146"/>
                    <a:pt x="1233" y="146"/>
                    <a:pt x="1232" y="145"/>
                  </a:cubicBezTo>
                  <a:cubicBezTo>
                    <a:pt x="1231" y="145"/>
                    <a:pt x="1230" y="143"/>
                    <a:pt x="1229" y="142"/>
                  </a:cubicBezTo>
                  <a:cubicBezTo>
                    <a:pt x="1227" y="141"/>
                    <a:pt x="1225" y="142"/>
                    <a:pt x="1223" y="141"/>
                  </a:cubicBezTo>
                  <a:cubicBezTo>
                    <a:pt x="1222" y="140"/>
                    <a:pt x="1221" y="138"/>
                    <a:pt x="1220" y="138"/>
                  </a:cubicBezTo>
                  <a:cubicBezTo>
                    <a:pt x="1218" y="137"/>
                    <a:pt x="1216" y="138"/>
                    <a:pt x="1214" y="138"/>
                  </a:cubicBezTo>
                  <a:cubicBezTo>
                    <a:pt x="1214" y="138"/>
                    <a:pt x="1214" y="136"/>
                    <a:pt x="1213" y="136"/>
                  </a:cubicBezTo>
                  <a:cubicBezTo>
                    <a:pt x="1211" y="136"/>
                    <a:pt x="1209" y="131"/>
                    <a:pt x="1207" y="135"/>
                  </a:cubicBezTo>
                  <a:cubicBezTo>
                    <a:pt x="1205" y="135"/>
                    <a:pt x="1205" y="132"/>
                    <a:pt x="1205" y="130"/>
                  </a:cubicBezTo>
                  <a:cubicBezTo>
                    <a:pt x="1202" y="130"/>
                    <a:pt x="1199" y="130"/>
                    <a:pt x="1196" y="130"/>
                  </a:cubicBezTo>
                  <a:cubicBezTo>
                    <a:pt x="1193" y="131"/>
                    <a:pt x="1196" y="134"/>
                    <a:pt x="1196" y="133"/>
                  </a:cubicBezTo>
                  <a:cubicBezTo>
                    <a:pt x="1196" y="135"/>
                    <a:pt x="1193" y="136"/>
                    <a:pt x="1193" y="139"/>
                  </a:cubicBezTo>
                  <a:cubicBezTo>
                    <a:pt x="1187" y="139"/>
                    <a:pt x="1186" y="144"/>
                    <a:pt x="1178" y="142"/>
                  </a:cubicBezTo>
                  <a:cubicBezTo>
                    <a:pt x="1177" y="143"/>
                    <a:pt x="1177" y="146"/>
                    <a:pt x="1174" y="145"/>
                  </a:cubicBezTo>
                  <a:cubicBezTo>
                    <a:pt x="1175" y="147"/>
                    <a:pt x="1178" y="146"/>
                    <a:pt x="1180" y="147"/>
                  </a:cubicBezTo>
                  <a:cubicBezTo>
                    <a:pt x="1182" y="147"/>
                    <a:pt x="1182" y="149"/>
                    <a:pt x="1184" y="150"/>
                  </a:cubicBezTo>
                  <a:cubicBezTo>
                    <a:pt x="1183" y="154"/>
                    <a:pt x="1183" y="153"/>
                    <a:pt x="1186" y="156"/>
                  </a:cubicBezTo>
                  <a:cubicBezTo>
                    <a:pt x="1187" y="159"/>
                    <a:pt x="1191" y="159"/>
                    <a:pt x="1193" y="162"/>
                  </a:cubicBezTo>
                  <a:cubicBezTo>
                    <a:pt x="1193" y="162"/>
                    <a:pt x="1189" y="166"/>
                    <a:pt x="1189" y="166"/>
                  </a:cubicBezTo>
                  <a:cubicBezTo>
                    <a:pt x="1185" y="167"/>
                    <a:pt x="1185" y="163"/>
                    <a:pt x="1183" y="163"/>
                  </a:cubicBezTo>
                  <a:cubicBezTo>
                    <a:pt x="1183" y="163"/>
                    <a:pt x="1185" y="166"/>
                    <a:pt x="1183" y="166"/>
                  </a:cubicBezTo>
                  <a:cubicBezTo>
                    <a:pt x="1179" y="166"/>
                    <a:pt x="1171" y="166"/>
                    <a:pt x="1167" y="167"/>
                  </a:cubicBezTo>
                  <a:cubicBezTo>
                    <a:pt x="1164" y="168"/>
                    <a:pt x="1159" y="170"/>
                    <a:pt x="1159" y="173"/>
                  </a:cubicBezTo>
                  <a:cubicBezTo>
                    <a:pt x="1153" y="172"/>
                    <a:pt x="1152" y="177"/>
                    <a:pt x="1147" y="178"/>
                  </a:cubicBezTo>
                  <a:cubicBezTo>
                    <a:pt x="1146" y="179"/>
                    <a:pt x="1146" y="180"/>
                    <a:pt x="1144" y="181"/>
                  </a:cubicBezTo>
                  <a:cubicBezTo>
                    <a:pt x="1143" y="182"/>
                    <a:pt x="1141" y="184"/>
                    <a:pt x="1140" y="184"/>
                  </a:cubicBezTo>
                  <a:cubicBezTo>
                    <a:pt x="1139" y="184"/>
                    <a:pt x="1137" y="185"/>
                    <a:pt x="1137" y="187"/>
                  </a:cubicBezTo>
                  <a:cubicBezTo>
                    <a:pt x="1132" y="186"/>
                    <a:pt x="1124" y="189"/>
                    <a:pt x="1122" y="185"/>
                  </a:cubicBezTo>
                  <a:cubicBezTo>
                    <a:pt x="1121" y="187"/>
                    <a:pt x="1117" y="186"/>
                    <a:pt x="1118" y="190"/>
                  </a:cubicBezTo>
                  <a:cubicBezTo>
                    <a:pt x="1109" y="190"/>
                    <a:pt x="1108" y="190"/>
                    <a:pt x="1100" y="190"/>
                  </a:cubicBezTo>
                  <a:cubicBezTo>
                    <a:pt x="1099" y="190"/>
                    <a:pt x="1098" y="191"/>
                    <a:pt x="1097" y="191"/>
                  </a:cubicBezTo>
                  <a:cubicBezTo>
                    <a:pt x="1096" y="192"/>
                    <a:pt x="1093" y="193"/>
                    <a:pt x="1093" y="196"/>
                  </a:cubicBezTo>
                  <a:cubicBezTo>
                    <a:pt x="1092" y="200"/>
                    <a:pt x="1086" y="198"/>
                    <a:pt x="1087" y="205"/>
                  </a:cubicBezTo>
                  <a:cubicBezTo>
                    <a:pt x="1086" y="209"/>
                    <a:pt x="1090" y="209"/>
                    <a:pt x="1093" y="210"/>
                  </a:cubicBezTo>
                  <a:cubicBezTo>
                    <a:pt x="1092" y="214"/>
                    <a:pt x="1091" y="218"/>
                    <a:pt x="1087" y="218"/>
                  </a:cubicBezTo>
                  <a:cubicBezTo>
                    <a:pt x="1087" y="221"/>
                    <a:pt x="1086" y="222"/>
                    <a:pt x="1084" y="222"/>
                  </a:cubicBezTo>
                  <a:cubicBezTo>
                    <a:pt x="1084" y="224"/>
                    <a:pt x="1084" y="226"/>
                    <a:pt x="1084" y="228"/>
                  </a:cubicBezTo>
                  <a:cubicBezTo>
                    <a:pt x="1084" y="231"/>
                    <a:pt x="1086" y="227"/>
                    <a:pt x="1087" y="230"/>
                  </a:cubicBezTo>
                  <a:cubicBezTo>
                    <a:pt x="1088" y="233"/>
                    <a:pt x="1084" y="232"/>
                    <a:pt x="1084" y="233"/>
                  </a:cubicBezTo>
                  <a:cubicBezTo>
                    <a:pt x="1083" y="233"/>
                    <a:pt x="1083" y="237"/>
                    <a:pt x="1082" y="237"/>
                  </a:cubicBezTo>
                  <a:cubicBezTo>
                    <a:pt x="1081" y="238"/>
                    <a:pt x="1076" y="237"/>
                    <a:pt x="1075" y="239"/>
                  </a:cubicBezTo>
                  <a:cubicBezTo>
                    <a:pt x="1074" y="240"/>
                    <a:pt x="1076" y="244"/>
                    <a:pt x="1075" y="245"/>
                  </a:cubicBezTo>
                  <a:cubicBezTo>
                    <a:pt x="1073" y="245"/>
                    <a:pt x="1074" y="242"/>
                    <a:pt x="1073" y="242"/>
                  </a:cubicBezTo>
                  <a:cubicBezTo>
                    <a:pt x="1072" y="241"/>
                    <a:pt x="1069" y="243"/>
                    <a:pt x="1072" y="249"/>
                  </a:cubicBezTo>
                  <a:cubicBezTo>
                    <a:pt x="1069" y="248"/>
                    <a:pt x="1070" y="251"/>
                    <a:pt x="1069" y="252"/>
                  </a:cubicBezTo>
                  <a:cubicBezTo>
                    <a:pt x="1068" y="252"/>
                    <a:pt x="1066" y="251"/>
                    <a:pt x="1066" y="252"/>
                  </a:cubicBezTo>
                  <a:cubicBezTo>
                    <a:pt x="1065" y="253"/>
                    <a:pt x="1066" y="256"/>
                    <a:pt x="1063" y="255"/>
                  </a:cubicBezTo>
                  <a:cubicBezTo>
                    <a:pt x="1063" y="258"/>
                    <a:pt x="1061" y="258"/>
                    <a:pt x="1061" y="261"/>
                  </a:cubicBezTo>
                  <a:cubicBezTo>
                    <a:pt x="1059" y="261"/>
                    <a:pt x="1056" y="260"/>
                    <a:pt x="1055" y="262"/>
                  </a:cubicBezTo>
                  <a:cubicBezTo>
                    <a:pt x="1053" y="262"/>
                    <a:pt x="1056" y="260"/>
                    <a:pt x="1055" y="258"/>
                  </a:cubicBezTo>
                  <a:cubicBezTo>
                    <a:pt x="1056" y="258"/>
                    <a:pt x="1054" y="257"/>
                    <a:pt x="1054" y="256"/>
                  </a:cubicBezTo>
                  <a:cubicBezTo>
                    <a:pt x="1054" y="255"/>
                    <a:pt x="1054" y="254"/>
                    <a:pt x="1054" y="253"/>
                  </a:cubicBezTo>
                  <a:cubicBezTo>
                    <a:pt x="1053" y="253"/>
                    <a:pt x="1052" y="251"/>
                    <a:pt x="1051" y="250"/>
                  </a:cubicBezTo>
                  <a:cubicBezTo>
                    <a:pt x="1050" y="250"/>
                    <a:pt x="1050" y="249"/>
                    <a:pt x="1048" y="249"/>
                  </a:cubicBezTo>
                  <a:cubicBezTo>
                    <a:pt x="1050" y="247"/>
                    <a:pt x="1050" y="243"/>
                    <a:pt x="1050" y="240"/>
                  </a:cubicBezTo>
                  <a:cubicBezTo>
                    <a:pt x="1049" y="238"/>
                    <a:pt x="1048" y="238"/>
                    <a:pt x="1048" y="236"/>
                  </a:cubicBezTo>
                  <a:cubicBezTo>
                    <a:pt x="1047" y="230"/>
                    <a:pt x="1049" y="224"/>
                    <a:pt x="1048" y="219"/>
                  </a:cubicBezTo>
                  <a:cubicBezTo>
                    <a:pt x="1053" y="224"/>
                    <a:pt x="1049" y="217"/>
                    <a:pt x="1051" y="213"/>
                  </a:cubicBezTo>
                  <a:cubicBezTo>
                    <a:pt x="1051" y="213"/>
                    <a:pt x="1053" y="218"/>
                    <a:pt x="1054" y="215"/>
                  </a:cubicBezTo>
                  <a:cubicBezTo>
                    <a:pt x="1054" y="214"/>
                    <a:pt x="1054" y="213"/>
                    <a:pt x="1054" y="212"/>
                  </a:cubicBezTo>
                  <a:cubicBezTo>
                    <a:pt x="1055" y="210"/>
                    <a:pt x="1061" y="206"/>
                    <a:pt x="1063" y="205"/>
                  </a:cubicBezTo>
                  <a:cubicBezTo>
                    <a:pt x="1063" y="204"/>
                    <a:pt x="1065" y="204"/>
                    <a:pt x="1064" y="203"/>
                  </a:cubicBezTo>
                  <a:cubicBezTo>
                    <a:pt x="1062" y="201"/>
                    <a:pt x="1065" y="202"/>
                    <a:pt x="1067" y="202"/>
                  </a:cubicBezTo>
                  <a:cubicBezTo>
                    <a:pt x="1070" y="200"/>
                    <a:pt x="1071" y="198"/>
                    <a:pt x="1070" y="194"/>
                  </a:cubicBezTo>
                  <a:cubicBezTo>
                    <a:pt x="1071" y="194"/>
                    <a:pt x="1076" y="192"/>
                    <a:pt x="1075" y="191"/>
                  </a:cubicBezTo>
                  <a:cubicBezTo>
                    <a:pt x="1075" y="191"/>
                    <a:pt x="1073" y="191"/>
                    <a:pt x="1073" y="191"/>
                  </a:cubicBezTo>
                  <a:cubicBezTo>
                    <a:pt x="1073" y="191"/>
                    <a:pt x="1075" y="188"/>
                    <a:pt x="1075" y="188"/>
                  </a:cubicBezTo>
                  <a:cubicBezTo>
                    <a:pt x="1076" y="188"/>
                    <a:pt x="1078" y="192"/>
                    <a:pt x="1078" y="185"/>
                  </a:cubicBezTo>
                  <a:cubicBezTo>
                    <a:pt x="1080" y="185"/>
                    <a:pt x="1083" y="185"/>
                    <a:pt x="1085" y="184"/>
                  </a:cubicBezTo>
                  <a:cubicBezTo>
                    <a:pt x="1086" y="183"/>
                    <a:pt x="1086" y="181"/>
                    <a:pt x="1087" y="181"/>
                  </a:cubicBezTo>
                  <a:cubicBezTo>
                    <a:pt x="1087" y="180"/>
                    <a:pt x="1089" y="181"/>
                    <a:pt x="1090" y="181"/>
                  </a:cubicBezTo>
                  <a:cubicBezTo>
                    <a:pt x="1090" y="180"/>
                    <a:pt x="1092" y="179"/>
                    <a:pt x="1093" y="178"/>
                  </a:cubicBezTo>
                  <a:cubicBezTo>
                    <a:pt x="1093" y="177"/>
                    <a:pt x="1094" y="178"/>
                    <a:pt x="1094" y="176"/>
                  </a:cubicBezTo>
                  <a:cubicBezTo>
                    <a:pt x="1094" y="175"/>
                    <a:pt x="1096" y="170"/>
                    <a:pt x="1098" y="173"/>
                  </a:cubicBezTo>
                  <a:cubicBezTo>
                    <a:pt x="1098" y="171"/>
                    <a:pt x="1098" y="168"/>
                    <a:pt x="1098" y="166"/>
                  </a:cubicBezTo>
                  <a:cubicBezTo>
                    <a:pt x="1095" y="165"/>
                    <a:pt x="1093" y="166"/>
                    <a:pt x="1091" y="167"/>
                  </a:cubicBezTo>
                  <a:cubicBezTo>
                    <a:pt x="1090" y="169"/>
                    <a:pt x="1089" y="169"/>
                    <a:pt x="1088" y="170"/>
                  </a:cubicBezTo>
                  <a:cubicBezTo>
                    <a:pt x="1087" y="171"/>
                    <a:pt x="1087" y="170"/>
                    <a:pt x="1087" y="172"/>
                  </a:cubicBezTo>
                  <a:cubicBezTo>
                    <a:pt x="1086" y="175"/>
                    <a:pt x="1081" y="174"/>
                    <a:pt x="1081" y="178"/>
                  </a:cubicBezTo>
                  <a:cubicBezTo>
                    <a:pt x="1078" y="177"/>
                    <a:pt x="1076" y="178"/>
                    <a:pt x="1076" y="181"/>
                  </a:cubicBezTo>
                  <a:cubicBezTo>
                    <a:pt x="1074" y="181"/>
                    <a:pt x="1075" y="178"/>
                    <a:pt x="1075" y="178"/>
                  </a:cubicBezTo>
                  <a:cubicBezTo>
                    <a:pt x="1074" y="178"/>
                    <a:pt x="1072" y="178"/>
                    <a:pt x="1072" y="178"/>
                  </a:cubicBezTo>
                  <a:cubicBezTo>
                    <a:pt x="1071" y="177"/>
                    <a:pt x="1072" y="175"/>
                    <a:pt x="1072" y="173"/>
                  </a:cubicBezTo>
                  <a:cubicBezTo>
                    <a:pt x="1066" y="174"/>
                    <a:pt x="1061" y="172"/>
                    <a:pt x="1057" y="173"/>
                  </a:cubicBezTo>
                  <a:cubicBezTo>
                    <a:pt x="1055" y="174"/>
                    <a:pt x="1057" y="176"/>
                    <a:pt x="1055" y="176"/>
                  </a:cubicBezTo>
                  <a:cubicBezTo>
                    <a:pt x="1053" y="178"/>
                    <a:pt x="1051" y="177"/>
                    <a:pt x="1050" y="178"/>
                  </a:cubicBezTo>
                  <a:cubicBezTo>
                    <a:pt x="1047" y="179"/>
                    <a:pt x="1047" y="180"/>
                    <a:pt x="1045" y="182"/>
                  </a:cubicBezTo>
                  <a:cubicBezTo>
                    <a:pt x="1044" y="184"/>
                    <a:pt x="1043" y="185"/>
                    <a:pt x="1041" y="185"/>
                  </a:cubicBezTo>
                  <a:cubicBezTo>
                    <a:pt x="1039" y="189"/>
                    <a:pt x="1043" y="189"/>
                    <a:pt x="1042" y="193"/>
                  </a:cubicBezTo>
                  <a:cubicBezTo>
                    <a:pt x="1040" y="193"/>
                    <a:pt x="1039" y="195"/>
                    <a:pt x="1039" y="197"/>
                  </a:cubicBezTo>
                  <a:cubicBezTo>
                    <a:pt x="1033" y="196"/>
                    <a:pt x="1032" y="199"/>
                    <a:pt x="1026" y="199"/>
                  </a:cubicBezTo>
                  <a:cubicBezTo>
                    <a:pt x="1024" y="197"/>
                    <a:pt x="1025" y="196"/>
                    <a:pt x="1026" y="194"/>
                  </a:cubicBezTo>
                  <a:cubicBezTo>
                    <a:pt x="1023" y="195"/>
                    <a:pt x="1023" y="193"/>
                    <a:pt x="1023" y="191"/>
                  </a:cubicBezTo>
                  <a:cubicBezTo>
                    <a:pt x="1021" y="191"/>
                    <a:pt x="1017" y="192"/>
                    <a:pt x="1017" y="190"/>
                  </a:cubicBezTo>
                  <a:cubicBezTo>
                    <a:pt x="1010" y="194"/>
                    <a:pt x="1001" y="196"/>
                    <a:pt x="992" y="197"/>
                  </a:cubicBezTo>
                  <a:cubicBezTo>
                    <a:pt x="991" y="195"/>
                    <a:pt x="987" y="196"/>
                    <a:pt x="989" y="191"/>
                  </a:cubicBezTo>
                  <a:cubicBezTo>
                    <a:pt x="987" y="191"/>
                    <a:pt x="985" y="191"/>
                    <a:pt x="983" y="191"/>
                  </a:cubicBezTo>
                  <a:cubicBezTo>
                    <a:pt x="977" y="193"/>
                    <a:pt x="972" y="194"/>
                    <a:pt x="967" y="197"/>
                  </a:cubicBezTo>
                  <a:cubicBezTo>
                    <a:pt x="963" y="199"/>
                    <a:pt x="959" y="203"/>
                    <a:pt x="955" y="205"/>
                  </a:cubicBezTo>
                  <a:cubicBezTo>
                    <a:pt x="955" y="207"/>
                    <a:pt x="954" y="209"/>
                    <a:pt x="952" y="209"/>
                  </a:cubicBezTo>
                  <a:cubicBezTo>
                    <a:pt x="953" y="213"/>
                    <a:pt x="950" y="213"/>
                    <a:pt x="950" y="216"/>
                  </a:cubicBezTo>
                  <a:cubicBezTo>
                    <a:pt x="947" y="214"/>
                    <a:pt x="944" y="222"/>
                    <a:pt x="943" y="221"/>
                  </a:cubicBezTo>
                  <a:cubicBezTo>
                    <a:pt x="940" y="218"/>
                    <a:pt x="942" y="222"/>
                    <a:pt x="938" y="222"/>
                  </a:cubicBezTo>
                  <a:cubicBezTo>
                    <a:pt x="936" y="222"/>
                    <a:pt x="936" y="223"/>
                    <a:pt x="935" y="225"/>
                  </a:cubicBezTo>
                  <a:cubicBezTo>
                    <a:pt x="928" y="223"/>
                    <a:pt x="931" y="230"/>
                    <a:pt x="925" y="230"/>
                  </a:cubicBezTo>
                  <a:cubicBezTo>
                    <a:pt x="926" y="231"/>
                    <a:pt x="930" y="237"/>
                    <a:pt x="931" y="234"/>
                  </a:cubicBezTo>
                  <a:cubicBezTo>
                    <a:pt x="933" y="235"/>
                    <a:pt x="932" y="238"/>
                    <a:pt x="932" y="240"/>
                  </a:cubicBezTo>
                  <a:cubicBezTo>
                    <a:pt x="935" y="239"/>
                    <a:pt x="937" y="242"/>
                    <a:pt x="937" y="242"/>
                  </a:cubicBezTo>
                  <a:cubicBezTo>
                    <a:pt x="938" y="242"/>
                    <a:pt x="940" y="239"/>
                    <a:pt x="943" y="240"/>
                  </a:cubicBezTo>
                  <a:cubicBezTo>
                    <a:pt x="943" y="240"/>
                    <a:pt x="945" y="241"/>
                    <a:pt x="944" y="242"/>
                  </a:cubicBezTo>
                  <a:cubicBezTo>
                    <a:pt x="946" y="241"/>
                    <a:pt x="948" y="237"/>
                    <a:pt x="949" y="240"/>
                  </a:cubicBezTo>
                  <a:cubicBezTo>
                    <a:pt x="950" y="240"/>
                    <a:pt x="950" y="238"/>
                    <a:pt x="950" y="237"/>
                  </a:cubicBezTo>
                  <a:cubicBezTo>
                    <a:pt x="953" y="238"/>
                    <a:pt x="953" y="248"/>
                    <a:pt x="956" y="243"/>
                  </a:cubicBezTo>
                  <a:cubicBezTo>
                    <a:pt x="960" y="242"/>
                    <a:pt x="955" y="250"/>
                    <a:pt x="961" y="247"/>
                  </a:cubicBezTo>
                  <a:cubicBezTo>
                    <a:pt x="961" y="249"/>
                    <a:pt x="958" y="248"/>
                    <a:pt x="958" y="249"/>
                  </a:cubicBezTo>
                  <a:cubicBezTo>
                    <a:pt x="957" y="249"/>
                    <a:pt x="960" y="253"/>
                    <a:pt x="959" y="255"/>
                  </a:cubicBezTo>
                  <a:cubicBezTo>
                    <a:pt x="959" y="255"/>
                    <a:pt x="958" y="255"/>
                    <a:pt x="958" y="256"/>
                  </a:cubicBezTo>
                  <a:cubicBezTo>
                    <a:pt x="958" y="257"/>
                    <a:pt x="956" y="258"/>
                    <a:pt x="956" y="259"/>
                  </a:cubicBezTo>
                  <a:cubicBezTo>
                    <a:pt x="955" y="264"/>
                    <a:pt x="958" y="273"/>
                    <a:pt x="953" y="268"/>
                  </a:cubicBezTo>
                  <a:cubicBezTo>
                    <a:pt x="955" y="281"/>
                    <a:pt x="948" y="287"/>
                    <a:pt x="946" y="296"/>
                  </a:cubicBezTo>
                  <a:cubicBezTo>
                    <a:pt x="944" y="298"/>
                    <a:pt x="943" y="297"/>
                    <a:pt x="941" y="296"/>
                  </a:cubicBezTo>
                  <a:cubicBezTo>
                    <a:pt x="941" y="298"/>
                    <a:pt x="942" y="300"/>
                    <a:pt x="941" y="301"/>
                  </a:cubicBezTo>
                  <a:cubicBezTo>
                    <a:pt x="941" y="302"/>
                    <a:pt x="938" y="301"/>
                    <a:pt x="937" y="302"/>
                  </a:cubicBezTo>
                  <a:cubicBezTo>
                    <a:pt x="936" y="303"/>
                    <a:pt x="937" y="305"/>
                    <a:pt x="937" y="305"/>
                  </a:cubicBezTo>
                  <a:cubicBezTo>
                    <a:pt x="936" y="306"/>
                    <a:pt x="934" y="305"/>
                    <a:pt x="934" y="305"/>
                  </a:cubicBezTo>
                  <a:cubicBezTo>
                    <a:pt x="933" y="306"/>
                    <a:pt x="935" y="307"/>
                    <a:pt x="935" y="307"/>
                  </a:cubicBezTo>
                  <a:cubicBezTo>
                    <a:pt x="934" y="308"/>
                    <a:pt x="932" y="308"/>
                    <a:pt x="931" y="310"/>
                  </a:cubicBezTo>
                  <a:cubicBezTo>
                    <a:pt x="930" y="311"/>
                    <a:pt x="930" y="313"/>
                    <a:pt x="929" y="314"/>
                  </a:cubicBezTo>
                  <a:cubicBezTo>
                    <a:pt x="928" y="315"/>
                    <a:pt x="926" y="315"/>
                    <a:pt x="925" y="316"/>
                  </a:cubicBezTo>
                  <a:cubicBezTo>
                    <a:pt x="924" y="317"/>
                    <a:pt x="925" y="319"/>
                    <a:pt x="924" y="320"/>
                  </a:cubicBezTo>
                  <a:cubicBezTo>
                    <a:pt x="923" y="321"/>
                    <a:pt x="921" y="320"/>
                    <a:pt x="921" y="320"/>
                  </a:cubicBezTo>
                  <a:cubicBezTo>
                    <a:pt x="920" y="320"/>
                    <a:pt x="920" y="324"/>
                    <a:pt x="919" y="323"/>
                  </a:cubicBezTo>
                  <a:cubicBezTo>
                    <a:pt x="918" y="322"/>
                    <a:pt x="917" y="321"/>
                    <a:pt x="916" y="326"/>
                  </a:cubicBezTo>
                  <a:cubicBezTo>
                    <a:pt x="909" y="327"/>
                    <a:pt x="909" y="326"/>
                    <a:pt x="901" y="326"/>
                  </a:cubicBezTo>
                  <a:cubicBezTo>
                    <a:pt x="901" y="327"/>
                    <a:pt x="895" y="330"/>
                    <a:pt x="898" y="330"/>
                  </a:cubicBezTo>
                  <a:cubicBezTo>
                    <a:pt x="900" y="334"/>
                    <a:pt x="888" y="331"/>
                    <a:pt x="894" y="333"/>
                  </a:cubicBezTo>
                  <a:cubicBezTo>
                    <a:pt x="894" y="335"/>
                    <a:pt x="891" y="335"/>
                    <a:pt x="891" y="333"/>
                  </a:cubicBezTo>
                  <a:cubicBezTo>
                    <a:pt x="887" y="337"/>
                    <a:pt x="889" y="340"/>
                    <a:pt x="889" y="345"/>
                  </a:cubicBezTo>
                  <a:cubicBezTo>
                    <a:pt x="885" y="346"/>
                    <a:pt x="887" y="346"/>
                    <a:pt x="882" y="345"/>
                  </a:cubicBezTo>
                  <a:cubicBezTo>
                    <a:pt x="884" y="347"/>
                    <a:pt x="883" y="348"/>
                    <a:pt x="881" y="348"/>
                  </a:cubicBezTo>
                  <a:cubicBezTo>
                    <a:pt x="880" y="351"/>
                    <a:pt x="882" y="364"/>
                    <a:pt x="884" y="360"/>
                  </a:cubicBezTo>
                  <a:cubicBezTo>
                    <a:pt x="887" y="360"/>
                    <a:pt x="884" y="372"/>
                    <a:pt x="888" y="372"/>
                  </a:cubicBezTo>
                  <a:cubicBezTo>
                    <a:pt x="892" y="372"/>
                    <a:pt x="887" y="376"/>
                    <a:pt x="891" y="378"/>
                  </a:cubicBezTo>
                  <a:cubicBezTo>
                    <a:pt x="890" y="378"/>
                    <a:pt x="890" y="381"/>
                    <a:pt x="889" y="381"/>
                  </a:cubicBezTo>
                  <a:cubicBezTo>
                    <a:pt x="888" y="381"/>
                    <a:pt x="886" y="379"/>
                    <a:pt x="887" y="379"/>
                  </a:cubicBezTo>
                  <a:cubicBezTo>
                    <a:pt x="885" y="380"/>
                    <a:pt x="886" y="382"/>
                    <a:pt x="885" y="382"/>
                  </a:cubicBezTo>
                  <a:cubicBezTo>
                    <a:pt x="884" y="383"/>
                    <a:pt x="882" y="382"/>
                    <a:pt x="881" y="382"/>
                  </a:cubicBezTo>
                  <a:cubicBezTo>
                    <a:pt x="877" y="383"/>
                    <a:pt x="873" y="386"/>
                    <a:pt x="870" y="384"/>
                  </a:cubicBezTo>
                  <a:cubicBezTo>
                    <a:pt x="869" y="381"/>
                    <a:pt x="871" y="380"/>
                    <a:pt x="872" y="378"/>
                  </a:cubicBezTo>
                  <a:cubicBezTo>
                    <a:pt x="872" y="375"/>
                    <a:pt x="870" y="370"/>
                    <a:pt x="873" y="369"/>
                  </a:cubicBezTo>
                  <a:cubicBezTo>
                    <a:pt x="873" y="367"/>
                    <a:pt x="869" y="368"/>
                    <a:pt x="870" y="363"/>
                  </a:cubicBezTo>
                  <a:cubicBezTo>
                    <a:pt x="867" y="361"/>
                    <a:pt x="864" y="364"/>
                    <a:pt x="861" y="360"/>
                  </a:cubicBezTo>
                  <a:cubicBezTo>
                    <a:pt x="860" y="356"/>
                    <a:pt x="866" y="358"/>
                    <a:pt x="864" y="353"/>
                  </a:cubicBezTo>
                  <a:cubicBezTo>
                    <a:pt x="864" y="351"/>
                    <a:pt x="863" y="352"/>
                    <a:pt x="863" y="353"/>
                  </a:cubicBezTo>
                  <a:cubicBezTo>
                    <a:pt x="861" y="353"/>
                    <a:pt x="861" y="351"/>
                    <a:pt x="860" y="350"/>
                  </a:cubicBezTo>
                  <a:cubicBezTo>
                    <a:pt x="859" y="349"/>
                    <a:pt x="857" y="348"/>
                    <a:pt x="857" y="347"/>
                  </a:cubicBezTo>
                  <a:cubicBezTo>
                    <a:pt x="856" y="348"/>
                    <a:pt x="854" y="348"/>
                    <a:pt x="852" y="348"/>
                  </a:cubicBezTo>
                  <a:cubicBezTo>
                    <a:pt x="851" y="349"/>
                    <a:pt x="852" y="350"/>
                    <a:pt x="852" y="350"/>
                  </a:cubicBezTo>
                  <a:cubicBezTo>
                    <a:pt x="852" y="354"/>
                    <a:pt x="848" y="346"/>
                    <a:pt x="849" y="353"/>
                  </a:cubicBezTo>
                  <a:cubicBezTo>
                    <a:pt x="845" y="350"/>
                    <a:pt x="846" y="356"/>
                    <a:pt x="841" y="353"/>
                  </a:cubicBezTo>
                  <a:cubicBezTo>
                    <a:pt x="845" y="349"/>
                    <a:pt x="841" y="347"/>
                    <a:pt x="845" y="344"/>
                  </a:cubicBezTo>
                  <a:cubicBezTo>
                    <a:pt x="847" y="342"/>
                    <a:pt x="838" y="343"/>
                    <a:pt x="838" y="345"/>
                  </a:cubicBezTo>
                  <a:cubicBezTo>
                    <a:pt x="837" y="349"/>
                    <a:pt x="836" y="344"/>
                    <a:pt x="836" y="344"/>
                  </a:cubicBezTo>
                  <a:cubicBezTo>
                    <a:pt x="833" y="344"/>
                    <a:pt x="834" y="348"/>
                    <a:pt x="832" y="348"/>
                  </a:cubicBezTo>
                  <a:cubicBezTo>
                    <a:pt x="831" y="348"/>
                    <a:pt x="828" y="351"/>
                    <a:pt x="827" y="351"/>
                  </a:cubicBezTo>
                  <a:cubicBezTo>
                    <a:pt x="826" y="352"/>
                    <a:pt x="826" y="352"/>
                    <a:pt x="826" y="354"/>
                  </a:cubicBezTo>
                  <a:cubicBezTo>
                    <a:pt x="820" y="353"/>
                    <a:pt x="821" y="353"/>
                    <a:pt x="815" y="354"/>
                  </a:cubicBezTo>
                  <a:cubicBezTo>
                    <a:pt x="817" y="354"/>
                    <a:pt x="816" y="358"/>
                    <a:pt x="817" y="359"/>
                  </a:cubicBezTo>
                  <a:cubicBezTo>
                    <a:pt x="818" y="359"/>
                    <a:pt x="820" y="358"/>
                    <a:pt x="821" y="359"/>
                  </a:cubicBezTo>
                  <a:cubicBezTo>
                    <a:pt x="822" y="359"/>
                    <a:pt x="821" y="361"/>
                    <a:pt x="821" y="362"/>
                  </a:cubicBezTo>
                  <a:cubicBezTo>
                    <a:pt x="822" y="362"/>
                    <a:pt x="825" y="361"/>
                    <a:pt x="826" y="362"/>
                  </a:cubicBezTo>
                  <a:cubicBezTo>
                    <a:pt x="826" y="362"/>
                    <a:pt x="825" y="364"/>
                    <a:pt x="826" y="365"/>
                  </a:cubicBezTo>
                  <a:cubicBezTo>
                    <a:pt x="827" y="366"/>
                    <a:pt x="829" y="365"/>
                    <a:pt x="830" y="366"/>
                  </a:cubicBezTo>
                  <a:cubicBezTo>
                    <a:pt x="832" y="366"/>
                    <a:pt x="831" y="363"/>
                    <a:pt x="833" y="363"/>
                  </a:cubicBezTo>
                  <a:cubicBezTo>
                    <a:pt x="839" y="362"/>
                    <a:pt x="843" y="364"/>
                    <a:pt x="844" y="369"/>
                  </a:cubicBezTo>
                  <a:cubicBezTo>
                    <a:pt x="842" y="371"/>
                    <a:pt x="838" y="371"/>
                    <a:pt x="836" y="369"/>
                  </a:cubicBezTo>
                  <a:cubicBezTo>
                    <a:pt x="835" y="371"/>
                    <a:pt x="834" y="373"/>
                    <a:pt x="835" y="376"/>
                  </a:cubicBezTo>
                  <a:cubicBezTo>
                    <a:pt x="832" y="376"/>
                    <a:pt x="832" y="378"/>
                    <a:pt x="833" y="378"/>
                  </a:cubicBezTo>
                  <a:cubicBezTo>
                    <a:pt x="833" y="380"/>
                    <a:pt x="829" y="379"/>
                    <a:pt x="827" y="379"/>
                  </a:cubicBezTo>
                  <a:cubicBezTo>
                    <a:pt x="829" y="385"/>
                    <a:pt x="835" y="387"/>
                    <a:pt x="835" y="394"/>
                  </a:cubicBezTo>
                  <a:cubicBezTo>
                    <a:pt x="838" y="390"/>
                    <a:pt x="836" y="393"/>
                    <a:pt x="839" y="396"/>
                  </a:cubicBezTo>
                  <a:cubicBezTo>
                    <a:pt x="839" y="401"/>
                    <a:pt x="840" y="409"/>
                    <a:pt x="838" y="412"/>
                  </a:cubicBezTo>
                  <a:cubicBezTo>
                    <a:pt x="840" y="415"/>
                    <a:pt x="841" y="420"/>
                    <a:pt x="841" y="427"/>
                  </a:cubicBezTo>
                  <a:cubicBezTo>
                    <a:pt x="836" y="424"/>
                    <a:pt x="839" y="434"/>
                    <a:pt x="836" y="431"/>
                  </a:cubicBezTo>
                  <a:cubicBezTo>
                    <a:pt x="834" y="429"/>
                    <a:pt x="836" y="431"/>
                    <a:pt x="835" y="433"/>
                  </a:cubicBezTo>
                  <a:cubicBezTo>
                    <a:pt x="834" y="434"/>
                    <a:pt x="830" y="434"/>
                    <a:pt x="832" y="439"/>
                  </a:cubicBezTo>
                  <a:cubicBezTo>
                    <a:pt x="827" y="437"/>
                    <a:pt x="831" y="443"/>
                    <a:pt x="826" y="442"/>
                  </a:cubicBezTo>
                  <a:cubicBezTo>
                    <a:pt x="830" y="445"/>
                    <a:pt x="820" y="447"/>
                    <a:pt x="821" y="449"/>
                  </a:cubicBezTo>
                  <a:cubicBezTo>
                    <a:pt x="824" y="452"/>
                    <a:pt x="821" y="449"/>
                    <a:pt x="818" y="452"/>
                  </a:cubicBezTo>
                  <a:cubicBezTo>
                    <a:pt x="817" y="453"/>
                    <a:pt x="818" y="455"/>
                    <a:pt x="817" y="456"/>
                  </a:cubicBezTo>
                  <a:cubicBezTo>
                    <a:pt x="816" y="457"/>
                    <a:pt x="814" y="456"/>
                    <a:pt x="814" y="456"/>
                  </a:cubicBezTo>
                  <a:cubicBezTo>
                    <a:pt x="813" y="457"/>
                    <a:pt x="814" y="459"/>
                    <a:pt x="814" y="459"/>
                  </a:cubicBezTo>
                  <a:cubicBezTo>
                    <a:pt x="812" y="461"/>
                    <a:pt x="808" y="458"/>
                    <a:pt x="809" y="462"/>
                  </a:cubicBezTo>
                  <a:cubicBezTo>
                    <a:pt x="800" y="463"/>
                    <a:pt x="801" y="464"/>
                    <a:pt x="792" y="462"/>
                  </a:cubicBezTo>
                  <a:cubicBezTo>
                    <a:pt x="790" y="463"/>
                    <a:pt x="790" y="465"/>
                    <a:pt x="790" y="467"/>
                  </a:cubicBezTo>
                  <a:cubicBezTo>
                    <a:pt x="786" y="464"/>
                    <a:pt x="782" y="471"/>
                    <a:pt x="781" y="470"/>
                  </a:cubicBezTo>
                  <a:cubicBezTo>
                    <a:pt x="779" y="467"/>
                    <a:pt x="781" y="471"/>
                    <a:pt x="775" y="471"/>
                  </a:cubicBezTo>
                  <a:cubicBezTo>
                    <a:pt x="773" y="472"/>
                    <a:pt x="777" y="474"/>
                    <a:pt x="774" y="474"/>
                  </a:cubicBezTo>
                  <a:cubicBezTo>
                    <a:pt x="771" y="478"/>
                    <a:pt x="769" y="472"/>
                    <a:pt x="765" y="471"/>
                  </a:cubicBezTo>
                  <a:cubicBezTo>
                    <a:pt x="760" y="470"/>
                    <a:pt x="760" y="473"/>
                    <a:pt x="756" y="473"/>
                  </a:cubicBezTo>
                  <a:cubicBezTo>
                    <a:pt x="754" y="474"/>
                    <a:pt x="753" y="476"/>
                    <a:pt x="753" y="479"/>
                  </a:cubicBezTo>
                  <a:cubicBezTo>
                    <a:pt x="748" y="477"/>
                    <a:pt x="749" y="481"/>
                    <a:pt x="746" y="482"/>
                  </a:cubicBezTo>
                  <a:cubicBezTo>
                    <a:pt x="744" y="486"/>
                    <a:pt x="748" y="484"/>
                    <a:pt x="749" y="488"/>
                  </a:cubicBezTo>
                  <a:cubicBezTo>
                    <a:pt x="749" y="489"/>
                    <a:pt x="749" y="490"/>
                    <a:pt x="750" y="491"/>
                  </a:cubicBezTo>
                  <a:cubicBezTo>
                    <a:pt x="752" y="491"/>
                    <a:pt x="751" y="493"/>
                    <a:pt x="752" y="494"/>
                  </a:cubicBezTo>
                  <a:cubicBezTo>
                    <a:pt x="753" y="495"/>
                    <a:pt x="755" y="494"/>
                    <a:pt x="756" y="495"/>
                  </a:cubicBezTo>
                  <a:cubicBezTo>
                    <a:pt x="757" y="495"/>
                    <a:pt x="756" y="498"/>
                    <a:pt x="756" y="498"/>
                  </a:cubicBezTo>
                  <a:cubicBezTo>
                    <a:pt x="757" y="498"/>
                    <a:pt x="759" y="497"/>
                    <a:pt x="759" y="498"/>
                  </a:cubicBezTo>
                  <a:cubicBezTo>
                    <a:pt x="760" y="499"/>
                    <a:pt x="760" y="503"/>
                    <a:pt x="762" y="505"/>
                  </a:cubicBezTo>
                  <a:cubicBezTo>
                    <a:pt x="763" y="507"/>
                    <a:pt x="766" y="510"/>
                    <a:pt x="766" y="510"/>
                  </a:cubicBezTo>
                  <a:cubicBezTo>
                    <a:pt x="767" y="511"/>
                    <a:pt x="766" y="514"/>
                    <a:pt x="766" y="516"/>
                  </a:cubicBezTo>
                  <a:cubicBezTo>
                    <a:pt x="767" y="518"/>
                    <a:pt x="768" y="519"/>
                    <a:pt x="768" y="522"/>
                  </a:cubicBezTo>
                  <a:cubicBezTo>
                    <a:pt x="768" y="524"/>
                    <a:pt x="767" y="524"/>
                    <a:pt x="766" y="526"/>
                  </a:cubicBezTo>
                  <a:cubicBezTo>
                    <a:pt x="766" y="529"/>
                    <a:pt x="767" y="532"/>
                    <a:pt x="763" y="529"/>
                  </a:cubicBezTo>
                  <a:cubicBezTo>
                    <a:pt x="766" y="535"/>
                    <a:pt x="759" y="532"/>
                    <a:pt x="761" y="536"/>
                  </a:cubicBezTo>
                  <a:cubicBezTo>
                    <a:pt x="755" y="534"/>
                    <a:pt x="756" y="540"/>
                    <a:pt x="752" y="539"/>
                  </a:cubicBezTo>
                  <a:cubicBezTo>
                    <a:pt x="750" y="539"/>
                    <a:pt x="751" y="542"/>
                    <a:pt x="750" y="542"/>
                  </a:cubicBezTo>
                  <a:cubicBezTo>
                    <a:pt x="750" y="543"/>
                    <a:pt x="746" y="543"/>
                    <a:pt x="747" y="544"/>
                  </a:cubicBezTo>
                  <a:cubicBezTo>
                    <a:pt x="748" y="545"/>
                    <a:pt x="748" y="544"/>
                    <a:pt x="747" y="545"/>
                  </a:cubicBezTo>
                  <a:cubicBezTo>
                    <a:pt x="746" y="547"/>
                    <a:pt x="745" y="549"/>
                    <a:pt x="743" y="548"/>
                  </a:cubicBezTo>
                  <a:cubicBezTo>
                    <a:pt x="744" y="541"/>
                    <a:pt x="740" y="547"/>
                    <a:pt x="740" y="544"/>
                  </a:cubicBezTo>
                  <a:cubicBezTo>
                    <a:pt x="740" y="542"/>
                    <a:pt x="739" y="540"/>
                    <a:pt x="737" y="538"/>
                  </a:cubicBezTo>
                  <a:cubicBezTo>
                    <a:pt x="736" y="537"/>
                    <a:pt x="734" y="538"/>
                    <a:pt x="734" y="538"/>
                  </a:cubicBezTo>
                  <a:cubicBezTo>
                    <a:pt x="733" y="537"/>
                    <a:pt x="734" y="535"/>
                    <a:pt x="734" y="535"/>
                  </a:cubicBezTo>
                  <a:cubicBezTo>
                    <a:pt x="733" y="534"/>
                    <a:pt x="729" y="535"/>
                    <a:pt x="728" y="533"/>
                  </a:cubicBezTo>
                  <a:cubicBezTo>
                    <a:pt x="728" y="533"/>
                    <a:pt x="728" y="531"/>
                    <a:pt x="728" y="531"/>
                  </a:cubicBezTo>
                  <a:cubicBezTo>
                    <a:pt x="727" y="530"/>
                    <a:pt x="725" y="531"/>
                    <a:pt x="723" y="531"/>
                  </a:cubicBezTo>
                  <a:cubicBezTo>
                    <a:pt x="722" y="531"/>
                    <a:pt x="723" y="527"/>
                    <a:pt x="722" y="526"/>
                  </a:cubicBezTo>
                  <a:cubicBezTo>
                    <a:pt x="721" y="526"/>
                    <a:pt x="720" y="527"/>
                    <a:pt x="721" y="528"/>
                  </a:cubicBezTo>
                  <a:cubicBezTo>
                    <a:pt x="718" y="525"/>
                    <a:pt x="719" y="525"/>
                    <a:pt x="716" y="522"/>
                  </a:cubicBezTo>
                  <a:cubicBezTo>
                    <a:pt x="712" y="520"/>
                    <a:pt x="713" y="527"/>
                    <a:pt x="712" y="529"/>
                  </a:cubicBezTo>
                  <a:cubicBezTo>
                    <a:pt x="711" y="530"/>
                    <a:pt x="709" y="530"/>
                    <a:pt x="709" y="531"/>
                  </a:cubicBezTo>
                  <a:cubicBezTo>
                    <a:pt x="708" y="533"/>
                    <a:pt x="710" y="537"/>
                    <a:pt x="707" y="539"/>
                  </a:cubicBezTo>
                  <a:cubicBezTo>
                    <a:pt x="708" y="541"/>
                    <a:pt x="709" y="542"/>
                    <a:pt x="709" y="544"/>
                  </a:cubicBezTo>
                  <a:cubicBezTo>
                    <a:pt x="709" y="546"/>
                    <a:pt x="711" y="548"/>
                    <a:pt x="712" y="545"/>
                  </a:cubicBezTo>
                  <a:cubicBezTo>
                    <a:pt x="715" y="549"/>
                    <a:pt x="713" y="551"/>
                    <a:pt x="713" y="556"/>
                  </a:cubicBezTo>
                  <a:cubicBezTo>
                    <a:pt x="713" y="557"/>
                    <a:pt x="715" y="557"/>
                    <a:pt x="715" y="559"/>
                  </a:cubicBezTo>
                  <a:cubicBezTo>
                    <a:pt x="716" y="559"/>
                    <a:pt x="717" y="561"/>
                    <a:pt x="718" y="562"/>
                  </a:cubicBezTo>
                  <a:cubicBezTo>
                    <a:pt x="720" y="563"/>
                    <a:pt x="722" y="564"/>
                    <a:pt x="725" y="566"/>
                  </a:cubicBezTo>
                  <a:cubicBezTo>
                    <a:pt x="726" y="567"/>
                    <a:pt x="725" y="568"/>
                    <a:pt x="726" y="568"/>
                  </a:cubicBezTo>
                  <a:cubicBezTo>
                    <a:pt x="728" y="568"/>
                    <a:pt x="728" y="569"/>
                    <a:pt x="728" y="571"/>
                  </a:cubicBezTo>
                  <a:cubicBezTo>
                    <a:pt x="728" y="572"/>
                    <a:pt x="730" y="571"/>
                    <a:pt x="731" y="572"/>
                  </a:cubicBezTo>
                  <a:cubicBezTo>
                    <a:pt x="732" y="573"/>
                    <a:pt x="730" y="576"/>
                    <a:pt x="731" y="578"/>
                  </a:cubicBezTo>
                  <a:cubicBezTo>
                    <a:pt x="731" y="579"/>
                    <a:pt x="734" y="581"/>
                    <a:pt x="734" y="581"/>
                  </a:cubicBezTo>
                  <a:cubicBezTo>
                    <a:pt x="734" y="582"/>
                    <a:pt x="730" y="586"/>
                    <a:pt x="735" y="587"/>
                  </a:cubicBezTo>
                  <a:cubicBezTo>
                    <a:pt x="735" y="590"/>
                    <a:pt x="732" y="589"/>
                    <a:pt x="729" y="588"/>
                  </a:cubicBezTo>
                  <a:cubicBezTo>
                    <a:pt x="727" y="588"/>
                    <a:pt x="723" y="588"/>
                    <a:pt x="722" y="587"/>
                  </a:cubicBezTo>
                  <a:cubicBezTo>
                    <a:pt x="723" y="587"/>
                    <a:pt x="724" y="580"/>
                    <a:pt x="721" y="585"/>
                  </a:cubicBezTo>
                  <a:cubicBezTo>
                    <a:pt x="718" y="584"/>
                    <a:pt x="719" y="580"/>
                    <a:pt x="718" y="578"/>
                  </a:cubicBezTo>
                  <a:cubicBezTo>
                    <a:pt x="717" y="576"/>
                    <a:pt x="715" y="576"/>
                    <a:pt x="713" y="574"/>
                  </a:cubicBezTo>
                  <a:cubicBezTo>
                    <a:pt x="713" y="571"/>
                    <a:pt x="713" y="569"/>
                    <a:pt x="715" y="569"/>
                  </a:cubicBezTo>
                  <a:cubicBezTo>
                    <a:pt x="712" y="566"/>
                    <a:pt x="711" y="562"/>
                    <a:pt x="707" y="560"/>
                  </a:cubicBezTo>
                  <a:cubicBezTo>
                    <a:pt x="707" y="558"/>
                    <a:pt x="705" y="556"/>
                    <a:pt x="707" y="556"/>
                  </a:cubicBezTo>
                  <a:cubicBezTo>
                    <a:pt x="706" y="554"/>
                    <a:pt x="704" y="553"/>
                    <a:pt x="703" y="553"/>
                  </a:cubicBezTo>
                  <a:cubicBezTo>
                    <a:pt x="703" y="551"/>
                    <a:pt x="703" y="549"/>
                    <a:pt x="701" y="548"/>
                  </a:cubicBezTo>
                  <a:cubicBezTo>
                    <a:pt x="701" y="545"/>
                    <a:pt x="702" y="544"/>
                    <a:pt x="703" y="542"/>
                  </a:cubicBezTo>
                  <a:cubicBezTo>
                    <a:pt x="703" y="540"/>
                    <a:pt x="702" y="539"/>
                    <a:pt x="700" y="538"/>
                  </a:cubicBezTo>
                  <a:cubicBezTo>
                    <a:pt x="701" y="537"/>
                    <a:pt x="702" y="535"/>
                    <a:pt x="700" y="535"/>
                  </a:cubicBezTo>
                  <a:cubicBezTo>
                    <a:pt x="700" y="533"/>
                    <a:pt x="703" y="534"/>
                    <a:pt x="706" y="533"/>
                  </a:cubicBezTo>
                  <a:cubicBezTo>
                    <a:pt x="705" y="532"/>
                    <a:pt x="704" y="532"/>
                    <a:pt x="704" y="531"/>
                  </a:cubicBezTo>
                  <a:cubicBezTo>
                    <a:pt x="704" y="529"/>
                    <a:pt x="706" y="529"/>
                    <a:pt x="706" y="528"/>
                  </a:cubicBezTo>
                  <a:cubicBezTo>
                    <a:pt x="705" y="526"/>
                    <a:pt x="703" y="523"/>
                    <a:pt x="703" y="520"/>
                  </a:cubicBezTo>
                  <a:cubicBezTo>
                    <a:pt x="702" y="517"/>
                    <a:pt x="703" y="513"/>
                    <a:pt x="703" y="511"/>
                  </a:cubicBezTo>
                  <a:cubicBezTo>
                    <a:pt x="702" y="509"/>
                    <a:pt x="701" y="510"/>
                    <a:pt x="700" y="508"/>
                  </a:cubicBezTo>
                  <a:cubicBezTo>
                    <a:pt x="699" y="507"/>
                    <a:pt x="699" y="505"/>
                    <a:pt x="698" y="504"/>
                  </a:cubicBezTo>
                  <a:cubicBezTo>
                    <a:pt x="697" y="501"/>
                    <a:pt x="696" y="499"/>
                    <a:pt x="694" y="498"/>
                  </a:cubicBezTo>
                  <a:cubicBezTo>
                    <a:pt x="689" y="497"/>
                    <a:pt x="692" y="503"/>
                    <a:pt x="688" y="499"/>
                  </a:cubicBezTo>
                  <a:cubicBezTo>
                    <a:pt x="686" y="499"/>
                    <a:pt x="687" y="503"/>
                    <a:pt x="686" y="504"/>
                  </a:cubicBezTo>
                  <a:cubicBezTo>
                    <a:pt x="686" y="504"/>
                    <a:pt x="684" y="503"/>
                    <a:pt x="683" y="504"/>
                  </a:cubicBezTo>
                  <a:cubicBezTo>
                    <a:pt x="683" y="505"/>
                    <a:pt x="684" y="507"/>
                    <a:pt x="682" y="507"/>
                  </a:cubicBezTo>
                  <a:cubicBezTo>
                    <a:pt x="678" y="507"/>
                    <a:pt x="678" y="506"/>
                    <a:pt x="678" y="502"/>
                  </a:cubicBezTo>
                  <a:cubicBezTo>
                    <a:pt x="677" y="501"/>
                    <a:pt x="676" y="501"/>
                    <a:pt x="676" y="501"/>
                  </a:cubicBezTo>
                  <a:cubicBezTo>
                    <a:pt x="675" y="499"/>
                    <a:pt x="677" y="499"/>
                    <a:pt x="678" y="498"/>
                  </a:cubicBezTo>
                  <a:cubicBezTo>
                    <a:pt x="678" y="497"/>
                    <a:pt x="674" y="490"/>
                    <a:pt x="678" y="488"/>
                  </a:cubicBezTo>
                  <a:cubicBezTo>
                    <a:pt x="676" y="486"/>
                    <a:pt x="673" y="485"/>
                    <a:pt x="675" y="479"/>
                  </a:cubicBezTo>
                  <a:cubicBezTo>
                    <a:pt x="673" y="479"/>
                    <a:pt x="673" y="480"/>
                    <a:pt x="673" y="482"/>
                  </a:cubicBezTo>
                  <a:cubicBezTo>
                    <a:pt x="671" y="481"/>
                    <a:pt x="672" y="475"/>
                    <a:pt x="670" y="473"/>
                  </a:cubicBezTo>
                  <a:cubicBezTo>
                    <a:pt x="669" y="472"/>
                    <a:pt x="668" y="471"/>
                    <a:pt x="667" y="470"/>
                  </a:cubicBezTo>
                  <a:cubicBezTo>
                    <a:pt x="667" y="469"/>
                    <a:pt x="666" y="467"/>
                    <a:pt x="666" y="467"/>
                  </a:cubicBezTo>
                  <a:cubicBezTo>
                    <a:pt x="664" y="466"/>
                    <a:pt x="660" y="466"/>
                    <a:pt x="661" y="462"/>
                  </a:cubicBezTo>
                  <a:cubicBezTo>
                    <a:pt x="656" y="462"/>
                    <a:pt x="655" y="465"/>
                    <a:pt x="652" y="467"/>
                  </a:cubicBezTo>
                  <a:cubicBezTo>
                    <a:pt x="650" y="467"/>
                    <a:pt x="648" y="467"/>
                    <a:pt x="648" y="468"/>
                  </a:cubicBezTo>
                  <a:cubicBezTo>
                    <a:pt x="644" y="468"/>
                    <a:pt x="641" y="468"/>
                    <a:pt x="638" y="468"/>
                  </a:cubicBezTo>
                  <a:cubicBezTo>
                    <a:pt x="637" y="469"/>
                    <a:pt x="635" y="470"/>
                    <a:pt x="635" y="471"/>
                  </a:cubicBezTo>
                  <a:cubicBezTo>
                    <a:pt x="634" y="472"/>
                    <a:pt x="633" y="471"/>
                    <a:pt x="633" y="473"/>
                  </a:cubicBezTo>
                  <a:cubicBezTo>
                    <a:pt x="633" y="474"/>
                    <a:pt x="630" y="475"/>
                    <a:pt x="629" y="476"/>
                  </a:cubicBezTo>
                  <a:cubicBezTo>
                    <a:pt x="626" y="479"/>
                    <a:pt x="622" y="484"/>
                    <a:pt x="617" y="486"/>
                  </a:cubicBezTo>
                  <a:cubicBezTo>
                    <a:pt x="613" y="489"/>
                    <a:pt x="612" y="494"/>
                    <a:pt x="606" y="495"/>
                  </a:cubicBezTo>
                  <a:cubicBezTo>
                    <a:pt x="609" y="498"/>
                    <a:pt x="608" y="498"/>
                    <a:pt x="603" y="498"/>
                  </a:cubicBezTo>
                  <a:cubicBezTo>
                    <a:pt x="603" y="500"/>
                    <a:pt x="604" y="501"/>
                    <a:pt x="605" y="501"/>
                  </a:cubicBezTo>
                  <a:cubicBezTo>
                    <a:pt x="605" y="503"/>
                    <a:pt x="602" y="502"/>
                    <a:pt x="602" y="501"/>
                  </a:cubicBezTo>
                  <a:cubicBezTo>
                    <a:pt x="600" y="502"/>
                    <a:pt x="601" y="506"/>
                    <a:pt x="596" y="504"/>
                  </a:cubicBezTo>
                  <a:cubicBezTo>
                    <a:pt x="595" y="505"/>
                    <a:pt x="594" y="507"/>
                    <a:pt x="592" y="507"/>
                  </a:cubicBezTo>
                  <a:cubicBezTo>
                    <a:pt x="591" y="509"/>
                    <a:pt x="593" y="509"/>
                    <a:pt x="593" y="511"/>
                  </a:cubicBezTo>
                  <a:cubicBezTo>
                    <a:pt x="593" y="514"/>
                    <a:pt x="591" y="518"/>
                    <a:pt x="590" y="523"/>
                  </a:cubicBezTo>
                  <a:cubicBezTo>
                    <a:pt x="589" y="530"/>
                    <a:pt x="590" y="537"/>
                    <a:pt x="589" y="539"/>
                  </a:cubicBezTo>
                  <a:cubicBezTo>
                    <a:pt x="588" y="540"/>
                    <a:pt x="586" y="539"/>
                    <a:pt x="586" y="539"/>
                  </a:cubicBezTo>
                  <a:cubicBezTo>
                    <a:pt x="584" y="541"/>
                    <a:pt x="585" y="544"/>
                    <a:pt x="584" y="545"/>
                  </a:cubicBezTo>
                  <a:cubicBezTo>
                    <a:pt x="583" y="547"/>
                    <a:pt x="580" y="546"/>
                    <a:pt x="578" y="547"/>
                  </a:cubicBezTo>
                  <a:cubicBezTo>
                    <a:pt x="577" y="548"/>
                    <a:pt x="577" y="551"/>
                    <a:pt x="574" y="550"/>
                  </a:cubicBezTo>
                  <a:cubicBezTo>
                    <a:pt x="570" y="546"/>
                    <a:pt x="568" y="541"/>
                    <a:pt x="566" y="535"/>
                  </a:cubicBezTo>
                  <a:cubicBezTo>
                    <a:pt x="565" y="534"/>
                    <a:pt x="564" y="533"/>
                    <a:pt x="563" y="532"/>
                  </a:cubicBezTo>
                  <a:cubicBezTo>
                    <a:pt x="563" y="531"/>
                    <a:pt x="562" y="530"/>
                    <a:pt x="560" y="531"/>
                  </a:cubicBezTo>
                  <a:cubicBezTo>
                    <a:pt x="559" y="526"/>
                    <a:pt x="563" y="526"/>
                    <a:pt x="563" y="523"/>
                  </a:cubicBezTo>
                  <a:cubicBezTo>
                    <a:pt x="563" y="521"/>
                    <a:pt x="560" y="519"/>
                    <a:pt x="559" y="517"/>
                  </a:cubicBezTo>
                  <a:cubicBezTo>
                    <a:pt x="558" y="516"/>
                    <a:pt x="557" y="513"/>
                    <a:pt x="555" y="513"/>
                  </a:cubicBezTo>
                  <a:cubicBezTo>
                    <a:pt x="554" y="510"/>
                    <a:pt x="553" y="507"/>
                    <a:pt x="552" y="504"/>
                  </a:cubicBezTo>
                  <a:cubicBezTo>
                    <a:pt x="550" y="501"/>
                    <a:pt x="550" y="491"/>
                    <a:pt x="549" y="483"/>
                  </a:cubicBezTo>
                  <a:cubicBezTo>
                    <a:pt x="548" y="479"/>
                    <a:pt x="547" y="471"/>
                    <a:pt x="546" y="465"/>
                  </a:cubicBezTo>
                  <a:cubicBezTo>
                    <a:pt x="543" y="466"/>
                    <a:pt x="539" y="472"/>
                    <a:pt x="543" y="473"/>
                  </a:cubicBezTo>
                  <a:cubicBezTo>
                    <a:pt x="542" y="477"/>
                    <a:pt x="537" y="473"/>
                    <a:pt x="535" y="473"/>
                  </a:cubicBezTo>
                  <a:cubicBezTo>
                    <a:pt x="534" y="473"/>
                    <a:pt x="533" y="473"/>
                    <a:pt x="532" y="473"/>
                  </a:cubicBezTo>
                  <a:cubicBezTo>
                    <a:pt x="530" y="472"/>
                    <a:pt x="529" y="466"/>
                    <a:pt x="526" y="468"/>
                  </a:cubicBezTo>
                  <a:cubicBezTo>
                    <a:pt x="526" y="466"/>
                    <a:pt x="528" y="466"/>
                    <a:pt x="529" y="465"/>
                  </a:cubicBezTo>
                  <a:cubicBezTo>
                    <a:pt x="528" y="463"/>
                    <a:pt x="529" y="463"/>
                    <a:pt x="529" y="461"/>
                  </a:cubicBezTo>
                  <a:cubicBezTo>
                    <a:pt x="529" y="458"/>
                    <a:pt x="525" y="460"/>
                    <a:pt x="523" y="459"/>
                  </a:cubicBezTo>
                  <a:cubicBezTo>
                    <a:pt x="522" y="459"/>
                    <a:pt x="520" y="452"/>
                    <a:pt x="519" y="456"/>
                  </a:cubicBezTo>
                  <a:cubicBezTo>
                    <a:pt x="516" y="456"/>
                    <a:pt x="517" y="451"/>
                    <a:pt x="517" y="452"/>
                  </a:cubicBezTo>
                  <a:cubicBezTo>
                    <a:pt x="517" y="450"/>
                    <a:pt x="514" y="451"/>
                    <a:pt x="515" y="448"/>
                  </a:cubicBezTo>
                  <a:cubicBezTo>
                    <a:pt x="513" y="447"/>
                    <a:pt x="509" y="449"/>
                    <a:pt x="509" y="448"/>
                  </a:cubicBezTo>
                  <a:cubicBezTo>
                    <a:pt x="508" y="447"/>
                    <a:pt x="509" y="445"/>
                    <a:pt x="509" y="445"/>
                  </a:cubicBezTo>
                  <a:cubicBezTo>
                    <a:pt x="505" y="444"/>
                    <a:pt x="502" y="446"/>
                    <a:pt x="500" y="446"/>
                  </a:cubicBezTo>
                  <a:cubicBezTo>
                    <a:pt x="499" y="446"/>
                    <a:pt x="498" y="446"/>
                    <a:pt x="497" y="446"/>
                  </a:cubicBezTo>
                  <a:cubicBezTo>
                    <a:pt x="495" y="446"/>
                    <a:pt x="494" y="444"/>
                    <a:pt x="494" y="448"/>
                  </a:cubicBezTo>
                  <a:cubicBezTo>
                    <a:pt x="480" y="448"/>
                    <a:pt x="469" y="447"/>
                    <a:pt x="458" y="445"/>
                  </a:cubicBezTo>
                  <a:cubicBezTo>
                    <a:pt x="459" y="441"/>
                    <a:pt x="455" y="442"/>
                    <a:pt x="455" y="440"/>
                  </a:cubicBezTo>
                  <a:cubicBezTo>
                    <a:pt x="455" y="437"/>
                    <a:pt x="448" y="443"/>
                    <a:pt x="452" y="437"/>
                  </a:cubicBezTo>
                  <a:cubicBezTo>
                    <a:pt x="451" y="437"/>
                    <a:pt x="450" y="437"/>
                    <a:pt x="449" y="436"/>
                  </a:cubicBezTo>
                  <a:cubicBezTo>
                    <a:pt x="446" y="438"/>
                    <a:pt x="434" y="435"/>
                    <a:pt x="430" y="434"/>
                  </a:cubicBezTo>
                  <a:cubicBezTo>
                    <a:pt x="428" y="434"/>
                    <a:pt x="427" y="434"/>
                    <a:pt x="427" y="431"/>
                  </a:cubicBezTo>
                  <a:cubicBezTo>
                    <a:pt x="421" y="433"/>
                    <a:pt x="422" y="426"/>
                    <a:pt x="417" y="427"/>
                  </a:cubicBezTo>
                  <a:cubicBezTo>
                    <a:pt x="416" y="421"/>
                    <a:pt x="413" y="418"/>
                    <a:pt x="411" y="413"/>
                  </a:cubicBezTo>
                  <a:cubicBezTo>
                    <a:pt x="398" y="411"/>
                    <a:pt x="398" y="418"/>
                    <a:pt x="399" y="425"/>
                  </a:cubicBezTo>
                  <a:cubicBezTo>
                    <a:pt x="399" y="428"/>
                    <a:pt x="405" y="430"/>
                    <a:pt x="409" y="436"/>
                  </a:cubicBezTo>
                  <a:cubicBezTo>
                    <a:pt x="410" y="437"/>
                    <a:pt x="413" y="445"/>
                    <a:pt x="417" y="443"/>
                  </a:cubicBezTo>
                  <a:cubicBezTo>
                    <a:pt x="416" y="447"/>
                    <a:pt x="419" y="446"/>
                    <a:pt x="418" y="451"/>
                  </a:cubicBezTo>
                  <a:cubicBezTo>
                    <a:pt x="422" y="451"/>
                    <a:pt x="430" y="449"/>
                    <a:pt x="426" y="454"/>
                  </a:cubicBezTo>
                  <a:cubicBezTo>
                    <a:pt x="429" y="455"/>
                    <a:pt x="428" y="451"/>
                    <a:pt x="429" y="451"/>
                  </a:cubicBezTo>
                  <a:cubicBezTo>
                    <a:pt x="430" y="449"/>
                    <a:pt x="434" y="450"/>
                    <a:pt x="434" y="448"/>
                  </a:cubicBezTo>
                  <a:cubicBezTo>
                    <a:pt x="435" y="446"/>
                    <a:pt x="436" y="446"/>
                    <a:pt x="437" y="446"/>
                  </a:cubicBezTo>
                  <a:cubicBezTo>
                    <a:pt x="439" y="446"/>
                    <a:pt x="438" y="444"/>
                    <a:pt x="439" y="443"/>
                  </a:cubicBezTo>
                  <a:cubicBezTo>
                    <a:pt x="441" y="442"/>
                    <a:pt x="445" y="442"/>
                    <a:pt x="448" y="442"/>
                  </a:cubicBezTo>
                  <a:cubicBezTo>
                    <a:pt x="448" y="442"/>
                    <a:pt x="446" y="444"/>
                    <a:pt x="446" y="445"/>
                  </a:cubicBezTo>
                  <a:cubicBezTo>
                    <a:pt x="447" y="445"/>
                    <a:pt x="449" y="444"/>
                    <a:pt x="449" y="445"/>
                  </a:cubicBezTo>
                  <a:cubicBezTo>
                    <a:pt x="450" y="447"/>
                    <a:pt x="449" y="449"/>
                    <a:pt x="451" y="451"/>
                  </a:cubicBezTo>
                  <a:cubicBezTo>
                    <a:pt x="450" y="454"/>
                    <a:pt x="455" y="452"/>
                    <a:pt x="455" y="455"/>
                  </a:cubicBezTo>
                  <a:cubicBezTo>
                    <a:pt x="455" y="459"/>
                    <a:pt x="458" y="456"/>
                    <a:pt x="461" y="458"/>
                  </a:cubicBezTo>
                  <a:cubicBezTo>
                    <a:pt x="463" y="459"/>
                    <a:pt x="462" y="462"/>
                    <a:pt x="466" y="462"/>
                  </a:cubicBezTo>
                  <a:cubicBezTo>
                    <a:pt x="462" y="466"/>
                    <a:pt x="466" y="470"/>
                    <a:pt x="466" y="474"/>
                  </a:cubicBezTo>
                  <a:cubicBezTo>
                    <a:pt x="464" y="474"/>
                    <a:pt x="463" y="474"/>
                    <a:pt x="461" y="474"/>
                  </a:cubicBezTo>
                  <a:cubicBezTo>
                    <a:pt x="463" y="480"/>
                    <a:pt x="457" y="478"/>
                    <a:pt x="458" y="483"/>
                  </a:cubicBezTo>
                  <a:cubicBezTo>
                    <a:pt x="455" y="483"/>
                    <a:pt x="454" y="483"/>
                    <a:pt x="454" y="486"/>
                  </a:cubicBezTo>
                  <a:cubicBezTo>
                    <a:pt x="452" y="486"/>
                    <a:pt x="450" y="486"/>
                    <a:pt x="448" y="486"/>
                  </a:cubicBezTo>
                  <a:cubicBezTo>
                    <a:pt x="446" y="486"/>
                    <a:pt x="447" y="489"/>
                    <a:pt x="446" y="491"/>
                  </a:cubicBezTo>
                  <a:cubicBezTo>
                    <a:pt x="446" y="491"/>
                    <a:pt x="444" y="490"/>
                    <a:pt x="443" y="491"/>
                  </a:cubicBezTo>
                  <a:cubicBezTo>
                    <a:pt x="443" y="491"/>
                    <a:pt x="444" y="494"/>
                    <a:pt x="443" y="495"/>
                  </a:cubicBezTo>
                  <a:cubicBezTo>
                    <a:pt x="440" y="494"/>
                    <a:pt x="439" y="495"/>
                    <a:pt x="439" y="498"/>
                  </a:cubicBezTo>
                  <a:cubicBezTo>
                    <a:pt x="436" y="498"/>
                    <a:pt x="435" y="498"/>
                    <a:pt x="433" y="499"/>
                  </a:cubicBezTo>
                  <a:cubicBezTo>
                    <a:pt x="430" y="501"/>
                    <a:pt x="431" y="501"/>
                    <a:pt x="427" y="502"/>
                  </a:cubicBezTo>
                  <a:cubicBezTo>
                    <a:pt x="425" y="503"/>
                    <a:pt x="418" y="505"/>
                    <a:pt x="418" y="510"/>
                  </a:cubicBezTo>
                  <a:cubicBezTo>
                    <a:pt x="416" y="510"/>
                    <a:pt x="414" y="509"/>
                    <a:pt x="412" y="510"/>
                  </a:cubicBezTo>
                  <a:cubicBezTo>
                    <a:pt x="411" y="511"/>
                    <a:pt x="412" y="512"/>
                    <a:pt x="411" y="513"/>
                  </a:cubicBezTo>
                  <a:cubicBezTo>
                    <a:pt x="410" y="513"/>
                    <a:pt x="409" y="513"/>
                    <a:pt x="408" y="513"/>
                  </a:cubicBezTo>
                  <a:cubicBezTo>
                    <a:pt x="408" y="513"/>
                    <a:pt x="403" y="514"/>
                    <a:pt x="403" y="514"/>
                  </a:cubicBezTo>
                  <a:cubicBezTo>
                    <a:pt x="401" y="517"/>
                    <a:pt x="389" y="516"/>
                    <a:pt x="384" y="519"/>
                  </a:cubicBezTo>
                  <a:cubicBezTo>
                    <a:pt x="379" y="519"/>
                    <a:pt x="388" y="521"/>
                    <a:pt x="381" y="522"/>
                  </a:cubicBezTo>
                  <a:cubicBezTo>
                    <a:pt x="380" y="522"/>
                    <a:pt x="379" y="521"/>
                    <a:pt x="378" y="522"/>
                  </a:cubicBezTo>
                  <a:cubicBezTo>
                    <a:pt x="377" y="522"/>
                    <a:pt x="377" y="525"/>
                    <a:pt x="374" y="525"/>
                  </a:cubicBezTo>
                  <a:cubicBezTo>
                    <a:pt x="375" y="521"/>
                    <a:pt x="371" y="523"/>
                    <a:pt x="371" y="522"/>
                  </a:cubicBezTo>
                  <a:cubicBezTo>
                    <a:pt x="370" y="520"/>
                    <a:pt x="372" y="515"/>
                    <a:pt x="368" y="516"/>
                  </a:cubicBezTo>
                  <a:cubicBezTo>
                    <a:pt x="367" y="513"/>
                    <a:pt x="369" y="513"/>
                    <a:pt x="369" y="511"/>
                  </a:cubicBezTo>
                  <a:cubicBezTo>
                    <a:pt x="368" y="510"/>
                    <a:pt x="365" y="509"/>
                    <a:pt x="368" y="508"/>
                  </a:cubicBezTo>
                  <a:cubicBezTo>
                    <a:pt x="367" y="506"/>
                    <a:pt x="366" y="505"/>
                    <a:pt x="363" y="505"/>
                  </a:cubicBezTo>
                  <a:cubicBezTo>
                    <a:pt x="365" y="501"/>
                    <a:pt x="361" y="497"/>
                    <a:pt x="363" y="496"/>
                  </a:cubicBezTo>
                  <a:cubicBezTo>
                    <a:pt x="364" y="495"/>
                    <a:pt x="361" y="496"/>
                    <a:pt x="360" y="495"/>
                  </a:cubicBezTo>
                  <a:cubicBezTo>
                    <a:pt x="359" y="494"/>
                    <a:pt x="360" y="490"/>
                    <a:pt x="360" y="491"/>
                  </a:cubicBezTo>
                  <a:cubicBezTo>
                    <a:pt x="360" y="490"/>
                    <a:pt x="358" y="488"/>
                    <a:pt x="357" y="488"/>
                  </a:cubicBezTo>
                  <a:cubicBezTo>
                    <a:pt x="357" y="487"/>
                    <a:pt x="358" y="486"/>
                    <a:pt x="356" y="486"/>
                  </a:cubicBezTo>
                  <a:cubicBezTo>
                    <a:pt x="355" y="486"/>
                    <a:pt x="354" y="481"/>
                    <a:pt x="353" y="482"/>
                  </a:cubicBezTo>
                  <a:cubicBezTo>
                    <a:pt x="353" y="482"/>
                    <a:pt x="353" y="483"/>
                    <a:pt x="353" y="483"/>
                  </a:cubicBezTo>
                  <a:cubicBezTo>
                    <a:pt x="350" y="481"/>
                    <a:pt x="350" y="476"/>
                    <a:pt x="346" y="476"/>
                  </a:cubicBezTo>
                  <a:cubicBezTo>
                    <a:pt x="349" y="470"/>
                    <a:pt x="342" y="468"/>
                    <a:pt x="343" y="461"/>
                  </a:cubicBezTo>
                  <a:cubicBezTo>
                    <a:pt x="342" y="459"/>
                    <a:pt x="340" y="460"/>
                    <a:pt x="340" y="458"/>
                  </a:cubicBezTo>
                  <a:cubicBezTo>
                    <a:pt x="339" y="455"/>
                    <a:pt x="335" y="457"/>
                    <a:pt x="334" y="455"/>
                  </a:cubicBezTo>
                  <a:cubicBezTo>
                    <a:pt x="335" y="453"/>
                    <a:pt x="335" y="452"/>
                    <a:pt x="332" y="452"/>
                  </a:cubicBezTo>
                  <a:cubicBezTo>
                    <a:pt x="334" y="450"/>
                    <a:pt x="333" y="449"/>
                    <a:pt x="332" y="445"/>
                  </a:cubicBezTo>
                  <a:cubicBezTo>
                    <a:pt x="332" y="444"/>
                    <a:pt x="333" y="442"/>
                    <a:pt x="332" y="442"/>
                  </a:cubicBezTo>
                  <a:cubicBezTo>
                    <a:pt x="332" y="442"/>
                    <a:pt x="331" y="442"/>
                    <a:pt x="331" y="442"/>
                  </a:cubicBezTo>
                  <a:cubicBezTo>
                    <a:pt x="330" y="438"/>
                    <a:pt x="333" y="439"/>
                    <a:pt x="331" y="436"/>
                  </a:cubicBezTo>
                  <a:cubicBezTo>
                    <a:pt x="329" y="434"/>
                    <a:pt x="328" y="443"/>
                    <a:pt x="328" y="436"/>
                  </a:cubicBezTo>
                  <a:cubicBezTo>
                    <a:pt x="327" y="430"/>
                    <a:pt x="323" y="426"/>
                    <a:pt x="317" y="421"/>
                  </a:cubicBezTo>
                  <a:cubicBezTo>
                    <a:pt x="313" y="424"/>
                    <a:pt x="316" y="425"/>
                    <a:pt x="314" y="430"/>
                  </a:cubicBezTo>
                  <a:cubicBezTo>
                    <a:pt x="311" y="431"/>
                    <a:pt x="312" y="427"/>
                    <a:pt x="310" y="427"/>
                  </a:cubicBezTo>
                  <a:cubicBezTo>
                    <a:pt x="308" y="427"/>
                    <a:pt x="307" y="425"/>
                    <a:pt x="306" y="425"/>
                  </a:cubicBezTo>
                  <a:cubicBezTo>
                    <a:pt x="308" y="427"/>
                    <a:pt x="306" y="434"/>
                    <a:pt x="311" y="434"/>
                  </a:cubicBezTo>
                  <a:cubicBezTo>
                    <a:pt x="309" y="438"/>
                    <a:pt x="312" y="442"/>
                    <a:pt x="314" y="448"/>
                  </a:cubicBezTo>
                  <a:cubicBezTo>
                    <a:pt x="315" y="448"/>
                    <a:pt x="314" y="450"/>
                    <a:pt x="314" y="451"/>
                  </a:cubicBezTo>
                  <a:cubicBezTo>
                    <a:pt x="316" y="452"/>
                    <a:pt x="317" y="459"/>
                    <a:pt x="319" y="462"/>
                  </a:cubicBezTo>
                  <a:cubicBezTo>
                    <a:pt x="321" y="462"/>
                    <a:pt x="323" y="462"/>
                    <a:pt x="325" y="462"/>
                  </a:cubicBezTo>
                  <a:cubicBezTo>
                    <a:pt x="324" y="464"/>
                    <a:pt x="323" y="465"/>
                    <a:pt x="323" y="467"/>
                  </a:cubicBezTo>
                  <a:cubicBezTo>
                    <a:pt x="325" y="467"/>
                    <a:pt x="326" y="466"/>
                    <a:pt x="326" y="465"/>
                  </a:cubicBezTo>
                  <a:cubicBezTo>
                    <a:pt x="329" y="467"/>
                    <a:pt x="328" y="470"/>
                    <a:pt x="329" y="473"/>
                  </a:cubicBezTo>
                  <a:cubicBezTo>
                    <a:pt x="330" y="474"/>
                    <a:pt x="332" y="474"/>
                    <a:pt x="332" y="474"/>
                  </a:cubicBezTo>
                  <a:cubicBezTo>
                    <a:pt x="333" y="475"/>
                    <a:pt x="332" y="477"/>
                    <a:pt x="332" y="477"/>
                  </a:cubicBezTo>
                  <a:cubicBezTo>
                    <a:pt x="332" y="477"/>
                    <a:pt x="334" y="477"/>
                    <a:pt x="334" y="477"/>
                  </a:cubicBezTo>
                  <a:cubicBezTo>
                    <a:pt x="334" y="479"/>
                    <a:pt x="332" y="480"/>
                    <a:pt x="332" y="480"/>
                  </a:cubicBezTo>
                  <a:cubicBezTo>
                    <a:pt x="333" y="482"/>
                    <a:pt x="334" y="482"/>
                    <a:pt x="335" y="483"/>
                  </a:cubicBezTo>
                  <a:cubicBezTo>
                    <a:pt x="336" y="484"/>
                    <a:pt x="335" y="486"/>
                    <a:pt x="335" y="486"/>
                  </a:cubicBezTo>
                  <a:cubicBezTo>
                    <a:pt x="335" y="486"/>
                    <a:pt x="337" y="486"/>
                    <a:pt x="337" y="486"/>
                  </a:cubicBezTo>
                  <a:cubicBezTo>
                    <a:pt x="337" y="488"/>
                    <a:pt x="335" y="493"/>
                    <a:pt x="340" y="492"/>
                  </a:cubicBezTo>
                  <a:cubicBezTo>
                    <a:pt x="340" y="495"/>
                    <a:pt x="339" y="498"/>
                    <a:pt x="341" y="501"/>
                  </a:cubicBezTo>
                  <a:cubicBezTo>
                    <a:pt x="342" y="502"/>
                    <a:pt x="344" y="503"/>
                    <a:pt x="344" y="504"/>
                  </a:cubicBezTo>
                  <a:cubicBezTo>
                    <a:pt x="345" y="505"/>
                    <a:pt x="345" y="507"/>
                    <a:pt x="346" y="508"/>
                  </a:cubicBezTo>
                  <a:cubicBezTo>
                    <a:pt x="346" y="509"/>
                    <a:pt x="348" y="509"/>
                    <a:pt x="349" y="510"/>
                  </a:cubicBezTo>
                  <a:cubicBezTo>
                    <a:pt x="350" y="511"/>
                    <a:pt x="347" y="514"/>
                    <a:pt x="350" y="514"/>
                  </a:cubicBezTo>
                  <a:cubicBezTo>
                    <a:pt x="352" y="514"/>
                    <a:pt x="351" y="518"/>
                    <a:pt x="351" y="520"/>
                  </a:cubicBezTo>
                  <a:cubicBezTo>
                    <a:pt x="357" y="517"/>
                    <a:pt x="356" y="523"/>
                    <a:pt x="363" y="522"/>
                  </a:cubicBezTo>
                  <a:cubicBezTo>
                    <a:pt x="364" y="526"/>
                    <a:pt x="366" y="528"/>
                    <a:pt x="366" y="532"/>
                  </a:cubicBezTo>
                  <a:cubicBezTo>
                    <a:pt x="372" y="541"/>
                    <a:pt x="389" y="538"/>
                    <a:pt x="400" y="536"/>
                  </a:cubicBezTo>
                  <a:cubicBezTo>
                    <a:pt x="402" y="537"/>
                    <a:pt x="401" y="534"/>
                    <a:pt x="402" y="533"/>
                  </a:cubicBezTo>
                  <a:cubicBezTo>
                    <a:pt x="405" y="532"/>
                    <a:pt x="412" y="536"/>
                    <a:pt x="411" y="531"/>
                  </a:cubicBezTo>
                  <a:cubicBezTo>
                    <a:pt x="414" y="532"/>
                    <a:pt x="413" y="535"/>
                    <a:pt x="412" y="538"/>
                  </a:cubicBezTo>
                  <a:cubicBezTo>
                    <a:pt x="412" y="538"/>
                    <a:pt x="411" y="540"/>
                    <a:pt x="411" y="539"/>
                  </a:cubicBezTo>
                  <a:cubicBezTo>
                    <a:pt x="410" y="542"/>
                    <a:pt x="412" y="546"/>
                    <a:pt x="411" y="548"/>
                  </a:cubicBezTo>
                  <a:cubicBezTo>
                    <a:pt x="411" y="549"/>
                    <a:pt x="408" y="548"/>
                    <a:pt x="408" y="548"/>
                  </a:cubicBezTo>
                  <a:cubicBezTo>
                    <a:pt x="408" y="549"/>
                    <a:pt x="408" y="555"/>
                    <a:pt x="406" y="557"/>
                  </a:cubicBezTo>
                  <a:cubicBezTo>
                    <a:pt x="406" y="558"/>
                    <a:pt x="402" y="559"/>
                    <a:pt x="403" y="565"/>
                  </a:cubicBezTo>
                  <a:cubicBezTo>
                    <a:pt x="399" y="565"/>
                    <a:pt x="401" y="573"/>
                    <a:pt x="396" y="572"/>
                  </a:cubicBezTo>
                  <a:cubicBezTo>
                    <a:pt x="397" y="577"/>
                    <a:pt x="394" y="577"/>
                    <a:pt x="394" y="581"/>
                  </a:cubicBezTo>
                  <a:cubicBezTo>
                    <a:pt x="389" y="579"/>
                    <a:pt x="392" y="587"/>
                    <a:pt x="387" y="585"/>
                  </a:cubicBezTo>
                  <a:cubicBezTo>
                    <a:pt x="387" y="587"/>
                    <a:pt x="387" y="588"/>
                    <a:pt x="387" y="590"/>
                  </a:cubicBezTo>
                  <a:cubicBezTo>
                    <a:pt x="386" y="590"/>
                    <a:pt x="385" y="588"/>
                    <a:pt x="384" y="588"/>
                  </a:cubicBezTo>
                  <a:cubicBezTo>
                    <a:pt x="381" y="590"/>
                    <a:pt x="383" y="592"/>
                    <a:pt x="378" y="593"/>
                  </a:cubicBezTo>
                  <a:cubicBezTo>
                    <a:pt x="378" y="593"/>
                    <a:pt x="374" y="594"/>
                    <a:pt x="374" y="594"/>
                  </a:cubicBezTo>
                  <a:cubicBezTo>
                    <a:pt x="374" y="594"/>
                    <a:pt x="374" y="596"/>
                    <a:pt x="374" y="596"/>
                  </a:cubicBezTo>
                  <a:cubicBezTo>
                    <a:pt x="372" y="597"/>
                    <a:pt x="369" y="598"/>
                    <a:pt x="368" y="599"/>
                  </a:cubicBezTo>
                  <a:cubicBezTo>
                    <a:pt x="364" y="601"/>
                    <a:pt x="362" y="606"/>
                    <a:pt x="357" y="606"/>
                  </a:cubicBezTo>
                  <a:cubicBezTo>
                    <a:pt x="359" y="610"/>
                    <a:pt x="355" y="610"/>
                    <a:pt x="356" y="614"/>
                  </a:cubicBezTo>
                  <a:cubicBezTo>
                    <a:pt x="354" y="615"/>
                    <a:pt x="354" y="614"/>
                    <a:pt x="351" y="614"/>
                  </a:cubicBezTo>
                  <a:cubicBezTo>
                    <a:pt x="353" y="615"/>
                    <a:pt x="349" y="617"/>
                    <a:pt x="350" y="618"/>
                  </a:cubicBezTo>
                  <a:cubicBezTo>
                    <a:pt x="353" y="621"/>
                    <a:pt x="349" y="618"/>
                    <a:pt x="349" y="622"/>
                  </a:cubicBezTo>
                  <a:cubicBezTo>
                    <a:pt x="348" y="624"/>
                    <a:pt x="346" y="623"/>
                    <a:pt x="346" y="624"/>
                  </a:cubicBezTo>
                  <a:cubicBezTo>
                    <a:pt x="345" y="625"/>
                    <a:pt x="346" y="626"/>
                    <a:pt x="346" y="627"/>
                  </a:cubicBezTo>
                  <a:cubicBezTo>
                    <a:pt x="345" y="628"/>
                    <a:pt x="342" y="640"/>
                    <a:pt x="343" y="643"/>
                  </a:cubicBezTo>
                  <a:cubicBezTo>
                    <a:pt x="343" y="646"/>
                    <a:pt x="344" y="647"/>
                    <a:pt x="346" y="649"/>
                  </a:cubicBezTo>
                  <a:cubicBezTo>
                    <a:pt x="346" y="653"/>
                    <a:pt x="345" y="655"/>
                    <a:pt x="346" y="658"/>
                  </a:cubicBezTo>
                  <a:cubicBezTo>
                    <a:pt x="346" y="658"/>
                    <a:pt x="347" y="664"/>
                    <a:pt x="349" y="664"/>
                  </a:cubicBezTo>
                  <a:cubicBezTo>
                    <a:pt x="353" y="664"/>
                    <a:pt x="344" y="670"/>
                    <a:pt x="351" y="671"/>
                  </a:cubicBezTo>
                  <a:cubicBezTo>
                    <a:pt x="351" y="679"/>
                    <a:pt x="353" y="684"/>
                    <a:pt x="351" y="691"/>
                  </a:cubicBezTo>
                  <a:cubicBezTo>
                    <a:pt x="351" y="695"/>
                    <a:pt x="347" y="699"/>
                    <a:pt x="347" y="702"/>
                  </a:cubicBezTo>
                  <a:cubicBezTo>
                    <a:pt x="343" y="703"/>
                    <a:pt x="338" y="707"/>
                    <a:pt x="337" y="708"/>
                  </a:cubicBezTo>
                  <a:cubicBezTo>
                    <a:pt x="336" y="709"/>
                    <a:pt x="335" y="709"/>
                    <a:pt x="337" y="710"/>
                  </a:cubicBezTo>
                  <a:cubicBezTo>
                    <a:pt x="337" y="712"/>
                    <a:pt x="334" y="711"/>
                    <a:pt x="332" y="711"/>
                  </a:cubicBezTo>
                  <a:cubicBezTo>
                    <a:pt x="331" y="712"/>
                    <a:pt x="332" y="714"/>
                    <a:pt x="331" y="714"/>
                  </a:cubicBezTo>
                  <a:cubicBezTo>
                    <a:pt x="330" y="715"/>
                    <a:pt x="328" y="711"/>
                    <a:pt x="328" y="714"/>
                  </a:cubicBezTo>
                  <a:cubicBezTo>
                    <a:pt x="328" y="716"/>
                    <a:pt x="326" y="715"/>
                    <a:pt x="325" y="716"/>
                  </a:cubicBezTo>
                  <a:cubicBezTo>
                    <a:pt x="323" y="717"/>
                    <a:pt x="323" y="721"/>
                    <a:pt x="319" y="720"/>
                  </a:cubicBezTo>
                  <a:cubicBezTo>
                    <a:pt x="317" y="728"/>
                    <a:pt x="319" y="741"/>
                    <a:pt x="320" y="753"/>
                  </a:cubicBezTo>
                  <a:cubicBezTo>
                    <a:pt x="319" y="754"/>
                    <a:pt x="318" y="755"/>
                    <a:pt x="317" y="753"/>
                  </a:cubicBezTo>
                  <a:cubicBezTo>
                    <a:pt x="316" y="752"/>
                    <a:pt x="317" y="755"/>
                    <a:pt x="316" y="756"/>
                  </a:cubicBezTo>
                  <a:cubicBezTo>
                    <a:pt x="314" y="757"/>
                    <a:pt x="312" y="755"/>
                    <a:pt x="311" y="757"/>
                  </a:cubicBezTo>
                  <a:cubicBezTo>
                    <a:pt x="311" y="759"/>
                    <a:pt x="306" y="759"/>
                    <a:pt x="304" y="762"/>
                  </a:cubicBezTo>
                  <a:cubicBezTo>
                    <a:pt x="304" y="765"/>
                    <a:pt x="304" y="768"/>
                    <a:pt x="304" y="771"/>
                  </a:cubicBezTo>
                  <a:cubicBezTo>
                    <a:pt x="301" y="771"/>
                    <a:pt x="302" y="776"/>
                    <a:pt x="301" y="778"/>
                  </a:cubicBezTo>
                  <a:cubicBezTo>
                    <a:pt x="301" y="779"/>
                    <a:pt x="298" y="779"/>
                    <a:pt x="298" y="780"/>
                  </a:cubicBezTo>
                  <a:cubicBezTo>
                    <a:pt x="297" y="782"/>
                    <a:pt x="298" y="785"/>
                    <a:pt x="295" y="787"/>
                  </a:cubicBezTo>
                  <a:cubicBezTo>
                    <a:pt x="295" y="787"/>
                    <a:pt x="295" y="789"/>
                    <a:pt x="295" y="790"/>
                  </a:cubicBezTo>
                  <a:cubicBezTo>
                    <a:pt x="295" y="790"/>
                    <a:pt x="292" y="789"/>
                    <a:pt x="292" y="790"/>
                  </a:cubicBezTo>
                  <a:cubicBezTo>
                    <a:pt x="292" y="791"/>
                    <a:pt x="293" y="793"/>
                    <a:pt x="292" y="794"/>
                  </a:cubicBezTo>
                  <a:cubicBezTo>
                    <a:pt x="292" y="795"/>
                    <a:pt x="290" y="794"/>
                    <a:pt x="289" y="794"/>
                  </a:cubicBezTo>
                  <a:cubicBezTo>
                    <a:pt x="289" y="795"/>
                    <a:pt x="290" y="797"/>
                    <a:pt x="289" y="797"/>
                  </a:cubicBezTo>
                  <a:cubicBezTo>
                    <a:pt x="289" y="798"/>
                    <a:pt x="287" y="797"/>
                    <a:pt x="286" y="797"/>
                  </a:cubicBezTo>
                  <a:cubicBezTo>
                    <a:pt x="285" y="798"/>
                    <a:pt x="283" y="801"/>
                    <a:pt x="283" y="802"/>
                  </a:cubicBezTo>
                  <a:cubicBezTo>
                    <a:pt x="283" y="804"/>
                    <a:pt x="281" y="802"/>
                    <a:pt x="280" y="803"/>
                  </a:cubicBezTo>
                  <a:cubicBezTo>
                    <a:pt x="280" y="804"/>
                    <a:pt x="281" y="806"/>
                    <a:pt x="280" y="806"/>
                  </a:cubicBezTo>
                  <a:cubicBezTo>
                    <a:pt x="280" y="807"/>
                    <a:pt x="278" y="806"/>
                    <a:pt x="277" y="806"/>
                  </a:cubicBezTo>
                  <a:cubicBezTo>
                    <a:pt x="276" y="807"/>
                    <a:pt x="275" y="808"/>
                    <a:pt x="274" y="809"/>
                  </a:cubicBezTo>
                  <a:cubicBezTo>
                    <a:pt x="274" y="810"/>
                    <a:pt x="272" y="812"/>
                    <a:pt x="271" y="812"/>
                  </a:cubicBezTo>
                  <a:cubicBezTo>
                    <a:pt x="271" y="812"/>
                    <a:pt x="267" y="814"/>
                    <a:pt x="267" y="814"/>
                  </a:cubicBezTo>
                  <a:cubicBezTo>
                    <a:pt x="266" y="813"/>
                    <a:pt x="266" y="813"/>
                    <a:pt x="264" y="814"/>
                  </a:cubicBezTo>
                  <a:cubicBezTo>
                    <a:pt x="262" y="815"/>
                    <a:pt x="261" y="814"/>
                    <a:pt x="258" y="815"/>
                  </a:cubicBezTo>
                  <a:cubicBezTo>
                    <a:pt x="257" y="815"/>
                    <a:pt x="247" y="819"/>
                    <a:pt x="245" y="815"/>
                  </a:cubicBezTo>
                  <a:cubicBezTo>
                    <a:pt x="243" y="815"/>
                    <a:pt x="245" y="817"/>
                    <a:pt x="245" y="817"/>
                  </a:cubicBezTo>
                  <a:cubicBezTo>
                    <a:pt x="242" y="820"/>
                    <a:pt x="239" y="817"/>
                    <a:pt x="234" y="818"/>
                  </a:cubicBezTo>
                  <a:cubicBezTo>
                    <a:pt x="233" y="818"/>
                    <a:pt x="234" y="820"/>
                    <a:pt x="234" y="820"/>
                  </a:cubicBezTo>
                  <a:cubicBezTo>
                    <a:pt x="233" y="822"/>
                    <a:pt x="225" y="818"/>
                    <a:pt x="221" y="818"/>
                  </a:cubicBezTo>
                  <a:cubicBezTo>
                    <a:pt x="221" y="811"/>
                    <a:pt x="214" y="807"/>
                    <a:pt x="218" y="800"/>
                  </a:cubicBezTo>
                  <a:cubicBezTo>
                    <a:pt x="215" y="798"/>
                    <a:pt x="211" y="795"/>
                    <a:pt x="212" y="788"/>
                  </a:cubicBezTo>
                  <a:cubicBezTo>
                    <a:pt x="208" y="793"/>
                    <a:pt x="211" y="791"/>
                    <a:pt x="209" y="784"/>
                  </a:cubicBezTo>
                  <a:cubicBezTo>
                    <a:pt x="207" y="777"/>
                    <a:pt x="198" y="772"/>
                    <a:pt x="200" y="763"/>
                  </a:cubicBezTo>
                  <a:cubicBezTo>
                    <a:pt x="199" y="762"/>
                    <a:pt x="199" y="766"/>
                    <a:pt x="199" y="766"/>
                  </a:cubicBezTo>
                  <a:cubicBezTo>
                    <a:pt x="195" y="765"/>
                    <a:pt x="199" y="756"/>
                    <a:pt x="196" y="760"/>
                  </a:cubicBezTo>
                  <a:cubicBezTo>
                    <a:pt x="193" y="758"/>
                    <a:pt x="194" y="753"/>
                    <a:pt x="194" y="750"/>
                  </a:cubicBezTo>
                  <a:cubicBezTo>
                    <a:pt x="195" y="745"/>
                    <a:pt x="195" y="742"/>
                    <a:pt x="193" y="737"/>
                  </a:cubicBezTo>
                  <a:cubicBezTo>
                    <a:pt x="194" y="734"/>
                    <a:pt x="189" y="736"/>
                    <a:pt x="188" y="735"/>
                  </a:cubicBezTo>
                  <a:cubicBezTo>
                    <a:pt x="188" y="734"/>
                    <a:pt x="192" y="731"/>
                    <a:pt x="186" y="732"/>
                  </a:cubicBezTo>
                  <a:cubicBezTo>
                    <a:pt x="185" y="731"/>
                    <a:pt x="186" y="728"/>
                    <a:pt x="186" y="728"/>
                  </a:cubicBezTo>
                  <a:cubicBezTo>
                    <a:pt x="185" y="727"/>
                    <a:pt x="183" y="728"/>
                    <a:pt x="183" y="728"/>
                  </a:cubicBezTo>
                  <a:cubicBezTo>
                    <a:pt x="182" y="727"/>
                    <a:pt x="187" y="722"/>
                    <a:pt x="181" y="723"/>
                  </a:cubicBezTo>
                  <a:cubicBezTo>
                    <a:pt x="181" y="721"/>
                    <a:pt x="183" y="720"/>
                    <a:pt x="183" y="717"/>
                  </a:cubicBezTo>
                  <a:cubicBezTo>
                    <a:pt x="180" y="716"/>
                    <a:pt x="183" y="710"/>
                    <a:pt x="178" y="711"/>
                  </a:cubicBezTo>
                  <a:cubicBezTo>
                    <a:pt x="178" y="697"/>
                    <a:pt x="179" y="693"/>
                    <a:pt x="186" y="685"/>
                  </a:cubicBezTo>
                  <a:cubicBezTo>
                    <a:pt x="185" y="683"/>
                    <a:pt x="187" y="677"/>
                    <a:pt x="184" y="677"/>
                  </a:cubicBezTo>
                  <a:cubicBezTo>
                    <a:pt x="184" y="675"/>
                    <a:pt x="187" y="677"/>
                    <a:pt x="188" y="676"/>
                  </a:cubicBezTo>
                  <a:cubicBezTo>
                    <a:pt x="189" y="675"/>
                    <a:pt x="188" y="672"/>
                    <a:pt x="190" y="673"/>
                  </a:cubicBezTo>
                  <a:cubicBezTo>
                    <a:pt x="190" y="671"/>
                    <a:pt x="189" y="657"/>
                    <a:pt x="187" y="661"/>
                  </a:cubicBezTo>
                  <a:cubicBezTo>
                    <a:pt x="184" y="658"/>
                    <a:pt x="186" y="655"/>
                    <a:pt x="186" y="652"/>
                  </a:cubicBezTo>
                  <a:cubicBezTo>
                    <a:pt x="185" y="649"/>
                    <a:pt x="186" y="645"/>
                    <a:pt x="186" y="642"/>
                  </a:cubicBezTo>
                  <a:cubicBezTo>
                    <a:pt x="185" y="640"/>
                    <a:pt x="183" y="641"/>
                    <a:pt x="183" y="640"/>
                  </a:cubicBezTo>
                  <a:cubicBezTo>
                    <a:pt x="182" y="639"/>
                    <a:pt x="184" y="638"/>
                    <a:pt x="184" y="637"/>
                  </a:cubicBezTo>
                  <a:cubicBezTo>
                    <a:pt x="184" y="637"/>
                    <a:pt x="183" y="637"/>
                    <a:pt x="183" y="636"/>
                  </a:cubicBezTo>
                  <a:cubicBezTo>
                    <a:pt x="182" y="632"/>
                    <a:pt x="181" y="633"/>
                    <a:pt x="180" y="631"/>
                  </a:cubicBezTo>
                  <a:cubicBezTo>
                    <a:pt x="179" y="631"/>
                    <a:pt x="180" y="629"/>
                    <a:pt x="180" y="628"/>
                  </a:cubicBezTo>
                  <a:cubicBezTo>
                    <a:pt x="179" y="628"/>
                    <a:pt x="175" y="628"/>
                    <a:pt x="177" y="627"/>
                  </a:cubicBezTo>
                  <a:cubicBezTo>
                    <a:pt x="177" y="627"/>
                    <a:pt x="178" y="627"/>
                    <a:pt x="178" y="627"/>
                  </a:cubicBezTo>
                  <a:cubicBezTo>
                    <a:pt x="176" y="624"/>
                    <a:pt x="174" y="623"/>
                    <a:pt x="171" y="621"/>
                  </a:cubicBezTo>
                  <a:cubicBezTo>
                    <a:pt x="170" y="620"/>
                    <a:pt x="171" y="620"/>
                    <a:pt x="169" y="619"/>
                  </a:cubicBezTo>
                  <a:cubicBezTo>
                    <a:pt x="168" y="619"/>
                    <a:pt x="168" y="615"/>
                    <a:pt x="165" y="617"/>
                  </a:cubicBezTo>
                  <a:cubicBezTo>
                    <a:pt x="162" y="604"/>
                    <a:pt x="165" y="593"/>
                    <a:pt x="165" y="579"/>
                  </a:cubicBezTo>
                  <a:cubicBezTo>
                    <a:pt x="164" y="577"/>
                    <a:pt x="161" y="582"/>
                    <a:pt x="162" y="575"/>
                  </a:cubicBezTo>
                  <a:cubicBezTo>
                    <a:pt x="153" y="576"/>
                    <a:pt x="146" y="575"/>
                    <a:pt x="141" y="572"/>
                  </a:cubicBezTo>
                  <a:cubicBezTo>
                    <a:pt x="143" y="564"/>
                    <a:pt x="137" y="573"/>
                    <a:pt x="138" y="565"/>
                  </a:cubicBezTo>
                  <a:cubicBezTo>
                    <a:pt x="132" y="563"/>
                    <a:pt x="130" y="561"/>
                    <a:pt x="122" y="563"/>
                  </a:cubicBezTo>
                  <a:cubicBezTo>
                    <a:pt x="120" y="563"/>
                    <a:pt x="118" y="564"/>
                    <a:pt x="116" y="565"/>
                  </a:cubicBezTo>
                  <a:cubicBezTo>
                    <a:pt x="115" y="565"/>
                    <a:pt x="111" y="567"/>
                    <a:pt x="107" y="566"/>
                  </a:cubicBezTo>
                  <a:cubicBezTo>
                    <a:pt x="109" y="570"/>
                    <a:pt x="111" y="568"/>
                    <a:pt x="104" y="569"/>
                  </a:cubicBezTo>
                  <a:cubicBezTo>
                    <a:pt x="99" y="570"/>
                    <a:pt x="96" y="572"/>
                    <a:pt x="88" y="572"/>
                  </a:cubicBezTo>
                  <a:cubicBezTo>
                    <a:pt x="85" y="572"/>
                    <a:pt x="85" y="571"/>
                    <a:pt x="83" y="571"/>
                  </a:cubicBezTo>
                  <a:cubicBezTo>
                    <a:pt x="74" y="569"/>
                    <a:pt x="63" y="575"/>
                    <a:pt x="55" y="574"/>
                  </a:cubicBezTo>
                  <a:cubicBezTo>
                    <a:pt x="56" y="568"/>
                    <a:pt x="50" y="570"/>
                    <a:pt x="48" y="569"/>
                  </a:cubicBezTo>
                  <a:cubicBezTo>
                    <a:pt x="47" y="569"/>
                    <a:pt x="48" y="567"/>
                    <a:pt x="48" y="566"/>
                  </a:cubicBezTo>
                  <a:cubicBezTo>
                    <a:pt x="47" y="565"/>
                    <a:pt x="44" y="567"/>
                    <a:pt x="43" y="566"/>
                  </a:cubicBezTo>
                  <a:cubicBezTo>
                    <a:pt x="43" y="566"/>
                    <a:pt x="44" y="564"/>
                    <a:pt x="43" y="563"/>
                  </a:cubicBezTo>
                  <a:cubicBezTo>
                    <a:pt x="42" y="562"/>
                    <a:pt x="40" y="564"/>
                    <a:pt x="40" y="562"/>
                  </a:cubicBezTo>
                  <a:cubicBezTo>
                    <a:pt x="40" y="561"/>
                    <a:pt x="38" y="559"/>
                    <a:pt x="37" y="559"/>
                  </a:cubicBezTo>
                  <a:cubicBezTo>
                    <a:pt x="36" y="558"/>
                    <a:pt x="38" y="557"/>
                    <a:pt x="36" y="557"/>
                  </a:cubicBezTo>
                  <a:cubicBezTo>
                    <a:pt x="34" y="557"/>
                    <a:pt x="35" y="555"/>
                    <a:pt x="34" y="554"/>
                  </a:cubicBezTo>
                  <a:cubicBezTo>
                    <a:pt x="34" y="552"/>
                    <a:pt x="32" y="554"/>
                    <a:pt x="31" y="553"/>
                  </a:cubicBezTo>
                  <a:cubicBezTo>
                    <a:pt x="31" y="552"/>
                    <a:pt x="32" y="551"/>
                    <a:pt x="31" y="550"/>
                  </a:cubicBezTo>
                  <a:cubicBezTo>
                    <a:pt x="30" y="548"/>
                    <a:pt x="28" y="550"/>
                    <a:pt x="28" y="548"/>
                  </a:cubicBezTo>
                  <a:cubicBezTo>
                    <a:pt x="28" y="548"/>
                    <a:pt x="30" y="546"/>
                    <a:pt x="30" y="547"/>
                  </a:cubicBezTo>
                  <a:cubicBezTo>
                    <a:pt x="28" y="542"/>
                    <a:pt x="21" y="543"/>
                    <a:pt x="22" y="538"/>
                  </a:cubicBezTo>
                  <a:cubicBezTo>
                    <a:pt x="15" y="540"/>
                    <a:pt x="19" y="532"/>
                    <a:pt x="12" y="533"/>
                  </a:cubicBezTo>
                  <a:cubicBezTo>
                    <a:pt x="13" y="532"/>
                    <a:pt x="14" y="531"/>
                    <a:pt x="14" y="529"/>
                  </a:cubicBezTo>
                  <a:cubicBezTo>
                    <a:pt x="13" y="527"/>
                    <a:pt x="10" y="528"/>
                    <a:pt x="8" y="528"/>
                  </a:cubicBezTo>
                  <a:cubicBezTo>
                    <a:pt x="9" y="525"/>
                    <a:pt x="5" y="524"/>
                    <a:pt x="5" y="523"/>
                  </a:cubicBezTo>
                  <a:cubicBezTo>
                    <a:pt x="4" y="521"/>
                    <a:pt x="7" y="521"/>
                    <a:pt x="5" y="517"/>
                  </a:cubicBezTo>
                  <a:cubicBezTo>
                    <a:pt x="4" y="516"/>
                    <a:pt x="3" y="517"/>
                    <a:pt x="3" y="516"/>
                  </a:cubicBezTo>
                  <a:cubicBezTo>
                    <a:pt x="3" y="515"/>
                    <a:pt x="2" y="511"/>
                    <a:pt x="0" y="510"/>
                  </a:cubicBezTo>
                  <a:cubicBezTo>
                    <a:pt x="0" y="508"/>
                    <a:pt x="3" y="509"/>
                    <a:pt x="5" y="508"/>
                  </a:cubicBezTo>
                  <a:cubicBezTo>
                    <a:pt x="6" y="507"/>
                    <a:pt x="5" y="503"/>
                    <a:pt x="8" y="504"/>
                  </a:cubicBezTo>
                  <a:cubicBezTo>
                    <a:pt x="8" y="495"/>
                    <a:pt x="8" y="487"/>
                    <a:pt x="8" y="479"/>
                  </a:cubicBezTo>
                  <a:cubicBezTo>
                    <a:pt x="8" y="477"/>
                    <a:pt x="5" y="478"/>
                    <a:pt x="5" y="477"/>
                  </a:cubicBezTo>
                  <a:cubicBezTo>
                    <a:pt x="4" y="477"/>
                    <a:pt x="6" y="475"/>
                    <a:pt x="6" y="474"/>
                  </a:cubicBezTo>
                  <a:cubicBezTo>
                    <a:pt x="7" y="472"/>
                    <a:pt x="4" y="471"/>
                    <a:pt x="5" y="468"/>
                  </a:cubicBezTo>
                  <a:cubicBezTo>
                    <a:pt x="10" y="474"/>
                    <a:pt x="5" y="458"/>
                    <a:pt x="11" y="464"/>
                  </a:cubicBezTo>
                  <a:cubicBezTo>
                    <a:pt x="12" y="462"/>
                    <a:pt x="10" y="457"/>
                    <a:pt x="12" y="455"/>
                  </a:cubicBezTo>
                  <a:cubicBezTo>
                    <a:pt x="12" y="455"/>
                    <a:pt x="15" y="455"/>
                    <a:pt x="15" y="455"/>
                  </a:cubicBezTo>
                  <a:cubicBezTo>
                    <a:pt x="15" y="454"/>
                    <a:pt x="13" y="452"/>
                    <a:pt x="14" y="451"/>
                  </a:cubicBezTo>
                  <a:cubicBezTo>
                    <a:pt x="19" y="449"/>
                    <a:pt x="18" y="441"/>
                    <a:pt x="24" y="440"/>
                  </a:cubicBezTo>
                  <a:cubicBezTo>
                    <a:pt x="24" y="435"/>
                    <a:pt x="29" y="435"/>
                    <a:pt x="28" y="430"/>
                  </a:cubicBezTo>
                  <a:cubicBezTo>
                    <a:pt x="31" y="430"/>
                    <a:pt x="31" y="429"/>
                    <a:pt x="31" y="427"/>
                  </a:cubicBezTo>
                  <a:cubicBezTo>
                    <a:pt x="40" y="426"/>
                    <a:pt x="47" y="423"/>
                    <a:pt x="46" y="412"/>
                  </a:cubicBezTo>
                  <a:cubicBezTo>
                    <a:pt x="52" y="413"/>
                    <a:pt x="47" y="404"/>
                    <a:pt x="52" y="405"/>
                  </a:cubicBezTo>
                  <a:cubicBezTo>
                    <a:pt x="52" y="402"/>
                    <a:pt x="52" y="399"/>
                    <a:pt x="52" y="396"/>
                  </a:cubicBezTo>
                  <a:cubicBezTo>
                    <a:pt x="55" y="396"/>
                    <a:pt x="55" y="394"/>
                    <a:pt x="58" y="394"/>
                  </a:cubicBezTo>
                  <a:cubicBezTo>
                    <a:pt x="60" y="391"/>
                    <a:pt x="63" y="389"/>
                    <a:pt x="65" y="385"/>
                  </a:cubicBezTo>
                  <a:cubicBezTo>
                    <a:pt x="66" y="384"/>
                    <a:pt x="67" y="386"/>
                    <a:pt x="67" y="384"/>
                  </a:cubicBezTo>
                  <a:cubicBezTo>
                    <a:pt x="67" y="382"/>
                    <a:pt x="71" y="382"/>
                    <a:pt x="70" y="379"/>
                  </a:cubicBezTo>
                  <a:cubicBezTo>
                    <a:pt x="77" y="381"/>
                    <a:pt x="77" y="376"/>
                    <a:pt x="83" y="376"/>
                  </a:cubicBezTo>
                  <a:cubicBezTo>
                    <a:pt x="81" y="382"/>
                    <a:pt x="90" y="377"/>
                    <a:pt x="88" y="382"/>
                  </a:cubicBezTo>
                  <a:cubicBezTo>
                    <a:pt x="91" y="379"/>
                    <a:pt x="103" y="384"/>
                    <a:pt x="103" y="378"/>
                  </a:cubicBezTo>
                  <a:cubicBezTo>
                    <a:pt x="109" y="377"/>
                    <a:pt x="116" y="375"/>
                    <a:pt x="119" y="370"/>
                  </a:cubicBezTo>
                  <a:cubicBezTo>
                    <a:pt x="121" y="371"/>
                    <a:pt x="123" y="371"/>
                    <a:pt x="123" y="369"/>
                  </a:cubicBezTo>
                  <a:cubicBezTo>
                    <a:pt x="126" y="369"/>
                    <a:pt x="126" y="370"/>
                    <a:pt x="129" y="370"/>
                  </a:cubicBezTo>
                  <a:cubicBezTo>
                    <a:pt x="133" y="371"/>
                    <a:pt x="135" y="369"/>
                    <a:pt x="138" y="369"/>
                  </a:cubicBezTo>
                  <a:cubicBezTo>
                    <a:pt x="138" y="369"/>
                    <a:pt x="139" y="370"/>
                    <a:pt x="140" y="370"/>
                  </a:cubicBezTo>
                  <a:cubicBezTo>
                    <a:pt x="143" y="371"/>
                    <a:pt x="149" y="373"/>
                    <a:pt x="156" y="372"/>
                  </a:cubicBezTo>
                  <a:cubicBezTo>
                    <a:pt x="159" y="371"/>
                    <a:pt x="163" y="367"/>
                    <a:pt x="166" y="370"/>
                  </a:cubicBezTo>
                  <a:cubicBezTo>
                    <a:pt x="169" y="373"/>
                    <a:pt x="168" y="371"/>
                    <a:pt x="172" y="370"/>
                  </a:cubicBezTo>
                  <a:cubicBezTo>
                    <a:pt x="172" y="372"/>
                    <a:pt x="174" y="372"/>
                    <a:pt x="174" y="373"/>
                  </a:cubicBezTo>
                  <a:cubicBezTo>
                    <a:pt x="174" y="374"/>
                    <a:pt x="171" y="375"/>
                    <a:pt x="171" y="375"/>
                  </a:cubicBezTo>
                  <a:cubicBezTo>
                    <a:pt x="170" y="377"/>
                    <a:pt x="172" y="376"/>
                    <a:pt x="172" y="376"/>
                  </a:cubicBezTo>
                  <a:cubicBezTo>
                    <a:pt x="172" y="378"/>
                    <a:pt x="171" y="378"/>
                    <a:pt x="171" y="378"/>
                  </a:cubicBezTo>
                  <a:cubicBezTo>
                    <a:pt x="171" y="379"/>
                    <a:pt x="172" y="379"/>
                    <a:pt x="172" y="381"/>
                  </a:cubicBezTo>
                  <a:cubicBezTo>
                    <a:pt x="172" y="385"/>
                    <a:pt x="170" y="387"/>
                    <a:pt x="174" y="393"/>
                  </a:cubicBezTo>
                  <a:cubicBezTo>
                    <a:pt x="174" y="396"/>
                    <a:pt x="176" y="391"/>
                    <a:pt x="178" y="394"/>
                  </a:cubicBezTo>
                  <a:cubicBezTo>
                    <a:pt x="178" y="396"/>
                    <a:pt x="181" y="395"/>
                    <a:pt x="181" y="396"/>
                  </a:cubicBezTo>
                  <a:cubicBezTo>
                    <a:pt x="181" y="396"/>
                    <a:pt x="181" y="398"/>
                    <a:pt x="181" y="399"/>
                  </a:cubicBezTo>
                  <a:cubicBezTo>
                    <a:pt x="182" y="400"/>
                    <a:pt x="186" y="398"/>
                    <a:pt x="186" y="400"/>
                  </a:cubicBezTo>
                  <a:cubicBezTo>
                    <a:pt x="190" y="398"/>
                    <a:pt x="194" y="405"/>
                    <a:pt x="196" y="400"/>
                  </a:cubicBezTo>
                  <a:cubicBezTo>
                    <a:pt x="198" y="400"/>
                    <a:pt x="197" y="403"/>
                    <a:pt x="197" y="403"/>
                  </a:cubicBezTo>
                  <a:cubicBezTo>
                    <a:pt x="200" y="405"/>
                    <a:pt x="201" y="403"/>
                    <a:pt x="205" y="405"/>
                  </a:cubicBezTo>
                  <a:cubicBezTo>
                    <a:pt x="206" y="405"/>
                    <a:pt x="206" y="407"/>
                    <a:pt x="206" y="408"/>
                  </a:cubicBezTo>
                  <a:cubicBezTo>
                    <a:pt x="207" y="408"/>
                    <a:pt x="209" y="407"/>
                    <a:pt x="209" y="408"/>
                  </a:cubicBezTo>
                  <a:cubicBezTo>
                    <a:pt x="211" y="409"/>
                    <a:pt x="211" y="408"/>
                    <a:pt x="214" y="409"/>
                  </a:cubicBezTo>
                  <a:cubicBezTo>
                    <a:pt x="214" y="409"/>
                    <a:pt x="215" y="412"/>
                    <a:pt x="215" y="412"/>
                  </a:cubicBezTo>
                  <a:cubicBezTo>
                    <a:pt x="216" y="412"/>
                    <a:pt x="218" y="410"/>
                    <a:pt x="220" y="410"/>
                  </a:cubicBezTo>
                  <a:cubicBezTo>
                    <a:pt x="219" y="410"/>
                    <a:pt x="221" y="412"/>
                    <a:pt x="221" y="412"/>
                  </a:cubicBezTo>
                  <a:cubicBezTo>
                    <a:pt x="222" y="412"/>
                    <a:pt x="223" y="412"/>
                    <a:pt x="224" y="412"/>
                  </a:cubicBezTo>
                  <a:cubicBezTo>
                    <a:pt x="225" y="411"/>
                    <a:pt x="226" y="410"/>
                    <a:pt x="227" y="409"/>
                  </a:cubicBezTo>
                  <a:cubicBezTo>
                    <a:pt x="227" y="409"/>
                    <a:pt x="230" y="408"/>
                    <a:pt x="228" y="408"/>
                  </a:cubicBezTo>
                  <a:cubicBezTo>
                    <a:pt x="225" y="405"/>
                    <a:pt x="233" y="405"/>
                    <a:pt x="233" y="400"/>
                  </a:cubicBezTo>
                  <a:cubicBezTo>
                    <a:pt x="237" y="401"/>
                    <a:pt x="237" y="397"/>
                    <a:pt x="242" y="399"/>
                  </a:cubicBezTo>
                  <a:cubicBezTo>
                    <a:pt x="243" y="399"/>
                    <a:pt x="243" y="400"/>
                    <a:pt x="243" y="400"/>
                  </a:cubicBezTo>
                  <a:cubicBezTo>
                    <a:pt x="245" y="400"/>
                    <a:pt x="248" y="399"/>
                    <a:pt x="249" y="400"/>
                  </a:cubicBezTo>
                  <a:cubicBezTo>
                    <a:pt x="250" y="400"/>
                    <a:pt x="252" y="403"/>
                    <a:pt x="252" y="403"/>
                  </a:cubicBezTo>
                  <a:cubicBezTo>
                    <a:pt x="253" y="403"/>
                    <a:pt x="255" y="401"/>
                    <a:pt x="257" y="402"/>
                  </a:cubicBezTo>
                  <a:cubicBezTo>
                    <a:pt x="257" y="402"/>
                    <a:pt x="256" y="405"/>
                    <a:pt x="257" y="405"/>
                  </a:cubicBezTo>
                  <a:cubicBezTo>
                    <a:pt x="258" y="405"/>
                    <a:pt x="260" y="402"/>
                    <a:pt x="263" y="403"/>
                  </a:cubicBezTo>
                  <a:cubicBezTo>
                    <a:pt x="263" y="404"/>
                    <a:pt x="260" y="405"/>
                    <a:pt x="260" y="405"/>
                  </a:cubicBezTo>
                  <a:cubicBezTo>
                    <a:pt x="261" y="407"/>
                    <a:pt x="270" y="407"/>
                    <a:pt x="274" y="408"/>
                  </a:cubicBezTo>
                  <a:cubicBezTo>
                    <a:pt x="274" y="413"/>
                    <a:pt x="287" y="411"/>
                    <a:pt x="289" y="408"/>
                  </a:cubicBezTo>
                  <a:cubicBezTo>
                    <a:pt x="290" y="409"/>
                    <a:pt x="297" y="406"/>
                    <a:pt x="298" y="408"/>
                  </a:cubicBezTo>
                  <a:cubicBezTo>
                    <a:pt x="300" y="409"/>
                    <a:pt x="299" y="407"/>
                    <a:pt x="301" y="408"/>
                  </a:cubicBezTo>
                  <a:cubicBezTo>
                    <a:pt x="304" y="408"/>
                    <a:pt x="306" y="409"/>
                    <a:pt x="309" y="409"/>
                  </a:cubicBezTo>
                  <a:cubicBezTo>
                    <a:pt x="311" y="409"/>
                    <a:pt x="312" y="406"/>
                    <a:pt x="316" y="406"/>
                  </a:cubicBezTo>
                  <a:cubicBezTo>
                    <a:pt x="317" y="403"/>
                    <a:pt x="317" y="398"/>
                    <a:pt x="320" y="397"/>
                  </a:cubicBezTo>
                  <a:cubicBezTo>
                    <a:pt x="321" y="395"/>
                    <a:pt x="319" y="394"/>
                    <a:pt x="319" y="391"/>
                  </a:cubicBezTo>
                  <a:cubicBezTo>
                    <a:pt x="324" y="392"/>
                    <a:pt x="323" y="382"/>
                    <a:pt x="328" y="387"/>
                  </a:cubicBezTo>
                  <a:cubicBezTo>
                    <a:pt x="329" y="381"/>
                    <a:pt x="326" y="380"/>
                    <a:pt x="322" y="379"/>
                  </a:cubicBezTo>
                  <a:cubicBezTo>
                    <a:pt x="323" y="378"/>
                    <a:pt x="323" y="376"/>
                    <a:pt x="323" y="373"/>
                  </a:cubicBezTo>
                  <a:cubicBezTo>
                    <a:pt x="322" y="369"/>
                    <a:pt x="313" y="372"/>
                    <a:pt x="311" y="368"/>
                  </a:cubicBezTo>
                  <a:cubicBezTo>
                    <a:pt x="309" y="370"/>
                    <a:pt x="304" y="369"/>
                    <a:pt x="303" y="372"/>
                  </a:cubicBezTo>
                  <a:cubicBezTo>
                    <a:pt x="301" y="372"/>
                    <a:pt x="302" y="369"/>
                    <a:pt x="301" y="369"/>
                  </a:cubicBezTo>
                  <a:cubicBezTo>
                    <a:pt x="299" y="368"/>
                    <a:pt x="294" y="370"/>
                    <a:pt x="291" y="369"/>
                  </a:cubicBezTo>
                  <a:cubicBezTo>
                    <a:pt x="289" y="370"/>
                    <a:pt x="289" y="372"/>
                    <a:pt x="286" y="372"/>
                  </a:cubicBezTo>
                  <a:cubicBezTo>
                    <a:pt x="282" y="372"/>
                    <a:pt x="283" y="366"/>
                    <a:pt x="276" y="368"/>
                  </a:cubicBezTo>
                  <a:cubicBezTo>
                    <a:pt x="276" y="365"/>
                    <a:pt x="274" y="364"/>
                    <a:pt x="274" y="362"/>
                  </a:cubicBezTo>
                  <a:cubicBezTo>
                    <a:pt x="273" y="362"/>
                    <a:pt x="272" y="361"/>
                    <a:pt x="271" y="360"/>
                  </a:cubicBezTo>
                  <a:cubicBezTo>
                    <a:pt x="270" y="358"/>
                    <a:pt x="268" y="357"/>
                    <a:pt x="266" y="357"/>
                  </a:cubicBezTo>
                  <a:cubicBezTo>
                    <a:pt x="268" y="354"/>
                    <a:pt x="267" y="345"/>
                    <a:pt x="266" y="341"/>
                  </a:cubicBezTo>
                  <a:cubicBezTo>
                    <a:pt x="262" y="343"/>
                    <a:pt x="257" y="338"/>
                    <a:pt x="257" y="345"/>
                  </a:cubicBezTo>
                  <a:cubicBezTo>
                    <a:pt x="252" y="343"/>
                    <a:pt x="252" y="346"/>
                    <a:pt x="248" y="344"/>
                  </a:cubicBezTo>
                  <a:cubicBezTo>
                    <a:pt x="248" y="346"/>
                    <a:pt x="247" y="346"/>
                    <a:pt x="246" y="347"/>
                  </a:cubicBezTo>
                  <a:cubicBezTo>
                    <a:pt x="247" y="348"/>
                    <a:pt x="248" y="349"/>
                    <a:pt x="249" y="350"/>
                  </a:cubicBezTo>
                  <a:cubicBezTo>
                    <a:pt x="250" y="351"/>
                    <a:pt x="249" y="354"/>
                    <a:pt x="252" y="353"/>
                  </a:cubicBezTo>
                  <a:cubicBezTo>
                    <a:pt x="251" y="357"/>
                    <a:pt x="251" y="356"/>
                    <a:pt x="254" y="359"/>
                  </a:cubicBezTo>
                  <a:cubicBezTo>
                    <a:pt x="255" y="362"/>
                    <a:pt x="252" y="361"/>
                    <a:pt x="251" y="362"/>
                  </a:cubicBezTo>
                  <a:cubicBezTo>
                    <a:pt x="250" y="362"/>
                    <a:pt x="249" y="367"/>
                    <a:pt x="248" y="366"/>
                  </a:cubicBezTo>
                  <a:cubicBezTo>
                    <a:pt x="245" y="363"/>
                    <a:pt x="248" y="370"/>
                    <a:pt x="242" y="369"/>
                  </a:cubicBezTo>
                  <a:cubicBezTo>
                    <a:pt x="241" y="368"/>
                    <a:pt x="240" y="366"/>
                    <a:pt x="239" y="366"/>
                  </a:cubicBezTo>
                  <a:cubicBezTo>
                    <a:pt x="238" y="364"/>
                    <a:pt x="240" y="363"/>
                    <a:pt x="242" y="363"/>
                  </a:cubicBezTo>
                  <a:cubicBezTo>
                    <a:pt x="240" y="361"/>
                    <a:pt x="235" y="359"/>
                    <a:pt x="239" y="356"/>
                  </a:cubicBezTo>
                  <a:cubicBezTo>
                    <a:pt x="238" y="355"/>
                    <a:pt x="234" y="357"/>
                    <a:pt x="233" y="356"/>
                  </a:cubicBezTo>
                  <a:cubicBezTo>
                    <a:pt x="232" y="355"/>
                    <a:pt x="236" y="354"/>
                    <a:pt x="236" y="354"/>
                  </a:cubicBezTo>
                  <a:cubicBezTo>
                    <a:pt x="236" y="354"/>
                    <a:pt x="232" y="351"/>
                    <a:pt x="228" y="348"/>
                  </a:cubicBezTo>
                  <a:cubicBezTo>
                    <a:pt x="229" y="341"/>
                    <a:pt x="225" y="340"/>
                    <a:pt x="226" y="333"/>
                  </a:cubicBezTo>
                  <a:cubicBezTo>
                    <a:pt x="226" y="331"/>
                    <a:pt x="222" y="333"/>
                    <a:pt x="221" y="332"/>
                  </a:cubicBezTo>
                  <a:cubicBezTo>
                    <a:pt x="221" y="332"/>
                    <a:pt x="223" y="330"/>
                    <a:pt x="223" y="329"/>
                  </a:cubicBezTo>
                  <a:cubicBezTo>
                    <a:pt x="219" y="327"/>
                    <a:pt x="219" y="330"/>
                    <a:pt x="217" y="328"/>
                  </a:cubicBezTo>
                  <a:cubicBezTo>
                    <a:pt x="216" y="327"/>
                    <a:pt x="218" y="325"/>
                    <a:pt x="218" y="325"/>
                  </a:cubicBezTo>
                  <a:cubicBezTo>
                    <a:pt x="218" y="323"/>
                    <a:pt x="216" y="326"/>
                    <a:pt x="217" y="326"/>
                  </a:cubicBezTo>
                  <a:cubicBezTo>
                    <a:pt x="215" y="326"/>
                    <a:pt x="215" y="324"/>
                    <a:pt x="215" y="323"/>
                  </a:cubicBezTo>
                  <a:cubicBezTo>
                    <a:pt x="209" y="324"/>
                    <a:pt x="209" y="319"/>
                    <a:pt x="203" y="320"/>
                  </a:cubicBezTo>
                  <a:cubicBezTo>
                    <a:pt x="203" y="318"/>
                    <a:pt x="201" y="318"/>
                    <a:pt x="200" y="317"/>
                  </a:cubicBezTo>
                  <a:cubicBezTo>
                    <a:pt x="200" y="317"/>
                    <a:pt x="201" y="315"/>
                    <a:pt x="200" y="314"/>
                  </a:cubicBezTo>
                  <a:cubicBezTo>
                    <a:pt x="200" y="314"/>
                    <a:pt x="198" y="315"/>
                    <a:pt x="197" y="314"/>
                  </a:cubicBezTo>
                  <a:cubicBezTo>
                    <a:pt x="197" y="314"/>
                    <a:pt x="197" y="308"/>
                    <a:pt x="196" y="310"/>
                  </a:cubicBezTo>
                  <a:cubicBezTo>
                    <a:pt x="195" y="311"/>
                    <a:pt x="194" y="310"/>
                    <a:pt x="193" y="308"/>
                  </a:cubicBezTo>
                  <a:cubicBezTo>
                    <a:pt x="192" y="308"/>
                    <a:pt x="191" y="307"/>
                    <a:pt x="191" y="305"/>
                  </a:cubicBezTo>
                  <a:cubicBezTo>
                    <a:pt x="186" y="305"/>
                    <a:pt x="187" y="307"/>
                    <a:pt x="183" y="305"/>
                  </a:cubicBezTo>
                  <a:cubicBezTo>
                    <a:pt x="181" y="306"/>
                    <a:pt x="182" y="308"/>
                    <a:pt x="180" y="308"/>
                  </a:cubicBezTo>
                  <a:cubicBezTo>
                    <a:pt x="178" y="312"/>
                    <a:pt x="182" y="311"/>
                    <a:pt x="183" y="314"/>
                  </a:cubicBezTo>
                  <a:cubicBezTo>
                    <a:pt x="183" y="315"/>
                    <a:pt x="185" y="318"/>
                    <a:pt x="186" y="319"/>
                  </a:cubicBezTo>
                  <a:cubicBezTo>
                    <a:pt x="186" y="319"/>
                    <a:pt x="187" y="320"/>
                    <a:pt x="188" y="320"/>
                  </a:cubicBezTo>
                  <a:cubicBezTo>
                    <a:pt x="186" y="325"/>
                    <a:pt x="191" y="324"/>
                    <a:pt x="193" y="326"/>
                  </a:cubicBezTo>
                  <a:cubicBezTo>
                    <a:pt x="193" y="326"/>
                    <a:pt x="194" y="332"/>
                    <a:pt x="196" y="330"/>
                  </a:cubicBezTo>
                  <a:cubicBezTo>
                    <a:pt x="198" y="328"/>
                    <a:pt x="196" y="331"/>
                    <a:pt x="197" y="332"/>
                  </a:cubicBezTo>
                  <a:cubicBezTo>
                    <a:pt x="199" y="333"/>
                    <a:pt x="202" y="332"/>
                    <a:pt x="203" y="336"/>
                  </a:cubicBezTo>
                  <a:cubicBezTo>
                    <a:pt x="205" y="335"/>
                    <a:pt x="206" y="338"/>
                    <a:pt x="206" y="338"/>
                  </a:cubicBezTo>
                  <a:cubicBezTo>
                    <a:pt x="207" y="338"/>
                    <a:pt x="208" y="337"/>
                    <a:pt x="208" y="336"/>
                  </a:cubicBezTo>
                  <a:cubicBezTo>
                    <a:pt x="209" y="337"/>
                    <a:pt x="210" y="341"/>
                    <a:pt x="211" y="338"/>
                  </a:cubicBezTo>
                  <a:cubicBezTo>
                    <a:pt x="214" y="337"/>
                    <a:pt x="210" y="345"/>
                    <a:pt x="215" y="342"/>
                  </a:cubicBezTo>
                  <a:cubicBezTo>
                    <a:pt x="215" y="346"/>
                    <a:pt x="209" y="343"/>
                    <a:pt x="206" y="344"/>
                  </a:cubicBezTo>
                  <a:cubicBezTo>
                    <a:pt x="207" y="345"/>
                    <a:pt x="209" y="345"/>
                    <a:pt x="209" y="347"/>
                  </a:cubicBezTo>
                  <a:cubicBezTo>
                    <a:pt x="210" y="350"/>
                    <a:pt x="207" y="354"/>
                    <a:pt x="209" y="354"/>
                  </a:cubicBezTo>
                  <a:cubicBezTo>
                    <a:pt x="208" y="356"/>
                    <a:pt x="204" y="356"/>
                    <a:pt x="202" y="357"/>
                  </a:cubicBezTo>
                  <a:cubicBezTo>
                    <a:pt x="204" y="356"/>
                    <a:pt x="202" y="351"/>
                    <a:pt x="205" y="351"/>
                  </a:cubicBezTo>
                  <a:cubicBezTo>
                    <a:pt x="203" y="350"/>
                    <a:pt x="204" y="347"/>
                    <a:pt x="202" y="347"/>
                  </a:cubicBezTo>
                  <a:cubicBezTo>
                    <a:pt x="200" y="347"/>
                    <a:pt x="203" y="345"/>
                    <a:pt x="199" y="342"/>
                  </a:cubicBezTo>
                  <a:cubicBezTo>
                    <a:pt x="197" y="341"/>
                    <a:pt x="194" y="342"/>
                    <a:pt x="194" y="338"/>
                  </a:cubicBezTo>
                  <a:cubicBezTo>
                    <a:pt x="188" y="339"/>
                    <a:pt x="187" y="335"/>
                    <a:pt x="183" y="335"/>
                  </a:cubicBezTo>
                  <a:cubicBezTo>
                    <a:pt x="182" y="331"/>
                    <a:pt x="179" y="330"/>
                    <a:pt x="177" y="326"/>
                  </a:cubicBezTo>
                  <a:cubicBezTo>
                    <a:pt x="176" y="325"/>
                    <a:pt x="175" y="326"/>
                    <a:pt x="175" y="325"/>
                  </a:cubicBezTo>
                  <a:cubicBezTo>
                    <a:pt x="175" y="323"/>
                    <a:pt x="173" y="324"/>
                    <a:pt x="172" y="323"/>
                  </a:cubicBezTo>
                  <a:cubicBezTo>
                    <a:pt x="172" y="323"/>
                    <a:pt x="173" y="320"/>
                    <a:pt x="172" y="320"/>
                  </a:cubicBezTo>
                  <a:cubicBezTo>
                    <a:pt x="171" y="319"/>
                    <a:pt x="168" y="321"/>
                    <a:pt x="166" y="320"/>
                  </a:cubicBezTo>
                  <a:cubicBezTo>
                    <a:pt x="165" y="320"/>
                    <a:pt x="169" y="318"/>
                    <a:pt x="169" y="319"/>
                  </a:cubicBezTo>
                  <a:cubicBezTo>
                    <a:pt x="167" y="315"/>
                    <a:pt x="159" y="315"/>
                    <a:pt x="154" y="317"/>
                  </a:cubicBezTo>
                  <a:cubicBezTo>
                    <a:pt x="154" y="318"/>
                    <a:pt x="157" y="319"/>
                    <a:pt x="157" y="319"/>
                  </a:cubicBezTo>
                  <a:cubicBezTo>
                    <a:pt x="156" y="321"/>
                    <a:pt x="155" y="319"/>
                    <a:pt x="153" y="320"/>
                  </a:cubicBezTo>
                  <a:cubicBezTo>
                    <a:pt x="150" y="322"/>
                    <a:pt x="150" y="327"/>
                    <a:pt x="147" y="326"/>
                  </a:cubicBezTo>
                  <a:cubicBezTo>
                    <a:pt x="141" y="326"/>
                    <a:pt x="140" y="321"/>
                    <a:pt x="132" y="322"/>
                  </a:cubicBezTo>
                  <a:cubicBezTo>
                    <a:pt x="130" y="322"/>
                    <a:pt x="131" y="326"/>
                    <a:pt x="126" y="325"/>
                  </a:cubicBezTo>
                  <a:cubicBezTo>
                    <a:pt x="126" y="328"/>
                    <a:pt x="126" y="331"/>
                    <a:pt x="126" y="335"/>
                  </a:cubicBezTo>
                  <a:cubicBezTo>
                    <a:pt x="122" y="337"/>
                    <a:pt x="112" y="335"/>
                    <a:pt x="114" y="344"/>
                  </a:cubicBezTo>
                  <a:cubicBezTo>
                    <a:pt x="105" y="342"/>
                    <a:pt x="113" y="350"/>
                    <a:pt x="104" y="350"/>
                  </a:cubicBezTo>
                  <a:cubicBezTo>
                    <a:pt x="104" y="352"/>
                    <a:pt x="109" y="355"/>
                    <a:pt x="105" y="356"/>
                  </a:cubicBezTo>
                  <a:cubicBezTo>
                    <a:pt x="105" y="361"/>
                    <a:pt x="103" y="356"/>
                    <a:pt x="100" y="360"/>
                  </a:cubicBezTo>
                  <a:cubicBezTo>
                    <a:pt x="99" y="362"/>
                    <a:pt x="100" y="363"/>
                    <a:pt x="101" y="363"/>
                  </a:cubicBezTo>
                  <a:cubicBezTo>
                    <a:pt x="101" y="366"/>
                    <a:pt x="96" y="364"/>
                    <a:pt x="94" y="365"/>
                  </a:cubicBezTo>
                  <a:cubicBezTo>
                    <a:pt x="92" y="365"/>
                    <a:pt x="92" y="368"/>
                    <a:pt x="91" y="369"/>
                  </a:cubicBezTo>
                  <a:cubicBezTo>
                    <a:pt x="86" y="371"/>
                    <a:pt x="79" y="368"/>
                    <a:pt x="74" y="373"/>
                  </a:cubicBezTo>
                  <a:cubicBezTo>
                    <a:pt x="72" y="372"/>
                    <a:pt x="71" y="370"/>
                    <a:pt x="70" y="368"/>
                  </a:cubicBezTo>
                  <a:cubicBezTo>
                    <a:pt x="63" y="366"/>
                    <a:pt x="56" y="369"/>
                    <a:pt x="54" y="368"/>
                  </a:cubicBezTo>
                  <a:cubicBezTo>
                    <a:pt x="55" y="362"/>
                    <a:pt x="57" y="356"/>
                    <a:pt x="52" y="353"/>
                  </a:cubicBezTo>
                  <a:cubicBezTo>
                    <a:pt x="51" y="350"/>
                    <a:pt x="54" y="349"/>
                    <a:pt x="55" y="347"/>
                  </a:cubicBezTo>
                  <a:cubicBezTo>
                    <a:pt x="56" y="343"/>
                    <a:pt x="54" y="338"/>
                    <a:pt x="57" y="335"/>
                  </a:cubicBezTo>
                  <a:cubicBezTo>
                    <a:pt x="55" y="332"/>
                    <a:pt x="56" y="327"/>
                    <a:pt x="52" y="326"/>
                  </a:cubicBezTo>
                  <a:cubicBezTo>
                    <a:pt x="53" y="325"/>
                    <a:pt x="56" y="324"/>
                    <a:pt x="55" y="322"/>
                  </a:cubicBezTo>
                  <a:cubicBezTo>
                    <a:pt x="59" y="323"/>
                    <a:pt x="68" y="319"/>
                    <a:pt x="67" y="325"/>
                  </a:cubicBezTo>
                  <a:cubicBezTo>
                    <a:pt x="71" y="322"/>
                    <a:pt x="85" y="328"/>
                    <a:pt x="88" y="325"/>
                  </a:cubicBezTo>
                  <a:cubicBezTo>
                    <a:pt x="89" y="323"/>
                    <a:pt x="89" y="324"/>
                    <a:pt x="91" y="325"/>
                  </a:cubicBezTo>
                  <a:cubicBezTo>
                    <a:pt x="90" y="324"/>
                    <a:pt x="91" y="322"/>
                    <a:pt x="92" y="323"/>
                  </a:cubicBezTo>
                  <a:cubicBezTo>
                    <a:pt x="92" y="323"/>
                    <a:pt x="92" y="325"/>
                    <a:pt x="92" y="325"/>
                  </a:cubicBezTo>
                  <a:cubicBezTo>
                    <a:pt x="96" y="323"/>
                    <a:pt x="98" y="322"/>
                    <a:pt x="100" y="317"/>
                  </a:cubicBezTo>
                  <a:cubicBezTo>
                    <a:pt x="100" y="316"/>
                    <a:pt x="103" y="308"/>
                    <a:pt x="100" y="304"/>
                  </a:cubicBezTo>
                  <a:cubicBezTo>
                    <a:pt x="98" y="302"/>
                    <a:pt x="101" y="302"/>
                    <a:pt x="98" y="298"/>
                  </a:cubicBezTo>
                  <a:cubicBezTo>
                    <a:pt x="98" y="296"/>
                    <a:pt x="95" y="297"/>
                    <a:pt x="94" y="296"/>
                  </a:cubicBezTo>
                  <a:cubicBezTo>
                    <a:pt x="94" y="295"/>
                    <a:pt x="95" y="294"/>
                    <a:pt x="95" y="292"/>
                  </a:cubicBezTo>
                  <a:cubicBezTo>
                    <a:pt x="94" y="291"/>
                    <a:pt x="92" y="293"/>
                    <a:pt x="92" y="293"/>
                  </a:cubicBezTo>
                  <a:cubicBezTo>
                    <a:pt x="90" y="293"/>
                    <a:pt x="92" y="291"/>
                    <a:pt x="91" y="290"/>
                  </a:cubicBezTo>
                  <a:cubicBezTo>
                    <a:pt x="90" y="290"/>
                    <a:pt x="85" y="290"/>
                    <a:pt x="83" y="289"/>
                  </a:cubicBezTo>
                  <a:cubicBezTo>
                    <a:pt x="83" y="289"/>
                    <a:pt x="83" y="288"/>
                    <a:pt x="82" y="288"/>
                  </a:cubicBezTo>
                  <a:cubicBezTo>
                    <a:pt x="80" y="287"/>
                    <a:pt x="79" y="287"/>
                    <a:pt x="79" y="286"/>
                  </a:cubicBezTo>
                  <a:cubicBezTo>
                    <a:pt x="78" y="282"/>
                    <a:pt x="82" y="284"/>
                    <a:pt x="82" y="285"/>
                  </a:cubicBezTo>
                  <a:cubicBezTo>
                    <a:pt x="86" y="283"/>
                    <a:pt x="89" y="280"/>
                    <a:pt x="98" y="282"/>
                  </a:cubicBezTo>
                  <a:cubicBezTo>
                    <a:pt x="99" y="279"/>
                    <a:pt x="97" y="279"/>
                    <a:pt x="95" y="279"/>
                  </a:cubicBezTo>
                  <a:cubicBezTo>
                    <a:pt x="97" y="274"/>
                    <a:pt x="102" y="279"/>
                    <a:pt x="104" y="279"/>
                  </a:cubicBezTo>
                  <a:cubicBezTo>
                    <a:pt x="105" y="279"/>
                    <a:pt x="108" y="275"/>
                    <a:pt x="108" y="279"/>
                  </a:cubicBezTo>
                  <a:cubicBezTo>
                    <a:pt x="112" y="276"/>
                    <a:pt x="112" y="271"/>
                    <a:pt x="117" y="271"/>
                  </a:cubicBezTo>
                  <a:cubicBezTo>
                    <a:pt x="115" y="266"/>
                    <a:pt x="121" y="268"/>
                    <a:pt x="120" y="264"/>
                  </a:cubicBezTo>
                  <a:cubicBezTo>
                    <a:pt x="123" y="264"/>
                    <a:pt x="126" y="264"/>
                    <a:pt x="129" y="264"/>
                  </a:cubicBezTo>
                  <a:cubicBezTo>
                    <a:pt x="129" y="262"/>
                    <a:pt x="127" y="263"/>
                    <a:pt x="126" y="262"/>
                  </a:cubicBezTo>
                  <a:cubicBezTo>
                    <a:pt x="127" y="260"/>
                    <a:pt x="131" y="261"/>
                    <a:pt x="129" y="256"/>
                  </a:cubicBezTo>
                  <a:cubicBezTo>
                    <a:pt x="133" y="256"/>
                    <a:pt x="132" y="259"/>
                    <a:pt x="135" y="256"/>
                  </a:cubicBezTo>
                  <a:cubicBezTo>
                    <a:pt x="132" y="249"/>
                    <a:pt x="138" y="252"/>
                    <a:pt x="138" y="245"/>
                  </a:cubicBezTo>
                  <a:cubicBezTo>
                    <a:pt x="140" y="244"/>
                    <a:pt x="142" y="245"/>
                    <a:pt x="144" y="245"/>
                  </a:cubicBezTo>
                  <a:cubicBezTo>
                    <a:pt x="146" y="244"/>
                    <a:pt x="146" y="242"/>
                    <a:pt x="147" y="242"/>
                  </a:cubicBezTo>
                  <a:cubicBezTo>
                    <a:pt x="149" y="241"/>
                    <a:pt x="148" y="243"/>
                    <a:pt x="148" y="243"/>
                  </a:cubicBezTo>
                  <a:cubicBezTo>
                    <a:pt x="150" y="243"/>
                    <a:pt x="149" y="242"/>
                    <a:pt x="150" y="242"/>
                  </a:cubicBezTo>
                  <a:cubicBezTo>
                    <a:pt x="152" y="241"/>
                    <a:pt x="154" y="242"/>
                    <a:pt x="156" y="242"/>
                  </a:cubicBezTo>
                  <a:cubicBezTo>
                    <a:pt x="158" y="241"/>
                    <a:pt x="158" y="237"/>
                    <a:pt x="162" y="239"/>
                  </a:cubicBezTo>
                  <a:cubicBezTo>
                    <a:pt x="161" y="235"/>
                    <a:pt x="157" y="236"/>
                    <a:pt x="157" y="231"/>
                  </a:cubicBezTo>
                  <a:cubicBezTo>
                    <a:pt x="161" y="230"/>
                    <a:pt x="159" y="229"/>
                    <a:pt x="159" y="224"/>
                  </a:cubicBezTo>
                  <a:cubicBezTo>
                    <a:pt x="159" y="220"/>
                    <a:pt x="161" y="217"/>
                    <a:pt x="160" y="213"/>
                  </a:cubicBezTo>
                  <a:cubicBezTo>
                    <a:pt x="162" y="213"/>
                    <a:pt x="164" y="213"/>
                    <a:pt x="166" y="213"/>
                  </a:cubicBezTo>
                  <a:cubicBezTo>
                    <a:pt x="170" y="213"/>
                    <a:pt x="163" y="209"/>
                    <a:pt x="169" y="210"/>
                  </a:cubicBezTo>
                  <a:cubicBezTo>
                    <a:pt x="169" y="212"/>
                    <a:pt x="171" y="212"/>
                    <a:pt x="172" y="212"/>
                  </a:cubicBezTo>
                  <a:cubicBezTo>
                    <a:pt x="170" y="215"/>
                    <a:pt x="170" y="212"/>
                    <a:pt x="171" y="216"/>
                  </a:cubicBezTo>
                  <a:cubicBezTo>
                    <a:pt x="171" y="219"/>
                    <a:pt x="170" y="221"/>
                    <a:pt x="174" y="221"/>
                  </a:cubicBezTo>
                  <a:cubicBezTo>
                    <a:pt x="174" y="223"/>
                    <a:pt x="174" y="225"/>
                    <a:pt x="172" y="225"/>
                  </a:cubicBezTo>
                  <a:cubicBezTo>
                    <a:pt x="172" y="228"/>
                    <a:pt x="178" y="223"/>
                    <a:pt x="181" y="227"/>
                  </a:cubicBezTo>
                  <a:cubicBezTo>
                    <a:pt x="180" y="231"/>
                    <a:pt x="171" y="228"/>
                    <a:pt x="171" y="233"/>
                  </a:cubicBezTo>
                  <a:cubicBezTo>
                    <a:pt x="169" y="236"/>
                    <a:pt x="174" y="236"/>
                    <a:pt x="175" y="237"/>
                  </a:cubicBezTo>
                  <a:cubicBezTo>
                    <a:pt x="176" y="238"/>
                    <a:pt x="177" y="241"/>
                    <a:pt x="180" y="240"/>
                  </a:cubicBezTo>
                  <a:cubicBezTo>
                    <a:pt x="178" y="237"/>
                    <a:pt x="174" y="238"/>
                    <a:pt x="181" y="237"/>
                  </a:cubicBezTo>
                  <a:cubicBezTo>
                    <a:pt x="183" y="237"/>
                    <a:pt x="185" y="237"/>
                    <a:pt x="187" y="237"/>
                  </a:cubicBezTo>
                  <a:cubicBezTo>
                    <a:pt x="190" y="237"/>
                    <a:pt x="190" y="239"/>
                    <a:pt x="193" y="239"/>
                  </a:cubicBezTo>
                  <a:cubicBezTo>
                    <a:pt x="197" y="239"/>
                    <a:pt x="198" y="236"/>
                    <a:pt x="202" y="237"/>
                  </a:cubicBezTo>
                  <a:cubicBezTo>
                    <a:pt x="202" y="237"/>
                    <a:pt x="207" y="240"/>
                    <a:pt x="209" y="237"/>
                  </a:cubicBezTo>
                  <a:cubicBezTo>
                    <a:pt x="209" y="237"/>
                    <a:pt x="209" y="236"/>
                    <a:pt x="209" y="236"/>
                  </a:cubicBezTo>
                  <a:cubicBezTo>
                    <a:pt x="213" y="234"/>
                    <a:pt x="218" y="236"/>
                    <a:pt x="220" y="233"/>
                  </a:cubicBezTo>
                  <a:cubicBezTo>
                    <a:pt x="225" y="239"/>
                    <a:pt x="229" y="227"/>
                    <a:pt x="233" y="231"/>
                  </a:cubicBezTo>
                  <a:cubicBezTo>
                    <a:pt x="233" y="229"/>
                    <a:pt x="233" y="227"/>
                    <a:pt x="233" y="225"/>
                  </a:cubicBezTo>
                  <a:cubicBezTo>
                    <a:pt x="236" y="226"/>
                    <a:pt x="235" y="224"/>
                    <a:pt x="236" y="222"/>
                  </a:cubicBezTo>
                  <a:cubicBezTo>
                    <a:pt x="236" y="222"/>
                    <a:pt x="237" y="218"/>
                    <a:pt x="237" y="218"/>
                  </a:cubicBezTo>
                  <a:cubicBezTo>
                    <a:pt x="239" y="217"/>
                    <a:pt x="237" y="216"/>
                    <a:pt x="237" y="213"/>
                  </a:cubicBezTo>
                  <a:cubicBezTo>
                    <a:pt x="241" y="214"/>
                    <a:pt x="243" y="213"/>
                    <a:pt x="243" y="210"/>
                  </a:cubicBezTo>
                  <a:cubicBezTo>
                    <a:pt x="245" y="210"/>
                    <a:pt x="244" y="212"/>
                    <a:pt x="245" y="213"/>
                  </a:cubicBezTo>
                  <a:cubicBezTo>
                    <a:pt x="246" y="212"/>
                    <a:pt x="248" y="212"/>
                    <a:pt x="251" y="212"/>
                  </a:cubicBezTo>
                  <a:cubicBezTo>
                    <a:pt x="252" y="212"/>
                    <a:pt x="252" y="209"/>
                    <a:pt x="254" y="209"/>
                  </a:cubicBezTo>
                  <a:cubicBezTo>
                    <a:pt x="254" y="206"/>
                    <a:pt x="253" y="203"/>
                    <a:pt x="251" y="203"/>
                  </a:cubicBezTo>
                  <a:cubicBezTo>
                    <a:pt x="252" y="202"/>
                    <a:pt x="252" y="200"/>
                    <a:pt x="252" y="197"/>
                  </a:cubicBezTo>
                  <a:cubicBezTo>
                    <a:pt x="255" y="198"/>
                    <a:pt x="257" y="197"/>
                    <a:pt x="257" y="194"/>
                  </a:cubicBezTo>
                  <a:cubicBezTo>
                    <a:pt x="260" y="198"/>
                    <a:pt x="261" y="192"/>
                    <a:pt x="267" y="194"/>
                  </a:cubicBezTo>
                  <a:cubicBezTo>
                    <a:pt x="268" y="194"/>
                    <a:pt x="269" y="196"/>
                    <a:pt x="268" y="196"/>
                  </a:cubicBezTo>
                  <a:cubicBezTo>
                    <a:pt x="270" y="196"/>
                    <a:pt x="270" y="194"/>
                    <a:pt x="271" y="194"/>
                  </a:cubicBezTo>
                  <a:cubicBezTo>
                    <a:pt x="273" y="194"/>
                    <a:pt x="275" y="196"/>
                    <a:pt x="274" y="196"/>
                  </a:cubicBezTo>
                  <a:cubicBezTo>
                    <a:pt x="276" y="195"/>
                    <a:pt x="275" y="194"/>
                    <a:pt x="276" y="193"/>
                  </a:cubicBezTo>
                  <a:cubicBezTo>
                    <a:pt x="277" y="192"/>
                    <a:pt x="278" y="193"/>
                    <a:pt x="279" y="193"/>
                  </a:cubicBezTo>
                  <a:cubicBezTo>
                    <a:pt x="281" y="191"/>
                    <a:pt x="281" y="188"/>
                    <a:pt x="285" y="190"/>
                  </a:cubicBezTo>
                  <a:cubicBezTo>
                    <a:pt x="283" y="188"/>
                    <a:pt x="284" y="182"/>
                    <a:pt x="280" y="182"/>
                  </a:cubicBezTo>
                  <a:cubicBezTo>
                    <a:pt x="277" y="180"/>
                    <a:pt x="278" y="185"/>
                    <a:pt x="277" y="185"/>
                  </a:cubicBezTo>
                  <a:cubicBezTo>
                    <a:pt x="276" y="186"/>
                    <a:pt x="276" y="184"/>
                    <a:pt x="274" y="184"/>
                  </a:cubicBezTo>
                  <a:cubicBezTo>
                    <a:pt x="274" y="184"/>
                    <a:pt x="273" y="185"/>
                    <a:pt x="273" y="185"/>
                  </a:cubicBezTo>
                  <a:cubicBezTo>
                    <a:pt x="272" y="185"/>
                    <a:pt x="271" y="184"/>
                    <a:pt x="270" y="184"/>
                  </a:cubicBezTo>
                  <a:cubicBezTo>
                    <a:pt x="268" y="184"/>
                    <a:pt x="266" y="186"/>
                    <a:pt x="263" y="185"/>
                  </a:cubicBezTo>
                  <a:cubicBezTo>
                    <a:pt x="261" y="185"/>
                    <a:pt x="261" y="187"/>
                    <a:pt x="261" y="188"/>
                  </a:cubicBezTo>
                  <a:cubicBezTo>
                    <a:pt x="255" y="187"/>
                    <a:pt x="248" y="189"/>
                    <a:pt x="243" y="187"/>
                  </a:cubicBezTo>
                  <a:cubicBezTo>
                    <a:pt x="243" y="187"/>
                    <a:pt x="244" y="184"/>
                    <a:pt x="243" y="184"/>
                  </a:cubicBezTo>
                  <a:cubicBezTo>
                    <a:pt x="242" y="182"/>
                    <a:pt x="238" y="184"/>
                    <a:pt x="237" y="182"/>
                  </a:cubicBezTo>
                  <a:cubicBezTo>
                    <a:pt x="241" y="174"/>
                    <a:pt x="239" y="169"/>
                    <a:pt x="237" y="160"/>
                  </a:cubicBezTo>
                  <a:cubicBezTo>
                    <a:pt x="241" y="160"/>
                    <a:pt x="247" y="154"/>
                    <a:pt x="249" y="157"/>
                  </a:cubicBezTo>
                  <a:cubicBezTo>
                    <a:pt x="251" y="156"/>
                    <a:pt x="249" y="155"/>
                    <a:pt x="251" y="151"/>
                  </a:cubicBezTo>
                  <a:cubicBezTo>
                    <a:pt x="255" y="151"/>
                    <a:pt x="256" y="143"/>
                    <a:pt x="257" y="141"/>
                  </a:cubicBezTo>
                  <a:cubicBezTo>
                    <a:pt x="257" y="141"/>
                    <a:pt x="260" y="141"/>
                    <a:pt x="260" y="141"/>
                  </a:cubicBezTo>
                  <a:cubicBezTo>
                    <a:pt x="260" y="138"/>
                    <a:pt x="254" y="137"/>
                    <a:pt x="257" y="133"/>
                  </a:cubicBezTo>
                  <a:cubicBezTo>
                    <a:pt x="255" y="135"/>
                    <a:pt x="251" y="133"/>
                    <a:pt x="248" y="133"/>
                  </a:cubicBezTo>
                  <a:cubicBezTo>
                    <a:pt x="244" y="134"/>
                    <a:pt x="241" y="137"/>
                    <a:pt x="237" y="136"/>
                  </a:cubicBezTo>
                  <a:cubicBezTo>
                    <a:pt x="235" y="134"/>
                    <a:pt x="235" y="145"/>
                    <a:pt x="236" y="142"/>
                  </a:cubicBezTo>
                  <a:cubicBezTo>
                    <a:pt x="235" y="145"/>
                    <a:pt x="234" y="141"/>
                    <a:pt x="233" y="142"/>
                  </a:cubicBezTo>
                  <a:cubicBezTo>
                    <a:pt x="232" y="144"/>
                    <a:pt x="234" y="147"/>
                    <a:pt x="233" y="148"/>
                  </a:cubicBezTo>
                  <a:cubicBezTo>
                    <a:pt x="233" y="149"/>
                    <a:pt x="229" y="152"/>
                    <a:pt x="227" y="154"/>
                  </a:cubicBezTo>
                  <a:cubicBezTo>
                    <a:pt x="223" y="159"/>
                    <a:pt x="223" y="162"/>
                    <a:pt x="217" y="162"/>
                  </a:cubicBezTo>
                  <a:cubicBezTo>
                    <a:pt x="216" y="164"/>
                    <a:pt x="219" y="166"/>
                    <a:pt x="217" y="166"/>
                  </a:cubicBezTo>
                  <a:cubicBezTo>
                    <a:pt x="215" y="166"/>
                    <a:pt x="216" y="168"/>
                    <a:pt x="215" y="169"/>
                  </a:cubicBezTo>
                  <a:cubicBezTo>
                    <a:pt x="215" y="169"/>
                    <a:pt x="213" y="168"/>
                    <a:pt x="212" y="169"/>
                  </a:cubicBezTo>
                  <a:cubicBezTo>
                    <a:pt x="212" y="169"/>
                    <a:pt x="213" y="171"/>
                    <a:pt x="212" y="172"/>
                  </a:cubicBezTo>
                  <a:cubicBezTo>
                    <a:pt x="212" y="172"/>
                    <a:pt x="211" y="172"/>
                    <a:pt x="211" y="172"/>
                  </a:cubicBezTo>
                  <a:cubicBezTo>
                    <a:pt x="210" y="174"/>
                    <a:pt x="212" y="178"/>
                    <a:pt x="209" y="178"/>
                  </a:cubicBezTo>
                  <a:cubicBezTo>
                    <a:pt x="210" y="179"/>
                    <a:pt x="213" y="180"/>
                    <a:pt x="211" y="181"/>
                  </a:cubicBezTo>
                  <a:cubicBezTo>
                    <a:pt x="213" y="183"/>
                    <a:pt x="214" y="185"/>
                    <a:pt x="218" y="185"/>
                  </a:cubicBezTo>
                  <a:cubicBezTo>
                    <a:pt x="218" y="188"/>
                    <a:pt x="219" y="189"/>
                    <a:pt x="221" y="190"/>
                  </a:cubicBezTo>
                  <a:cubicBezTo>
                    <a:pt x="220" y="191"/>
                    <a:pt x="219" y="191"/>
                    <a:pt x="218" y="193"/>
                  </a:cubicBezTo>
                  <a:cubicBezTo>
                    <a:pt x="217" y="194"/>
                    <a:pt x="218" y="196"/>
                    <a:pt x="217" y="197"/>
                  </a:cubicBezTo>
                  <a:cubicBezTo>
                    <a:pt x="215" y="198"/>
                    <a:pt x="213" y="199"/>
                    <a:pt x="211" y="199"/>
                  </a:cubicBezTo>
                  <a:cubicBezTo>
                    <a:pt x="210" y="205"/>
                    <a:pt x="205" y="207"/>
                    <a:pt x="206" y="215"/>
                  </a:cubicBezTo>
                  <a:cubicBezTo>
                    <a:pt x="201" y="213"/>
                    <a:pt x="201" y="222"/>
                    <a:pt x="197" y="222"/>
                  </a:cubicBezTo>
                  <a:cubicBezTo>
                    <a:pt x="197" y="222"/>
                    <a:pt x="196" y="222"/>
                    <a:pt x="196" y="222"/>
                  </a:cubicBezTo>
                  <a:cubicBezTo>
                    <a:pt x="194" y="223"/>
                    <a:pt x="195" y="225"/>
                    <a:pt x="194" y="225"/>
                  </a:cubicBezTo>
                  <a:cubicBezTo>
                    <a:pt x="192" y="226"/>
                    <a:pt x="189" y="223"/>
                    <a:pt x="187" y="227"/>
                  </a:cubicBezTo>
                  <a:cubicBezTo>
                    <a:pt x="184" y="227"/>
                    <a:pt x="186" y="220"/>
                    <a:pt x="186" y="218"/>
                  </a:cubicBezTo>
                  <a:cubicBezTo>
                    <a:pt x="184" y="217"/>
                    <a:pt x="185" y="214"/>
                    <a:pt x="183" y="213"/>
                  </a:cubicBezTo>
                  <a:cubicBezTo>
                    <a:pt x="179" y="213"/>
                    <a:pt x="184" y="209"/>
                    <a:pt x="178" y="209"/>
                  </a:cubicBezTo>
                  <a:cubicBezTo>
                    <a:pt x="181" y="206"/>
                    <a:pt x="175" y="204"/>
                    <a:pt x="175" y="203"/>
                  </a:cubicBezTo>
                  <a:cubicBezTo>
                    <a:pt x="175" y="202"/>
                    <a:pt x="177" y="201"/>
                    <a:pt x="177" y="200"/>
                  </a:cubicBezTo>
                  <a:cubicBezTo>
                    <a:pt x="176" y="196"/>
                    <a:pt x="173" y="194"/>
                    <a:pt x="169" y="191"/>
                  </a:cubicBezTo>
                  <a:cubicBezTo>
                    <a:pt x="165" y="193"/>
                    <a:pt x="166" y="200"/>
                    <a:pt x="159" y="199"/>
                  </a:cubicBezTo>
                  <a:cubicBezTo>
                    <a:pt x="159" y="200"/>
                    <a:pt x="161" y="200"/>
                    <a:pt x="162" y="200"/>
                  </a:cubicBezTo>
                  <a:cubicBezTo>
                    <a:pt x="162" y="201"/>
                    <a:pt x="160" y="201"/>
                    <a:pt x="159" y="202"/>
                  </a:cubicBezTo>
                  <a:cubicBezTo>
                    <a:pt x="156" y="202"/>
                    <a:pt x="158" y="206"/>
                    <a:pt x="154" y="206"/>
                  </a:cubicBezTo>
                  <a:cubicBezTo>
                    <a:pt x="147" y="207"/>
                    <a:pt x="149" y="200"/>
                    <a:pt x="143" y="202"/>
                  </a:cubicBezTo>
                  <a:cubicBezTo>
                    <a:pt x="143" y="200"/>
                    <a:pt x="144" y="200"/>
                    <a:pt x="145" y="200"/>
                  </a:cubicBezTo>
                  <a:cubicBezTo>
                    <a:pt x="148" y="196"/>
                    <a:pt x="141" y="193"/>
                    <a:pt x="145" y="191"/>
                  </a:cubicBezTo>
                  <a:cubicBezTo>
                    <a:pt x="144" y="190"/>
                    <a:pt x="143" y="189"/>
                    <a:pt x="141" y="188"/>
                  </a:cubicBezTo>
                  <a:cubicBezTo>
                    <a:pt x="140" y="186"/>
                    <a:pt x="143" y="186"/>
                    <a:pt x="143" y="185"/>
                  </a:cubicBezTo>
                  <a:cubicBezTo>
                    <a:pt x="143" y="184"/>
                    <a:pt x="140" y="183"/>
                    <a:pt x="140" y="182"/>
                  </a:cubicBezTo>
                  <a:cubicBezTo>
                    <a:pt x="139" y="181"/>
                    <a:pt x="142" y="172"/>
                    <a:pt x="140" y="178"/>
                  </a:cubicBezTo>
                  <a:cubicBezTo>
                    <a:pt x="137" y="177"/>
                    <a:pt x="139" y="174"/>
                    <a:pt x="141" y="175"/>
                  </a:cubicBezTo>
                  <a:cubicBezTo>
                    <a:pt x="138" y="170"/>
                    <a:pt x="146" y="168"/>
                    <a:pt x="143" y="167"/>
                  </a:cubicBezTo>
                  <a:cubicBezTo>
                    <a:pt x="143" y="165"/>
                    <a:pt x="147" y="167"/>
                    <a:pt x="147" y="164"/>
                  </a:cubicBezTo>
                  <a:cubicBezTo>
                    <a:pt x="147" y="162"/>
                    <a:pt x="149" y="164"/>
                    <a:pt x="148" y="164"/>
                  </a:cubicBezTo>
                  <a:cubicBezTo>
                    <a:pt x="150" y="164"/>
                    <a:pt x="150" y="162"/>
                    <a:pt x="151" y="162"/>
                  </a:cubicBezTo>
                  <a:cubicBezTo>
                    <a:pt x="153" y="161"/>
                    <a:pt x="153" y="159"/>
                    <a:pt x="153" y="157"/>
                  </a:cubicBezTo>
                  <a:cubicBezTo>
                    <a:pt x="156" y="158"/>
                    <a:pt x="158" y="157"/>
                    <a:pt x="157" y="154"/>
                  </a:cubicBezTo>
                  <a:cubicBezTo>
                    <a:pt x="162" y="153"/>
                    <a:pt x="159" y="159"/>
                    <a:pt x="165" y="157"/>
                  </a:cubicBezTo>
                  <a:cubicBezTo>
                    <a:pt x="165" y="156"/>
                    <a:pt x="163" y="156"/>
                    <a:pt x="162" y="156"/>
                  </a:cubicBezTo>
                  <a:cubicBezTo>
                    <a:pt x="166" y="152"/>
                    <a:pt x="170" y="153"/>
                    <a:pt x="174" y="150"/>
                  </a:cubicBezTo>
                  <a:cubicBezTo>
                    <a:pt x="174" y="149"/>
                    <a:pt x="173" y="147"/>
                    <a:pt x="174" y="147"/>
                  </a:cubicBezTo>
                  <a:cubicBezTo>
                    <a:pt x="174" y="146"/>
                    <a:pt x="176" y="147"/>
                    <a:pt x="177" y="147"/>
                  </a:cubicBezTo>
                  <a:cubicBezTo>
                    <a:pt x="177" y="146"/>
                    <a:pt x="176" y="143"/>
                    <a:pt x="177" y="142"/>
                  </a:cubicBezTo>
                  <a:cubicBezTo>
                    <a:pt x="177" y="141"/>
                    <a:pt x="181" y="140"/>
                    <a:pt x="181" y="139"/>
                  </a:cubicBezTo>
                  <a:cubicBezTo>
                    <a:pt x="182" y="138"/>
                    <a:pt x="180" y="135"/>
                    <a:pt x="181" y="133"/>
                  </a:cubicBezTo>
                  <a:cubicBezTo>
                    <a:pt x="181" y="133"/>
                    <a:pt x="183" y="135"/>
                    <a:pt x="184" y="135"/>
                  </a:cubicBezTo>
                  <a:cubicBezTo>
                    <a:pt x="183" y="136"/>
                    <a:pt x="186" y="128"/>
                    <a:pt x="186" y="127"/>
                  </a:cubicBezTo>
                  <a:cubicBezTo>
                    <a:pt x="189" y="131"/>
                    <a:pt x="189" y="125"/>
                    <a:pt x="193" y="124"/>
                  </a:cubicBezTo>
                  <a:cubicBezTo>
                    <a:pt x="193" y="122"/>
                    <a:pt x="195" y="121"/>
                    <a:pt x="193" y="120"/>
                  </a:cubicBezTo>
                  <a:cubicBezTo>
                    <a:pt x="193" y="117"/>
                    <a:pt x="197" y="119"/>
                    <a:pt x="197" y="116"/>
                  </a:cubicBezTo>
                  <a:cubicBezTo>
                    <a:pt x="197" y="114"/>
                    <a:pt x="200" y="114"/>
                    <a:pt x="202" y="114"/>
                  </a:cubicBezTo>
                  <a:cubicBezTo>
                    <a:pt x="202" y="112"/>
                    <a:pt x="201" y="111"/>
                    <a:pt x="200" y="111"/>
                  </a:cubicBezTo>
                  <a:cubicBezTo>
                    <a:pt x="204" y="108"/>
                    <a:pt x="207" y="108"/>
                    <a:pt x="211" y="107"/>
                  </a:cubicBezTo>
                  <a:cubicBezTo>
                    <a:pt x="213" y="105"/>
                    <a:pt x="210" y="104"/>
                    <a:pt x="212" y="101"/>
                  </a:cubicBezTo>
                  <a:cubicBezTo>
                    <a:pt x="213" y="100"/>
                    <a:pt x="216" y="99"/>
                    <a:pt x="217" y="96"/>
                  </a:cubicBezTo>
                  <a:cubicBezTo>
                    <a:pt x="217" y="92"/>
                    <a:pt x="221" y="98"/>
                    <a:pt x="221" y="92"/>
                  </a:cubicBezTo>
                  <a:cubicBezTo>
                    <a:pt x="227" y="90"/>
                    <a:pt x="233" y="95"/>
                    <a:pt x="233" y="86"/>
                  </a:cubicBezTo>
                  <a:cubicBezTo>
                    <a:pt x="236" y="88"/>
                    <a:pt x="242" y="84"/>
                    <a:pt x="246" y="87"/>
                  </a:cubicBezTo>
                  <a:cubicBezTo>
                    <a:pt x="248" y="86"/>
                    <a:pt x="249" y="85"/>
                    <a:pt x="249" y="83"/>
                  </a:cubicBezTo>
                  <a:cubicBezTo>
                    <a:pt x="253" y="81"/>
                    <a:pt x="257" y="88"/>
                    <a:pt x="257" y="81"/>
                  </a:cubicBezTo>
                  <a:cubicBezTo>
                    <a:pt x="260" y="82"/>
                    <a:pt x="260" y="86"/>
                    <a:pt x="263" y="86"/>
                  </a:cubicBezTo>
                  <a:cubicBezTo>
                    <a:pt x="265" y="85"/>
                    <a:pt x="264" y="81"/>
                    <a:pt x="268" y="83"/>
                  </a:cubicBezTo>
                  <a:cubicBezTo>
                    <a:pt x="269" y="85"/>
                    <a:pt x="267" y="86"/>
                    <a:pt x="267" y="87"/>
                  </a:cubicBezTo>
                  <a:cubicBezTo>
                    <a:pt x="268" y="88"/>
                    <a:pt x="275" y="81"/>
                    <a:pt x="279" y="84"/>
                  </a:cubicBezTo>
                  <a:cubicBezTo>
                    <a:pt x="281" y="86"/>
                    <a:pt x="279" y="84"/>
                    <a:pt x="282" y="84"/>
                  </a:cubicBezTo>
                  <a:cubicBezTo>
                    <a:pt x="285" y="85"/>
                    <a:pt x="288" y="87"/>
                    <a:pt x="292" y="86"/>
                  </a:cubicBezTo>
                  <a:cubicBezTo>
                    <a:pt x="292" y="87"/>
                    <a:pt x="293" y="90"/>
                    <a:pt x="292" y="90"/>
                  </a:cubicBezTo>
                  <a:cubicBezTo>
                    <a:pt x="292" y="91"/>
                    <a:pt x="290" y="90"/>
                    <a:pt x="289" y="90"/>
                  </a:cubicBezTo>
                  <a:cubicBezTo>
                    <a:pt x="288" y="91"/>
                    <a:pt x="289" y="94"/>
                    <a:pt x="286" y="93"/>
                  </a:cubicBezTo>
                  <a:cubicBezTo>
                    <a:pt x="289" y="97"/>
                    <a:pt x="298" y="94"/>
                    <a:pt x="301" y="93"/>
                  </a:cubicBezTo>
                  <a:cubicBezTo>
                    <a:pt x="304" y="92"/>
                    <a:pt x="303" y="96"/>
                    <a:pt x="304" y="96"/>
                  </a:cubicBezTo>
                  <a:cubicBezTo>
                    <a:pt x="306" y="97"/>
                    <a:pt x="309" y="95"/>
                    <a:pt x="309" y="98"/>
                  </a:cubicBezTo>
                  <a:cubicBezTo>
                    <a:pt x="319" y="95"/>
                    <a:pt x="322" y="104"/>
                    <a:pt x="328" y="101"/>
                  </a:cubicBezTo>
                  <a:cubicBezTo>
                    <a:pt x="326" y="106"/>
                    <a:pt x="333" y="103"/>
                    <a:pt x="332" y="107"/>
                  </a:cubicBezTo>
                  <a:cubicBezTo>
                    <a:pt x="336" y="107"/>
                    <a:pt x="342" y="106"/>
                    <a:pt x="338" y="110"/>
                  </a:cubicBezTo>
                  <a:cubicBezTo>
                    <a:pt x="341" y="111"/>
                    <a:pt x="344" y="110"/>
                    <a:pt x="347" y="111"/>
                  </a:cubicBezTo>
                  <a:cubicBezTo>
                    <a:pt x="347" y="111"/>
                    <a:pt x="347" y="114"/>
                    <a:pt x="347" y="114"/>
                  </a:cubicBezTo>
                  <a:cubicBezTo>
                    <a:pt x="348" y="115"/>
                    <a:pt x="351" y="114"/>
                    <a:pt x="351" y="114"/>
                  </a:cubicBezTo>
                  <a:cubicBezTo>
                    <a:pt x="353" y="120"/>
                    <a:pt x="353" y="122"/>
                    <a:pt x="351" y="127"/>
                  </a:cubicBezTo>
                  <a:cubicBezTo>
                    <a:pt x="349" y="124"/>
                    <a:pt x="346" y="129"/>
                    <a:pt x="343" y="129"/>
                  </a:cubicBezTo>
                  <a:cubicBezTo>
                    <a:pt x="339" y="129"/>
                    <a:pt x="333" y="125"/>
                    <a:pt x="329" y="129"/>
                  </a:cubicBezTo>
                  <a:cubicBezTo>
                    <a:pt x="327" y="130"/>
                    <a:pt x="329" y="126"/>
                    <a:pt x="328" y="126"/>
                  </a:cubicBezTo>
                  <a:cubicBezTo>
                    <a:pt x="326" y="125"/>
                    <a:pt x="325" y="127"/>
                    <a:pt x="325" y="127"/>
                  </a:cubicBezTo>
                  <a:cubicBezTo>
                    <a:pt x="323" y="127"/>
                    <a:pt x="322" y="125"/>
                    <a:pt x="322" y="124"/>
                  </a:cubicBezTo>
                  <a:cubicBezTo>
                    <a:pt x="319" y="124"/>
                    <a:pt x="315" y="129"/>
                    <a:pt x="316" y="123"/>
                  </a:cubicBezTo>
                  <a:cubicBezTo>
                    <a:pt x="311" y="125"/>
                    <a:pt x="313" y="123"/>
                    <a:pt x="307" y="123"/>
                  </a:cubicBezTo>
                  <a:cubicBezTo>
                    <a:pt x="306" y="126"/>
                    <a:pt x="308" y="126"/>
                    <a:pt x="310" y="126"/>
                  </a:cubicBezTo>
                  <a:cubicBezTo>
                    <a:pt x="312" y="126"/>
                    <a:pt x="313" y="127"/>
                    <a:pt x="314" y="127"/>
                  </a:cubicBezTo>
                  <a:cubicBezTo>
                    <a:pt x="312" y="130"/>
                    <a:pt x="315" y="129"/>
                    <a:pt x="316" y="130"/>
                  </a:cubicBezTo>
                  <a:cubicBezTo>
                    <a:pt x="316" y="131"/>
                    <a:pt x="316" y="133"/>
                    <a:pt x="316" y="133"/>
                  </a:cubicBezTo>
                  <a:cubicBezTo>
                    <a:pt x="317" y="135"/>
                    <a:pt x="319" y="135"/>
                    <a:pt x="319" y="136"/>
                  </a:cubicBezTo>
                  <a:cubicBezTo>
                    <a:pt x="319" y="138"/>
                    <a:pt x="322" y="142"/>
                    <a:pt x="322" y="147"/>
                  </a:cubicBezTo>
                  <a:cubicBezTo>
                    <a:pt x="322" y="152"/>
                    <a:pt x="331" y="148"/>
                    <a:pt x="332" y="153"/>
                  </a:cubicBezTo>
                  <a:cubicBezTo>
                    <a:pt x="334" y="152"/>
                    <a:pt x="334" y="149"/>
                    <a:pt x="337" y="150"/>
                  </a:cubicBezTo>
                  <a:cubicBezTo>
                    <a:pt x="336" y="145"/>
                    <a:pt x="330" y="147"/>
                    <a:pt x="328" y="144"/>
                  </a:cubicBezTo>
                  <a:cubicBezTo>
                    <a:pt x="327" y="138"/>
                    <a:pt x="336" y="142"/>
                    <a:pt x="340" y="141"/>
                  </a:cubicBezTo>
                  <a:cubicBezTo>
                    <a:pt x="339" y="144"/>
                    <a:pt x="346" y="140"/>
                    <a:pt x="344" y="145"/>
                  </a:cubicBezTo>
                  <a:cubicBezTo>
                    <a:pt x="348" y="147"/>
                    <a:pt x="350" y="141"/>
                    <a:pt x="350" y="147"/>
                  </a:cubicBezTo>
                  <a:cubicBezTo>
                    <a:pt x="354" y="145"/>
                    <a:pt x="350" y="139"/>
                    <a:pt x="347" y="139"/>
                  </a:cubicBezTo>
                  <a:cubicBezTo>
                    <a:pt x="348" y="136"/>
                    <a:pt x="351" y="135"/>
                    <a:pt x="354" y="135"/>
                  </a:cubicBezTo>
                  <a:cubicBezTo>
                    <a:pt x="357" y="133"/>
                    <a:pt x="357" y="129"/>
                    <a:pt x="359" y="127"/>
                  </a:cubicBezTo>
                  <a:cubicBezTo>
                    <a:pt x="365" y="127"/>
                    <a:pt x="368" y="129"/>
                    <a:pt x="372" y="130"/>
                  </a:cubicBezTo>
                  <a:cubicBezTo>
                    <a:pt x="374" y="130"/>
                    <a:pt x="373" y="127"/>
                    <a:pt x="375" y="127"/>
                  </a:cubicBezTo>
                  <a:cubicBezTo>
                    <a:pt x="375" y="125"/>
                    <a:pt x="374" y="124"/>
                    <a:pt x="372" y="123"/>
                  </a:cubicBezTo>
                  <a:cubicBezTo>
                    <a:pt x="374" y="117"/>
                    <a:pt x="375" y="112"/>
                    <a:pt x="374" y="107"/>
                  </a:cubicBezTo>
                  <a:cubicBezTo>
                    <a:pt x="378" y="107"/>
                    <a:pt x="383" y="106"/>
                    <a:pt x="386" y="108"/>
                  </a:cubicBezTo>
                  <a:cubicBezTo>
                    <a:pt x="387" y="109"/>
                    <a:pt x="390" y="109"/>
                    <a:pt x="390" y="113"/>
                  </a:cubicBezTo>
                  <a:cubicBezTo>
                    <a:pt x="387" y="113"/>
                    <a:pt x="384" y="113"/>
                    <a:pt x="381" y="113"/>
                  </a:cubicBezTo>
                  <a:cubicBezTo>
                    <a:pt x="381" y="114"/>
                    <a:pt x="381" y="116"/>
                    <a:pt x="381" y="117"/>
                  </a:cubicBezTo>
                  <a:cubicBezTo>
                    <a:pt x="384" y="121"/>
                    <a:pt x="386" y="117"/>
                    <a:pt x="389" y="119"/>
                  </a:cubicBezTo>
                  <a:cubicBezTo>
                    <a:pt x="390" y="119"/>
                    <a:pt x="384" y="120"/>
                    <a:pt x="384" y="120"/>
                  </a:cubicBezTo>
                  <a:cubicBezTo>
                    <a:pt x="383" y="123"/>
                    <a:pt x="388" y="120"/>
                    <a:pt x="390" y="123"/>
                  </a:cubicBezTo>
                  <a:cubicBezTo>
                    <a:pt x="392" y="121"/>
                    <a:pt x="395" y="120"/>
                    <a:pt x="397" y="117"/>
                  </a:cubicBezTo>
                  <a:cubicBezTo>
                    <a:pt x="398" y="116"/>
                    <a:pt x="399" y="116"/>
                    <a:pt x="399" y="114"/>
                  </a:cubicBezTo>
                  <a:cubicBezTo>
                    <a:pt x="406" y="116"/>
                    <a:pt x="405" y="110"/>
                    <a:pt x="411" y="111"/>
                  </a:cubicBezTo>
                  <a:cubicBezTo>
                    <a:pt x="413" y="110"/>
                    <a:pt x="414" y="109"/>
                    <a:pt x="414" y="107"/>
                  </a:cubicBezTo>
                  <a:cubicBezTo>
                    <a:pt x="416" y="107"/>
                    <a:pt x="418" y="106"/>
                    <a:pt x="418" y="104"/>
                  </a:cubicBezTo>
                  <a:cubicBezTo>
                    <a:pt x="424" y="108"/>
                    <a:pt x="429" y="101"/>
                    <a:pt x="434" y="101"/>
                  </a:cubicBezTo>
                  <a:cubicBezTo>
                    <a:pt x="434" y="103"/>
                    <a:pt x="434" y="105"/>
                    <a:pt x="434" y="107"/>
                  </a:cubicBezTo>
                  <a:cubicBezTo>
                    <a:pt x="440" y="107"/>
                    <a:pt x="444" y="107"/>
                    <a:pt x="448" y="105"/>
                  </a:cubicBezTo>
                  <a:cubicBezTo>
                    <a:pt x="448" y="105"/>
                    <a:pt x="450" y="106"/>
                    <a:pt x="451" y="105"/>
                  </a:cubicBezTo>
                  <a:cubicBezTo>
                    <a:pt x="451" y="105"/>
                    <a:pt x="451" y="104"/>
                    <a:pt x="451" y="104"/>
                  </a:cubicBezTo>
                  <a:cubicBezTo>
                    <a:pt x="453" y="103"/>
                    <a:pt x="458" y="104"/>
                    <a:pt x="458" y="99"/>
                  </a:cubicBezTo>
                  <a:cubicBezTo>
                    <a:pt x="462" y="101"/>
                    <a:pt x="468" y="101"/>
                    <a:pt x="470" y="105"/>
                  </a:cubicBezTo>
                  <a:cubicBezTo>
                    <a:pt x="472" y="104"/>
                    <a:pt x="474" y="103"/>
                    <a:pt x="474" y="101"/>
                  </a:cubicBezTo>
                  <a:cubicBezTo>
                    <a:pt x="475" y="99"/>
                    <a:pt x="468" y="98"/>
                    <a:pt x="473" y="96"/>
                  </a:cubicBezTo>
                  <a:cubicBezTo>
                    <a:pt x="471" y="93"/>
                    <a:pt x="464" y="94"/>
                    <a:pt x="466" y="86"/>
                  </a:cubicBezTo>
                  <a:cubicBezTo>
                    <a:pt x="468" y="87"/>
                    <a:pt x="469" y="89"/>
                    <a:pt x="473" y="90"/>
                  </a:cubicBezTo>
                  <a:cubicBezTo>
                    <a:pt x="475" y="91"/>
                    <a:pt x="477" y="94"/>
                    <a:pt x="482" y="93"/>
                  </a:cubicBezTo>
                  <a:cubicBezTo>
                    <a:pt x="483" y="93"/>
                    <a:pt x="483" y="92"/>
                    <a:pt x="483" y="92"/>
                  </a:cubicBezTo>
                  <a:cubicBezTo>
                    <a:pt x="485" y="92"/>
                    <a:pt x="486" y="94"/>
                    <a:pt x="486" y="92"/>
                  </a:cubicBezTo>
                  <a:cubicBezTo>
                    <a:pt x="488" y="91"/>
                    <a:pt x="488" y="94"/>
                    <a:pt x="489" y="95"/>
                  </a:cubicBezTo>
                  <a:cubicBezTo>
                    <a:pt x="492" y="96"/>
                    <a:pt x="494" y="94"/>
                    <a:pt x="494" y="98"/>
                  </a:cubicBezTo>
                  <a:cubicBezTo>
                    <a:pt x="498" y="96"/>
                    <a:pt x="500" y="99"/>
                    <a:pt x="506" y="96"/>
                  </a:cubicBezTo>
                  <a:cubicBezTo>
                    <a:pt x="504" y="101"/>
                    <a:pt x="510" y="97"/>
                    <a:pt x="509" y="102"/>
                  </a:cubicBezTo>
                  <a:cubicBezTo>
                    <a:pt x="511" y="102"/>
                    <a:pt x="512" y="103"/>
                    <a:pt x="513" y="105"/>
                  </a:cubicBezTo>
                  <a:cubicBezTo>
                    <a:pt x="518" y="104"/>
                    <a:pt x="518" y="108"/>
                    <a:pt x="523" y="107"/>
                  </a:cubicBezTo>
                  <a:cubicBezTo>
                    <a:pt x="526" y="98"/>
                    <a:pt x="515" y="102"/>
                    <a:pt x="517" y="93"/>
                  </a:cubicBezTo>
                  <a:cubicBezTo>
                    <a:pt x="517" y="91"/>
                    <a:pt x="516" y="94"/>
                    <a:pt x="513" y="93"/>
                  </a:cubicBezTo>
                  <a:cubicBezTo>
                    <a:pt x="513" y="90"/>
                    <a:pt x="516" y="89"/>
                    <a:pt x="515" y="84"/>
                  </a:cubicBezTo>
                  <a:cubicBezTo>
                    <a:pt x="515" y="83"/>
                    <a:pt x="512" y="84"/>
                    <a:pt x="512" y="83"/>
                  </a:cubicBezTo>
                  <a:cubicBezTo>
                    <a:pt x="511" y="83"/>
                    <a:pt x="514" y="80"/>
                    <a:pt x="512" y="80"/>
                  </a:cubicBezTo>
                  <a:cubicBezTo>
                    <a:pt x="512" y="77"/>
                    <a:pt x="516" y="78"/>
                    <a:pt x="515" y="74"/>
                  </a:cubicBezTo>
                  <a:cubicBezTo>
                    <a:pt x="517" y="74"/>
                    <a:pt x="516" y="70"/>
                    <a:pt x="520" y="71"/>
                  </a:cubicBezTo>
                  <a:cubicBezTo>
                    <a:pt x="520" y="68"/>
                    <a:pt x="522" y="66"/>
                    <a:pt x="525" y="67"/>
                  </a:cubicBezTo>
                  <a:cubicBezTo>
                    <a:pt x="523" y="60"/>
                    <a:pt x="530" y="62"/>
                    <a:pt x="529" y="56"/>
                  </a:cubicBezTo>
                  <a:cubicBezTo>
                    <a:pt x="537" y="55"/>
                    <a:pt x="539" y="58"/>
                    <a:pt x="544" y="59"/>
                  </a:cubicBezTo>
                  <a:cubicBezTo>
                    <a:pt x="544" y="61"/>
                    <a:pt x="544" y="63"/>
                    <a:pt x="546" y="64"/>
                  </a:cubicBezTo>
                  <a:cubicBezTo>
                    <a:pt x="545" y="65"/>
                    <a:pt x="543" y="65"/>
                    <a:pt x="541" y="65"/>
                  </a:cubicBezTo>
                  <a:cubicBezTo>
                    <a:pt x="541" y="71"/>
                    <a:pt x="544" y="73"/>
                    <a:pt x="541" y="79"/>
                  </a:cubicBezTo>
                  <a:cubicBezTo>
                    <a:pt x="542" y="79"/>
                    <a:pt x="543" y="81"/>
                    <a:pt x="544" y="81"/>
                  </a:cubicBezTo>
                  <a:cubicBezTo>
                    <a:pt x="545" y="82"/>
                    <a:pt x="545" y="83"/>
                    <a:pt x="547" y="83"/>
                  </a:cubicBezTo>
                  <a:cubicBezTo>
                    <a:pt x="545" y="86"/>
                    <a:pt x="546" y="94"/>
                    <a:pt x="544" y="98"/>
                  </a:cubicBezTo>
                  <a:cubicBezTo>
                    <a:pt x="543" y="103"/>
                    <a:pt x="548" y="101"/>
                    <a:pt x="549" y="104"/>
                  </a:cubicBezTo>
                  <a:cubicBezTo>
                    <a:pt x="547" y="115"/>
                    <a:pt x="542" y="123"/>
                    <a:pt x="532" y="126"/>
                  </a:cubicBezTo>
                  <a:cubicBezTo>
                    <a:pt x="533" y="129"/>
                    <a:pt x="539" y="126"/>
                    <a:pt x="540" y="129"/>
                  </a:cubicBezTo>
                  <a:cubicBezTo>
                    <a:pt x="543" y="128"/>
                    <a:pt x="542" y="124"/>
                    <a:pt x="547" y="124"/>
                  </a:cubicBezTo>
                  <a:cubicBezTo>
                    <a:pt x="546" y="126"/>
                    <a:pt x="546" y="127"/>
                    <a:pt x="546" y="129"/>
                  </a:cubicBezTo>
                  <a:cubicBezTo>
                    <a:pt x="547" y="129"/>
                    <a:pt x="547" y="126"/>
                    <a:pt x="549" y="126"/>
                  </a:cubicBezTo>
                  <a:cubicBezTo>
                    <a:pt x="550" y="126"/>
                    <a:pt x="549" y="124"/>
                    <a:pt x="550" y="123"/>
                  </a:cubicBezTo>
                  <a:cubicBezTo>
                    <a:pt x="550" y="123"/>
                    <a:pt x="553" y="123"/>
                    <a:pt x="553" y="123"/>
                  </a:cubicBezTo>
                  <a:cubicBezTo>
                    <a:pt x="554" y="122"/>
                    <a:pt x="553" y="120"/>
                    <a:pt x="553" y="119"/>
                  </a:cubicBezTo>
                  <a:cubicBezTo>
                    <a:pt x="555" y="119"/>
                    <a:pt x="556" y="119"/>
                    <a:pt x="557" y="119"/>
                  </a:cubicBezTo>
                  <a:cubicBezTo>
                    <a:pt x="556" y="114"/>
                    <a:pt x="562" y="109"/>
                    <a:pt x="557" y="107"/>
                  </a:cubicBezTo>
                  <a:cubicBezTo>
                    <a:pt x="558" y="105"/>
                    <a:pt x="560" y="106"/>
                    <a:pt x="560" y="104"/>
                  </a:cubicBezTo>
                  <a:cubicBezTo>
                    <a:pt x="560" y="102"/>
                    <a:pt x="559" y="103"/>
                    <a:pt x="557" y="102"/>
                  </a:cubicBezTo>
                  <a:cubicBezTo>
                    <a:pt x="557" y="99"/>
                    <a:pt x="563" y="102"/>
                    <a:pt x="565" y="101"/>
                  </a:cubicBezTo>
                  <a:cubicBezTo>
                    <a:pt x="563" y="99"/>
                    <a:pt x="564" y="95"/>
                    <a:pt x="560" y="96"/>
                  </a:cubicBezTo>
                  <a:cubicBezTo>
                    <a:pt x="557" y="98"/>
                    <a:pt x="555" y="93"/>
                    <a:pt x="555" y="96"/>
                  </a:cubicBezTo>
                  <a:cubicBezTo>
                    <a:pt x="552" y="94"/>
                    <a:pt x="552" y="91"/>
                    <a:pt x="553" y="87"/>
                  </a:cubicBezTo>
                  <a:cubicBezTo>
                    <a:pt x="553" y="87"/>
                    <a:pt x="556" y="88"/>
                    <a:pt x="556" y="87"/>
                  </a:cubicBezTo>
                  <a:cubicBezTo>
                    <a:pt x="557" y="86"/>
                    <a:pt x="555" y="82"/>
                    <a:pt x="556" y="80"/>
                  </a:cubicBezTo>
                  <a:cubicBezTo>
                    <a:pt x="556" y="78"/>
                    <a:pt x="554" y="80"/>
                    <a:pt x="555" y="80"/>
                  </a:cubicBezTo>
                  <a:cubicBezTo>
                    <a:pt x="551" y="78"/>
                    <a:pt x="553" y="74"/>
                    <a:pt x="552" y="71"/>
                  </a:cubicBezTo>
                  <a:cubicBezTo>
                    <a:pt x="557" y="73"/>
                    <a:pt x="555" y="67"/>
                    <a:pt x="559" y="67"/>
                  </a:cubicBezTo>
                  <a:cubicBezTo>
                    <a:pt x="559" y="64"/>
                    <a:pt x="559" y="62"/>
                    <a:pt x="559" y="59"/>
                  </a:cubicBezTo>
                  <a:cubicBezTo>
                    <a:pt x="564" y="58"/>
                    <a:pt x="561" y="64"/>
                    <a:pt x="562" y="67"/>
                  </a:cubicBezTo>
                  <a:cubicBezTo>
                    <a:pt x="562" y="69"/>
                    <a:pt x="565" y="65"/>
                    <a:pt x="565" y="68"/>
                  </a:cubicBezTo>
                  <a:cubicBezTo>
                    <a:pt x="565" y="69"/>
                    <a:pt x="564" y="70"/>
                    <a:pt x="563" y="70"/>
                  </a:cubicBezTo>
                  <a:cubicBezTo>
                    <a:pt x="564" y="74"/>
                    <a:pt x="568" y="75"/>
                    <a:pt x="572" y="77"/>
                  </a:cubicBezTo>
                  <a:cubicBezTo>
                    <a:pt x="575" y="78"/>
                    <a:pt x="572" y="73"/>
                    <a:pt x="571" y="73"/>
                  </a:cubicBezTo>
                  <a:cubicBezTo>
                    <a:pt x="573" y="70"/>
                    <a:pt x="577" y="70"/>
                    <a:pt x="581" y="70"/>
                  </a:cubicBezTo>
                  <a:cubicBezTo>
                    <a:pt x="581" y="68"/>
                    <a:pt x="578" y="68"/>
                    <a:pt x="577" y="68"/>
                  </a:cubicBezTo>
                  <a:cubicBezTo>
                    <a:pt x="578" y="64"/>
                    <a:pt x="575" y="64"/>
                    <a:pt x="575" y="61"/>
                  </a:cubicBezTo>
                  <a:cubicBezTo>
                    <a:pt x="576" y="64"/>
                    <a:pt x="586" y="59"/>
                    <a:pt x="584" y="65"/>
                  </a:cubicBezTo>
                  <a:cubicBezTo>
                    <a:pt x="586" y="66"/>
                    <a:pt x="587" y="64"/>
                    <a:pt x="587" y="64"/>
                  </a:cubicBezTo>
                  <a:cubicBezTo>
                    <a:pt x="589" y="64"/>
                    <a:pt x="587" y="65"/>
                    <a:pt x="589" y="67"/>
                  </a:cubicBezTo>
                  <a:cubicBezTo>
                    <a:pt x="589" y="67"/>
                    <a:pt x="591" y="66"/>
                    <a:pt x="592" y="67"/>
                  </a:cubicBezTo>
                  <a:cubicBezTo>
                    <a:pt x="594" y="70"/>
                    <a:pt x="600" y="66"/>
                    <a:pt x="596" y="71"/>
                  </a:cubicBezTo>
                  <a:cubicBezTo>
                    <a:pt x="598" y="71"/>
                    <a:pt x="601" y="71"/>
                    <a:pt x="603" y="71"/>
                  </a:cubicBezTo>
                  <a:cubicBezTo>
                    <a:pt x="604" y="70"/>
                    <a:pt x="597" y="68"/>
                    <a:pt x="602" y="67"/>
                  </a:cubicBezTo>
                  <a:cubicBezTo>
                    <a:pt x="601" y="65"/>
                    <a:pt x="599" y="64"/>
                    <a:pt x="598" y="64"/>
                  </a:cubicBezTo>
                  <a:cubicBezTo>
                    <a:pt x="596" y="56"/>
                    <a:pt x="598" y="56"/>
                    <a:pt x="598" y="47"/>
                  </a:cubicBezTo>
                  <a:cubicBezTo>
                    <a:pt x="605" y="47"/>
                    <a:pt x="616" y="49"/>
                    <a:pt x="623" y="47"/>
                  </a:cubicBezTo>
                  <a:cubicBezTo>
                    <a:pt x="625" y="47"/>
                    <a:pt x="623" y="43"/>
                    <a:pt x="627" y="46"/>
                  </a:cubicBezTo>
                  <a:cubicBezTo>
                    <a:pt x="632" y="43"/>
                    <a:pt x="628" y="40"/>
                    <a:pt x="630" y="36"/>
                  </a:cubicBezTo>
                  <a:cubicBezTo>
                    <a:pt x="634" y="36"/>
                    <a:pt x="636" y="35"/>
                    <a:pt x="638" y="34"/>
                  </a:cubicBezTo>
                  <a:cubicBezTo>
                    <a:pt x="640" y="31"/>
                    <a:pt x="644" y="30"/>
                    <a:pt x="646" y="27"/>
                  </a:cubicBezTo>
                  <a:cubicBezTo>
                    <a:pt x="661" y="24"/>
                    <a:pt x="677" y="23"/>
                    <a:pt x="689" y="18"/>
                  </a:cubicBezTo>
                  <a:cubicBezTo>
                    <a:pt x="692" y="16"/>
                    <a:pt x="692" y="21"/>
                    <a:pt x="692" y="21"/>
                  </a:cubicBezTo>
                  <a:cubicBezTo>
                    <a:pt x="693" y="21"/>
                    <a:pt x="695" y="17"/>
                    <a:pt x="694" y="16"/>
                  </a:cubicBezTo>
                  <a:cubicBezTo>
                    <a:pt x="696" y="17"/>
                    <a:pt x="694" y="19"/>
                    <a:pt x="695" y="21"/>
                  </a:cubicBezTo>
                  <a:cubicBezTo>
                    <a:pt x="696" y="21"/>
                    <a:pt x="699" y="20"/>
                    <a:pt x="698" y="22"/>
                  </a:cubicBezTo>
                  <a:cubicBezTo>
                    <a:pt x="701" y="21"/>
                    <a:pt x="697" y="20"/>
                    <a:pt x="700" y="19"/>
                  </a:cubicBezTo>
                  <a:cubicBezTo>
                    <a:pt x="702" y="19"/>
                    <a:pt x="707" y="20"/>
                    <a:pt x="707" y="15"/>
                  </a:cubicBezTo>
                  <a:cubicBezTo>
                    <a:pt x="710" y="15"/>
                    <a:pt x="712" y="15"/>
                    <a:pt x="712" y="12"/>
                  </a:cubicBezTo>
                  <a:cubicBezTo>
                    <a:pt x="714" y="12"/>
                    <a:pt x="714" y="14"/>
                    <a:pt x="716" y="15"/>
                  </a:cubicBezTo>
                  <a:cubicBezTo>
                    <a:pt x="720" y="15"/>
                    <a:pt x="719" y="10"/>
                    <a:pt x="719" y="6"/>
                  </a:cubicBezTo>
                  <a:cubicBezTo>
                    <a:pt x="726" y="3"/>
                    <a:pt x="733" y="0"/>
                    <a:pt x="744" y="1"/>
                  </a:cubicBezTo>
                  <a:cubicBezTo>
                    <a:pt x="743" y="3"/>
                    <a:pt x="743" y="5"/>
                    <a:pt x="743" y="7"/>
                  </a:cubicBezTo>
                  <a:cubicBezTo>
                    <a:pt x="746" y="11"/>
                    <a:pt x="752" y="11"/>
                    <a:pt x="755" y="7"/>
                  </a:cubicBezTo>
                  <a:cubicBezTo>
                    <a:pt x="756" y="8"/>
                    <a:pt x="755" y="9"/>
                    <a:pt x="755" y="9"/>
                  </a:cubicBezTo>
                  <a:close/>
                  <a:moveTo>
                    <a:pt x="1110" y="190"/>
                  </a:moveTo>
                  <a:cubicBezTo>
                    <a:pt x="1110" y="188"/>
                    <a:pt x="1108" y="188"/>
                    <a:pt x="1107" y="187"/>
                  </a:cubicBezTo>
                  <a:cubicBezTo>
                    <a:pt x="1102" y="186"/>
                    <a:pt x="1102" y="189"/>
                    <a:pt x="1107" y="188"/>
                  </a:cubicBezTo>
                  <a:cubicBezTo>
                    <a:pt x="1108" y="189"/>
                    <a:pt x="1109" y="190"/>
                    <a:pt x="1110" y="190"/>
                  </a:cubicBezTo>
                  <a:close/>
                  <a:moveTo>
                    <a:pt x="320" y="301"/>
                  </a:moveTo>
                  <a:cubicBezTo>
                    <a:pt x="319" y="305"/>
                    <a:pt x="325" y="303"/>
                    <a:pt x="323" y="308"/>
                  </a:cubicBezTo>
                  <a:cubicBezTo>
                    <a:pt x="326" y="309"/>
                    <a:pt x="327" y="306"/>
                    <a:pt x="328" y="308"/>
                  </a:cubicBezTo>
                  <a:cubicBezTo>
                    <a:pt x="328" y="310"/>
                    <a:pt x="327" y="309"/>
                    <a:pt x="326" y="310"/>
                  </a:cubicBezTo>
                  <a:cubicBezTo>
                    <a:pt x="324" y="311"/>
                    <a:pt x="318" y="313"/>
                    <a:pt x="316" y="313"/>
                  </a:cubicBezTo>
                  <a:cubicBezTo>
                    <a:pt x="312" y="312"/>
                    <a:pt x="311" y="309"/>
                    <a:pt x="309" y="307"/>
                  </a:cubicBezTo>
                  <a:cubicBezTo>
                    <a:pt x="309" y="304"/>
                    <a:pt x="313" y="306"/>
                    <a:pt x="313" y="304"/>
                  </a:cubicBezTo>
                  <a:cubicBezTo>
                    <a:pt x="310" y="301"/>
                    <a:pt x="309" y="300"/>
                    <a:pt x="304" y="302"/>
                  </a:cubicBezTo>
                  <a:cubicBezTo>
                    <a:pt x="303" y="300"/>
                    <a:pt x="301" y="297"/>
                    <a:pt x="297" y="298"/>
                  </a:cubicBezTo>
                  <a:cubicBezTo>
                    <a:pt x="295" y="297"/>
                    <a:pt x="296" y="300"/>
                    <a:pt x="295" y="301"/>
                  </a:cubicBezTo>
                  <a:cubicBezTo>
                    <a:pt x="294" y="302"/>
                    <a:pt x="292" y="302"/>
                    <a:pt x="291" y="302"/>
                  </a:cubicBezTo>
                  <a:cubicBezTo>
                    <a:pt x="289" y="304"/>
                    <a:pt x="288" y="308"/>
                    <a:pt x="285" y="307"/>
                  </a:cubicBezTo>
                  <a:cubicBezTo>
                    <a:pt x="287" y="312"/>
                    <a:pt x="282" y="313"/>
                    <a:pt x="282" y="314"/>
                  </a:cubicBezTo>
                  <a:cubicBezTo>
                    <a:pt x="281" y="317"/>
                    <a:pt x="282" y="321"/>
                    <a:pt x="280" y="325"/>
                  </a:cubicBezTo>
                  <a:cubicBezTo>
                    <a:pt x="279" y="325"/>
                    <a:pt x="279" y="323"/>
                    <a:pt x="277" y="323"/>
                  </a:cubicBezTo>
                  <a:cubicBezTo>
                    <a:pt x="276" y="328"/>
                    <a:pt x="281" y="330"/>
                    <a:pt x="277" y="333"/>
                  </a:cubicBezTo>
                  <a:cubicBezTo>
                    <a:pt x="280" y="332"/>
                    <a:pt x="280" y="336"/>
                    <a:pt x="280" y="336"/>
                  </a:cubicBezTo>
                  <a:cubicBezTo>
                    <a:pt x="281" y="337"/>
                    <a:pt x="283" y="336"/>
                    <a:pt x="283" y="336"/>
                  </a:cubicBezTo>
                  <a:cubicBezTo>
                    <a:pt x="287" y="337"/>
                    <a:pt x="287" y="340"/>
                    <a:pt x="289" y="338"/>
                  </a:cubicBezTo>
                  <a:cubicBezTo>
                    <a:pt x="289" y="338"/>
                    <a:pt x="292" y="338"/>
                    <a:pt x="292" y="338"/>
                  </a:cubicBezTo>
                  <a:cubicBezTo>
                    <a:pt x="298" y="337"/>
                    <a:pt x="296" y="337"/>
                    <a:pt x="298" y="335"/>
                  </a:cubicBezTo>
                  <a:cubicBezTo>
                    <a:pt x="301" y="335"/>
                    <a:pt x="301" y="337"/>
                    <a:pt x="304" y="336"/>
                  </a:cubicBezTo>
                  <a:cubicBezTo>
                    <a:pt x="304" y="335"/>
                    <a:pt x="304" y="334"/>
                    <a:pt x="306" y="333"/>
                  </a:cubicBezTo>
                  <a:cubicBezTo>
                    <a:pt x="309" y="333"/>
                    <a:pt x="316" y="333"/>
                    <a:pt x="319" y="333"/>
                  </a:cubicBezTo>
                  <a:cubicBezTo>
                    <a:pt x="321" y="334"/>
                    <a:pt x="322" y="336"/>
                    <a:pt x="325" y="336"/>
                  </a:cubicBezTo>
                  <a:cubicBezTo>
                    <a:pt x="326" y="337"/>
                    <a:pt x="327" y="335"/>
                    <a:pt x="328" y="335"/>
                  </a:cubicBezTo>
                  <a:cubicBezTo>
                    <a:pt x="327" y="335"/>
                    <a:pt x="329" y="336"/>
                    <a:pt x="329" y="336"/>
                  </a:cubicBezTo>
                  <a:cubicBezTo>
                    <a:pt x="333" y="337"/>
                    <a:pt x="333" y="338"/>
                    <a:pt x="337" y="338"/>
                  </a:cubicBezTo>
                  <a:cubicBezTo>
                    <a:pt x="343" y="338"/>
                    <a:pt x="351" y="337"/>
                    <a:pt x="357" y="338"/>
                  </a:cubicBezTo>
                  <a:cubicBezTo>
                    <a:pt x="357" y="334"/>
                    <a:pt x="358" y="332"/>
                    <a:pt x="359" y="330"/>
                  </a:cubicBezTo>
                  <a:cubicBezTo>
                    <a:pt x="354" y="324"/>
                    <a:pt x="350" y="317"/>
                    <a:pt x="340" y="316"/>
                  </a:cubicBezTo>
                  <a:cubicBezTo>
                    <a:pt x="340" y="313"/>
                    <a:pt x="338" y="313"/>
                    <a:pt x="337" y="311"/>
                  </a:cubicBezTo>
                  <a:cubicBezTo>
                    <a:pt x="337" y="309"/>
                    <a:pt x="336" y="308"/>
                    <a:pt x="335" y="307"/>
                  </a:cubicBezTo>
                  <a:cubicBezTo>
                    <a:pt x="336" y="303"/>
                    <a:pt x="340" y="302"/>
                    <a:pt x="340" y="296"/>
                  </a:cubicBezTo>
                  <a:cubicBezTo>
                    <a:pt x="331" y="295"/>
                    <a:pt x="327" y="299"/>
                    <a:pt x="320" y="301"/>
                  </a:cubicBezTo>
                  <a:close/>
                  <a:moveTo>
                    <a:pt x="423" y="369"/>
                  </a:moveTo>
                  <a:cubicBezTo>
                    <a:pt x="421" y="369"/>
                    <a:pt x="419" y="370"/>
                    <a:pt x="421" y="370"/>
                  </a:cubicBezTo>
                  <a:cubicBezTo>
                    <a:pt x="424" y="368"/>
                    <a:pt x="429" y="369"/>
                    <a:pt x="432" y="368"/>
                  </a:cubicBezTo>
                  <a:cubicBezTo>
                    <a:pt x="432" y="367"/>
                    <a:pt x="431" y="365"/>
                    <a:pt x="432" y="365"/>
                  </a:cubicBezTo>
                  <a:cubicBezTo>
                    <a:pt x="432" y="364"/>
                    <a:pt x="434" y="366"/>
                    <a:pt x="434" y="366"/>
                  </a:cubicBezTo>
                  <a:cubicBezTo>
                    <a:pt x="434" y="363"/>
                    <a:pt x="434" y="359"/>
                    <a:pt x="434" y="356"/>
                  </a:cubicBezTo>
                  <a:cubicBezTo>
                    <a:pt x="433" y="353"/>
                    <a:pt x="431" y="353"/>
                    <a:pt x="430" y="351"/>
                  </a:cubicBezTo>
                  <a:cubicBezTo>
                    <a:pt x="430" y="351"/>
                    <a:pt x="430" y="349"/>
                    <a:pt x="430" y="348"/>
                  </a:cubicBezTo>
                  <a:cubicBezTo>
                    <a:pt x="429" y="346"/>
                    <a:pt x="425" y="344"/>
                    <a:pt x="429" y="344"/>
                  </a:cubicBezTo>
                  <a:cubicBezTo>
                    <a:pt x="432" y="344"/>
                    <a:pt x="434" y="344"/>
                    <a:pt x="437" y="344"/>
                  </a:cubicBezTo>
                  <a:cubicBezTo>
                    <a:pt x="438" y="338"/>
                    <a:pt x="435" y="338"/>
                    <a:pt x="434" y="336"/>
                  </a:cubicBezTo>
                  <a:cubicBezTo>
                    <a:pt x="434" y="333"/>
                    <a:pt x="431" y="334"/>
                    <a:pt x="430" y="332"/>
                  </a:cubicBezTo>
                  <a:cubicBezTo>
                    <a:pt x="430" y="332"/>
                    <a:pt x="433" y="330"/>
                    <a:pt x="432" y="329"/>
                  </a:cubicBezTo>
                  <a:cubicBezTo>
                    <a:pt x="427" y="330"/>
                    <a:pt x="426" y="327"/>
                    <a:pt x="423" y="328"/>
                  </a:cubicBezTo>
                  <a:cubicBezTo>
                    <a:pt x="424" y="319"/>
                    <a:pt x="413" y="322"/>
                    <a:pt x="414" y="314"/>
                  </a:cubicBezTo>
                  <a:cubicBezTo>
                    <a:pt x="417" y="311"/>
                    <a:pt x="420" y="307"/>
                    <a:pt x="429" y="308"/>
                  </a:cubicBezTo>
                  <a:cubicBezTo>
                    <a:pt x="429" y="307"/>
                    <a:pt x="429" y="305"/>
                    <a:pt x="430" y="305"/>
                  </a:cubicBezTo>
                  <a:cubicBezTo>
                    <a:pt x="430" y="301"/>
                    <a:pt x="426" y="302"/>
                    <a:pt x="426" y="298"/>
                  </a:cubicBezTo>
                  <a:cubicBezTo>
                    <a:pt x="418" y="297"/>
                    <a:pt x="415" y="300"/>
                    <a:pt x="411" y="298"/>
                  </a:cubicBezTo>
                  <a:cubicBezTo>
                    <a:pt x="410" y="300"/>
                    <a:pt x="411" y="301"/>
                    <a:pt x="409" y="299"/>
                  </a:cubicBezTo>
                  <a:cubicBezTo>
                    <a:pt x="408" y="298"/>
                    <a:pt x="408" y="301"/>
                    <a:pt x="408" y="301"/>
                  </a:cubicBezTo>
                  <a:cubicBezTo>
                    <a:pt x="405" y="302"/>
                    <a:pt x="399" y="305"/>
                    <a:pt x="397" y="305"/>
                  </a:cubicBezTo>
                  <a:cubicBezTo>
                    <a:pt x="393" y="306"/>
                    <a:pt x="395" y="307"/>
                    <a:pt x="393" y="310"/>
                  </a:cubicBezTo>
                  <a:cubicBezTo>
                    <a:pt x="393" y="310"/>
                    <a:pt x="391" y="309"/>
                    <a:pt x="390" y="310"/>
                  </a:cubicBezTo>
                  <a:cubicBezTo>
                    <a:pt x="389" y="310"/>
                    <a:pt x="391" y="313"/>
                    <a:pt x="390" y="314"/>
                  </a:cubicBezTo>
                  <a:cubicBezTo>
                    <a:pt x="390" y="317"/>
                    <a:pt x="394" y="312"/>
                    <a:pt x="394" y="317"/>
                  </a:cubicBezTo>
                  <a:cubicBezTo>
                    <a:pt x="394" y="319"/>
                    <a:pt x="396" y="319"/>
                    <a:pt x="396" y="320"/>
                  </a:cubicBezTo>
                  <a:cubicBezTo>
                    <a:pt x="395" y="325"/>
                    <a:pt x="397" y="328"/>
                    <a:pt x="397" y="329"/>
                  </a:cubicBezTo>
                  <a:cubicBezTo>
                    <a:pt x="398" y="331"/>
                    <a:pt x="398" y="331"/>
                    <a:pt x="399" y="332"/>
                  </a:cubicBezTo>
                  <a:cubicBezTo>
                    <a:pt x="399" y="332"/>
                    <a:pt x="400" y="336"/>
                    <a:pt x="400" y="336"/>
                  </a:cubicBezTo>
                  <a:cubicBezTo>
                    <a:pt x="401" y="341"/>
                    <a:pt x="402" y="340"/>
                    <a:pt x="403" y="342"/>
                  </a:cubicBezTo>
                  <a:cubicBezTo>
                    <a:pt x="404" y="344"/>
                    <a:pt x="403" y="346"/>
                    <a:pt x="403" y="347"/>
                  </a:cubicBezTo>
                  <a:cubicBezTo>
                    <a:pt x="404" y="348"/>
                    <a:pt x="407" y="348"/>
                    <a:pt x="406" y="351"/>
                  </a:cubicBezTo>
                  <a:cubicBezTo>
                    <a:pt x="401" y="350"/>
                    <a:pt x="405" y="358"/>
                    <a:pt x="402" y="359"/>
                  </a:cubicBezTo>
                  <a:cubicBezTo>
                    <a:pt x="408" y="359"/>
                    <a:pt x="408" y="369"/>
                    <a:pt x="415" y="365"/>
                  </a:cubicBezTo>
                  <a:cubicBezTo>
                    <a:pt x="410" y="370"/>
                    <a:pt x="422" y="365"/>
                    <a:pt x="423" y="369"/>
                  </a:cubicBezTo>
                  <a:close/>
                  <a:moveTo>
                    <a:pt x="467" y="301"/>
                  </a:moveTo>
                  <a:cubicBezTo>
                    <a:pt x="466" y="302"/>
                    <a:pt x="467" y="304"/>
                    <a:pt x="466" y="305"/>
                  </a:cubicBezTo>
                  <a:cubicBezTo>
                    <a:pt x="465" y="307"/>
                    <a:pt x="462" y="306"/>
                    <a:pt x="461" y="308"/>
                  </a:cubicBezTo>
                  <a:cubicBezTo>
                    <a:pt x="462" y="309"/>
                    <a:pt x="466" y="312"/>
                    <a:pt x="466" y="314"/>
                  </a:cubicBezTo>
                  <a:cubicBezTo>
                    <a:pt x="466" y="314"/>
                    <a:pt x="463" y="314"/>
                    <a:pt x="464" y="316"/>
                  </a:cubicBezTo>
                  <a:cubicBezTo>
                    <a:pt x="465" y="317"/>
                    <a:pt x="468" y="316"/>
                    <a:pt x="470" y="319"/>
                  </a:cubicBezTo>
                  <a:cubicBezTo>
                    <a:pt x="470" y="317"/>
                    <a:pt x="472" y="316"/>
                    <a:pt x="473" y="316"/>
                  </a:cubicBezTo>
                  <a:cubicBezTo>
                    <a:pt x="474" y="311"/>
                    <a:pt x="471" y="311"/>
                    <a:pt x="470" y="308"/>
                  </a:cubicBezTo>
                  <a:cubicBezTo>
                    <a:pt x="472" y="307"/>
                    <a:pt x="475" y="306"/>
                    <a:pt x="474" y="302"/>
                  </a:cubicBezTo>
                  <a:cubicBezTo>
                    <a:pt x="472" y="302"/>
                    <a:pt x="471" y="301"/>
                    <a:pt x="473" y="299"/>
                  </a:cubicBezTo>
                  <a:cubicBezTo>
                    <a:pt x="471" y="300"/>
                    <a:pt x="469" y="300"/>
                    <a:pt x="467" y="301"/>
                  </a:cubicBezTo>
                  <a:close/>
                  <a:moveTo>
                    <a:pt x="273" y="341"/>
                  </a:moveTo>
                  <a:cubicBezTo>
                    <a:pt x="272" y="347"/>
                    <a:pt x="283" y="343"/>
                    <a:pt x="283" y="341"/>
                  </a:cubicBezTo>
                  <a:cubicBezTo>
                    <a:pt x="279" y="339"/>
                    <a:pt x="277" y="339"/>
                    <a:pt x="273" y="341"/>
                  </a:cubicBezTo>
                  <a:close/>
                  <a:moveTo>
                    <a:pt x="307" y="617"/>
                  </a:moveTo>
                  <a:cubicBezTo>
                    <a:pt x="309" y="611"/>
                    <a:pt x="317" y="611"/>
                    <a:pt x="316" y="602"/>
                  </a:cubicBezTo>
                  <a:cubicBezTo>
                    <a:pt x="312" y="605"/>
                    <a:pt x="304" y="599"/>
                    <a:pt x="300" y="603"/>
                  </a:cubicBezTo>
                  <a:cubicBezTo>
                    <a:pt x="306" y="604"/>
                    <a:pt x="299" y="604"/>
                    <a:pt x="298" y="606"/>
                  </a:cubicBezTo>
                  <a:cubicBezTo>
                    <a:pt x="299" y="605"/>
                    <a:pt x="300" y="609"/>
                    <a:pt x="300" y="611"/>
                  </a:cubicBezTo>
                  <a:cubicBezTo>
                    <a:pt x="300" y="612"/>
                    <a:pt x="300" y="615"/>
                    <a:pt x="298" y="615"/>
                  </a:cubicBezTo>
                  <a:cubicBezTo>
                    <a:pt x="298" y="614"/>
                    <a:pt x="297" y="613"/>
                    <a:pt x="297" y="615"/>
                  </a:cubicBezTo>
                  <a:cubicBezTo>
                    <a:pt x="299" y="617"/>
                    <a:pt x="303" y="617"/>
                    <a:pt x="307" y="61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dirty="0">
                <a:solidFill>
                  <a:srgbClr val="5A6E82"/>
                </a:solidFill>
                <a:latin typeface="Fredoka" pitchFamily="2" charset="-79"/>
                <a:ea typeface="冬青黑体简体中文 W3"/>
              </a:endParaRPr>
            </a:p>
          </p:txBody>
        </p:sp>
        <p:sp>
          <p:nvSpPr>
            <p:cNvPr id="85" name="Freeform 88">
              <a:extLst>
                <a:ext uri="{FF2B5EF4-FFF2-40B4-BE49-F238E27FC236}">
                  <a16:creationId xmlns:a16="http://schemas.microsoft.com/office/drawing/2014/main" id="{C3700111-0C4C-41B3-B01F-B9B83CB06F8F}"/>
                </a:ext>
              </a:extLst>
            </p:cNvPr>
            <p:cNvSpPr>
              <a:spLocks/>
            </p:cNvSpPr>
            <p:nvPr/>
          </p:nvSpPr>
          <p:spPr bwMode="auto">
            <a:xfrm>
              <a:off x="6380194" y="1429860"/>
              <a:ext cx="51947" cy="27705"/>
            </a:xfrm>
            <a:custGeom>
              <a:avLst/>
              <a:gdLst>
                <a:gd name="T0" fmla="*/ 14 w 19"/>
                <a:gd name="T1" fmla="*/ 0 h 10"/>
                <a:gd name="T2" fmla="*/ 17 w 19"/>
                <a:gd name="T3" fmla="*/ 9 h 10"/>
                <a:gd name="T4" fmla="*/ 0 w 19"/>
                <a:gd name="T5" fmla="*/ 4 h 10"/>
                <a:gd name="T6" fmla="*/ 14 w 19"/>
                <a:gd name="T7" fmla="*/ 0 h 10"/>
              </a:gdLst>
              <a:ahLst/>
              <a:cxnLst>
                <a:cxn ang="0">
                  <a:pos x="T0" y="T1"/>
                </a:cxn>
                <a:cxn ang="0">
                  <a:pos x="T2" y="T3"/>
                </a:cxn>
                <a:cxn ang="0">
                  <a:pos x="T4" y="T5"/>
                </a:cxn>
                <a:cxn ang="0">
                  <a:pos x="T6" y="T7"/>
                </a:cxn>
              </a:cxnLst>
              <a:rect l="0" t="0" r="r" b="b"/>
              <a:pathLst>
                <a:path w="19" h="10">
                  <a:moveTo>
                    <a:pt x="14" y="0"/>
                  </a:moveTo>
                  <a:cubicBezTo>
                    <a:pt x="14" y="4"/>
                    <a:pt x="19" y="3"/>
                    <a:pt x="17" y="9"/>
                  </a:cubicBezTo>
                  <a:cubicBezTo>
                    <a:pt x="9" y="10"/>
                    <a:pt x="4" y="7"/>
                    <a:pt x="0" y="4"/>
                  </a:cubicBezTo>
                  <a:cubicBezTo>
                    <a:pt x="3" y="1"/>
                    <a:pt x="9" y="1"/>
                    <a:pt x="1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86" name="Freeform 89">
              <a:extLst>
                <a:ext uri="{FF2B5EF4-FFF2-40B4-BE49-F238E27FC236}">
                  <a16:creationId xmlns:a16="http://schemas.microsoft.com/office/drawing/2014/main" id="{7B836DE5-7646-42D5-A7CC-E700AD7F2D54}"/>
                </a:ext>
              </a:extLst>
            </p:cNvPr>
            <p:cNvSpPr>
              <a:spLocks noEditPoints="1"/>
            </p:cNvSpPr>
            <p:nvPr/>
          </p:nvSpPr>
          <p:spPr bwMode="auto">
            <a:xfrm>
              <a:off x="6484087" y="1478344"/>
              <a:ext cx="485991" cy="338231"/>
            </a:xfrm>
            <a:custGeom>
              <a:avLst/>
              <a:gdLst>
                <a:gd name="T0" fmla="*/ 17 w 178"/>
                <a:gd name="T1" fmla="*/ 7 h 124"/>
                <a:gd name="T2" fmla="*/ 23 w 178"/>
                <a:gd name="T3" fmla="*/ 5 h 124"/>
                <a:gd name="T4" fmla="*/ 23 w 178"/>
                <a:gd name="T5" fmla="*/ 8 h 124"/>
                <a:gd name="T6" fmla="*/ 23 w 178"/>
                <a:gd name="T7" fmla="*/ 14 h 124"/>
                <a:gd name="T8" fmla="*/ 28 w 178"/>
                <a:gd name="T9" fmla="*/ 26 h 124"/>
                <a:gd name="T10" fmla="*/ 38 w 178"/>
                <a:gd name="T11" fmla="*/ 7 h 124"/>
                <a:gd name="T12" fmla="*/ 51 w 178"/>
                <a:gd name="T13" fmla="*/ 5 h 124"/>
                <a:gd name="T14" fmla="*/ 60 w 178"/>
                <a:gd name="T15" fmla="*/ 20 h 124"/>
                <a:gd name="T16" fmla="*/ 71 w 178"/>
                <a:gd name="T17" fmla="*/ 17 h 124"/>
                <a:gd name="T18" fmla="*/ 86 w 178"/>
                <a:gd name="T19" fmla="*/ 16 h 124"/>
                <a:gd name="T20" fmla="*/ 91 w 178"/>
                <a:gd name="T21" fmla="*/ 22 h 124"/>
                <a:gd name="T22" fmla="*/ 97 w 178"/>
                <a:gd name="T23" fmla="*/ 25 h 124"/>
                <a:gd name="T24" fmla="*/ 100 w 178"/>
                <a:gd name="T25" fmla="*/ 26 h 124"/>
                <a:gd name="T26" fmla="*/ 114 w 178"/>
                <a:gd name="T27" fmla="*/ 29 h 124"/>
                <a:gd name="T28" fmla="*/ 126 w 178"/>
                <a:gd name="T29" fmla="*/ 35 h 124"/>
                <a:gd name="T30" fmla="*/ 130 w 178"/>
                <a:gd name="T31" fmla="*/ 39 h 124"/>
                <a:gd name="T32" fmla="*/ 139 w 178"/>
                <a:gd name="T33" fmla="*/ 47 h 124"/>
                <a:gd name="T34" fmla="*/ 133 w 178"/>
                <a:gd name="T35" fmla="*/ 59 h 124"/>
                <a:gd name="T36" fmla="*/ 146 w 178"/>
                <a:gd name="T37" fmla="*/ 60 h 124"/>
                <a:gd name="T38" fmla="*/ 149 w 178"/>
                <a:gd name="T39" fmla="*/ 68 h 124"/>
                <a:gd name="T40" fmla="*/ 161 w 178"/>
                <a:gd name="T41" fmla="*/ 69 h 124"/>
                <a:gd name="T42" fmla="*/ 169 w 178"/>
                <a:gd name="T43" fmla="*/ 77 h 124"/>
                <a:gd name="T44" fmla="*/ 172 w 178"/>
                <a:gd name="T45" fmla="*/ 82 h 124"/>
                <a:gd name="T46" fmla="*/ 164 w 178"/>
                <a:gd name="T47" fmla="*/ 93 h 124"/>
                <a:gd name="T48" fmla="*/ 154 w 178"/>
                <a:gd name="T49" fmla="*/ 91 h 124"/>
                <a:gd name="T50" fmla="*/ 145 w 178"/>
                <a:gd name="T51" fmla="*/ 82 h 124"/>
                <a:gd name="T52" fmla="*/ 137 w 178"/>
                <a:gd name="T53" fmla="*/ 90 h 124"/>
                <a:gd name="T54" fmla="*/ 148 w 178"/>
                <a:gd name="T55" fmla="*/ 96 h 124"/>
                <a:gd name="T56" fmla="*/ 154 w 178"/>
                <a:gd name="T57" fmla="*/ 106 h 124"/>
                <a:gd name="T58" fmla="*/ 149 w 178"/>
                <a:gd name="T59" fmla="*/ 117 h 124"/>
                <a:gd name="T60" fmla="*/ 130 w 178"/>
                <a:gd name="T61" fmla="*/ 109 h 124"/>
                <a:gd name="T62" fmla="*/ 136 w 178"/>
                <a:gd name="T63" fmla="*/ 117 h 124"/>
                <a:gd name="T64" fmla="*/ 143 w 178"/>
                <a:gd name="T65" fmla="*/ 121 h 124"/>
                <a:gd name="T66" fmla="*/ 136 w 178"/>
                <a:gd name="T67" fmla="*/ 121 h 124"/>
                <a:gd name="T68" fmla="*/ 120 w 178"/>
                <a:gd name="T69" fmla="*/ 115 h 124"/>
                <a:gd name="T70" fmla="*/ 111 w 178"/>
                <a:gd name="T71" fmla="*/ 111 h 124"/>
                <a:gd name="T72" fmla="*/ 106 w 178"/>
                <a:gd name="T73" fmla="*/ 103 h 124"/>
                <a:gd name="T74" fmla="*/ 97 w 178"/>
                <a:gd name="T75" fmla="*/ 87 h 124"/>
                <a:gd name="T76" fmla="*/ 99 w 178"/>
                <a:gd name="T77" fmla="*/ 82 h 124"/>
                <a:gd name="T78" fmla="*/ 102 w 178"/>
                <a:gd name="T79" fmla="*/ 77 h 124"/>
                <a:gd name="T80" fmla="*/ 106 w 178"/>
                <a:gd name="T81" fmla="*/ 69 h 124"/>
                <a:gd name="T82" fmla="*/ 102 w 178"/>
                <a:gd name="T83" fmla="*/ 60 h 124"/>
                <a:gd name="T84" fmla="*/ 96 w 178"/>
                <a:gd name="T85" fmla="*/ 56 h 124"/>
                <a:gd name="T86" fmla="*/ 91 w 178"/>
                <a:gd name="T87" fmla="*/ 56 h 124"/>
                <a:gd name="T88" fmla="*/ 86 w 178"/>
                <a:gd name="T89" fmla="*/ 54 h 124"/>
                <a:gd name="T90" fmla="*/ 74 w 178"/>
                <a:gd name="T91" fmla="*/ 41 h 124"/>
                <a:gd name="T92" fmla="*/ 62 w 178"/>
                <a:gd name="T93" fmla="*/ 44 h 124"/>
                <a:gd name="T94" fmla="*/ 51 w 178"/>
                <a:gd name="T95" fmla="*/ 44 h 124"/>
                <a:gd name="T96" fmla="*/ 40 w 178"/>
                <a:gd name="T97" fmla="*/ 44 h 124"/>
                <a:gd name="T98" fmla="*/ 17 w 178"/>
                <a:gd name="T99" fmla="*/ 39 h 124"/>
                <a:gd name="T100" fmla="*/ 7 w 178"/>
                <a:gd name="T101" fmla="*/ 34 h 124"/>
                <a:gd name="T102" fmla="*/ 4 w 178"/>
                <a:gd name="T103" fmla="*/ 26 h 124"/>
                <a:gd name="T104" fmla="*/ 5 w 178"/>
                <a:gd name="T105" fmla="*/ 20 h 124"/>
                <a:gd name="T106" fmla="*/ 115 w 178"/>
                <a:gd name="T107" fmla="*/ 85 h 124"/>
                <a:gd name="T108" fmla="*/ 123 w 178"/>
                <a:gd name="T109" fmla="*/ 79 h 124"/>
                <a:gd name="T110" fmla="*/ 115 w 178"/>
                <a:gd name="T111" fmla="*/ 8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 h="124">
                  <a:moveTo>
                    <a:pt x="7" y="8"/>
                  </a:moveTo>
                  <a:cubicBezTo>
                    <a:pt x="10" y="13"/>
                    <a:pt x="16" y="3"/>
                    <a:pt x="17" y="7"/>
                  </a:cubicBezTo>
                  <a:cubicBezTo>
                    <a:pt x="19" y="7"/>
                    <a:pt x="18" y="4"/>
                    <a:pt x="19" y="4"/>
                  </a:cubicBezTo>
                  <a:cubicBezTo>
                    <a:pt x="21" y="3"/>
                    <a:pt x="22" y="6"/>
                    <a:pt x="23" y="5"/>
                  </a:cubicBezTo>
                  <a:cubicBezTo>
                    <a:pt x="25" y="5"/>
                    <a:pt x="25" y="0"/>
                    <a:pt x="29" y="4"/>
                  </a:cubicBezTo>
                  <a:cubicBezTo>
                    <a:pt x="29" y="11"/>
                    <a:pt x="26" y="6"/>
                    <a:pt x="23" y="8"/>
                  </a:cubicBezTo>
                  <a:cubicBezTo>
                    <a:pt x="22" y="10"/>
                    <a:pt x="26" y="10"/>
                    <a:pt x="26" y="10"/>
                  </a:cubicBezTo>
                  <a:cubicBezTo>
                    <a:pt x="26" y="12"/>
                    <a:pt x="24" y="12"/>
                    <a:pt x="23" y="14"/>
                  </a:cubicBezTo>
                  <a:cubicBezTo>
                    <a:pt x="23" y="16"/>
                    <a:pt x="24" y="17"/>
                    <a:pt x="25" y="19"/>
                  </a:cubicBezTo>
                  <a:cubicBezTo>
                    <a:pt x="25" y="21"/>
                    <a:pt x="24" y="26"/>
                    <a:pt x="28" y="26"/>
                  </a:cubicBezTo>
                  <a:cubicBezTo>
                    <a:pt x="31" y="25"/>
                    <a:pt x="28" y="18"/>
                    <a:pt x="29" y="14"/>
                  </a:cubicBezTo>
                  <a:cubicBezTo>
                    <a:pt x="36" y="16"/>
                    <a:pt x="36" y="10"/>
                    <a:pt x="38" y="7"/>
                  </a:cubicBezTo>
                  <a:cubicBezTo>
                    <a:pt x="40" y="10"/>
                    <a:pt x="44" y="4"/>
                    <a:pt x="45" y="8"/>
                  </a:cubicBezTo>
                  <a:cubicBezTo>
                    <a:pt x="48" y="8"/>
                    <a:pt x="47" y="4"/>
                    <a:pt x="51" y="5"/>
                  </a:cubicBezTo>
                  <a:cubicBezTo>
                    <a:pt x="51" y="11"/>
                    <a:pt x="55" y="12"/>
                    <a:pt x="59" y="13"/>
                  </a:cubicBezTo>
                  <a:cubicBezTo>
                    <a:pt x="57" y="17"/>
                    <a:pt x="58" y="17"/>
                    <a:pt x="60" y="20"/>
                  </a:cubicBezTo>
                  <a:cubicBezTo>
                    <a:pt x="63" y="18"/>
                    <a:pt x="64" y="18"/>
                    <a:pt x="66" y="20"/>
                  </a:cubicBezTo>
                  <a:cubicBezTo>
                    <a:pt x="69" y="21"/>
                    <a:pt x="69" y="18"/>
                    <a:pt x="71" y="17"/>
                  </a:cubicBezTo>
                  <a:cubicBezTo>
                    <a:pt x="72" y="16"/>
                    <a:pt x="75" y="18"/>
                    <a:pt x="75" y="16"/>
                  </a:cubicBezTo>
                  <a:cubicBezTo>
                    <a:pt x="79" y="17"/>
                    <a:pt x="81" y="17"/>
                    <a:pt x="86" y="16"/>
                  </a:cubicBezTo>
                  <a:cubicBezTo>
                    <a:pt x="85" y="19"/>
                    <a:pt x="89" y="18"/>
                    <a:pt x="88" y="17"/>
                  </a:cubicBezTo>
                  <a:cubicBezTo>
                    <a:pt x="90" y="18"/>
                    <a:pt x="90" y="20"/>
                    <a:pt x="91" y="22"/>
                  </a:cubicBezTo>
                  <a:cubicBezTo>
                    <a:pt x="92" y="23"/>
                    <a:pt x="95" y="23"/>
                    <a:pt x="96" y="23"/>
                  </a:cubicBezTo>
                  <a:cubicBezTo>
                    <a:pt x="97" y="24"/>
                    <a:pt x="96" y="25"/>
                    <a:pt x="97" y="25"/>
                  </a:cubicBezTo>
                  <a:cubicBezTo>
                    <a:pt x="101" y="25"/>
                    <a:pt x="96" y="27"/>
                    <a:pt x="99" y="29"/>
                  </a:cubicBezTo>
                  <a:cubicBezTo>
                    <a:pt x="100" y="30"/>
                    <a:pt x="100" y="27"/>
                    <a:pt x="100" y="26"/>
                  </a:cubicBezTo>
                  <a:cubicBezTo>
                    <a:pt x="103" y="28"/>
                    <a:pt x="103" y="30"/>
                    <a:pt x="106" y="31"/>
                  </a:cubicBezTo>
                  <a:cubicBezTo>
                    <a:pt x="109" y="31"/>
                    <a:pt x="110" y="29"/>
                    <a:pt x="114" y="29"/>
                  </a:cubicBezTo>
                  <a:cubicBezTo>
                    <a:pt x="113" y="35"/>
                    <a:pt x="122" y="31"/>
                    <a:pt x="123" y="36"/>
                  </a:cubicBezTo>
                  <a:cubicBezTo>
                    <a:pt x="124" y="37"/>
                    <a:pt x="125" y="36"/>
                    <a:pt x="126" y="35"/>
                  </a:cubicBezTo>
                  <a:cubicBezTo>
                    <a:pt x="128" y="36"/>
                    <a:pt x="128" y="38"/>
                    <a:pt x="128" y="41"/>
                  </a:cubicBezTo>
                  <a:cubicBezTo>
                    <a:pt x="130" y="41"/>
                    <a:pt x="130" y="40"/>
                    <a:pt x="130" y="39"/>
                  </a:cubicBezTo>
                  <a:cubicBezTo>
                    <a:pt x="132" y="42"/>
                    <a:pt x="134" y="45"/>
                    <a:pt x="139" y="44"/>
                  </a:cubicBezTo>
                  <a:cubicBezTo>
                    <a:pt x="138" y="45"/>
                    <a:pt x="137" y="47"/>
                    <a:pt x="139" y="47"/>
                  </a:cubicBezTo>
                  <a:cubicBezTo>
                    <a:pt x="140" y="50"/>
                    <a:pt x="134" y="52"/>
                    <a:pt x="139" y="53"/>
                  </a:cubicBezTo>
                  <a:cubicBezTo>
                    <a:pt x="137" y="55"/>
                    <a:pt x="133" y="55"/>
                    <a:pt x="133" y="59"/>
                  </a:cubicBezTo>
                  <a:cubicBezTo>
                    <a:pt x="136" y="64"/>
                    <a:pt x="143" y="57"/>
                    <a:pt x="145" y="63"/>
                  </a:cubicBezTo>
                  <a:cubicBezTo>
                    <a:pt x="146" y="63"/>
                    <a:pt x="146" y="61"/>
                    <a:pt x="146" y="60"/>
                  </a:cubicBezTo>
                  <a:cubicBezTo>
                    <a:pt x="148" y="60"/>
                    <a:pt x="147" y="63"/>
                    <a:pt x="148" y="65"/>
                  </a:cubicBezTo>
                  <a:cubicBezTo>
                    <a:pt x="148" y="65"/>
                    <a:pt x="149" y="68"/>
                    <a:pt x="149" y="68"/>
                  </a:cubicBezTo>
                  <a:cubicBezTo>
                    <a:pt x="151" y="68"/>
                    <a:pt x="153" y="64"/>
                    <a:pt x="152" y="71"/>
                  </a:cubicBezTo>
                  <a:cubicBezTo>
                    <a:pt x="156" y="71"/>
                    <a:pt x="157" y="68"/>
                    <a:pt x="161" y="69"/>
                  </a:cubicBezTo>
                  <a:cubicBezTo>
                    <a:pt x="162" y="70"/>
                    <a:pt x="163" y="72"/>
                    <a:pt x="163" y="74"/>
                  </a:cubicBezTo>
                  <a:cubicBezTo>
                    <a:pt x="165" y="74"/>
                    <a:pt x="170" y="72"/>
                    <a:pt x="169" y="77"/>
                  </a:cubicBezTo>
                  <a:cubicBezTo>
                    <a:pt x="174" y="74"/>
                    <a:pt x="171" y="77"/>
                    <a:pt x="176" y="78"/>
                  </a:cubicBezTo>
                  <a:cubicBezTo>
                    <a:pt x="178" y="81"/>
                    <a:pt x="171" y="83"/>
                    <a:pt x="172" y="82"/>
                  </a:cubicBezTo>
                  <a:cubicBezTo>
                    <a:pt x="171" y="83"/>
                    <a:pt x="173" y="84"/>
                    <a:pt x="173" y="84"/>
                  </a:cubicBezTo>
                  <a:cubicBezTo>
                    <a:pt x="169" y="88"/>
                    <a:pt x="166" y="87"/>
                    <a:pt x="164" y="93"/>
                  </a:cubicBezTo>
                  <a:cubicBezTo>
                    <a:pt x="162" y="93"/>
                    <a:pt x="161" y="93"/>
                    <a:pt x="161" y="94"/>
                  </a:cubicBezTo>
                  <a:cubicBezTo>
                    <a:pt x="160" y="93"/>
                    <a:pt x="154" y="94"/>
                    <a:pt x="154" y="91"/>
                  </a:cubicBezTo>
                  <a:cubicBezTo>
                    <a:pt x="154" y="88"/>
                    <a:pt x="146" y="91"/>
                    <a:pt x="148" y="85"/>
                  </a:cubicBezTo>
                  <a:cubicBezTo>
                    <a:pt x="145" y="86"/>
                    <a:pt x="145" y="84"/>
                    <a:pt x="145" y="82"/>
                  </a:cubicBezTo>
                  <a:cubicBezTo>
                    <a:pt x="143" y="82"/>
                    <a:pt x="141" y="82"/>
                    <a:pt x="139" y="82"/>
                  </a:cubicBezTo>
                  <a:cubicBezTo>
                    <a:pt x="136" y="82"/>
                    <a:pt x="138" y="88"/>
                    <a:pt x="137" y="90"/>
                  </a:cubicBezTo>
                  <a:cubicBezTo>
                    <a:pt x="138" y="93"/>
                    <a:pt x="141" y="93"/>
                    <a:pt x="142" y="96"/>
                  </a:cubicBezTo>
                  <a:cubicBezTo>
                    <a:pt x="145" y="94"/>
                    <a:pt x="147" y="100"/>
                    <a:pt x="148" y="96"/>
                  </a:cubicBezTo>
                  <a:cubicBezTo>
                    <a:pt x="150" y="98"/>
                    <a:pt x="151" y="101"/>
                    <a:pt x="151" y="105"/>
                  </a:cubicBezTo>
                  <a:cubicBezTo>
                    <a:pt x="150" y="106"/>
                    <a:pt x="153" y="105"/>
                    <a:pt x="154" y="106"/>
                  </a:cubicBezTo>
                  <a:cubicBezTo>
                    <a:pt x="156" y="110"/>
                    <a:pt x="152" y="116"/>
                    <a:pt x="152" y="119"/>
                  </a:cubicBezTo>
                  <a:cubicBezTo>
                    <a:pt x="149" y="121"/>
                    <a:pt x="150" y="117"/>
                    <a:pt x="149" y="117"/>
                  </a:cubicBezTo>
                  <a:cubicBezTo>
                    <a:pt x="147" y="115"/>
                    <a:pt x="142" y="116"/>
                    <a:pt x="142" y="112"/>
                  </a:cubicBezTo>
                  <a:cubicBezTo>
                    <a:pt x="136" y="113"/>
                    <a:pt x="137" y="107"/>
                    <a:pt x="130" y="109"/>
                  </a:cubicBezTo>
                  <a:cubicBezTo>
                    <a:pt x="130" y="112"/>
                    <a:pt x="135" y="110"/>
                    <a:pt x="136" y="112"/>
                  </a:cubicBezTo>
                  <a:cubicBezTo>
                    <a:pt x="131" y="117"/>
                    <a:pt x="141" y="114"/>
                    <a:pt x="136" y="117"/>
                  </a:cubicBezTo>
                  <a:cubicBezTo>
                    <a:pt x="136" y="119"/>
                    <a:pt x="140" y="118"/>
                    <a:pt x="142" y="119"/>
                  </a:cubicBezTo>
                  <a:cubicBezTo>
                    <a:pt x="143" y="120"/>
                    <a:pt x="142" y="121"/>
                    <a:pt x="143" y="121"/>
                  </a:cubicBezTo>
                  <a:cubicBezTo>
                    <a:pt x="146" y="121"/>
                    <a:pt x="146" y="122"/>
                    <a:pt x="146" y="124"/>
                  </a:cubicBezTo>
                  <a:cubicBezTo>
                    <a:pt x="142" y="124"/>
                    <a:pt x="139" y="123"/>
                    <a:pt x="136" y="121"/>
                  </a:cubicBezTo>
                  <a:cubicBezTo>
                    <a:pt x="134" y="120"/>
                    <a:pt x="130" y="120"/>
                    <a:pt x="127" y="118"/>
                  </a:cubicBezTo>
                  <a:cubicBezTo>
                    <a:pt x="125" y="117"/>
                    <a:pt x="122" y="115"/>
                    <a:pt x="120" y="115"/>
                  </a:cubicBezTo>
                  <a:cubicBezTo>
                    <a:pt x="118" y="115"/>
                    <a:pt x="118" y="113"/>
                    <a:pt x="117" y="112"/>
                  </a:cubicBezTo>
                  <a:cubicBezTo>
                    <a:pt x="115" y="111"/>
                    <a:pt x="112" y="112"/>
                    <a:pt x="111" y="111"/>
                  </a:cubicBezTo>
                  <a:cubicBezTo>
                    <a:pt x="109" y="109"/>
                    <a:pt x="110" y="108"/>
                    <a:pt x="109" y="106"/>
                  </a:cubicBezTo>
                  <a:cubicBezTo>
                    <a:pt x="109" y="105"/>
                    <a:pt x="105" y="106"/>
                    <a:pt x="106" y="103"/>
                  </a:cubicBezTo>
                  <a:cubicBezTo>
                    <a:pt x="100" y="103"/>
                    <a:pt x="99" y="97"/>
                    <a:pt x="96" y="94"/>
                  </a:cubicBezTo>
                  <a:cubicBezTo>
                    <a:pt x="97" y="94"/>
                    <a:pt x="95" y="89"/>
                    <a:pt x="97" y="87"/>
                  </a:cubicBezTo>
                  <a:cubicBezTo>
                    <a:pt x="98" y="87"/>
                    <a:pt x="100" y="87"/>
                    <a:pt x="100" y="87"/>
                  </a:cubicBezTo>
                  <a:cubicBezTo>
                    <a:pt x="101" y="86"/>
                    <a:pt x="98" y="84"/>
                    <a:pt x="99" y="82"/>
                  </a:cubicBezTo>
                  <a:cubicBezTo>
                    <a:pt x="99" y="82"/>
                    <a:pt x="102" y="83"/>
                    <a:pt x="102" y="82"/>
                  </a:cubicBezTo>
                  <a:cubicBezTo>
                    <a:pt x="103" y="82"/>
                    <a:pt x="101" y="78"/>
                    <a:pt x="102" y="77"/>
                  </a:cubicBezTo>
                  <a:cubicBezTo>
                    <a:pt x="102" y="76"/>
                    <a:pt x="104" y="77"/>
                    <a:pt x="105" y="77"/>
                  </a:cubicBezTo>
                  <a:cubicBezTo>
                    <a:pt x="107" y="75"/>
                    <a:pt x="105" y="70"/>
                    <a:pt x="106" y="69"/>
                  </a:cubicBezTo>
                  <a:cubicBezTo>
                    <a:pt x="106" y="67"/>
                    <a:pt x="104" y="68"/>
                    <a:pt x="102" y="68"/>
                  </a:cubicBezTo>
                  <a:cubicBezTo>
                    <a:pt x="102" y="65"/>
                    <a:pt x="102" y="63"/>
                    <a:pt x="102" y="60"/>
                  </a:cubicBezTo>
                  <a:cubicBezTo>
                    <a:pt x="100" y="60"/>
                    <a:pt x="99" y="61"/>
                    <a:pt x="99" y="62"/>
                  </a:cubicBezTo>
                  <a:cubicBezTo>
                    <a:pt x="96" y="61"/>
                    <a:pt x="98" y="57"/>
                    <a:pt x="96" y="56"/>
                  </a:cubicBezTo>
                  <a:cubicBezTo>
                    <a:pt x="95" y="55"/>
                    <a:pt x="94" y="57"/>
                    <a:pt x="93" y="57"/>
                  </a:cubicBezTo>
                  <a:cubicBezTo>
                    <a:pt x="93" y="57"/>
                    <a:pt x="92" y="56"/>
                    <a:pt x="91" y="56"/>
                  </a:cubicBezTo>
                  <a:cubicBezTo>
                    <a:pt x="90" y="55"/>
                    <a:pt x="89" y="53"/>
                    <a:pt x="88" y="53"/>
                  </a:cubicBezTo>
                  <a:cubicBezTo>
                    <a:pt x="88" y="52"/>
                    <a:pt x="87" y="55"/>
                    <a:pt x="86" y="54"/>
                  </a:cubicBezTo>
                  <a:cubicBezTo>
                    <a:pt x="85" y="54"/>
                    <a:pt x="83" y="51"/>
                    <a:pt x="80" y="51"/>
                  </a:cubicBezTo>
                  <a:cubicBezTo>
                    <a:pt x="86" y="45"/>
                    <a:pt x="71" y="48"/>
                    <a:pt x="74" y="41"/>
                  </a:cubicBezTo>
                  <a:cubicBezTo>
                    <a:pt x="70" y="41"/>
                    <a:pt x="66" y="41"/>
                    <a:pt x="66" y="45"/>
                  </a:cubicBezTo>
                  <a:cubicBezTo>
                    <a:pt x="64" y="47"/>
                    <a:pt x="62" y="44"/>
                    <a:pt x="62" y="44"/>
                  </a:cubicBezTo>
                  <a:cubicBezTo>
                    <a:pt x="61" y="44"/>
                    <a:pt x="59" y="46"/>
                    <a:pt x="57" y="45"/>
                  </a:cubicBezTo>
                  <a:cubicBezTo>
                    <a:pt x="55" y="45"/>
                    <a:pt x="54" y="44"/>
                    <a:pt x="51" y="44"/>
                  </a:cubicBezTo>
                  <a:cubicBezTo>
                    <a:pt x="49" y="44"/>
                    <a:pt x="48" y="46"/>
                    <a:pt x="45" y="45"/>
                  </a:cubicBezTo>
                  <a:cubicBezTo>
                    <a:pt x="42" y="45"/>
                    <a:pt x="42" y="44"/>
                    <a:pt x="40" y="44"/>
                  </a:cubicBezTo>
                  <a:cubicBezTo>
                    <a:pt x="33" y="43"/>
                    <a:pt x="27" y="45"/>
                    <a:pt x="20" y="42"/>
                  </a:cubicBezTo>
                  <a:cubicBezTo>
                    <a:pt x="20" y="42"/>
                    <a:pt x="18" y="40"/>
                    <a:pt x="17" y="39"/>
                  </a:cubicBezTo>
                  <a:cubicBezTo>
                    <a:pt x="15" y="39"/>
                    <a:pt x="12" y="40"/>
                    <a:pt x="13" y="36"/>
                  </a:cubicBezTo>
                  <a:cubicBezTo>
                    <a:pt x="10" y="36"/>
                    <a:pt x="5" y="38"/>
                    <a:pt x="7" y="34"/>
                  </a:cubicBezTo>
                  <a:cubicBezTo>
                    <a:pt x="12" y="35"/>
                    <a:pt x="13" y="32"/>
                    <a:pt x="16" y="31"/>
                  </a:cubicBezTo>
                  <a:cubicBezTo>
                    <a:pt x="14" y="27"/>
                    <a:pt x="6" y="30"/>
                    <a:pt x="4" y="26"/>
                  </a:cubicBezTo>
                  <a:cubicBezTo>
                    <a:pt x="3" y="26"/>
                    <a:pt x="3" y="27"/>
                    <a:pt x="3" y="28"/>
                  </a:cubicBezTo>
                  <a:cubicBezTo>
                    <a:pt x="0" y="27"/>
                    <a:pt x="4" y="21"/>
                    <a:pt x="5" y="20"/>
                  </a:cubicBezTo>
                  <a:cubicBezTo>
                    <a:pt x="4" y="15"/>
                    <a:pt x="8" y="14"/>
                    <a:pt x="7" y="8"/>
                  </a:cubicBezTo>
                  <a:close/>
                  <a:moveTo>
                    <a:pt x="115" y="85"/>
                  </a:moveTo>
                  <a:cubicBezTo>
                    <a:pt x="116" y="82"/>
                    <a:pt x="122" y="85"/>
                    <a:pt x="126" y="84"/>
                  </a:cubicBezTo>
                  <a:cubicBezTo>
                    <a:pt x="126" y="81"/>
                    <a:pt x="124" y="81"/>
                    <a:pt x="123" y="79"/>
                  </a:cubicBezTo>
                  <a:cubicBezTo>
                    <a:pt x="121" y="77"/>
                    <a:pt x="117" y="79"/>
                    <a:pt x="114" y="77"/>
                  </a:cubicBezTo>
                  <a:cubicBezTo>
                    <a:pt x="115" y="79"/>
                    <a:pt x="112" y="85"/>
                    <a:pt x="115" y="8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87" name="Freeform 90">
              <a:extLst>
                <a:ext uri="{FF2B5EF4-FFF2-40B4-BE49-F238E27FC236}">
                  <a16:creationId xmlns:a16="http://schemas.microsoft.com/office/drawing/2014/main" id="{DA9CC083-ECF3-4D6A-9F23-2C8FF39FA954}"/>
                </a:ext>
              </a:extLst>
            </p:cNvPr>
            <p:cNvSpPr>
              <a:spLocks/>
            </p:cNvSpPr>
            <p:nvPr/>
          </p:nvSpPr>
          <p:spPr bwMode="auto">
            <a:xfrm>
              <a:off x="6009640" y="1495659"/>
              <a:ext cx="300137" cy="152377"/>
            </a:xfrm>
            <a:custGeom>
              <a:avLst/>
              <a:gdLst>
                <a:gd name="T0" fmla="*/ 12 w 110"/>
                <a:gd name="T1" fmla="*/ 42 h 56"/>
                <a:gd name="T2" fmla="*/ 13 w 110"/>
                <a:gd name="T3" fmla="*/ 38 h 56"/>
                <a:gd name="T4" fmla="*/ 19 w 110"/>
                <a:gd name="T5" fmla="*/ 36 h 56"/>
                <a:gd name="T6" fmla="*/ 22 w 110"/>
                <a:gd name="T7" fmla="*/ 35 h 56"/>
                <a:gd name="T8" fmla="*/ 39 w 110"/>
                <a:gd name="T9" fmla="*/ 33 h 56"/>
                <a:gd name="T10" fmla="*/ 22 w 110"/>
                <a:gd name="T11" fmla="*/ 32 h 56"/>
                <a:gd name="T12" fmla="*/ 21 w 110"/>
                <a:gd name="T13" fmla="*/ 30 h 56"/>
                <a:gd name="T14" fmla="*/ 16 w 110"/>
                <a:gd name="T15" fmla="*/ 32 h 56"/>
                <a:gd name="T16" fmla="*/ 8 w 110"/>
                <a:gd name="T17" fmla="*/ 30 h 56"/>
                <a:gd name="T18" fmla="*/ 15 w 110"/>
                <a:gd name="T19" fmla="*/ 25 h 56"/>
                <a:gd name="T20" fmla="*/ 19 w 110"/>
                <a:gd name="T21" fmla="*/ 25 h 56"/>
                <a:gd name="T22" fmla="*/ 3 w 110"/>
                <a:gd name="T23" fmla="*/ 22 h 56"/>
                <a:gd name="T24" fmla="*/ 0 w 110"/>
                <a:gd name="T25" fmla="*/ 17 h 56"/>
                <a:gd name="T26" fmla="*/ 8 w 110"/>
                <a:gd name="T27" fmla="*/ 11 h 56"/>
                <a:gd name="T28" fmla="*/ 8 w 110"/>
                <a:gd name="T29" fmla="*/ 10 h 56"/>
                <a:gd name="T30" fmla="*/ 22 w 110"/>
                <a:gd name="T31" fmla="*/ 4 h 56"/>
                <a:gd name="T32" fmla="*/ 27 w 110"/>
                <a:gd name="T33" fmla="*/ 1 h 56"/>
                <a:gd name="T34" fmla="*/ 30 w 110"/>
                <a:gd name="T35" fmla="*/ 2 h 56"/>
                <a:gd name="T36" fmla="*/ 33 w 110"/>
                <a:gd name="T37" fmla="*/ 8 h 56"/>
                <a:gd name="T38" fmla="*/ 30 w 110"/>
                <a:gd name="T39" fmla="*/ 10 h 56"/>
                <a:gd name="T40" fmla="*/ 33 w 110"/>
                <a:gd name="T41" fmla="*/ 11 h 56"/>
                <a:gd name="T42" fmla="*/ 34 w 110"/>
                <a:gd name="T43" fmla="*/ 8 h 56"/>
                <a:gd name="T44" fmla="*/ 43 w 110"/>
                <a:gd name="T45" fmla="*/ 7 h 56"/>
                <a:gd name="T46" fmla="*/ 48 w 110"/>
                <a:gd name="T47" fmla="*/ 14 h 56"/>
                <a:gd name="T48" fmla="*/ 54 w 110"/>
                <a:gd name="T49" fmla="*/ 11 h 56"/>
                <a:gd name="T50" fmla="*/ 58 w 110"/>
                <a:gd name="T51" fmla="*/ 7 h 56"/>
                <a:gd name="T52" fmla="*/ 62 w 110"/>
                <a:gd name="T53" fmla="*/ 8 h 56"/>
                <a:gd name="T54" fmla="*/ 64 w 110"/>
                <a:gd name="T55" fmla="*/ 14 h 56"/>
                <a:gd name="T56" fmla="*/ 67 w 110"/>
                <a:gd name="T57" fmla="*/ 20 h 56"/>
                <a:gd name="T58" fmla="*/ 73 w 110"/>
                <a:gd name="T59" fmla="*/ 16 h 56"/>
                <a:gd name="T60" fmla="*/ 68 w 110"/>
                <a:gd name="T61" fmla="*/ 13 h 56"/>
                <a:gd name="T62" fmla="*/ 68 w 110"/>
                <a:gd name="T63" fmla="*/ 4 h 56"/>
                <a:gd name="T64" fmla="*/ 74 w 110"/>
                <a:gd name="T65" fmla="*/ 2 h 56"/>
                <a:gd name="T66" fmla="*/ 80 w 110"/>
                <a:gd name="T67" fmla="*/ 13 h 56"/>
                <a:gd name="T68" fmla="*/ 85 w 110"/>
                <a:gd name="T69" fmla="*/ 16 h 56"/>
                <a:gd name="T70" fmla="*/ 88 w 110"/>
                <a:gd name="T71" fmla="*/ 20 h 56"/>
                <a:gd name="T72" fmla="*/ 86 w 110"/>
                <a:gd name="T73" fmla="*/ 25 h 56"/>
                <a:gd name="T74" fmla="*/ 91 w 110"/>
                <a:gd name="T75" fmla="*/ 30 h 56"/>
                <a:gd name="T76" fmla="*/ 104 w 110"/>
                <a:gd name="T77" fmla="*/ 32 h 56"/>
                <a:gd name="T78" fmla="*/ 108 w 110"/>
                <a:gd name="T79" fmla="*/ 36 h 56"/>
                <a:gd name="T80" fmla="*/ 110 w 110"/>
                <a:gd name="T81" fmla="*/ 39 h 56"/>
                <a:gd name="T82" fmla="*/ 98 w 110"/>
                <a:gd name="T83" fmla="*/ 39 h 56"/>
                <a:gd name="T84" fmla="*/ 101 w 110"/>
                <a:gd name="T85" fmla="*/ 50 h 56"/>
                <a:gd name="T86" fmla="*/ 85 w 110"/>
                <a:gd name="T87" fmla="*/ 50 h 56"/>
                <a:gd name="T88" fmla="*/ 64 w 110"/>
                <a:gd name="T89" fmla="*/ 50 h 56"/>
                <a:gd name="T90" fmla="*/ 56 w 110"/>
                <a:gd name="T91" fmla="*/ 51 h 56"/>
                <a:gd name="T92" fmla="*/ 55 w 110"/>
                <a:gd name="T93" fmla="*/ 54 h 56"/>
                <a:gd name="T94" fmla="*/ 36 w 110"/>
                <a:gd name="T95" fmla="*/ 54 h 56"/>
                <a:gd name="T96" fmla="*/ 30 w 110"/>
                <a:gd name="T97" fmla="*/ 45 h 56"/>
                <a:gd name="T98" fmla="*/ 18 w 110"/>
                <a:gd name="T99" fmla="*/ 42 h 56"/>
                <a:gd name="T100" fmla="*/ 16 w 110"/>
                <a:gd name="T101" fmla="*/ 44 h 56"/>
                <a:gd name="T102" fmla="*/ 16 w 110"/>
                <a:gd name="T103" fmla="*/ 41 h 56"/>
                <a:gd name="T104" fmla="*/ 12 w 110"/>
                <a:gd name="T105"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56">
                  <a:moveTo>
                    <a:pt x="12" y="42"/>
                  </a:moveTo>
                  <a:cubicBezTo>
                    <a:pt x="9" y="43"/>
                    <a:pt x="12" y="38"/>
                    <a:pt x="13" y="38"/>
                  </a:cubicBezTo>
                  <a:cubicBezTo>
                    <a:pt x="14" y="36"/>
                    <a:pt x="17" y="37"/>
                    <a:pt x="19" y="36"/>
                  </a:cubicBezTo>
                  <a:cubicBezTo>
                    <a:pt x="21" y="36"/>
                    <a:pt x="21" y="35"/>
                    <a:pt x="22" y="35"/>
                  </a:cubicBezTo>
                  <a:cubicBezTo>
                    <a:pt x="28" y="34"/>
                    <a:pt x="35" y="37"/>
                    <a:pt x="39" y="33"/>
                  </a:cubicBezTo>
                  <a:cubicBezTo>
                    <a:pt x="38" y="30"/>
                    <a:pt x="28" y="33"/>
                    <a:pt x="22" y="32"/>
                  </a:cubicBezTo>
                  <a:cubicBezTo>
                    <a:pt x="22" y="32"/>
                    <a:pt x="20" y="30"/>
                    <a:pt x="21" y="30"/>
                  </a:cubicBezTo>
                  <a:cubicBezTo>
                    <a:pt x="20" y="31"/>
                    <a:pt x="19" y="32"/>
                    <a:pt x="16" y="32"/>
                  </a:cubicBezTo>
                  <a:cubicBezTo>
                    <a:pt x="14" y="32"/>
                    <a:pt x="11" y="30"/>
                    <a:pt x="8" y="30"/>
                  </a:cubicBezTo>
                  <a:cubicBezTo>
                    <a:pt x="4" y="26"/>
                    <a:pt x="15" y="28"/>
                    <a:pt x="15" y="25"/>
                  </a:cubicBezTo>
                  <a:cubicBezTo>
                    <a:pt x="15" y="22"/>
                    <a:pt x="18" y="24"/>
                    <a:pt x="19" y="25"/>
                  </a:cubicBezTo>
                  <a:cubicBezTo>
                    <a:pt x="19" y="16"/>
                    <a:pt x="10" y="24"/>
                    <a:pt x="3" y="22"/>
                  </a:cubicBezTo>
                  <a:cubicBezTo>
                    <a:pt x="0" y="19"/>
                    <a:pt x="6" y="17"/>
                    <a:pt x="0" y="17"/>
                  </a:cubicBezTo>
                  <a:cubicBezTo>
                    <a:pt x="2" y="14"/>
                    <a:pt x="2" y="10"/>
                    <a:pt x="8" y="11"/>
                  </a:cubicBezTo>
                  <a:cubicBezTo>
                    <a:pt x="10" y="11"/>
                    <a:pt x="8" y="9"/>
                    <a:pt x="8" y="10"/>
                  </a:cubicBezTo>
                  <a:cubicBezTo>
                    <a:pt x="11" y="6"/>
                    <a:pt x="17" y="5"/>
                    <a:pt x="22" y="4"/>
                  </a:cubicBezTo>
                  <a:cubicBezTo>
                    <a:pt x="24" y="3"/>
                    <a:pt x="24" y="0"/>
                    <a:pt x="27" y="1"/>
                  </a:cubicBezTo>
                  <a:cubicBezTo>
                    <a:pt x="27" y="2"/>
                    <a:pt x="29" y="2"/>
                    <a:pt x="30" y="2"/>
                  </a:cubicBezTo>
                  <a:cubicBezTo>
                    <a:pt x="29" y="6"/>
                    <a:pt x="27" y="8"/>
                    <a:pt x="33" y="8"/>
                  </a:cubicBezTo>
                  <a:cubicBezTo>
                    <a:pt x="33" y="10"/>
                    <a:pt x="31" y="9"/>
                    <a:pt x="30" y="10"/>
                  </a:cubicBezTo>
                  <a:cubicBezTo>
                    <a:pt x="30" y="11"/>
                    <a:pt x="32" y="12"/>
                    <a:pt x="33" y="11"/>
                  </a:cubicBezTo>
                  <a:cubicBezTo>
                    <a:pt x="34" y="11"/>
                    <a:pt x="33" y="9"/>
                    <a:pt x="34" y="8"/>
                  </a:cubicBezTo>
                  <a:cubicBezTo>
                    <a:pt x="37" y="7"/>
                    <a:pt x="40" y="7"/>
                    <a:pt x="43" y="7"/>
                  </a:cubicBezTo>
                  <a:cubicBezTo>
                    <a:pt x="45" y="9"/>
                    <a:pt x="48" y="10"/>
                    <a:pt x="48" y="14"/>
                  </a:cubicBezTo>
                  <a:cubicBezTo>
                    <a:pt x="51" y="14"/>
                    <a:pt x="49" y="10"/>
                    <a:pt x="54" y="11"/>
                  </a:cubicBezTo>
                  <a:cubicBezTo>
                    <a:pt x="55" y="10"/>
                    <a:pt x="57" y="8"/>
                    <a:pt x="58" y="7"/>
                  </a:cubicBezTo>
                  <a:cubicBezTo>
                    <a:pt x="59" y="8"/>
                    <a:pt x="60" y="8"/>
                    <a:pt x="62" y="8"/>
                  </a:cubicBezTo>
                  <a:cubicBezTo>
                    <a:pt x="63" y="10"/>
                    <a:pt x="63" y="12"/>
                    <a:pt x="64" y="14"/>
                  </a:cubicBezTo>
                  <a:cubicBezTo>
                    <a:pt x="65" y="16"/>
                    <a:pt x="69" y="16"/>
                    <a:pt x="67" y="20"/>
                  </a:cubicBezTo>
                  <a:cubicBezTo>
                    <a:pt x="70" y="20"/>
                    <a:pt x="70" y="16"/>
                    <a:pt x="73" y="16"/>
                  </a:cubicBezTo>
                  <a:cubicBezTo>
                    <a:pt x="73" y="14"/>
                    <a:pt x="69" y="14"/>
                    <a:pt x="68" y="13"/>
                  </a:cubicBezTo>
                  <a:cubicBezTo>
                    <a:pt x="67" y="10"/>
                    <a:pt x="69" y="8"/>
                    <a:pt x="68" y="4"/>
                  </a:cubicBezTo>
                  <a:cubicBezTo>
                    <a:pt x="71" y="4"/>
                    <a:pt x="71" y="2"/>
                    <a:pt x="74" y="2"/>
                  </a:cubicBezTo>
                  <a:cubicBezTo>
                    <a:pt x="75" y="5"/>
                    <a:pt x="78" y="9"/>
                    <a:pt x="80" y="13"/>
                  </a:cubicBezTo>
                  <a:cubicBezTo>
                    <a:pt x="80" y="13"/>
                    <a:pt x="84" y="19"/>
                    <a:pt x="85" y="16"/>
                  </a:cubicBezTo>
                  <a:cubicBezTo>
                    <a:pt x="87" y="16"/>
                    <a:pt x="85" y="20"/>
                    <a:pt x="88" y="20"/>
                  </a:cubicBezTo>
                  <a:cubicBezTo>
                    <a:pt x="88" y="22"/>
                    <a:pt x="88" y="24"/>
                    <a:pt x="86" y="25"/>
                  </a:cubicBezTo>
                  <a:cubicBezTo>
                    <a:pt x="87" y="27"/>
                    <a:pt x="92" y="26"/>
                    <a:pt x="91" y="30"/>
                  </a:cubicBezTo>
                  <a:cubicBezTo>
                    <a:pt x="96" y="27"/>
                    <a:pt x="97" y="33"/>
                    <a:pt x="104" y="32"/>
                  </a:cubicBezTo>
                  <a:cubicBezTo>
                    <a:pt x="101" y="38"/>
                    <a:pt x="108" y="36"/>
                    <a:pt x="108" y="36"/>
                  </a:cubicBezTo>
                  <a:cubicBezTo>
                    <a:pt x="109" y="37"/>
                    <a:pt x="106" y="41"/>
                    <a:pt x="110" y="39"/>
                  </a:cubicBezTo>
                  <a:cubicBezTo>
                    <a:pt x="107" y="46"/>
                    <a:pt x="104" y="37"/>
                    <a:pt x="98" y="39"/>
                  </a:cubicBezTo>
                  <a:cubicBezTo>
                    <a:pt x="97" y="45"/>
                    <a:pt x="103" y="43"/>
                    <a:pt x="101" y="50"/>
                  </a:cubicBezTo>
                  <a:cubicBezTo>
                    <a:pt x="96" y="51"/>
                    <a:pt x="89" y="53"/>
                    <a:pt x="85" y="50"/>
                  </a:cubicBezTo>
                  <a:cubicBezTo>
                    <a:pt x="80" y="47"/>
                    <a:pt x="70" y="46"/>
                    <a:pt x="64" y="50"/>
                  </a:cubicBezTo>
                  <a:cubicBezTo>
                    <a:pt x="62" y="51"/>
                    <a:pt x="60" y="50"/>
                    <a:pt x="56" y="51"/>
                  </a:cubicBezTo>
                  <a:cubicBezTo>
                    <a:pt x="55" y="52"/>
                    <a:pt x="55" y="53"/>
                    <a:pt x="55" y="54"/>
                  </a:cubicBezTo>
                  <a:cubicBezTo>
                    <a:pt x="51" y="52"/>
                    <a:pt x="43" y="56"/>
                    <a:pt x="36" y="54"/>
                  </a:cubicBezTo>
                  <a:cubicBezTo>
                    <a:pt x="34" y="51"/>
                    <a:pt x="32" y="48"/>
                    <a:pt x="30" y="45"/>
                  </a:cubicBezTo>
                  <a:cubicBezTo>
                    <a:pt x="25" y="45"/>
                    <a:pt x="18" y="47"/>
                    <a:pt x="18" y="42"/>
                  </a:cubicBezTo>
                  <a:cubicBezTo>
                    <a:pt x="17" y="42"/>
                    <a:pt x="17" y="43"/>
                    <a:pt x="16" y="44"/>
                  </a:cubicBezTo>
                  <a:cubicBezTo>
                    <a:pt x="15" y="43"/>
                    <a:pt x="15" y="41"/>
                    <a:pt x="16" y="41"/>
                  </a:cubicBezTo>
                  <a:cubicBezTo>
                    <a:pt x="17" y="38"/>
                    <a:pt x="12" y="41"/>
                    <a:pt x="12" y="4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88" name="Freeform 91">
              <a:extLst>
                <a:ext uri="{FF2B5EF4-FFF2-40B4-BE49-F238E27FC236}">
                  <a16:creationId xmlns:a16="http://schemas.microsoft.com/office/drawing/2014/main" id="{F96661E0-B3C7-4C6F-ACB3-F6CC2286BBB0}"/>
                </a:ext>
              </a:extLst>
            </p:cNvPr>
            <p:cNvSpPr>
              <a:spLocks noEditPoints="1"/>
            </p:cNvSpPr>
            <p:nvPr/>
          </p:nvSpPr>
          <p:spPr bwMode="auto">
            <a:xfrm>
              <a:off x="5210814" y="1530290"/>
              <a:ext cx="2143671" cy="2487673"/>
            </a:xfrm>
            <a:custGeom>
              <a:avLst/>
              <a:gdLst>
                <a:gd name="T0" fmla="*/ 514 w 786"/>
                <a:gd name="T1" fmla="*/ 60 h 912"/>
                <a:gd name="T2" fmla="*/ 462 w 786"/>
                <a:gd name="T3" fmla="*/ 96 h 912"/>
                <a:gd name="T4" fmla="*/ 456 w 786"/>
                <a:gd name="T5" fmla="*/ 149 h 912"/>
                <a:gd name="T6" fmla="*/ 520 w 786"/>
                <a:gd name="T7" fmla="*/ 192 h 912"/>
                <a:gd name="T8" fmla="*/ 541 w 786"/>
                <a:gd name="T9" fmla="*/ 135 h 912"/>
                <a:gd name="T10" fmla="*/ 594 w 786"/>
                <a:gd name="T11" fmla="*/ 133 h 912"/>
                <a:gd name="T12" fmla="*/ 643 w 786"/>
                <a:gd name="T13" fmla="*/ 146 h 912"/>
                <a:gd name="T14" fmla="*/ 662 w 786"/>
                <a:gd name="T15" fmla="*/ 197 h 912"/>
                <a:gd name="T16" fmla="*/ 601 w 786"/>
                <a:gd name="T17" fmla="*/ 219 h 912"/>
                <a:gd name="T18" fmla="*/ 639 w 786"/>
                <a:gd name="T19" fmla="*/ 241 h 912"/>
                <a:gd name="T20" fmla="*/ 624 w 786"/>
                <a:gd name="T21" fmla="*/ 249 h 912"/>
                <a:gd name="T22" fmla="*/ 557 w 786"/>
                <a:gd name="T23" fmla="*/ 298 h 912"/>
                <a:gd name="T24" fmla="*/ 529 w 786"/>
                <a:gd name="T25" fmla="*/ 381 h 912"/>
                <a:gd name="T26" fmla="*/ 471 w 786"/>
                <a:gd name="T27" fmla="*/ 348 h 912"/>
                <a:gd name="T28" fmla="*/ 425 w 786"/>
                <a:gd name="T29" fmla="*/ 410 h 912"/>
                <a:gd name="T30" fmla="*/ 477 w 786"/>
                <a:gd name="T31" fmla="*/ 435 h 912"/>
                <a:gd name="T32" fmla="*/ 550 w 786"/>
                <a:gd name="T33" fmla="*/ 484 h 912"/>
                <a:gd name="T34" fmla="*/ 609 w 786"/>
                <a:gd name="T35" fmla="*/ 475 h 912"/>
                <a:gd name="T36" fmla="*/ 702 w 786"/>
                <a:gd name="T37" fmla="*/ 515 h 912"/>
                <a:gd name="T38" fmla="*/ 785 w 786"/>
                <a:gd name="T39" fmla="*/ 566 h 912"/>
                <a:gd name="T40" fmla="*/ 750 w 786"/>
                <a:gd name="T41" fmla="*/ 680 h 912"/>
                <a:gd name="T42" fmla="*/ 704 w 786"/>
                <a:gd name="T43" fmla="*/ 730 h 912"/>
                <a:gd name="T44" fmla="*/ 659 w 786"/>
                <a:gd name="T45" fmla="*/ 779 h 912"/>
                <a:gd name="T46" fmla="*/ 619 w 786"/>
                <a:gd name="T47" fmla="*/ 825 h 912"/>
                <a:gd name="T48" fmla="*/ 601 w 786"/>
                <a:gd name="T49" fmla="*/ 861 h 912"/>
                <a:gd name="T50" fmla="*/ 569 w 786"/>
                <a:gd name="T51" fmla="*/ 896 h 912"/>
                <a:gd name="T52" fmla="*/ 558 w 786"/>
                <a:gd name="T53" fmla="*/ 847 h 912"/>
                <a:gd name="T54" fmla="*/ 584 w 786"/>
                <a:gd name="T55" fmla="*/ 745 h 912"/>
                <a:gd name="T56" fmla="*/ 581 w 786"/>
                <a:gd name="T57" fmla="*/ 647 h 912"/>
                <a:gd name="T58" fmla="*/ 529 w 786"/>
                <a:gd name="T59" fmla="*/ 581 h 912"/>
                <a:gd name="T60" fmla="*/ 539 w 786"/>
                <a:gd name="T61" fmla="*/ 526 h 912"/>
                <a:gd name="T62" fmla="*/ 493 w 786"/>
                <a:gd name="T63" fmla="*/ 468 h 912"/>
                <a:gd name="T64" fmla="*/ 444 w 786"/>
                <a:gd name="T65" fmla="*/ 438 h 912"/>
                <a:gd name="T66" fmla="*/ 369 w 786"/>
                <a:gd name="T67" fmla="*/ 395 h 912"/>
                <a:gd name="T68" fmla="*/ 326 w 786"/>
                <a:gd name="T69" fmla="*/ 351 h 912"/>
                <a:gd name="T70" fmla="*/ 326 w 786"/>
                <a:gd name="T71" fmla="*/ 369 h 912"/>
                <a:gd name="T72" fmla="*/ 281 w 786"/>
                <a:gd name="T73" fmla="*/ 312 h 912"/>
                <a:gd name="T74" fmla="*/ 253 w 786"/>
                <a:gd name="T75" fmla="*/ 213 h 912"/>
                <a:gd name="T76" fmla="*/ 237 w 786"/>
                <a:gd name="T77" fmla="*/ 186 h 912"/>
                <a:gd name="T78" fmla="*/ 194 w 786"/>
                <a:gd name="T79" fmla="*/ 139 h 912"/>
                <a:gd name="T80" fmla="*/ 120 w 786"/>
                <a:gd name="T81" fmla="*/ 115 h 912"/>
                <a:gd name="T82" fmla="*/ 83 w 786"/>
                <a:gd name="T83" fmla="*/ 135 h 912"/>
                <a:gd name="T84" fmla="*/ 46 w 786"/>
                <a:gd name="T85" fmla="*/ 158 h 912"/>
                <a:gd name="T86" fmla="*/ 19 w 786"/>
                <a:gd name="T87" fmla="*/ 123 h 912"/>
                <a:gd name="T88" fmla="*/ 7 w 786"/>
                <a:gd name="T89" fmla="*/ 78 h 912"/>
                <a:gd name="T90" fmla="*/ 22 w 786"/>
                <a:gd name="T91" fmla="*/ 50 h 912"/>
                <a:gd name="T92" fmla="*/ 75 w 786"/>
                <a:gd name="T93" fmla="*/ 17 h 912"/>
                <a:gd name="T94" fmla="*/ 203 w 786"/>
                <a:gd name="T95" fmla="*/ 31 h 912"/>
                <a:gd name="T96" fmla="*/ 264 w 786"/>
                <a:gd name="T97" fmla="*/ 34 h 912"/>
                <a:gd name="T98" fmla="*/ 358 w 786"/>
                <a:gd name="T99" fmla="*/ 59 h 912"/>
                <a:gd name="T100" fmla="*/ 427 w 786"/>
                <a:gd name="T101" fmla="*/ 43 h 912"/>
                <a:gd name="T102" fmla="*/ 446 w 786"/>
                <a:gd name="T103" fmla="*/ 10 h 912"/>
                <a:gd name="T104" fmla="*/ 481 w 786"/>
                <a:gd name="T105" fmla="*/ 41 h 912"/>
                <a:gd name="T106" fmla="*/ 258 w 786"/>
                <a:gd name="T107" fmla="*/ 69 h 912"/>
                <a:gd name="T108" fmla="*/ 332 w 786"/>
                <a:gd name="T109" fmla="*/ 108 h 912"/>
                <a:gd name="T110" fmla="*/ 320 w 786"/>
                <a:gd name="T111" fmla="*/ 106 h 912"/>
                <a:gd name="T112" fmla="*/ 424 w 786"/>
                <a:gd name="T113" fmla="*/ 200 h 912"/>
                <a:gd name="T114" fmla="*/ 458 w 786"/>
                <a:gd name="T115" fmla="*/ 235 h 912"/>
                <a:gd name="T116" fmla="*/ 487 w 786"/>
                <a:gd name="T117" fmla="*/ 216 h 912"/>
                <a:gd name="T118" fmla="*/ 481 w 786"/>
                <a:gd name="T119" fmla="*/ 271 h 912"/>
                <a:gd name="T120" fmla="*/ 533 w 786"/>
                <a:gd name="T121" fmla="*/ 253 h 912"/>
                <a:gd name="T122" fmla="*/ 518 w 786"/>
                <a:gd name="T123" fmla="*/ 269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6" h="912">
                  <a:moveTo>
                    <a:pt x="478" y="50"/>
                  </a:moveTo>
                  <a:cubicBezTo>
                    <a:pt x="479" y="53"/>
                    <a:pt x="483" y="48"/>
                    <a:pt x="481" y="55"/>
                  </a:cubicBezTo>
                  <a:cubicBezTo>
                    <a:pt x="483" y="55"/>
                    <a:pt x="484" y="55"/>
                    <a:pt x="486" y="55"/>
                  </a:cubicBezTo>
                  <a:cubicBezTo>
                    <a:pt x="488" y="53"/>
                    <a:pt x="489" y="51"/>
                    <a:pt x="489" y="47"/>
                  </a:cubicBezTo>
                  <a:cubicBezTo>
                    <a:pt x="491" y="46"/>
                    <a:pt x="492" y="45"/>
                    <a:pt x="492" y="43"/>
                  </a:cubicBezTo>
                  <a:cubicBezTo>
                    <a:pt x="497" y="45"/>
                    <a:pt x="493" y="38"/>
                    <a:pt x="498" y="40"/>
                  </a:cubicBezTo>
                  <a:cubicBezTo>
                    <a:pt x="498" y="36"/>
                    <a:pt x="498" y="33"/>
                    <a:pt x="498" y="29"/>
                  </a:cubicBezTo>
                  <a:cubicBezTo>
                    <a:pt x="503" y="29"/>
                    <a:pt x="505" y="28"/>
                    <a:pt x="510" y="29"/>
                  </a:cubicBezTo>
                  <a:cubicBezTo>
                    <a:pt x="511" y="30"/>
                    <a:pt x="510" y="33"/>
                    <a:pt x="511" y="34"/>
                  </a:cubicBezTo>
                  <a:cubicBezTo>
                    <a:pt x="511" y="34"/>
                    <a:pt x="513" y="34"/>
                    <a:pt x="514" y="34"/>
                  </a:cubicBezTo>
                  <a:cubicBezTo>
                    <a:pt x="516" y="34"/>
                    <a:pt x="516" y="36"/>
                    <a:pt x="518" y="37"/>
                  </a:cubicBezTo>
                  <a:cubicBezTo>
                    <a:pt x="519" y="41"/>
                    <a:pt x="517" y="43"/>
                    <a:pt x="514" y="44"/>
                  </a:cubicBezTo>
                  <a:cubicBezTo>
                    <a:pt x="517" y="46"/>
                    <a:pt x="516" y="52"/>
                    <a:pt x="520" y="53"/>
                  </a:cubicBezTo>
                  <a:cubicBezTo>
                    <a:pt x="519" y="57"/>
                    <a:pt x="515" y="57"/>
                    <a:pt x="514" y="60"/>
                  </a:cubicBezTo>
                  <a:cubicBezTo>
                    <a:pt x="511" y="60"/>
                    <a:pt x="510" y="63"/>
                    <a:pt x="510" y="60"/>
                  </a:cubicBezTo>
                  <a:cubicBezTo>
                    <a:pt x="507" y="62"/>
                    <a:pt x="507" y="66"/>
                    <a:pt x="505" y="68"/>
                  </a:cubicBezTo>
                  <a:cubicBezTo>
                    <a:pt x="503" y="67"/>
                    <a:pt x="506" y="64"/>
                    <a:pt x="499" y="65"/>
                  </a:cubicBezTo>
                  <a:cubicBezTo>
                    <a:pt x="499" y="63"/>
                    <a:pt x="501" y="64"/>
                    <a:pt x="502" y="63"/>
                  </a:cubicBezTo>
                  <a:cubicBezTo>
                    <a:pt x="499" y="59"/>
                    <a:pt x="494" y="65"/>
                    <a:pt x="489" y="63"/>
                  </a:cubicBezTo>
                  <a:cubicBezTo>
                    <a:pt x="490" y="68"/>
                    <a:pt x="489" y="67"/>
                    <a:pt x="489" y="72"/>
                  </a:cubicBezTo>
                  <a:cubicBezTo>
                    <a:pt x="487" y="72"/>
                    <a:pt x="488" y="71"/>
                    <a:pt x="487" y="69"/>
                  </a:cubicBezTo>
                  <a:cubicBezTo>
                    <a:pt x="484" y="70"/>
                    <a:pt x="485" y="75"/>
                    <a:pt x="480" y="74"/>
                  </a:cubicBezTo>
                  <a:cubicBezTo>
                    <a:pt x="480" y="75"/>
                    <a:pt x="483" y="75"/>
                    <a:pt x="483" y="77"/>
                  </a:cubicBezTo>
                  <a:cubicBezTo>
                    <a:pt x="483" y="79"/>
                    <a:pt x="481" y="80"/>
                    <a:pt x="481" y="83"/>
                  </a:cubicBezTo>
                  <a:cubicBezTo>
                    <a:pt x="478" y="79"/>
                    <a:pt x="474" y="88"/>
                    <a:pt x="472" y="87"/>
                  </a:cubicBezTo>
                  <a:cubicBezTo>
                    <a:pt x="472" y="86"/>
                    <a:pt x="470" y="85"/>
                    <a:pt x="470" y="90"/>
                  </a:cubicBezTo>
                  <a:cubicBezTo>
                    <a:pt x="468" y="90"/>
                    <a:pt x="466" y="90"/>
                    <a:pt x="464" y="90"/>
                  </a:cubicBezTo>
                  <a:cubicBezTo>
                    <a:pt x="462" y="91"/>
                    <a:pt x="462" y="94"/>
                    <a:pt x="462" y="96"/>
                  </a:cubicBezTo>
                  <a:cubicBezTo>
                    <a:pt x="460" y="94"/>
                    <a:pt x="459" y="95"/>
                    <a:pt x="459" y="98"/>
                  </a:cubicBezTo>
                  <a:cubicBezTo>
                    <a:pt x="456" y="95"/>
                    <a:pt x="455" y="97"/>
                    <a:pt x="452" y="98"/>
                  </a:cubicBezTo>
                  <a:cubicBezTo>
                    <a:pt x="453" y="99"/>
                    <a:pt x="453" y="101"/>
                    <a:pt x="453" y="103"/>
                  </a:cubicBezTo>
                  <a:cubicBezTo>
                    <a:pt x="450" y="100"/>
                    <a:pt x="451" y="104"/>
                    <a:pt x="449" y="108"/>
                  </a:cubicBezTo>
                  <a:cubicBezTo>
                    <a:pt x="447" y="111"/>
                    <a:pt x="443" y="114"/>
                    <a:pt x="443" y="121"/>
                  </a:cubicBezTo>
                  <a:cubicBezTo>
                    <a:pt x="439" y="123"/>
                    <a:pt x="438" y="127"/>
                    <a:pt x="435" y="130"/>
                  </a:cubicBezTo>
                  <a:cubicBezTo>
                    <a:pt x="436" y="132"/>
                    <a:pt x="437" y="130"/>
                    <a:pt x="437" y="130"/>
                  </a:cubicBezTo>
                  <a:cubicBezTo>
                    <a:pt x="439" y="130"/>
                    <a:pt x="437" y="131"/>
                    <a:pt x="438" y="132"/>
                  </a:cubicBezTo>
                  <a:cubicBezTo>
                    <a:pt x="439" y="132"/>
                    <a:pt x="441" y="134"/>
                    <a:pt x="441" y="135"/>
                  </a:cubicBezTo>
                  <a:cubicBezTo>
                    <a:pt x="443" y="135"/>
                    <a:pt x="444" y="131"/>
                    <a:pt x="447" y="135"/>
                  </a:cubicBezTo>
                  <a:cubicBezTo>
                    <a:pt x="448" y="135"/>
                    <a:pt x="449" y="136"/>
                    <a:pt x="450" y="136"/>
                  </a:cubicBezTo>
                  <a:cubicBezTo>
                    <a:pt x="450" y="138"/>
                    <a:pt x="450" y="140"/>
                    <a:pt x="450" y="142"/>
                  </a:cubicBezTo>
                  <a:cubicBezTo>
                    <a:pt x="451" y="144"/>
                    <a:pt x="453" y="143"/>
                    <a:pt x="453" y="145"/>
                  </a:cubicBezTo>
                  <a:cubicBezTo>
                    <a:pt x="454" y="146"/>
                    <a:pt x="457" y="146"/>
                    <a:pt x="456" y="149"/>
                  </a:cubicBezTo>
                  <a:cubicBezTo>
                    <a:pt x="464" y="148"/>
                    <a:pt x="470" y="151"/>
                    <a:pt x="474" y="149"/>
                  </a:cubicBezTo>
                  <a:cubicBezTo>
                    <a:pt x="475" y="155"/>
                    <a:pt x="481" y="153"/>
                    <a:pt x="484" y="157"/>
                  </a:cubicBezTo>
                  <a:cubicBezTo>
                    <a:pt x="485" y="158"/>
                    <a:pt x="486" y="157"/>
                    <a:pt x="486" y="158"/>
                  </a:cubicBezTo>
                  <a:cubicBezTo>
                    <a:pt x="486" y="161"/>
                    <a:pt x="487" y="158"/>
                    <a:pt x="487" y="158"/>
                  </a:cubicBezTo>
                  <a:cubicBezTo>
                    <a:pt x="489" y="158"/>
                    <a:pt x="489" y="161"/>
                    <a:pt x="490" y="161"/>
                  </a:cubicBezTo>
                  <a:cubicBezTo>
                    <a:pt x="493" y="162"/>
                    <a:pt x="495" y="160"/>
                    <a:pt x="495" y="164"/>
                  </a:cubicBezTo>
                  <a:cubicBezTo>
                    <a:pt x="503" y="164"/>
                    <a:pt x="507" y="167"/>
                    <a:pt x="514" y="167"/>
                  </a:cubicBezTo>
                  <a:cubicBezTo>
                    <a:pt x="514" y="172"/>
                    <a:pt x="513" y="176"/>
                    <a:pt x="515" y="179"/>
                  </a:cubicBezTo>
                  <a:cubicBezTo>
                    <a:pt x="515" y="179"/>
                    <a:pt x="517" y="181"/>
                    <a:pt x="517" y="181"/>
                  </a:cubicBezTo>
                  <a:cubicBezTo>
                    <a:pt x="517" y="182"/>
                    <a:pt x="516" y="184"/>
                    <a:pt x="515" y="183"/>
                  </a:cubicBezTo>
                  <a:cubicBezTo>
                    <a:pt x="516" y="185"/>
                    <a:pt x="518" y="184"/>
                    <a:pt x="518" y="185"/>
                  </a:cubicBezTo>
                  <a:cubicBezTo>
                    <a:pt x="519" y="185"/>
                    <a:pt x="516" y="189"/>
                    <a:pt x="520" y="188"/>
                  </a:cubicBezTo>
                  <a:cubicBezTo>
                    <a:pt x="519" y="189"/>
                    <a:pt x="518" y="190"/>
                    <a:pt x="518" y="192"/>
                  </a:cubicBezTo>
                  <a:cubicBezTo>
                    <a:pt x="519" y="194"/>
                    <a:pt x="520" y="193"/>
                    <a:pt x="520" y="192"/>
                  </a:cubicBezTo>
                  <a:cubicBezTo>
                    <a:pt x="522" y="192"/>
                    <a:pt x="521" y="195"/>
                    <a:pt x="521" y="195"/>
                  </a:cubicBezTo>
                  <a:cubicBezTo>
                    <a:pt x="522" y="196"/>
                    <a:pt x="524" y="195"/>
                    <a:pt x="524" y="195"/>
                  </a:cubicBezTo>
                  <a:cubicBezTo>
                    <a:pt x="526" y="197"/>
                    <a:pt x="532" y="197"/>
                    <a:pt x="536" y="195"/>
                  </a:cubicBezTo>
                  <a:cubicBezTo>
                    <a:pt x="538" y="189"/>
                    <a:pt x="538" y="186"/>
                    <a:pt x="536" y="181"/>
                  </a:cubicBezTo>
                  <a:cubicBezTo>
                    <a:pt x="537" y="179"/>
                    <a:pt x="534" y="180"/>
                    <a:pt x="533" y="179"/>
                  </a:cubicBezTo>
                  <a:cubicBezTo>
                    <a:pt x="532" y="177"/>
                    <a:pt x="536" y="171"/>
                    <a:pt x="530" y="173"/>
                  </a:cubicBezTo>
                  <a:cubicBezTo>
                    <a:pt x="531" y="172"/>
                    <a:pt x="534" y="172"/>
                    <a:pt x="533" y="169"/>
                  </a:cubicBezTo>
                  <a:cubicBezTo>
                    <a:pt x="539" y="170"/>
                    <a:pt x="539" y="166"/>
                    <a:pt x="544" y="166"/>
                  </a:cubicBezTo>
                  <a:cubicBezTo>
                    <a:pt x="546" y="166"/>
                    <a:pt x="544" y="162"/>
                    <a:pt x="545" y="161"/>
                  </a:cubicBezTo>
                  <a:cubicBezTo>
                    <a:pt x="545" y="161"/>
                    <a:pt x="549" y="163"/>
                    <a:pt x="550" y="161"/>
                  </a:cubicBezTo>
                  <a:cubicBezTo>
                    <a:pt x="546" y="155"/>
                    <a:pt x="551" y="149"/>
                    <a:pt x="548" y="145"/>
                  </a:cubicBezTo>
                  <a:cubicBezTo>
                    <a:pt x="548" y="143"/>
                    <a:pt x="546" y="145"/>
                    <a:pt x="547" y="145"/>
                  </a:cubicBezTo>
                  <a:cubicBezTo>
                    <a:pt x="544" y="143"/>
                    <a:pt x="547" y="140"/>
                    <a:pt x="542" y="141"/>
                  </a:cubicBezTo>
                  <a:cubicBezTo>
                    <a:pt x="542" y="138"/>
                    <a:pt x="540" y="137"/>
                    <a:pt x="541" y="135"/>
                  </a:cubicBezTo>
                  <a:cubicBezTo>
                    <a:pt x="540" y="131"/>
                    <a:pt x="542" y="130"/>
                    <a:pt x="545" y="130"/>
                  </a:cubicBezTo>
                  <a:cubicBezTo>
                    <a:pt x="542" y="129"/>
                    <a:pt x="547" y="120"/>
                    <a:pt x="541" y="120"/>
                  </a:cubicBezTo>
                  <a:cubicBezTo>
                    <a:pt x="542" y="119"/>
                    <a:pt x="542" y="117"/>
                    <a:pt x="542" y="115"/>
                  </a:cubicBezTo>
                  <a:cubicBezTo>
                    <a:pt x="542" y="116"/>
                    <a:pt x="540" y="115"/>
                    <a:pt x="541" y="114"/>
                  </a:cubicBezTo>
                  <a:cubicBezTo>
                    <a:pt x="541" y="113"/>
                    <a:pt x="542" y="114"/>
                    <a:pt x="542" y="112"/>
                  </a:cubicBezTo>
                  <a:cubicBezTo>
                    <a:pt x="542" y="111"/>
                    <a:pt x="541" y="111"/>
                    <a:pt x="541" y="109"/>
                  </a:cubicBezTo>
                  <a:cubicBezTo>
                    <a:pt x="541" y="108"/>
                    <a:pt x="544" y="104"/>
                    <a:pt x="541" y="103"/>
                  </a:cubicBezTo>
                  <a:cubicBezTo>
                    <a:pt x="541" y="101"/>
                    <a:pt x="553" y="100"/>
                    <a:pt x="551" y="105"/>
                  </a:cubicBezTo>
                  <a:cubicBezTo>
                    <a:pt x="557" y="105"/>
                    <a:pt x="565" y="106"/>
                    <a:pt x="567" y="102"/>
                  </a:cubicBezTo>
                  <a:cubicBezTo>
                    <a:pt x="571" y="106"/>
                    <a:pt x="578" y="106"/>
                    <a:pt x="578" y="114"/>
                  </a:cubicBezTo>
                  <a:cubicBezTo>
                    <a:pt x="582" y="114"/>
                    <a:pt x="586" y="114"/>
                    <a:pt x="590" y="114"/>
                  </a:cubicBezTo>
                  <a:cubicBezTo>
                    <a:pt x="589" y="116"/>
                    <a:pt x="591" y="117"/>
                    <a:pt x="593" y="117"/>
                  </a:cubicBezTo>
                  <a:cubicBezTo>
                    <a:pt x="593" y="120"/>
                    <a:pt x="592" y="123"/>
                    <a:pt x="593" y="126"/>
                  </a:cubicBezTo>
                  <a:cubicBezTo>
                    <a:pt x="593" y="129"/>
                    <a:pt x="596" y="132"/>
                    <a:pt x="594" y="133"/>
                  </a:cubicBezTo>
                  <a:cubicBezTo>
                    <a:pt x="594" y="135"/>
                    <a:pt x="597" y="134"/>
                    <a:pt x="598" y="135"/>
                  </a:cubicBezTo>
                  <a:cubicBezTo>
                    <a:pt x="598" y="139"/>
                    <a:pt x="604" y="137"/>
                    <a:pt x="600" y="141"/>
                  </a:cubicBezTo>
                  <a:cubicBezTo>
                    <a:pt x="606" y="142"/>
                    <a:pt x="608" y="138"/>
                    <a:pt x="613" y="139"/>
                  </a:cubicBezTo>
                  <a:cubicBezTo>
                    <a:pt x="614" y="137"/>
                    <a:pt x="613" y="136"/>
                    <a:pt x="612" y="136"/>
                  </a:cubicBezTo>
                  <a:cubicBezTo>
                    <a:pt x="613" y="133"/>
                    <a:pt x="614" y="133"/>
                    <a:pt x="616" y="135"/>
                  </a:cubicBezTo>
                  <a:cubicBezTo>
                    <a:pt x="614" y="130"/>
                    <a:pt x="620" y="130"/>
                    <a:pt x="621" y="129"/>
                  </a:cubicBezTo>
                  <a:cubicBezTo>
                    <a:pt x="622" y="127"/>
                    <a:pt x="619" y="127"/>
                    <a:pt x="619" y="127"/>
                  </a:cubicBezTo>
                  <a:cubicBezTo>
                    <a:pt x="619" y="126"/>
                    <a:pt x="622" y="125"/>
                    <a:pt x="625" y="124"/>
                  </a:cubicBezTo>
                  <a:cubicBezTo>
                    <a:pt x="622" y="128"/>
                    <a:pt x="624" y="127"/>
                    <a:pt x="628" y="132"/>
                  </a:cubicBezTo>
                  <a:cubicBezTo>
                    <a:pt x="630" y="134"/>
                    <a:pt x="631" y="137"/>
                    <a:pt x="637" y="138"/>
                  </a:cubicBezTo>
                  <a:cubicBezTo>
                    <a:pt x="637" y="139"/>
                    <a:pt x="634" y="139"/>
                    <a:pt x="634" y="141"/>
                  </a:cubicBezTo>
                  <a:cubicBezTo>
                    <a:pt x="635" y="142"/>
                    <a:pt x="637" y="142"/>
                    <a:pt x="637" y="145"/>
                  </a:cubicBezTo>
                  <a:cubicBezTo>
                    <a:pt x="639" y="146"/>
                    <a:pt x="638" y="142"/>
                    <a:pt x="639" y="142"/>
                  </a:cubicBezTo>
                  <a:cubicBezTo>
                    <a:pt x="642" y="141"/>
                    <a:pt x="637" y="148"/>
                    <a:pt x="643" y="146"/>
                  </a:cubicBezTo>
                  <a:cubicBezTo>
                    <a:pt x="640" y="150"/>
                    <a:pt x="644" y="152"/>
                    <a:pt x="640" y="155"/>
                  </a:cubicBezTo>
                  <a:cubicBezTo>
                    <a:pt x="640" y="158"/>
                    <a:pt x="644" y="157"/>
                    <a:pt x="646" y="158"/>
                  </a:cubicBezTo>
                  <a:cubicBezTo>
                    <a:pt x="646" y="159"/>
                    <a:pt x="644" y="160"/>
                    <a:pt x="644" y="161"/>
                  </a:cubicBezTo>
                  <a:cubicBezTo>
                    <a:pt x="645" y="162"/>
                    <a:pt x="648" y="162"/>
                    <a:pt x="649" y="163"/>
                  </a:cubicBezTo>
                  <a:cubicBezTo>
                    <a:pt x="650" y="163"/>
                    <a:pt x="651" y="165"/>
                    <a:pt x="652" y="166"/>
                  </a:cubicBezTo>
                  <a:cubicBezTo>
                    <a:pt x="654" y="167"/>
                    <a:pt x="657" y="168"/>
                    <a:pt x="659" y="170"/>
                  </a:cubicBezTo>
                  <a:cubicBezTo>
                    <a:pt x="661" y="171"/>
                    <a:pt x="663" y="164"/>
                    <a:pt x="664" y="169"/>
                  </a:cubicBezTo>
                  <a:cubicBezTo>
                    <a:pt x="664" y="173"/>
                    <a:pt x="660" y="173"/>
                    <a:pt x="656" y="173"/>
                  </a:cubicBezTo>
                  <a:cubicBezTo>
                    <a:pt x="659" y="176"/>
                    <a:pt x="663" y="177"/>
                    <a:pt x="668" y="178"/>
                  </a:cubicBezTo>
                  <a:cubicBezTo>
                    <a:pt x="668" y="180"/>
                    <a:pt x="669" y="180"/>
                    <a:pt x="671" y="181"/>
                  </a:cubicBezTo>
                  <a:cubicBezTo>
                    <a:pt x="671" y="183"/>
                    <a:pt x="671" y="185"/>
                    <a:pt x="674" y="185"/>
                  </a:cubicBezTo>
                  <a:cubicBezTo>
                    <a:pt x="673" y="187"/>
                    <a:pt x="672" y="189"/>
                    <a:pt x="673" y="192"/>
                  </a:cubicBezTo>
                  <a:cubicBezTo>
                    <a:pt x="670" y="193"/>
                    <a:pt x="667" y="193"/>
                    <a:pt x="664" y="195"/>
                  </a:cubicBezTo>
                  <a:cubicBezTo>
                    <a:pt x="663" y="196"/>
                    <a:pt x="664" y="197"/>
                    <a:pt x="662" y="197"/>
                  </a:cubicBezTo>
                  <a:cubicBezTo>
                    <a:pt x="661" y="197"/>
                    <a:pt x="659" y="197"/>
                    <a:pt x="659" y="198"/>
                  </a:cubicBezTo>
                  <a:cubicBezTo>
                    <a:pt x="659" y="201"/>
                    <a:pt x="656" y="199"/>
                    <a:pt x="656" y="198"/>
                  </a:cubicBezTo>
                  <a:cubicBezTo>
                    <a:pt x="656" y="199"/>
                    <a:pt x="654" y="201"/>
                    <a:pt x="653" y="201"/>
                  </a:cubicBezTo>
                  <a:cubicBezTo>
                    <a:pt x="653" y="202"/>
                    <a:pt x="652" y="205"/>
                    <a:pt x="652" y="206"/>
                  </a:cubicBezTo>
                  <a:cubicBezTo>
                    <a:pt x="651" y="207"/>
                    <a:pt x="645" y="205"/>
                    <a:pt x="649" y="207"/>
                  </a:cubicBezTo>
                  <a:cubicBezTo>
                    <a:pt x="647" y="210"/>
                    <a:pt x="642" y="209"/>
                    <a:pt x="640" y="209"/>
                  </a:cubicBezTo>
                  <a:cubicBezTo>
                    <a:pt x="637" y="209"/>
                    <a:pt x="634" y="209"/>
                    <a:pt x="631" y="209"/>
                  </a:cubicBezTo>
                  <a:cubicBezTo>
                    <a:pt x="629" y="209"/>
                    <a:pt x="629" y="208"/>
                    <a:pt x="627" y="207"/>
                  </a:cubicBezTo>
                  <a:cubicBezTo>
                    <a:pt x="620" y="206"/>
                    <a:pt x="613" y="208"/>
                    <a:pt x="607" y="209"/>
                  </a:cubicBezTo>
                  <a:cubicBezTo>
                    <a:pt x="602" y="211"/>
                    <a:pt x="600" y="217"/>
                    <a:pt x="594" y="218"/>
                  </a:cubicBezTo>
                  <a:cubicBezTo>
                    <a:pt x="597" y="221"/>
                    <a:pt x="591" y="221"/>
                    <a:pt x="590" y="224"/>
                  </a:cubicBezTo>
                  <a:cubicBezTo>
                    <a:pt x="590" y="225"/>
                    <a:pt x="591" y="226"/>
                    <a:pt x="591" y="228"/>
                  </a:cubicBezTo>
                  <a:cubicBezTo>
                    <a:pt x="593" y="227"/>
                    <a:pt x="593" y="224"/>
                    <a:pt x="595" y="222"/>
                  </a:cubicBezTo>
                  <a:cubicBezTo>
                    <a:pt x="597" y="221"/>
                    <a:pt x="601" y="222"/>
                    <a:pt x="601" y="219"/>
                  </a:cubicBezTo>
                  <a:cubicBezTo>
                    <a:pt x="602" y="214"/>
                    <a:pt x="604" y="223"/>
                    <a:pt x="604" y="216"/>
                  </a:cubicBezTo>
                  <a:cubicBezTo>
                    <a:pt x="606" y="215"/>
                    <a:pt x="607" y="218"/>
                    <a:pt x="607" y="218"/>
                  </a:cubicBezTo>
                  <a:cubicBezTo>
                    <a:pt x="609" y="217"/>
                    <a:pt x="608" y="215"/>
                    <a:pt x="609" y="215"/>
                  </a:cubicBezTo>
                  <a:cubicBezTo>
                    <a:pt x="612" y="214"/>
                    <a:pt x="614" y="215"/>
                    <a:pt x="619" y="215"/>
                  </a:cubicBezTo>
                  <a:cubicBezTo>
                    <a:pt x="619" y="216"/>
                    <a:pt x="621" y="215"/>
                    <a:pt x="621" y="215"/>
                  </a:cubicBezTo>
                  <a:cubicBezTo>
                    <a:pt x="623" y="214"/>
                    <a:pt x="623" y="223"/>
                    <a:pt x="619" y="221"/>
                  </a:cubicBezTo>
                  <a:cubicBezTo>
                    <a:pt x="623" y="224"/>
                    <a:pt x="616" y="225"/>
                    <a:pt x="618" y="231"/>
                  </a:cubicBezTo>
                  <a:cubicBezTo>
                    <a:pt x="619" y="232"/>
                    <a:pt x="619" y="233"/>
                    <a:pt x="619" y="235"/>
                  </a:cubicBezTo>
                  <a:cubicBezTo>
                    <a:pt x="620" y="234"/>
                    <a:pt x="622" y="234"/>
                    <a:pt x="622" y="235"/>
                  </a:cubicBezTo>
                  <a:cubicBezTo>
                    <a:pt x="622" y="237"/>
                    <a:pt x="624" y="236"/>
                    <a:pt x="625" y="237"/>
                  </a:cubicBezTo>
                  <a:cubicBezTo>
                    <a:pt x="626" y="237"/>
                    <a:pt x="627" y="240"/>
                    <a:pt x="628" y="240"/>
                  </a:cubicBezTo>
                  <a:cubicBezTo>
                    <a:pt x="629" y="240"/>
                    <a:pt x="630" y="240"/>
                    <a:pt x="631" y="240"/>
                  </a:cubicBezTo>
                  <a:cubicBezTo>
                    <a:pt x="632" y="240"/>
                    <a:pt x="632" y="241"/>
                    <a:pt x="633" y="241"/>
                  </a:cubicBezTo>
                  <a:cubicBezTo>
                    <a:pt x="635" y="242"/>
                    <a:pt x="637" y="238"/>
                    <a:pt x="639" y="241"/>
                  </a:cubicBezTo>
                  <a:cubicBezTo>
                    <a:pt x="640" y="242"/>
                    <a:pt x="639" y="239"/>
                    <a:pt x="640" y="238"/>
                  </a:cubicBezTo>
                  <a:cubicBezTo>
                    <a:pt x="640" y="238"/>
                    <a:pt x="643" y="239"/>
                    <a:pt x="643" y="238"/>
                  </a:cubicBezTo>
                  <a:cubicBezTo>
                    <a:pt x="644" y="237"/>
                    <a:pt x="642" y="235"/>
                    <a:pt x="643" y="234"/>
                  </a:cubicBezTo>
                  <a:cubicBezTo>
                    <a:pt x="645" y="233"/>
                    <a:pt x="646" y="235"/>
                    <a:pt x="646" y="237"/>
                  </a:cubicBezTo>
                  <a:cubicBezTo>
                    <a:pt x="647" y="239"/>
                    <a:pt x="651" y="238"/>
                    <a:pt x="649" y="243"/>
                  </a:cubicBezTo>
                  <a:cubicBezTo>
                    <a:pt x="647" y="244"/>
                    <a:pt x="646" y="241"/>
                    <a:pt x="644" y="241"/>
                  </a:cubicBezTo>
                  <a:cubicBezTo>
                    <a:pt x="642" y="242"/>
                    <a:pt x="642" y="245"/>
                    <a:pt x="640" y="246"/>
                  </a:cubicBezTo>
                  <a:cubicBezTo>
                    <a:pt x="639" y="246"/>
                    <a:pt x="637" y="245"/>
                    <a:pt x="636" y="246"/>
                  </a:cubicBezTo>
                  <a:cubicBezTo>
                    <a:pt x="633" y="246"/>
                    <a:pt x="634" y="250"/>
                    <a:pt x="628" y="249"/>
                  </a:cubicBezTo>
                  <a:cubicBezTo>
                    <a:pt x="625" y="248"/>
                    <a:pt x="626" y="252"/>
                    <a:pt x="625" y="253"/>
                  </a:cubicBezTo>
                  <a:cubicBezTo>
                    <a:pt x="624" y="254"/>
                    <a:pt x="623" y="252"/>
                    <a:pt x="624" y="252"/>
                  </a:cubicBezTo>
                  <a:cubicBezTo>
                    <a:pt x="621" y="254"/>
                    <a:pt x="621" y="257"/>
                    <a:pt x="616" y="256"/>
                  </a:cubicBezTo>
                  <a:cubicBezTo>
                    <a:pt x="619" y="253"/>
                    <a:pt x="616" y="254"/>
                    <a:pt x="616" y="250"/>
                  </a:cubicBezTo>
                  <a:cubicBezTo>
                    <a:pt x="619" y="249"/>
                    <a:pt x="621" y="245"/>
                    <a:pt x="624" y="249"/>
                  </a:cubicBezTo>
                  <a:cubicBezTo>
                    <a:pt x="625" y="244"/>
                    <a:pt x="621" y="244"/>
                    <a:pt x="619" y="243"/>
                  </a:cubicBezTo>
                  <a:cubicBezTo>
                    <a:pt x="616" y="241"/>
                    <a:pt x="613" y="247"/>
                    <a:pt x="610" y="247"/>
                  </a:cubicBezTo>
                  <a:cubicBezTo>
                    <a:pt x="610" y="247"/>
                    <a:pt x="606" y="248"/>
                    <a:pt x="606" y="249"/>
                  </a:cubicBezTo>
                  <a:cubicBezTo>
                    <a:pt x="605" y="249"/>
                    <a:pt x="604" y="250"/>
                    <a:pt x="604" y="252"/>
                  </a:cubicBezTo>
                  <a:cubicBezTo>
                    <a:pt x="596" y="250"/>
                    <a:pt x="597" y="256"/>
                    <a:pt x="590" y="253"/>
                  </a:cubicBezTo>
                  <a:cubicBezTo>
                    <a:pt x="592" y="255"/>
                    <a:pt x="594" y="256"/>
                    <a:pt x="587" y="256"/>
                  </a:cubicBezTo>
                  <a:cubicBezTo>
                    <a:pt x="584" y="259"/>
                    <a:pt x="582" y="266"/>
                    <a:pt x="587" y="268"/>
                  </a:cubicBezTo>
                  <a:cubicBezTo>
                    <a:pt x="587" y="271"/>
                    <a:pt x="583" y="270"/>
                    <a:pt x="584" y="274"/>
                  </a:cubicBezTo>
                  <a:cubicBezTo>
                    <a:pt x="582" y="274"/>
                    <a:pt x="581" y="273"/>
                    <a:pt x="579" y="274"/>
                  </a:cubicBezTo>
                  <a:cubicBezTo>
                    <a:pt x="577" y="274"/>
                    <a:pt x="577" y="276"/>
                    <a:pt x="576" y="277"/>
                  </a:cubicBezTo>
                  <a:cubicBezTo>
                    <a:pt x="574" y="278"/>
                    <a:pt x="569" y="277"/>
                    <a:pt x="567" y="280"/>
                  </a:cubicBezTo>
                  <a:cubicBezTo>
                    <a:pt x="567" y="281"/>
                    <a:pt x="565" y="282"/>
                    <a:pt x="564" y="283"/>
                  </a:cubicBezTo>
                  <a:cubicBezTo>
                    <a:pt x="563" y="285"/>
                    <a:pt x="562" y="288"/>
                    <a:pt x="560" y="290"/>
                  </a:cubicBezTo>
                  <a:cubicBezTo>
                    <a:pt x="559" y="292"/>
                    <a:pt x="556" y="292"/>
                    <a:pt x="557" y="298"/>
                  </a:cubicBezTo>
                  <a:cubicBezTo>
                    <a:pt x="554" y="297"/>
                    <a:pt x="554" y="294"/>
                    <a:pt x="551" y="293"/>
                  </a:cubicBezTo>
                  <a:cubicBezTo>
                    <a:pt x="549" y="293"/>
                    <a:pt x="550" y="296"/>
                    <a:pt x="548" y="296"/>
                  </a:cubicBezTo>
                  <a:cubicBezTo>
                    <a:pt x="553" y="302"/>
                    <a:pt x="553" y="307"/>
                    <a:pt x="554" y="315"/>
                  </a:cubicBezTo>
                  <a:cubicBezTo>
                    <a:pt x="551" y="314"/>
                    <a:pt x="552" y="318"/>
                    <a:pt x="551" y="318"/>
                  </a:cubicBezTo>
                  <a:cubicBezTo>
                    <a:pt x="551" y="319"/>
                    <a:pt x="548" y="318"/>
                    <a:pt x="548" y="318"/>
                  </a:cubicBezTo>
                  <a:cubicBezTo>
                    <a:pt x="547" y="320"/>
                    <a:pt x="547" y="320"/>
                    <a:pt x="545" y="321"/>
                  </a:cubicBezTo>
                  <a:cubicBezTo>
                    <a:pt x="544" y="322"/>
                    <a:pt x="542" y="325"/>
                    <a:pt x="541" y="326"/>
                  </a:cubicBezTo>
                  <a:cubicBezTo>
                    <a:pt x="539" y="327"/>
                    <a:pt x="536" y="325"/>
                    <a:pt x="535" y="327"/>
                  </a:cubicBezTo>
                  <a:cubicBezTo>
                    <a:pt x="531" y="328"/>
                    <a:pt x="530" y="332"/>
                    <a:pt x="529" y="335"/>
                  </a:cubicBezTo>
                  <a:cubicBezTo>
                    <a:pt x="525" y="335"/>
                    <a:pt x="526" y="339"/>
                    <a:pt x="521" y="339"/>
                  </a:cubicBezTo>
                  <a:cubicBezTo>
                    <a:pt x="523" y="344"/>
                    <a:pt x="518" y="355"/>
                    <a:pt x="524" y="355"/>
                  </a:cubicBezTo>
                  <a:cubicBezTo>
                    <a:pt x="521" y="361"/>
                    <a:pt x="527" y="361"/>
                    <a:pt x="526" y="369"/>
                  </a:cubicBezTo>
                  <a:cubicBezTo>
                    <a:pt x="526" y="370"/>
                    <a:pt x="528" y="370"/>
                    <a:pt x="529" y="370"/>
                  </a:cubicBezTo>
                  <a:cubicBezTo>
                    <a:pt x="527" y="375"/>
                    <a:pt x="529" y="374"/>
                    <a:pt x="529" y="381"/>
                  </a:cubicBezTo>
                  <a:cubicBezTo>
                    <a:pt x="526" y="381"/>
                    <a:pt x="524" y="382"/>
                    <a:pt x="523" y="384"/>
                  </a:cubicBezTo>
                  <a:cubicBezTo>
                    <a:pt x="521" y="384"/>
                    <a:pt x="522" y="381"/>
                    <a:pt x="521" y="379"/>
                  </a:cubicBezTo>
                  <a:cubicBezTo>
                    <a:pt x="520" y="378"/>
                    <a:pt x="518" y="379"/>
                    <a:pt x="517" y="378"/>
                  </a:cubicBezTo>
                  <a:cubicBezTo>
                    <a:pt x="516" y="377"/>
                    <a:pt x="517" y="373"/>
                    <a:pt x="514" y="375"/>
                  </a:cubicBezTo>
                  <a:cubicBezTo>
                    <a:pt x="515" y="371"/>
                    <a:pt x="516" y="368"/>
                    <a:pt x="511" y="367"/>
                  </a:cubicBezTo>
                  <a:cubicBezTo>
                    <a:pt x="514" y="360"/>
                    <a:pt x="510" y="361"/>
                    <a:pt x="510" y="354"/>
                  </a:cubicBezTo>
                  <a:cubicBezTo>
                    <a:pt x="508" y="354"/>
                    <a:pt x="508" y="355"/>
                    <a:pt x="507" y="355"/>
                  </a:cubicBezTo>
                  <a:cubicBezTo>
                    <a:pt x="507" y="354"/>
                    <a:pt x="507" y="353"/>
                    <a:pt x="507" y="352"/>
                  </a:cubicBezTo>
                  <a:cubicBezTo>
                    <a:pt x="504" y="353"/>
                    <a:pt x="496" y="354"/>
                    <a:pt x="495" y="352"/>
                  </a:cubicBezTo>
                  <a:cubicBezTo>
                    <a:pt x="494" y="351"/>
                    <a:pt x="494" y="350"/>
                    <a:pt x="492" y="349"/>
                  </a:cubicBezTo>
                  <a:cubicBezTo>
                    <a:pt x="491" y="349"/>
                    <a:pt x="488" y="351"/>
                    <a:pt x="486" y="351"/>
                  </a:cubicBezTo>
                  <a:cubicBezTo>
                    <a:pt x="486" y="351"/>
                    <a:pt x="491" y="346"/>
                    <a:pt x="486" y="348"/>
                  </a:cubicBezTo>
                  <a:cubicBezTo>
                    <a:pt x="485" y="348"/>
                    <a:pt x="486" y="349"/>
                    <a:pt x="484" y="349"/>
                  </a:cubicBezTo>
                  <a:cubicBezTo>
                    <a:pt x="480" y="350"/>
                    <a:pt x="474" y="350"/>
                    <a:pt x="471" y="348"/>
                  </a:cubicBezTo>
                  <a:cubicBezTo>
                    <a:pt x="468" y="348"/>
                    <a:pt x="470" y="353"/>
                    <a:pt x="470" y="355"/>
                  </a:cubicBezTo>
                  <a:cubicBezTo>
                    <a:pt x="461" y="354"/>
                    <a:pt x="452" y="353"/>
                    <a:pt x="443" y="352"/>
                  </a:cubicBezTo>
                  <a:cubicBezTo>
                    <a:pt x="442" y="353"/>
                    <a:pt x="441" y="354"/>
                    <a:pt x="440" y="354"/>
                  </a:cubicBezTo>
                  <a:cubicBezTo>
                    <a:pt x="438" y="354"/>
                    <a:pt x="439" y="357"/>
                    <a:pt x="437" y="357"/>
                  </a:cubicBezTo>
                  <a:cubicBezTo>
                    <a:pt x="435" y="357"/>
                    <a:pt x="436" y="359"/>
                    <a:pt x="435" y="360"/>
                  </a:cubicBezTo>
                  <a:cubicBezTo>
                    <a:pt x="434" y="360"/>
                    <a:pt x="431" y="359"/>
                    <a:pt x="429" y="360"/>
                  </a:cubicBezTo>
                  <a:cubicBezTo>
                    <a:pt x="428" y="360"/>
                    <a:pt x="428" y="364"/>
                    <a:pt x="425" y="363"/>
                  </a:cubicBezTo>
                  <a:cubicBezTo>
                    <a:pt x="426" y="366"/>
                    <a:pt x="423" y="373"/>
                    <a:pt x="427" y="373"/>
                  </a:cubicBezTo>
                  <a:cubicBezTo>
                    <a:pt x="425" y="375"/>
                    <a:pt x="424" y="378"/>
                    <a:pt x="422" y="379"/>
                  </a:cubicBezTo>
                  <a:cubicBezTo>
                    <a:pt x="422" y="383"/>
                    <a:pt x="422" y="387"/>
                    <a:pt x="422" y="391"/>
                  </a:cubicBezTo>
                  <a:cubicBezTo>
                    <a:pt x="422" y="393"/>
                    <a:pt x="423" y="394"/>
                    <a:pt x="424" y="395"/>
                  </a:cubicBezTo>
                  <a:cubicBezTo>
                    <a:pt x="424" y="399"/>
                    <a:pt x="425" y="403"/>
                    <a:pt x="422" y="406"/>
                  </a:cubicBezTo>
                  <a:cubicBezTo>
                    <a:pt x="422" y="408"/>
                    <a:pt x="426" y="406"/>
                    <a:pt x="427" y="407"/>
                  </a:cubicBezTo>
                  <a:cubicBezTo>
                    <a:pt x="427" y="408"/>
                    <a:pt x="425" y="409"/>
                    <a:pt x="425" y="410"/>
                  </a:cubicBezTo>
                  <a:cubicBezTo>
                    <a:pt x="425" y="410"/>
                    <a:pt x="426" y="412"/>
                    <a:pt x="427" y="412"/>
                  </a:cubicBezTo>
                  <a:cubicBezTo>
                    <a:pt x="427" y="413"/>
                    <a:pt x="429" y="412"/>
                    <a:pt x="429" y="413"/>
                  </a:cubicBezTo>
                  <a:cubicBezTo>
                    <a:pt x="430" y="414"/>
                    <a:pt x="429" y="416"/>
                    <a:pt x="429" y="416"/>
                  </a:cubicBezTo>
                  <a:cubicBezTo>
                    <a:pt x="430" y="416"/>
                    <a:pt x="431" y="416"/>
                    <a:pt x="431" y="416"/>
                  </a:cubicBezTo>
                  <a:cubicBezTo>
                    <a:pt x="431" y="417"/>
                    <a:pt x="431" y="419"/>
                    <a:pt x="431" y="419"/>
                  </a:cubicBezTo>
                  <a:cubicBezTo>
                    <a:pt x="432" y="420"/>
                    <a:pt x="435" y="422"/>
                    <a:pt x="435" y="425"/>
                  </a:cubicBezTo>
                  <a:cubicBezTo>
                    <a:pt x="447" y="426"/>
                    <a:pt x="453" y="423"/>
                    <a:pt x="459" y="425"/>
                  </a:cubicBezTo>
                  <a:cubicBezTo>
                    <a:pt x="461" y="425"/>
                    <a:pt x="461" y="423"/>
                    <a:pt x="462" y="422"/>
                  </a:cubicBezTo>
                  <a:cubicBezTo>
                    <a:pt x="464" y="420"/>
                    <a:pt x="465" y="418"/>
                    <a:pt x="467" y="415"/>
                  </a:cubicBezTo>
                  <a:cubicBezTo>
                    <a:pt x="467" y="413"/>
                    <a:pt x="469" y="412"/>
                    <a:pt x="467" y="412"/>
                  </a:cubicBezTo>
                  <a:cubicBezTo>
                    <a:pt x="471" y="407"/>
                    <a:pt x="481" y="404"/>
                    <a:pt x="489" y="407"/>
                  </a:cubicBezTo>
                  <a:cubicBezTo>
                    <a:pt x="485" y="411"/>
                    <a:pt x="485" y="417"/>
                    <a:pt x="481" y="421"/>
                  </a:cubicBezTo>
                  <a:cubicBezTo>
                    <a:pt x="480" y="425"/>
                    <a:pt x="483" y="424"/>
                    <a:pt x="483" y="428"/>
                  </a:cubicBezTo>
                  <a:cubicBezTo>
                    <a:pt x="480" y="429"/>
                    <a:pt x="478" y="432"/>
                    <a:pt x="477" y="435"/>
                  </a:cubicBezTo>
                  <a:cubicBezTo>
                    <a:pt x="477" y="436"/>
                    <a:pt x="477" y="437"/>
                    <a:pt x="475" y="437"/>
                  </a:cubicBezTo>
                  <a:cubicBezTo>
                    <a:pt x="475" y="440"/>
                    <a:pt x="482" y="436"/>
                    <a:pt x="480" y="441"/>
                  </a:cubicBezTo>
                  <a:cubicBezTo>
                    <a:pt x="483" y="441"/>
                    <a:pt x="484" y="439"/>
                    <a:pt x="489" y="440"/>
                  </a:cubicBezTo>
                  <a:cubicBezTo>
                    <a:pt x="488" y="443"/>
                    <a:pt x="492" y="442"/>
                    <a:pt x="492" y="444"/>
                  </a:cubicBezTo>
                  <a:cubicBezTo>
                    <a:pt x="499" y="441"/>
                    <a:pt x="501" y="447"/>
                    <a:pt x="510" y="446"/>
                  </a:cubicBezTo>
                  <a:cubicBezTo>
                    <a:pt x="506" y="450"/>
                    <a:pt x="512" y="454"/>
                    <a:pt x="507" y="456"/>
                  </a:cubicBezTo>
                  <a:cubicBezTo>
                    <a:pt x="509" y="460"/>
                    <a:pt x="508" y="469"/>
                    <a:pt x="507" y="472"/>
                  </a:cubicBezTo>
                  <a:cubicBezTo>
                    <a:pt x="507" y="475"/>
                    <a:pt x="509" y="476"/>
                    <a:pt x="512" y="475"/>
                  </a:cubicBezTo>
                  <a:cubicBezTo>
                    <a:pt x="512" y="479"/>
                    <a:pt x="515" y="478"/>
                    <a:pt x="515" y="480"/>
                  </a:cubicBezTo>
                  <a:cubicBezTo>
                    <a:pt x="516" y="482"/>
                    <a:pt x="520" y="480"/>
                    <a:pt x="520" y="483"/>
                  </a:cubicBezTo>
                  <a:cubicBezTo>
                    <a:pt x="525" y="479"/>
                    <a:pt x="534" y="484"/>
                    <a:pt x="538" y="481"/>
                  </a:cubicBezTo>
                  <a:cubicBezTo>
                    <a:pt x="538" y="482"/>
                    <a:pt x="538" y="483"/>
                    <a:pt x="538" y="484"/>
                  </a:cubicBezTo>
                  <a:cubicBezTo>
                    <a:pt x="540" y="484"/>
                    <a:pt x="545" y="481"/>
                    <a:pt x="545" y="486"/>
                  </a:cubicBezTo>
                  <a:cubicBezTo>
                    <a:pt x="546" y="485"/>
                    <a:pt x="548" y="484"/>
                    <a:pt x="550" y="484"/>
                  </a:cubicBezTo>
                  <a:cubicBezTo>
                    <a:pt x="550" y="483"/>
                    <a:pt x="552" y="482"/>
                    <a:pt x="553" y="481"/>
                  </a:cubicBezTo>
                  <a:cubicBezTo>
                    <a:pt x="553" y="481"/>
                    <a:pt x="554" y="482"/>
                    <a:pt x="554" y="480"/>
                  </a:cubicBezTo>
                  <a:cubicBezTo>
                    <a:pt x="554" y="478"/>
                    <a:pt x="556" y="481"/>
                    <a:pt x="557" y="478"/>
                  </a:cubicBezTo>
                  <a:cubicBezTo>
                    <a:pt x="557" y="478"/>
                    <a:pt x="557" y="476"/>
                    <a:pt x="557" y="475"/>
                  </a:cubicBezTo>
                  <a:cubicBezTo>
                    <a:pt x="558" y="475"/>
                    <a:pt x="559" y="477"/>
                    <a:pt x="558" y="477"/>
                  </a:cubicBezTo>
                  <a:cubicBezTo>
                    <a:pt x="560" y="476"/>
                    <a:pt x="560" y="475"/>
                    <a:pt x="561" y="474"/>
                  </a:cubicBezTo>
                  <a:cubicBezTo>
                    <a:pt x="563" y="473"/>
                    <a:pt x="565" y="472"/>
                    <a:pt x="567" y="469"/>
                  </a:cubicBezTo>
                  <a:cubicBezTo>
                    <a:pt x="568" y="469"/>
                    <a:pt x="569" y="468"/>
                    <a:pt x="569" y="467"/>
                  </a:cubicBezTo>
                  <a:cubicBezTo>
                    <a:pt x="570" y="468"/>
                    <a:pt x="585" y="469"/>
                    <a:pt x="578" y="471"/>
                  </a:cubicBezTo>
                  <a:cubicBezTo>
                    <a:pt x="578" y="473"/>
                    <a:pt x="581" y="472"/>
                    <a:pt x="584" y="472"/>
                  </a:cubicBezTo>
                  <a:cubicBezTo>
                    <a:pt x="585" y="472"/>
                    <a:pt x="585" y="471"/>
                    <a:pt x="585" y="469"/>
                  </a:cubicBezTo>
                  <a:cubicBezTo>
                    <a:pt x="589" y="469"/>
                    <a:pt x="593" y="469"/>
                    <a:pt x="597" y="469"/>
                  </a:cubicBezTo>
                  <a:cubicBezTo>
                    <a:pt x="595" y="474"/>
                    <a:pt x="603" y="472"/>
                    <a:pt x="607" y="474"/>
                  </a:cubicBezTo>
                  <a:cubicBezTo>
                    <a:pt x="608" y="474"/>
                    <a:pt x="607" y="475"/>
                    <a:pt x="609" y="475"/>
                  </a:cubicBezTo>
                  <a:cubicBezTo>
                    <a:pt x="610" y="475"/>
                    <a:pt x="610" y="477"/>
                    <a:pt x="612" y="477"/>
                  </a:cubicBezTo>
                  <a:cubicBezTo>
                    <a:pt x="615" y="477"/>
                    <a:pt x="616" y="476"/>
                    <a:pt x="618" y="475"/>
                  </a:cubicBezTo>
                  <a:cubicBezTo>
                    <a:pt x="625" y="475"/>
                    <a:pt x="633" y="477"/>
                    <a:pt x="640" y="477"/>
                  </a:cubicBezTo>
                  <a:cubicBezTo>
                    <a:pt x="639" y="480"/>
                    <a:pt x="641" y="482"/>
                    <a:pt x="641" y="480"/>
                  </a:cubicBezTo>
                  <a:cubicBezTo>
                    <a:pt x="643" y="480"/>
                    <a:pt x="642" y="481"/>
                    <a:pt x="641" y="481"/>
                  </a:cubicBezTo>
                  <a:cubicBezTo>
                    <a:pt x="641" y="485"/>
                    <a:pt x="645" y="482"/>
                    <a:pt x="647" y="484"/>
                  </a:cubicBezTo>
                  <a:cubicBezTo>
                    <a:pt x="648" y="485"/>
                    <a:pt x="647" y="487"/>
                    <a:pt x="647" y="487"/>
                  </a:cubicBezTo>
                  <a:cubicBezTo>
                    <a:pt x="649" y="488"/>
                    <a:pt x="652" y="487"/>
                    <a:pt x="653" y="487"/>
                  </a:cubicBezTo>
                  <a:cubicBezTo>
                    <a:pt x="652" y="491"/>
                    <a:pt x="654" y="491"/>
                    <a:pt x="656" y="493"/>
                  </a:cubicBezTo>
                  <a:cubicBezTo>
                    <a:pt x="659" y="495"/>
                    <a:pt x="661" y="497"/>
                    <a:pt x="662" y="501"/>
                  </a:cubicBezTo>
                  <a:cubicBezTo>
                    <a:pt x="671" y="500"/>
                    <a:pt x="675" y="505"/>
                    <a:pt x="683" y="502"/>
                  </a:cubicBezTo>
                  <a:cubicBezTo>
                    <a:pt x="681" y="508"/>
                    <a:pt x="691" y="502"/>
                    <a:pt x="689" y="508"/>
                  </a:cubicBezTo>
                  <a:cubicBezTo>
                    <a:pt x="694" y="506"/>
                    <a:pt x="694" y="512"/>
                    <a:pt x="698" y="512"/>
                  </a:cubicBezTo>
                  <a:cubicBezTo>
                    <a:pt x="699" y="513"/>
                    <a:pt x="699" y="517"/>
                    <a:pt x="702" y="515"/>
                  </a:cubicBezTo>
                  <a:cubicBezTo>
                    <a:pt x="698" y="519"/>
                    <a:pt x="704" y="519"/>
                    <a:pt x="704" y="523"/>
                  </a:cubicBezTo>
                  <a:cubicBezTo>
                    <a:pt x="704" y="526"/>
                    <a:pt x="707" y="525"/>
                    <a:pt x="708" y="526"/>
                  </a:cubicBezTo>
                  <a:cubicBezTo>
                    <a:pt x="709" y="527"/>
                    <a:pt x="708" y="530"/>
                    <a:pt x="711" y="529"/>
                  </a:cubicBezTo>
                  <a:cubicBezTo>
                    <a:pt x="706" y="534"/>
                    <a:pt x="719" y="536"/>
                    <a:pt x="714" y="541"/>
                  </a:cubicBezTo>
                  <a:cubicBezTo>
                    <a:pt x="717" y="540"/>
                    <a:pt x="719" y="541"/>
                    <a:pt x="719" y="544"/>
                  </a:cubicBezTo>
                  <a:cubicBezTo>
                    <a:pt x="726" y="542"/>
                    <a:pt x="736" y="544"/>
                    <a:pt x="739" y="551"/>
                  </a:cubicBezTo>
                  <a:cubicBezTo>
                    <a:pt x="747" y="551"/>
                    <a:pt x="750" y="554"/>
                    <a:pt x="759" y="553"/>
                  </a:cubicBezTo>
                  <a:cubicBezTo>
                    <a:pt x="759" y="553"/>
                    <a:pt x="756" y="554"/>
                    <a:pt x="756" y="554"/>
                  </a:cubicBezTo>
                  <a:cubicBezTo>
                    <a:pt x="757" y="557"/>
                    <a:pt x="767" y="555"/>
                    <a:pt x="772" y="555"/>
                  </a:cubicBezTo>
                  <a:cubicBezTo>
                    <a:pt x="772" y="557"/>
                    <a:pt x="774" y="557"/>
                    <a:pt x="775" y="557"/>
                  </a:cubicBezTo>
                  <a:cubicBezTo>
                    <a:pt x="775" y="560"/>
                    <a:pt x="778" y="559"/>
                    <a:pt x="779" y="560"/>
                  </a:cubicBezTo>
                  <a:cubicBezTo>
                    <a:pt x="780" y="560"/>
                    <a:pt x="779" y="562"/>
                    <a:pt x="779" y="563"/>
                  </a:cubicBezTo>
                  <a:cubicBezTo>
                    <a:pt x="780" y="563"/>
                    <a:pt x="782" y="562"/>
                    <a:pt x="782" y="563"/>
                  </a:cubicBezTo>
                  <a:cubicBezTo>
                    <a:pt x="783" y="564"/>
                    <a:pt x="782" y="567"/>
                    <a:pt x="785" y="566"/>
                  </a:cubicBezTo>
                  <a:cubicBezTo>
                    <a:pt x="785" y="581"/>
                    <a:pt x="785" y="596"/>
                    <a:pt x="785" y="612"/>
                  </a:cubicBezTo>
                  <a:cubicBezTo>
                    <a:pt x="779" y="609"/>
                    <a:pt x="786" y="620"/>
                    <a:pt x="779" y="618"/>
                  </a:cubicBezTo>
                  <a:cubicBezTo>
                    <a:pt x="779" y="623"/>
                    <a:pt x="778" y="628"/>
                    <a:pt x="778" y="633"/>
                  </a:cubicBezTo>
                  <a:cubicBezTo>
                    <a:pt x="778" y="635"/>
                    <a:pt x="780" y="641"/>
                    <a:pt x="779" y="647"/>
                  </a:cubicBezTo>
                  <a:cubicBezTo>
                    <a:pt x="779" y="647"/>
                    <a:pt x="778" y="648"/>
                    <a:pt x="778" y="649"/>
                  </a:cubicBezTo>
                  <a:cubicBezTo>
                    <a:pt x="778" y="650"/>
                    <a:pt x="778" y="651"/>
                    <a:pt x="778" y="652"/>
                  </a:cubicBezTo>
                  <a:cubicBezTo>
                    <a:pt x="777" y="653"/>
                    <a:pt x="773" y="654"/>
                    <a:pt x="775" y="659"/>
                  </a:cubicBezTo>
                  <a:cubicBezTo>
                    <a:pt x="772" y="660"/>
                    <a:pt x="770" y="662"/>
                    <a:pt x="767" y="664"/>
                  </a:cubicBezTo>
                  <a:cubicBezTo>
                    <a:pt x="767" y="665"/>
                    <a:pt x="768" y="667"/>
                    <a:pt x="767" y="668"/>
                  </a:cubicBezTo>
                  <a:cubicBezTo>
                    <a:pt x="767" y="669"/>
                    <a:pt x="765" y="668"/>
                    <a:pt x="764" y="668"/>
                  </a:cubicBezTo>
                  <a:cubicBezTo>
                    <a:pt x="764" y="669"/>
                    <a:pt x="765" y="671"/>
                    <a:pt x="764" y="671"/>
                  </a:cubicBezTo>
                  <a:cubicBezTo>
                    <a:pt x="763" y="672"/>
                    <a:pt x="759" y="671"/>
                    <a:pt x="759" y="674"/>
                  </a:cubicBezTo>
                  <a:cubicBezTo>
                    <a:pt x="758" y="676"/>
                    <a:pt x="755" y="675"/>
                    <a:pt x="753" y="677"/>
                  </a:cubicBezTo>
                  <a:cubicBezTo>
                    <a:pt x="752" y="678"/>
                    <a:pt x="750" y="680"/>
                    <a:pt x="750" y="680"/>
                  </a:cubicBezTo>
                  <a:cubicBezTo>
                    <a:pt x="749" y="680"/>
                    <a:pt x="748" y="678"/>
                    <a:pt x="747" y="678"/>
                  </a:cubicBezTo>
                  <a:cubicBezTo>
                    <a:pt x="747" y="678"/>
                    <a:pt x="746" y="680"/>
                    <a:pt x="745" y="680"/>
                  </a:cubicBezTo>
                  <a:cubicBezTo>
                    <a:pt x="743" y="680"/>
                    <a:pt x="742" y="681"/>
                    <a:pt x="742" y="683"/>
                  </a:cubicBezTo>
                  <a:cubicBezTo>
                    <a:pt x="737" y="680"/>
                    <a:pt x="733" y="687"/>
                    <a:pt x="730" y="689"/>
                  </a:cubicBezTo>
                  <a:cubicBezTo>
                    <a:pt x="730" y="689"/>
                    <a:pt x="728" y="688"/>
                    <a:pt x="727" y="689"/>
                  </a:cubicBezTo>
                  <a:cubicBezTo>
                    <a:pt x="727" y="690"/>
                    <a:pt x="725" y="691"/>
                    <a:pt x="724" y="692"/>
                  </a:cubicBezTo>
                  <a:cubicBezTo>
                    <a:pt x="724" y="693"/>
                    <a:pt x="722" y="694"/>
                    <a:pt x="721" y="695"/>
                  </a:cubicBezTo>
                  <a:cubicBezTo>
                    <a:pt x="721" y="695"/>
                    <a:pt x="724" y="699"/>
                    <a:pt x="720" y="698"/>
                  </a:cubicBezTo>
                  <a:cubicBezTo>
                    <a:pt x="721" y="705"/>
                    <a:pt x="718" y="707"/>
                    <a:pt x="719" y="714"/>
                  </a:cubicBezTo>
                  <a:cubicBezTo>
                    <a:pt x="715" y="713"/>
                    <a:pt x="717" y="717"/>
                    <a:pt x="716" y="718"/>
                  </a:cubicBezTo>
                  <a:cubicBezTo>
                    <a:pt x="715" y="719"/>
                    <a:pt x="713" y="718"/>
                    <a:pt x="713" y="718"/>
                  </a:cubicBezTo>
                  <a:cubicBezTo>
                    <a:pt x="712" y="719"/>
                    <a:pt x="715" y="721"/>
                    <a:pt x="713" y="721"/>
                  </a:cubicBezTo>
                  <a:cubicBezTo>
                    <a:pt x="710" y="722"/>
                    <a:pt x="711" y="727"/>
                    <a:pt x="707" y="727"/>
                  </a:cubicBezTo>
                  <a:cubicBezTo>
                    <a:pt x="706" y="727"/>
                    <a:pt x="704" y="730"/>
                    <a:pt x="704" y="730"/>
                  </a:cubicBezTo>
                  <a:cubicBezTo>
                    <a:pt x="702" y="732"/>
                    <a:pt x="700" y="737"/>
                    <a:pt x="696" y="739"/>
                  </a:cubicBezTo>
                  <a:cubicBezTo>
                    <a:pt x="696" y="741"/>
                    <a:pt x="696" y="743"/>
                    <a:pt x="696" y="745"/>
                  </a:cubicBezTo>
                  <a:cubicBezTo>
                    <a:pt x="694" y="746"/>
                    <a:pt x="692" y="747"/>
                    <a:pt x="692" y="751"/>
                  </a:cubicBezTo>
                  <a:cubicBezTo>
                    <a:pt x="689" y="751"/>
                    <a:pt x="687" y="751"/>
                    <a:pt x="684" y="751"/>
                  </a:cubicBezTo>
                  <a:cubicBezTo>
                    <a:pt x="684" y="753"/>
                    <a:pt x="686" y="752"/>
                    <a:pt x="687" y="753"/>
                  </a:cubicBezTo>
                  <a:cubicBezTo>
                    <a:pt x="687" y="754"/>
                    <a:pt x="685" y="754"/>
                    <a:pt x="683" y="754"/>
                  </a:cubicBezTo>
                  <a:cubicBezTo>
                    <a:pt x="681" y="755"/>
                    <a:pt x="680" y="757"/>
                    <a:pt x="680" y="760"/>
                  </a:cubicBezTo>
                  <a:cubicBezTo>
                    <a:pt x="678" y="758"/>
                    <a:pt x="677" y="759"/>
                    <a:pt x="677" y="761"/>
                  </a:cubicBezTo>
                  <a:cubicBezTo>
                    <a:pt x="676" y="761"/>
                    <a:pt x="676" y="760"/>
                    <a:pt x="676" y="759"/>
                  </a:cubicBezTo>
                  <a:cubicBezTo>
                    <a:pt x="673" y="759"/>
                    <a:pt x="671" y="759"/>
                    <a:pt x="671" y="757"/>
                  </a:cubicBezTo>
                  <a:cubicBezTo>
                    <a:pt x="670" y="758"/>
                    <a:pt x="670" y="760"/>
                    <a:pt x="667" y="760"/>
                  </a:cubicBezTo>
                  <a:cubicBezTo>
                    <a:pt x="666" y="764"/>
                    <a:pt x="669" y="764"/>
                    <a:pt x="670" y="767"/>
                  </a:cubicBezTo>
                  <a:cubicBezTo>
                    <a:pt x="670" y="771"/>
                    <a:pt x="665" y="774"/>
                    <a:pt x="668" y="776"/>
                  </a:cubicBezTo>
                  <a:cubicBezTo>
                    <a:pt x="667" y="780"/>
                    <a:pt x="660" y="776"/>
                    <a:pt x="659" y="779"/>
                  </a:cubicBezTo>
                  <a:cubicBezTo>
                    <a:pt x="657" y="779"/>
                    <a:pt x="658" y="782"/>
                    <a:pt x="658" y="782"/>
                  </a:cubicBezTo>
                  <a:cubicBezTo>
                    <a:pt x="656" y="784"/>
                    <a:pt x="651" y="782"/>
                    <a:pt x="652" y="787"/>
                  </a:cubicBezTo>
                  <a:cubicBezTo>
                    <a:pt x="649" y="784"/>
                    <a:pt x="638" y="784"/>
                    <a:pt x="637" y="788"/>
                  </a:cubicBezTo>
                  <a:cubicBezTo>
                    <a:pt x="637" y="790"/>
                    <a:pt x="639" y="789"/>
                    <a:pt x="639" y="788"/>
                  </a:cubicBezTo>
                  <a:cubicBezTo>
                    <a:pt x="642" y="788"/>
                    <a:pt x="638" y="792"/>
                    <a:pt x="636" y="791"/>
                  </a:cubicBezTo>
                  <a:cubicBezTo>
                    <a:pt x="636" y="794"/>
                    <a:pt x="631" y="799"/>
                    <a:pt x="634" y="800"/>
                  </a:cubicBezTo>
                  <a:cubicBezTo>
                    <a:pt x="634" y="801"/>
                    <a:pt x="632" y="802"/>
                    <a:pt x="631" y="801"/>
                  </a:cubicBezTo>
                  <a:cubicBezTo>
                    <a:pt x="631" y="801"/>
                    <a:pt x="629" y="800"/>
                    <a:pt x="630" y="800"/>
                  </a:cubicBezTo>
                  <a:cubicBezTo>
                    <a:pt x="628" y="800"/>
                    <a:pt x="624" y="804"/>
                    <a:pt x="625" y="799"/>
                  </a:cubicBezTo>
                  <a:cubicBezTo>
                    <a:pt x="624" y="799"/>
                    <a:pt x="623" y="803"/>
                    <a:pt x="622" y="800"/>
                  </a:cubicBezTo>
                  <a:cubicBezTo>
                    <a:pt x="620" y="801"/>
                    <a:pt x="623" y="809"/>
                    <a:pt x="624" y="812"/>
                  </a:cubicBezTo>
                  <a:cubicBezTo>
                    <a:pt x="624" y="816"/>
                    <a:pt x="621" y="815"/>
                    <a:pt x="621" y="818"/>
                  </a:cubicBezTo>
                  <a:cubicBezTo>
                    <a:pt x="620" y="820"/>
                    <a:pt x="621" y="823"/>
                    <a:pt x="616" y="822"/>
                  </a:cubicBezTo>
                  <a:cubicBezTo>
                    <a:pt x="616" y="824"/>
                    <a:pt x="619" y="825"/>
                    <a:pt x="619" y="825"/>
                  </a:cubicBezTo>
                  <a:cubicBezTo>
                    <a:pt x="620" y="828"/>
                    <a:pt x="617" y="825"/>
                    <a:pt x="616" y="825"/>
                  </a:cubicBezTo>
                  <a:cubicBezTo>
                    <a:pt x="615" y="826"/>
                    <a:pt x="615" y="830"/>
                    <a:pt x="616" y="830"/>
                  </a:cubicBezTo>
                  <a:cubicBezTo>
                    <a:pt x="616" y="832"/>
                    <a:pt x="615" y="830"/>
                    <a:pt x="613" y="830"/>
                  </a:cubicBezTo>
                  <a:cubicBezTo>
                    <a:pt x="614" y="830"/>
                    <a:pt x="613" y="832"/>
                    <a:pt x="612" y="831"/>
                  </a:cubicBezTo>
                  <a:cubicBezTo>
                    <a:pt x="609" y="828"/>
                    <a:pt x="613" y="832"/>
                    <a:pt x="610" y="834"/>
                  </a:cubicBezTo>
                  <a:cubicBezTo>
                    <a:pt x="608" y="837"/>
                    <a:pt x="607" y="833"/>
                    <a:pt x="604" y="836"/>
                  </a:cubicBezTo>
                  <a:cubicBezTo>
                    <a:pt x="602" y="839"/>
                    <a:pt x="611" y="839"/>
                    <a:pt x="606" y="841"/>
                  </a:cubicBezTo>
                  <a:cubicBezTo>
                    <a:pt x="606" y="843"/>
                    <a:pt x="609" y="843"/>
                    <a:pt x="610" y="843"/>
                  </a:cubicBezTo>
                  <a:cubicBezTo>
                    <a:pt x="610" y="846"/>
                    <a:pt x="611" y="848"/>
                    <a:pt x="613" y="847"/>
                  </a:cubicBezTo>
                  <a:cubicBezTo>
                    <a:pt x="616" y="851"/>
                    <a:pt x="611" y="852"/>
                    <a:pt x="610" y="853"/>
                  </a:cubicBezTo>
                  <a:cubicBezTo>
                    <a:pt x="610" y="854"/>
                    <a:pt x="611" y="855"/>
                    <a:pt x="612" y="855"/>
                  </a:cubicBezTo>
                  <a:cubicBezTo>
                    <a:pt x="610" y="857"/>
                    <a:pt x="611" y="855"/>
                    <a:pt x="610" y="855"/>
                  </a:cubicBezTo>
                  <a:cubicBezTo>
                    <a:pt x="608" y="855"/>
                    <a:pt x="609" y="858"/>
                    <a:pt x="604" y="858"/>
                  </a:cubicBezTo>
                  <a:cubicBezTo>
                    <a:pt x="607" y="860"/>
                    <a:pt x="606" y="861"/>
                    <a:pt x="601" y="861"/>
                  </a:cubicBezTo>
                  <a:cubicBezTo>
                    <a:pt x="603" y="865"/>
                    <a:pt x="599" y="865"/>
                    <a:pt x="600" y="868"/>
                  </a:cubicBezTo>
                  <a:cubicBezTo>
                    <a:pt x="594" y="869"/>
                    <a:pt x="601" y="875"/>
                    <a:pt x="595" y="871"/>
                  </a:cubicBezTo>
                  <a:cubicBezTo>
                    <a:pt x="596" y="874"/>
                    <a:pt x="595" y="878"/>
                    <a:pt x="595" y="882"/>
                  </a:cubicBezTo>
                  <a:cubicBezTo>
                    <a:pt x="596" y="882"/>
                    <a:pt x="597" y="883"/>
                    <a:pt x="597" y="883"/>
                  </a:cubicBezTo>
                  <a:cubicBezTo>
                    <a:pt x="597" y="885"/>
                    <a:pt x="594" y="886"/>
                    <a:pt x="597" y="889"/>
                  </a:cubicBezTo>
                  <a:cubicBezTo>
                    <a:pt x="599" y="891"/>
                    <a:pt x="597" y="892"/>
                    <a:pt x="598" y="896"/>
                  </a:cubicBezTo>
                  <a:cubicBezTo>
                    <a:pt x="600" y="899"/>
                    <a:pt x="603" y="900"/>
                    <a:pt x="604" y="904"/>
                  </a:cubicBezTo>
                  <a:cubicBezTo>
                    <a:pt x="608" y="907"/>
                    <a:pt x="610" y="901"/>
                    <a:pt x="613" y="905"/>
                  </a:cubicBezTo>
                  <a:cubicBezTo>
                    <a:pt x="615" y="910"/>
                    <a:pt x="609" y="907"/>
                    <a:pt x="606" y="908"/>
                  </a:cubicBezTo>
                  <a:cubicBezTo>
                    <a:pt x="600" y="910"/>
                    <a:pt x="593" y="912"/>
                    <a:pt x="588" y="911"/>
                  </a:cubicBezTo>
                  <a:cubicBezTo>
                    <a:pt x="588" y="911"/>
                    <a:pt x="588" y="908"/>
                    <a:pt x="588" y="908"/>
                  </a:cubicBezTo>
                  <a:cubicBezTo>
                    <a:pt x="581" y="910"/>
                    <a:pt x="580" y="906"/>
                    <a:pt x="575" y="905"/>
                  </a:cubicBezTo>
                  <a:cubicBezTo>
                    <a:pt x="575" y="904"/>
                    <a:pt x="575" y="902"/>
                    <a:pt x="575" y="901"/>
                  </a:cubicBezTo>
                  <a:cubicBezTo>
                    <a:pt x="574" y="897"/>
                    <a:pt x="569" y="900"/>
                    <a:pt x="569" y="896"/>
                  </a:cubicBezTo>
                  <a:cubicBezTo>
                    <a:pt x="569" y="895"/>
                    <a:pt x="567" y="895"/>
                    <a:pt x="567" y="893"/>
                  </a:cubicBezTo>
                  <a:cubicBezTo>
                    <a:pt x="567" y="892"/>
                    <a:pt x="566" y="892"/>
                    <a:pt x="566" y="892"/>
                  </a:cubicBezTo>
                  <a:cubicBezTo>
                    <a:pt x="566" y="891"/>
                    <a:pt x="569" y="888"/>
                    <a:pt x="566" y="887"/>
                  </a:cubicBezTo>
                  <a:cubicBezTo>
                    <a:pt x="564" y="887"/>
                    <a:pt x="566" y="886"/>
                    <a:pt x="566" y="884"/>
                  </a:cubicBezTo>
                  <a:cubicBezTo>
                    <a:pt x="566" y="883"/>
                    <a:pt x="563" y="883"/>
                    <a:pt x="563" y="882"/>
                  </a:cubicBezTo>
                  <a:cubicBezTo>
                    <a:pt x="563" y="881"/>
                    <a:pt x="565" y="880"/>
                    <a:pt x="564" y="879"/>
                  </a:cubicBezTo>
                  <a:cubicBezTo>
                    <a:pt x="564" y="879"/>
                    <a:pt x="563" y="878"/>
                    <a:pt x="563" y="877"/>
                  </a:cubicBezTo>
                  <a:cubicBezTo>
                    <a:pt x="562" y="876"/>
                    <a:pt x="561" y="873"/>
                    <a:pt x="560" y="873"/>
                  </a:cubicBezTo>
                  <a:cubicBezTo>
                    <a:pt x="559" y="870"/>
                    <a:pt x="562" y="870"/>
                    <a:pt x="561" y="868"/>
                  </a:cubicBezTo>
                  <a:cubicBezTo>
                    <a:pt x="561" y="868"/>
                    <a:pt x="558" y="866"/>
                    <a:pt x="558" y="867"/>
                  </a:cubicBezTo>
                  <a:cubicBezTo>
                    <a:pt x="559" y="866"/>
                    <a:pt x="564" y="864"/>
                    <a:pt x="560" y="862"/>
                  </a:cubicBezTo>
                  <a:cubicBezTo>
                    <a:pt x="560" y="861"/>
                    <a:pt x="562" y="861"/>
                    <a:pt x="563" y="861"/>
                  </a:cubicBezTo>
                  <a:cubicBezTo>
                    <a:pt x="563" y="857"/>
                    <a:pt x="563" y="854"/>
                    <a:pt x="563" y="850"/>
                  </a:cubicBezTo>
                  <a:cubicBezTo>
                    <a:pt x="562" y="849"/>
                    <a:pt x="560" y="848"/>
                    <a:pt x="558" y="847"/>
                  </a:cubicBezTo>
                  <a:cubicBezTo>
                    <a:pt x="560" y="843"/>
                    <a:pt x="564" y="839"/>
                    <a:pt x="561" y="834"/>
                  </a:cubicBezTo>
                  <a:cubicBezTo>
                    <a:pt x="566" y="835"/>
                    <a:pt x="565" y="832"/>
                    <a:pt x="569" y="833"/>
                  </a:cubicBezTo>
                  <a:cubicBezTo>
                    <a:pt x="569" y="828"/>
                    <a:pt x="569" y="824"/>
                    <a:pt x="569" y="819"/>
                  </a:cubicBezTo>
                  <a:cubicBezTo>
                    <a:pt x="576" y="819"/>
                    <a:pt x="573" y="810"/>
                    <a:pt x="576" y="806"/>
                  </a:cubicBezTo>
                  <a:cubicBezTo>
                    <a:pt x="575" y="807"/>
                    <a:pt x="574" y="808"/>
                    <a:pt x="573" y="806"/>
                  </a:cubicBezTo>
                  <a:cubicBezTo>
                    <a:pt x="570" y="807"/>
                    <a:pt x="569" y="810"/>
                    <a:pt x="569" y="815"/>
                  </a:cubicBezTo>
                  <a:cubicBezTo>
                    <a:pt x="567" y="814"/>
                    <a:pt x="564" y="813"/>
                    <a:pt x="564" y="809"/>
                  </a:cubicBezTo>
                  <a:cubicBezTo>
                    <a:pt x="562" y="807"/>
                    <a:pt x="569" y="804"/>
                    <a:pt x="567" y="803"/>
                  </a:cubicBezTo>
                  <a:cubicBezTo>
                    <a:pt x="564" y="801"/>
                    <a:pt x="568" y="804"/>
                    <a:pt x="570" y="801"/>
                  </a:cubicBezTo>
                  <a:cubicBezTo>
                    <a:pt x="572" y="794"/>
                    <a:pt x="568" y="787"/>
                    <a:pt x="569" y="781"/>
                  </a:cubicBezTo>
                  <a:cubicBezTo>
                    <a:pt x="569" y="781"/>
                    <a:pt x="572" y="781"/>
                    <a:pt x="572" y="781"/>
                  </a:cubicBezTo>
                  <a:cubicBezTo>
                    <a:pt x="571" y="773"/>
                    <a:pt x="572" y="773"/>
                    <a:pt x="572" y="764"/>
                  </a:cubicBezTo>
                  <a:cubicBezTo>
                    <a:pt x="575" y="760"/>
                    <a:pt x="580" y="755"/>
                    <a:pt x="578" y="750"/>
                  </a:cubicBezTo>
                  <a:cubicBezTo>
                    <a:pt x="583" y="756"/>
                    <a:pt x="578" y="739"/>
                    <a:pt x="584" y="745"/>
                  </a:cubicBezTo>
                  <a:cubicBezTo>
                    <a:pt x="583" y="742"/>
                    <a:pt x="583" y="739"/>
                    <a:pt x="582" y="735"/>
                  </a:cubicBezTo>
                  <a:cubicBezTo>
                    <a:pt x="582" y="733"/>
                    <a:pt x="579" y="731"/>
                    <a:pt x="579" y="729"/>
                  </a:cubicBezTo>
                  <a:cubicBezTo>
                    <a:pt x="579" y="726"/>
                    <a:pt x="580" y="726"/>
                    <a:pt x="581" y="724"/>
                  </a:cubicBezTo>
                  <a:cubicBezTo>
                    <a:pt x="581" y="721"/>
                    <a:pt x="580" y="716"/>
                    <a:pt x="584" y="720"/>
                  </a:cubicBezTo>
                  <a:cubicBezTo>
                    <a:pt x="583" y="716"/>
                    <a:pt x="584" y="712"/>
                    <a:pt x="585" y="708"/>
                  </a:cubicBezTo>
                  <a:cubicBezTo>
                    <a:pt x="586" y="705"/>
                    <a:pt x="586" y="707"/>
                    <a:pt x="585" y="704"/>
                  </a:cubicBezTo>
                  <a:cubicBezTo>
                    <a:pt x="585" y="702"/>
                    <a:pt x="589" y="698"/>
                    <a:pt x="587" y="696"/>
                  </a:cubicBezTo>
                  <a:cubicBezTo>
                    <a:pt x="585" y="695"/>
                    <a:pt x="586" y="695"/>
                    <a:pt x="587" y="692"/>
                  </a:cubicBezTo>
                  <a:cubicBezTo>
                    <a:pt x="587" y="690"/>
                    <a:pt x="586" y="688"/>
                    <a:pt x="587" y="686"/>
                  </a:cubicBezTo>
                  <a:cubicBezTo>
                    <a:pt x="587" y="684"/>
                    <a:pt x="588" y="683"/>
                    <a:pt x="588" y="681"/>
                  </a:cubicBezTo>
                  <a:cubicBezTo>
                    <a:pt x="588" y="676"/>
                    <a:pt x="587" y="671"/>
                    <a:pt x="588" y="665"/>
                  </a:cubicBezTo>
                  <a:cubicBezTo>
                    <a:pt x="588" y="663"/>
                    <a:pt x="590" y="662"/>
                    <a:pt x="590" y="661"/>
                  </a:cubicBezTo>
                  <a:cubicBezTo>
                    <a:pt x="589" y="656"/>
                    <a:pt x="585" y="652"/>
                    <a:pt x="585" y="647"/>
                  </a:cubicBezTo>
                  <a:cubicBezTo>
                    <a:pt x="584" y="645"/>
                    <a:pt x="583" y="648"/>
                    <a:pt x="581" y="647"/>
                  </a:cubicBezTo>
                  <a:cubicBezTo>
                    <a:pt x="579" y="644"/>
                    <a:pt x="574" y="640"/>
                    <a:pt x="570" y="640"/>
                  </a:cubicBezTo>
                  <a:cubicBezTo>
                    <a:pt x="570" y="640"/>
                    <a:pt x="568" y="636"/>
                    <a:pt x="567" y="637"/>
                  </a:cubicBezTo>
                  <a:cubicBezTo>
                    <a:pt x="565" y="639"/>
                    <a:pt x="567" y="636"/>
                    <a:pt x="566" y="636"/>
                  </a:cubicBezTo>
                  <a:cubicBezTo>
                    <a:pt x="564" y="634"/>
                    <a:pt x="559" y="637"/>
                    <a:pt x="563" y="633"/>
                  </a:cubicBezTo>
                  <a:cubicBezTo>
                    <a:pt x="563" y="630"/>
                    <a:pt x="559" y="632"/>
                    <a:pt x="557" y="631"/>
                  </a:cubicBezTo>
                  <a:cubicBezTo>
                    <a:pt x="556" y="631"/>
                    <a:pt x="557" y="628"/>
                    <a:pt x="557" y="628"/>
                  </a:cubicBezTo>
                  <a:cubicBezTo>
                    <a:pt x="556" y="628"/>
                    <a:pt x="555" y="627"/>
                    <a:pt x="554" y="627"/>
                  </a:cubicBezTo>
                  <a:cubicBezTo>
                    <a:pt x="552" y="625"/>
                    <a:pt x="550" y="621"/>
                    <a:pt x="550" y="616"/>
                  </a:cubicBezTo>
                  <a:cubicBezTo>
                    <a:pt x="550" y="614"/>
                    <a:pt x="547" y="615"/>
                    <a:pt x="547" y="615"/>
                  </a:cubicBezTo>
                  <a:cubicBezTo>
                    <a:pt x="545" y="614"/>
                    <a:pt x="546" y="607"/>
                    <a:pt x="544" y="607"/>
                  </a:cubicBezTo>
                  <a:cubicBezTo>
                    <a:pt x="541" y="607"/>
                    <a:pt x="540" y="599"/>
                    <a:pt x="538" y="596"/>
                  </a:cubicBezTo>
                  <a:cubicBezTo>
                    <a:pt x="536" y="593"/>
                    <a:pt x="534" y="590"/>
                    <a:pt x="532" y="587"/>
                  </a:cubicBezTo>
                  <a:cubicBezTo>
                    <a:pt x="531" y="585"/>
                    <a:pt x="529" y="585"/>
                    <a:pt x="529" y="584"/>
                  </a:cubicBezTo>
                  <a:cubicBezTo>
                    <a:pt x="528" y="583"/>
                    <a:pt x="529" y="581"/>
                    <a:pt x="529" y="581"/>
                  </a:cubicBezTo>
                  <a:cubicBezTo>
                    <a:pt x="528" y="579"/>
                    <a:pt x="527" y="580"/>
                    <a:pt x="526" y="579"/>
                  </a:cubicBezTo>
                  <a:cubicBezTo>
                    <a:pt x="526" y="579"/>
                    <a:pt x="524" y="568"/>
                    <a:pt x="523" y="576"/>
                  </a:cubicBezTo>
                  <a:cubicBezTo>
                    <a:pt x="519" y="575"/>
                    <a:pt x="522" y="567"/>
                    <a:pt x="521" y="563"/>
                  </a:cubicBezTo>
                  <a:cubicBezTo>
                    <a:pt x="526" y="563"/>
                    <a:pt x="525" y="559"/>
                    <a:pt x="527" y="557"/>
                  </a:cubicBezTo>
                  <a:cubicBezTo>
                    <a:pt x="528" y="553"/>
                    <a:pt x="524" y="554"/>
                    <a:pt x="523" y="553"/>
                  </a:cubicBezTo>
                  <a:cubicBezTo>
                    <a:pt x="523" y="548"/>
                    <a:pt x="526" y="546"/>
                    <a:pt x="524" y="541"/>
                  </a:cubicBezTo>
                  <a:cubicBezTo>
                    <a:pt x="526" y="540"/>
                    <a:pt x="527" y="539"/>
                    <a:pt x="529" y="539"/>
                  </a:cubicBezTo>
                  <a:cubicBezTo>
                    <a:pt x="529" y="538"/>
                    <a:pt x="528" y="536"/>
                    <a:pt x="529" y="535"/>
                  </a:cubicBezTo>
                  <a:cubicBezTo>
                    <a:pt x="529" y="534"/>
                    <a:pt x="531" y="535"/>
                    <a:pt x="532" y="535"/>
                  </a:cubicBezTo>
                  <a:cubicBezTo>
                    <a:pt x="532" y="534"/>
                    <a:pt x="532" y="534"/>
                    <a:pt x="532" y="533"/>
                  </a:cubicBezTo>
                  <a:cubicBezTo>
                    <a:pt x="532" y="533"/>
                    <a:pt x="535" y="531"/>
                    <a:pt x="535" y="530"/>
                  </a:cubicBezTo>
                  <a:cubicBezTo>
                    <a:pt x="535" y="530"/>
                    <a:pt x="533" y="530"/>
                    <a:pt x="533" y="530"/>
                  </a:cubicBezTo>
                  <a:cubicBezTo>
                    <a:pt x="533" y="530"/>
                    <a:pt x="534" y="528"/>
                    <a:pt x="535" y="529"/>
                  </a:cubicBezTo>
                  <a:cubicBezTo>
                    <a:pt x="538" y="533"/>
                    <a:pt x="536" y="526"/>
                    <a:pt x="539" y="526"/>
                  </a:cubicBezTo>
                  <a:cubicBezTo>
                    <a:pt x="542" y="526"/>
                    <a:pt x="540" y="523"/>
                    <a:pt x="542" y="520"/>
                  </a:cubicBezTo>
                  <a:cubicBezTo>
                    <a:pt x="542" y="520"/>
                    <a:pt x="549" y="515"/>
                    <a:pt x="545" y="511"/>
                  </a:cubicBezTo>
                  <a:cubicBezTo>
                    <a:pt x="543" y="509"/>
                    <a:pt x="545" y="511"/>
                    <a:pt x="545" y="508"/>
                  </a:cubicBezTo>
                  <a:cubicBezTo>
                    <a:pt x="545" y="505"/>
                    <a:pt x="542" y="494"/>
                    <a:pt x="544" y="490"/>
                  </a:cubicBezTo>
                  <a:cubicBezTo>
                    <a:pt x="536" y="492"/>
                    <a:pt x="537" y="485"/>
                    <a:pt x="529" y="487"/>
                  </a:cubicBezTo>
                  <a:cubicBezTo>
                    <a:pt x="527" y="489"/>
                    <a:pt x="529" y="490"/>
                    <a:pt x="527" y="493"/>
                  </a:cubicBezTo>
                  <a:cubicBezTo>
                    <a:pt x="520" y="493"/>
                    <a:pt x="516" y="489"/>
                    <a:pt x="510" y="489"/>
                  </a:cubicBezTo>
                  <a:cubicBezTo>
                    <a:pt x="510" y="486"/>
                    <a:pt x="505" y="487"/>
                    <a:pt x="507" y="483"/>
                  </a:cubicBezTo>
                  <a:cubicBezTo>
                    <a:pt x="505" y="482"/>
                    <a:pt x="502" y="483"/>
                    <a:pt x="501" y="481"/>
                  </a:cubicBezTo>
                  <a:cubicBezTo>
                    <a:pt x="500" y="481"/>
                    <a:pt x="501" y="479"/>
                    <a:pt x="501" y="478"/>
                  </a:cubicBezTo>
                  <a:cubicBezTo>
                    <a:pt x="500" y="478"/>
                    <a:pt x="498" y="479"/>
                    <a:pt x="498" y="478"/>
                  </a:cubicBezTo>
                  <a:cubicBezTo>
                    <a:pt x="496" y="477"/>
                    <a:pt x="498" y="474"/>
                    <a:pt x="495" y="474"/>
                  </a:cubicBezTo>
                  <a:cubicBezTo>
                    <a:pt x="495" y="470"/>
                    <a:pt x="497" y="471"/>
                    <a:pt x="495" y="468"/>
                  </a:cubicBezTo>
                  <a:cubicBezTo>
                    <a:pt x="494" y="466"/>
                    <a:pt x="493" y="467"/>
                    <a:pt x="493" y="468"/>
                  </a:cubicBezTo>
                  <a:cubicBezTo>
                    <a:pt x="491" y="466"/>
                    <a:pt x="490" y="463"/>
                    <a:pt x="486" y="464"/>
                  </a:cubicBezTo>
                  <a:cubicBezTo>
                    <a:pt x="488" y="459"/>
                    <a:pt x="481" y="462"/>
                    <a:pt x="483" y="458"/>
                  </a:cubicBezTo>
                  <a:cubicBezTo>
                    <a:pt x="481" y="457"/>
                    <a:pt x="473" y="457"/>
                    <a:pt x="475" y="458"/>
                  </a:cubicBezTo>
                  <a:cubicBezTo>
                    <a:pt x="474" y="457"/>
                    <a:pt x="475" y="456"/>
                    <a:pt x="474" y="455"/>
                  </a:cubicBezTo>
                  <a:cubicBezTo>
                    <a:pt x="473" y="454"/>
                    <a:pt x="472" y="455"/>
                    <a:pt x="471" y="455"/>
                  </a:cubicBezTo>
                  <a:cubicBezTo>
                    <a:pt x="470" y="454"/>
                    <a:pt x="467" y="452"/>
                    <a:pt x="462" y="453"/>
                  </a:cubicBezTo>
                  <a:cubicBezTo>
                    <a:pt x="464" y="448"/>
                    <a:pt x="459" y="451"/>
                    <a:pt x="456" y="449"/>
                  </a:cubicBezTo>
                  <a:cubicBezTo>
                    <a:pt x="456" y="448"/>
                    <a:pt x="457" y="446"/>
                    <a:pt x="456" y="446"/>
                  </a:cubicBezTo>
                  <a:cubicBezTo>
                    <a:pt x="456" y="445"/>
                    <a:pt x="454" y="446"/>
                    <a:pt x="453" y="446"/>
                  </a:cubicBezTo>
                  <a:cubicBezTo>
                    <a:pt x="453" y="445"/>
                    <a:pt x="454" y="443"/>
                    <a:pt x="453" y="443"/>
                  </a:cubicBezTo>
                  <a:cubicBezTo>
                    <a:pt x="453" y="442"/>
                    <a:pt x="451" y="443"/>
                    <a:pt x="450" y="443"/>
                  </a:cubicBezTo>
                  <a:cubicBezTo>
                    <a:pt x="450" y="442"/>
                    <a:pt x="451" y="440"/>
                    <a:pt x="450" y="440"/>
                  </a:cubicBezTo>
                  <a:cubicBezTo>
                    <a:pt x="449" y="439"/>
                    <a:pt x="449" y="441"/>
                    <a:pt x="449" y="441"/>
                  </a:cubicBezTo>
                  <a:cubicBezTo>
                    <a:pt x="448" y="442"/>
                    <a:pt x="445" y="439"/>
                    <a:pt x="444" y="438"/>
                  </a:cubicBezTo>
                  <a:cubicBezTo>
                    <a:pt x="442" y="441"/>
                    <a:pt x="442" y="438"/>
                    <a:pt x="440" y="438"/>
                  </a:cubicBezTo>
                  <a:cubicBezTo>
                    <a:pt x="438" y="439"/>
                    <a:pt x="435" y="441"/>
                    <a:pt x="432" y="441"/>
                  </a:cubicBezTo>
                  <a:cubicBezTo>
                    <a:pt x="429" y="442"/>
                    <a:pt x="429" y="440"/>
                    <a:pt x="427" y="440"/>
                  </a:cubicBezTo>
                  <a:cubicBezTo>
                    <a:pt x="423" y="440"/>
                    <a:pt x="424" y="442"/>
                    <a:pt x="421" y="440"/>
                  </a:cubicBezTo>
                  <a:cubicBezTo>
                    <a:pt x="419" y="439"/>
                    <a:pt x="417" y="440"/>
                    <a:pt x="413" y="438"/>
                  </a:cubicBezTo>
                  <a:cubicBezTo>
                    <a:pt x="412" y="438"/>
                    <a:pt x="412" y="436"/>
                    <a:pt x="412" y="435"/>
                  </a:cubicBezTo>
                  <a:cubicBezTo>
                    <a:pt x="411" y="435"/>
                    <a:pt x="410" y="436"/>
                    <a:pt x="409" y="435"/>
                  </a:cubicBezTo>
                  <a:cubicBezTo>
                    <a:pt x="407" y="435"/>
                    <a:pt x="400" y="434"/>
                    <a:pt x="404" y="431"/>
                  </a:cubicBezTo>
                  <a:cubicBezTo>
                    <a:pt x="400" y="431"/>
                    <a:pt x="400" y="428"/>
                    <a:pt x="395" y="428"/>
                  </a:cubicBezTo>
                  <a:cubicBezTo>
                    <a:pt x="395" y="427"/>
                    <a:pt x="394" y="426"/>
                    <a:pt x="394" y="424"/>
                  </a:cubicBezTo>
                  <a:cubicBezTo>
                    <a:pt x="388" y="423"/>
                    <a:pt x="386" y="418"/>
                    <a:pt x="379" y="418"/>
                  </a:cubicBezTo>
                  <a:cubicBezTo>
                    <a:pt x="378" y="413"/>
                    <a:pt x="375" y="410"/>
                    <a:pt x="376" y="403"/>
                  </a:cubicBezTo>
                  <a:cubicBezTo>
                    <a:pt x="376" y="397"/>
                    <a:pt x="368" y="400"/>
                    <a:pt x="372" y="394"/>
                  </a:cubicBezTo>
                  <a:cubicBezTo>
                    <a:pt x="370" y="394"/>
                    <a:pt x="369" y="394"/>
                    <a:pt x="369" y="395"/>
                  </a:cubicBezTo>
                  <a:cubicBezTo>
                    <a:pt x="367" y="396"/>
                    <a:pt x="368" y="393"/>
                    <a:pt x="367" y="392"/>
                  </a:cubicBezTo>
                  <a:cubicBezTo>
                    <a:pt x="366" y="391"/>
                    <a:pt x="363" y="391"/>
                    <a:pt x="363" y="388"/>
                  </a:cubicBezTo>
                  <a:cubicBezTo>
                    <a:pt x="363" y="386"/>
                    <a:pt x="360" y="387"/>
                    <a:pt x="358" y="387"/>
                  </a:cubicBezTo>
                  <a:cubicBezTo>
                    <a:pt x="358" y="385"/>
                    <a:pt x="360" y="385"/>
                    <a:pt x="360" y="384"/>
                  </a:cubicBezTo>
                  <a:cubicBezTo>
                    <a:pt x="360" y="383"/>
                    <a:pt x="358" y="381"/>
                    <a:pt x="358" y="381"/>
                  </a:cubicBezTo>
                  <a:cubicBezTo>
                    <a:pt x="358" y="380"/>
                    <a:pt x="356" y="381"/>
                    <a:pt x="355" y="381"/>
                  </a:cubicBezTo>
                  <a:cubicBezTo>
                    <a:pt x="354" y="379"/>
                    <a:pt x="355" y="377"/>
                    <a:pt x="354" y="376"/>
                  </a:cubicBezTo>
                  <a:cubicBezTo>
                    <a:pt x="351" y="373"/>
                    <a:pt x="346" y="372"/>
                    <a:pt x="345" y="366"/>
                  </a:cubicBezTo>
                  <a:cubicBezTo>
                    <a:pt x="342" y="363"/>
                    <a:pt x="342" y="367"/>
                    <a:pt x="339" y="364"/>
                  </a:cubicBezTo>
                  <a:cubicBezTo>
                    <a:pt x="340" y="361"/>
                    <a:pt x="337" y="361"/>
                    <a:pt x="336" y="360"/>
                  </a:cubicBezTo>
                  <a:cubicBezTo>
                    <a:pt x="335" y="357"/>
                    <a:pt x="336" y="352"/>
                    <a:pt x="332" y="352"/>
                  </a:cubicBezTo>
                  <a:cubicBezTo>
                    <a:pt x="332" y="345"/>
                    <a:pt x="329" y="342"/>
                    <a:pt x="324" y="341"/>
                  </a:cubicBezTo>
                  <a:cubicBezTo>
                    <a:pt x="323" y="342"/>
                    <a:pt x="322" y="343"/>
                    <a:pt x="321" y="345"/>
                  </a:cubicBezTo>
                  <a:cubicBezTo>
                    <a:pt x="320" y="349"/>
                    <a:pt x="324" y="349"/>
                    <a:pt x="326" y="351"/>
                  </a:cubicBezTo>
                  <a:cubicBezTo>
                    <a:pt x="326" y="351"/>
                    <a:pt x="325" y="354"/>
                    <a:pt x="326" y="354"/>
                  </a:cubicBezTo>
                  <a:cubicBezTo>
                    <a:pt x="326" y="354"/>
                    <a:pt x="327" y="354"/>
                    <a:pt x="327" y="354"/>
                  </a:cubicBezTo>
                  <a:cubicBezTo>
                    <a:pt x="328" y="356"/>
                    <a:pt x="326" y="360"/>
                    <a:pt x="329" y="360"/>
                  </a:cubicBezTo>
                  <a:cubicBezTo>
                    <a:pt x="331" y="360"/>
                    <a:pt x="330" y="364"/>
                    <a:pt x="332" y="367"/>
                  </a:cubicBezTo>
                  <a:cubicBezTo>
                    <a:pt x="332" y="368"/>
                    <a:pt x="333" y="367"/>
                    <a:pt x="333" y="369"/>
                  </a:cubicBezTo>
                  <a:cubicBezTo>
                    <a:pt x="333" y="372"/>
                    <a:pt x="337" y="371"/>
                    <a:pt x="336" y="376"/>
                  </a:cubicBezTo>
                  <a:cubicBezTo>
                    <a:pt x="336" y="378"/>
                    <a:pt x="339" y="377"/>
                    <a:pt x="341" y="378"/>
                  </a:cubicBezTo>
                  <a:cubicBezTo>
                    <a:pt x="339" y="379"/>
                    <a:pt x="342" y="380"/>
                    <a:pt x="342" y="381"/>
                  </a:cubicBezTo>
                  <a:cubicBezTo>
                    <a:pt x="342" y="382"/>
                    <a:pt x="341" y="384"/>
                    <a:pt x="341" y="384"/>
                  </a:cubicBezTo>
                  <a:cubicBezTo>
                    <a:pt x="341" y="386"/>
                    <a:pt x="345" y="385"/>
                    <a:pt x="344" y="390"/>
                  </a:cubicBezTo>
                  <a:cubicBezTo>
                    <a:pt x="342" y="388"/>
                    <a:pt x="341" y="385"/>
                    <a:pt x="336" y="387"/>
                  </a:cubicBezTo>
                  <a:cubicBezTo>
                    <a:pt x="338" y="381"/>
                    <a:pt x="333" y="382"/>
                    <a:pt x="333" y="378"/>
                  </a:cubicBezTo>
                  <a:cubicBezTo>
                    <a:pt x="333" y="375"/>
                    <a:pt x="330" y="375"/>
                    <a:pt x="329" y="373"/>
                  </a:cubicBezTo>
                  <a:cubicBezTo>
                    <a:pt x="328" y="372"/>
                    <a:pt x="327" y="370"/>
                    <a:pt x="326" y="369"/>
                  </a:cubicBezTo>
                  <a:cubicBezTo>
                    <a:pt x="323" y="369"/>
                    <a:pt x="321" y="368"/>
                    <a:pt x="320" y="366"/>
                  </a:cubicBezTo>
                  <a:cubicBezTo>
                    <a:pt x="320" y="362"/>
                    <a:pt x="321" y="364"/>
                    <a:pt x="323" y="364"/>
                  </a:cubicBezTo>
                  <a:cubicBezTo>
                    <a:pt x="324" y="358"/>
                    <a:pt x="318" y="359"/>
                    <a:pt x="318" y="354"/>
                  </a:cubicBezTo>
                  <a:cubicBezTo>
                    <a:pt x="316" y="353"/>
                    <a:pt x="315" y="351"/>
                    <a:pt x="311" y="351"/>
                  </a:cubicBezTo>
                  <a:cubicBezTo>
                    <a:pt x="311" y="347"/>
                    <a:pt x="313" y="347"/>
                    <a:pt x="311" y="344"/>
                  </a:cubicBezTo>
                  <a:cubicBezTo>
                    <a:pt x="311" y="343"/>
                    <a:pt x="310" y="342"/>
                    <a:pt x="309" y="342"/>
                  </a:cubicBezTo>
                  <a:cubicBezTo>
                    <a:pt x="308" y="339"/>
                    <a:pt x="309" y="334"/>
                    <a:pt x="302" y="335"/>
                  </a:cubicBezTo>
                  <a:cubicBezTo>
                    <a:pt x="303" y="333"/>
                    <a:pt x="303" y="332"/>
                    <a:pt x="302" y="330"/>
                  </a:cubicBezTo>
                  <a:cubicBezTo>
                    <a:pt x="302" y="330"/>
                    <a:pt x="301" y="327"/>
                    <a:pt x="301" y="327"/>
                  </a:cubicBezTo>
                  <a:cubicBezTo>
                    <a:pt x="300" y="327"/>
                    <a:pt x="297" y="328"/>
                    <a:pt x="296" y="327"/>
                  </a:cubicBezTo>
                  <a:cubicBezTo>
                    <a:pt x="295" y="326"/>
                    <a:pt x="299" y="326"/>
                    <a:pt x="299" y="326"/>
                  </a:cubicBezTo>
                  <a:cubicBezTo>
                    <a:pt x="298" y="323"/>
                    <a:pt x="290" y="321"/>
                    <a:pt x="286" y="320"/>
                  </a:cubicBezTo>
                  <a:cubicBezTo>
                    <a:pt x="285" y="319"/>
                    <a:pt x="285" y="318"/>
                    <a:pt x="284" y="317"/>
                  </a:cubicBezTo>
                  <a:cubicBezTo>
                    <a:pt x="283" y="315"/>
                    <a:pt x="283" y="314"/>
                    <a:pt x="281" y="312"/>
                  </a:cubicBezTo>
                  <a:cubicBezTo>
                    <a:pt x="280" y="311"/>
                    <a:pt x="280" y="307"/>
                    <a:pt x="278" y="304"/>
                  </a:cubicBezTo>
                  <a:cubicBezTo>
                    <a:pt x="278" y="303"/>
                    <a:pt x="276" y="303"/>
                    <a:pt x="275" y="302"/>
                  </a:cubicBezTo>
                  <a:cubicBezTo>
                    <a:pt x="274" y="300"/>
                    <a:pt x="276" y="297"/>
                    <a:pt x="272" y="298"/>
                  </a:cubicBezTo>
                  <a:cubicBezTo>
                    <a:pt x="273" y="292"/>
                    <a:pt x="270" y="288"/>
                    <a:pt x="266" y="284"/>
                  </a:cubicBezTo>
                  <a:cubicBezTo>
                    <a:pt x="265" y="283"/>
                    <a:pt x="265" y="278"/>
                    <a:pt x="262" y="280"/>
                  </a:cubicBezTo>
                  <a:cubicBezTo>
                    <a:pt x="264" y="262"/>
                    <a:pt x="262" y="252"/>
                    <a:pt x="262" y="231"/>
                  </a:cubicBezTo>
                  <a:cubicBezTo>
                    <a:pt x="262" y="230"/>
                    <a:pt x="261" y="229"/>
                    <a:pt x="261" y="228"/>
                  </a:cubicBezTo>
                  <a:cubicBezTo>
                    <a:pt x="259" y="227"/>
                    <a:pt x="259" y="226"/>
                    <a:pt x="258" y="225"/>
                  </a:cubicBezTo>
                  <a:cubicBezTo>
                    <a:pt x="257" y="224"/>
                    <a:pt x="256" y="223"/>
                    <a:pt x="255" y="224"/>
                  </a:cubicBezTo>
                  <a:cubicBezTo>
                    <a:pt x="254" y="216"/>
                    <a:pt x="248" y="212"/>
                    <a:pt x="243" y="207"/>
                  </a:cubicBezTo>
                  <a:cubicBezTo>
                    <a:pt x="242" y="206"/>
                    <a:pt x="241" y="206"/>
                    <a:pt x="241" y="204"/>
                  </a:cubicBezTo>
                  <a:cubicBezTo>
                    <a:pt x="242" y="205"/>
                    <a:pt x="245" y="207"/>
                    <a:pt x="246" y="204"/>
                  </a:cubicBezTo>
                  <a:cubicBezTo>
                    <a:pt x="249" y="204"/>
                    <a:pt x="248" y="208"/>
                    <a:pt x="252" y="207"/>
                  </a:cubicBezTo>
                  <a:cubicBezTo>
                    <a:pt x="253" y="209"/>
                    <a:pt x="253" y="211"/>
                    <a:pt x="253" y="213"/>
                  </a:cubicBezTo>
                  <a:cubicBezTo>
                    <a:pt x="261" y="212"/>
                    <a:pt x="262" y="217"/>
                    <a:pt x="266" y="219"/>
                  </a:cubicBezTo>
                  <a:cubicBezTo>
                    <a:pt x="266" y="224"/>
                    <a:pt x="269" y="226"/>
                    <a:pt x="271" y="228"/>
                  </a:cubicBezTo>
                  <a:cubicBezTo>
                    <a:pt x="272" y="228"/>
                    <a:pt x="273" y="225"/>
                    <a:pt x="272" y="224"/>
                  </a:cubicBezTo>
                  <a:cubicBezTo>
                    <a:pt x="272" y="222"/>
                    <a:pt x="270" y="221"/>
                    <a:pt x="269" y="221"/>
                  </a:cubicBezTo>
                  <a:cubicBezTo>
                    <a:pt x="269" y="218"/>
                    <a:pt x="269" y="217"/>
                    <a:pt x="268" y="215"/>
                  </a:cubicBezTo>
                  <a:cubicBezTo>
                    <a:pt x="268" y="214"/>
                    <a:pt x="266" y="213"/>
                    <a:pt x="266" y="213"/>
                  </a:cubicBezTo>
                  <a:cubicBezTo>
                    <a:pt x="266" y="212"/>
                    <a:pt x="268" y="211"/>
                    <a:pt x="268" y="212"/>
                  </a:cubicBezTo>
                  <a:cubicBezTo>
                    <a:pt x="266" y="208"/>
                    <a:pt x="263" y="209"/>
                    <a:pt x="264" y="206"/>
                  </a:cubicBezTo>
                  <a:cubicBezTo>
                    <a:pt x="256" y="206"/>
                    <a:pt x="255" y="201"/>
                    <a:pt x="249" y="201"/>
                  </a:cubicBezTo>
                  <a:cubicBezTo>
                    <a:pt x="251" y="196"/>
                    <a:pt x="244" y="200"/>
                    <a:pt x="246" y="195"/>
                  </a:cubicBezTo>
                  <a:cubicBezTo>
                    <a:pt x="244" y="194"/>
                    <a:pt x="242" y="195"/>
                    <a:pt x="240" y="192"/>
                  </a:cubicBezTo>
                  <a:cubicBezTo>
                    <a:pt x="240" y="191"/>
                    <a:pt x="242" y="191"/>
                    <a:pt x="243" y="191"/>
                  </a:cubicBezTo>
                  <a:cubicBezTo>
                    <a:pt x="245" y="187"/>
                    <a:pt x="238" y="189"/>
                    <a:pt x="238" y="189"/>
                  </a:cubicBezTo>
                  <a:cubicBezTo>
                    <a:pt x="237" y="189"/>
                    <a:pt x="238" y="187"/>
                    <a:pt x="237" y="186"/>
                  </a:cubicBezTo>
                  <a:cubicBezTo>
                    <a:pt x="237" y="186"/>
                    <a:pt x="234" y="187"/>
                    <a:pt x="234" y="186"/>
                  </a:cubicBezTo>
                  <a:cubicBezTo>
                    <a:pt x="234" y="185"/>
                    <a:pt x="236" y="185"/>
                    <a:pt x="235" y="183"/>
                  </a:cubicBezTo>
                  <a:cubicBezTo>
                    <a:pt x="235" y="181"/>
                    <a:pt x="233" y="184"/>
                    <a:pt x="231" y="183"/>
                  </a:cubicBezTo>
                  <a:cubicBezTo>
                    <a:pt x="228" y="181"/>
                    <a:pt x="230" y="178"/>
                    <a:pt x="228" y="176"/>
                  </a:cubicBezTo>
                  <a:cubicBezTo>
                    <a:pt x="227" y="175"/>
                    <a:pt x="226" y="174"/>
                    <a:pt x="224" y="175"/>
                  </a:cubicBezTo>
                  <a:cubicBezTo>
                    <a:pt x="229" y="166"/>
                    <a:pt x="212" y="172"/>
                    <a:pt x="213" y="163"/>
                  </a:cubicBezTo>
                  <a:cubicBezTo>
                    <a:pt x="215" y="163"/>
                    <a:pt x="216" y="163"/>
                    <a:pt x="218" y="163"/>
                  </a:cubicBezTo>
                  <a:cubicBezTo>
                    <a:pt x="218" y="159"/>
                    <a:pt x="211" y="164"/>
                    <a:pt x="213" y="158"/>
                  </a:cubicBezTo>
                  <a:cubicBezTo>
                    <a:pt x="210" y="158"/>
                    <a:pt x="207" y="158"/>
                    <a:pt x="204" y="158"/>
                  </a:cubicBezTo>
                  <a:cubicBezTo>
                    <a:pt x="208" y="156"/>
                    <a:pt x="202" y="155"/>
                    <a:pt x="206" y="154"/>
                  </a:cubicBezTo>
                  <a:cubicBezTo>
                    <a:pt x="206" y="151"/>
                    <a:pt x="202" y="151"/>
                    <a:pt x="203" y="152"/>
                  </a:cubicBezTo>
                  <a:cubicBezTo>
                    <a:pt x="200" y="149"/>
                    <a:pt x="202" y="149"/>
                    <a:pt x="200" y="145"/>
                  </a:cubicBezTo>
                  <a:cubicBezTo>
                    <a:pt x="197" y="145"/>
                    <a:pt x="194" y="145"/>
                    <a:pt x="191" y="145"/>
                  </a:cubicBezTo>
                  <a:cubicBezTo>
                    <a:pt x="192" y="143"/>
                    <a:pt x="193" y="141"/>
                    <a:pt x="194" y="139"/>
                  </a:cubicBezTo>
                  <a:cubicBezTo>
                    <a:pt x="193" y="136"/>
                    <a:pt x="189" y="138"/>
                    <a:pt x="192" y="135"/>
                  </a:cubicBezTo>
                  <a:cubicBezTo>
                    <a:pt x="187" y="135"/>
                    <a:pt x="184" y="137"/>
                    <a:pt x="178" y="136"/>
                  </a:cubicBezTo>
                  <a:cubicBezTo>
                    <a:pt x="178" y="132"/>
                    <a:pt x="174" y="130"/>
                    <a:pt x="170" y="129"/>
                  </a:cubicBezTo>
                  <a:cubicBezTo>
                    <a:pt x="169" y="128"/>
                    <a:pt x="167" y="128"/>
                    <a:pt x="166" y="127"/>
                  </a:cubicBezTo>
                  <a:cubicBezTo>
                    <a:pt x="165" y="127"/>
                    <a:pt x="166" y="125"/>
                    <a:pt x="166" y="124"/>
                  </a:cubicBezTo>
                  <a:cubicBezTo>
                    <a:pt x="165" y="124"/>
                    <a:pt x="162" y="125"/>
                    <a:pt x="163" y="123"/>
                  </a:cubicBezTo>
                  <a:cubicBezTo>
                    <a:pt x="158" y="121"/>
                    <a:pt x="147" y="126"/>
                    <a:pt x="145" y="123"/>
                  </a:cubicBezTo>
                  <a:cubicBezTo>
                    <a:pt x="145" y="123"/>
                    <a:pt x="145" y="121"/>
                    <a:pt x="145" y="121"/>
                  </a:cubicBezTo>
                  <a:cubicBezTo>
                    <a:pt x="143" y="121"/>
                    <a:pt x="142" y="123"/>
                    <a:pt x="142" y="123"/>
                  </a:cubicBezTo>
                  <a:cubicBezTo>
                    <a:pt x="140" y="122"/>
                    <a:pt x="140" y="118"/>
                    <a:pt x="135" y="120"/>
                  </a:cubicBezTo>
                  <a:cubicBezTo>
                    <a:pt x="134" y="116"/>
                    <a:pt x="128" y="118"/>
                    <a:pt x="132" y="114"/>
                  </a:cubicBezTo>
                  <a:cubicBezTo>
                    <a:pt x="130" y="114"/>
                    <a:pt x="130" y="115"/>
                    <a:pt x="129" y="115"/>
                  </a:cubicBezTo>
                  <a:cubicBezTo>
                    <a:pt x="128" y="115"/>
                    <a:pt x="127" y="114"/>
                    <a:pt x="127" y="114"/>
                  </a:cubicBezTo>
                  <a:cubicBezTo>
                    <a:pt x="124" y="114"/>
                    <a:pt x="122" y="117"/>
                    <a:pt x="120" y="115"/>
                  </a:cubicBezTo>
                  <a:cubicBezTo>
                    <a:pt x="117" y="115"/>
                    <a:pt x="119" y="121"/>
                    <a:pt x="118" y="123"/>
                  </a:cubicBezTo>
                  <a:cubicBezTo>
                    <a:pt x="117" y="122"/>
                    <a:pt x="116" y="121"/>
                    <a:pt x="114" y="121"/>
                  </a:cubicBezTo>
                  <a:cubicBezTo>
                    <a:pt x="112" y="122"/>
                    <a:pt x="113" y="124"/>
                    <a:pt x="112" y="124"/>
                  </a:cubicBezTo>
                  <a:cubicBezTo>
                    <a:pt x="111" y="125"/>
                    <a:pt x="106" y="124"/>
                    <a:pt x="103" y="126"/>
                  </a:cubicBezTo>
                  <a:cubicBezTo>
                    <a:pt x="102" y="126"/>
                    <a:pt x="102" y="128"/>
                    <a:pt x="101" y="129"/>
                  </a:cubicBezTo>
                  <a:cubicBezTo>
                    <a:pt x="98" y="129"/>
                    <a:pt x="97" y="127"/>
                    <a:pt x="95" y="127"/>
                  </a:cubicBezTo>
                  <a:cubicBezTo>
                    <a:pt x="97" y="125"/>
                    <a:pt x="101" y="124"/>
                    <a:pt x="99" y="118"/>
                  </a:cubicBezTo>
                  <a:cubicBezTo>
                    <a:pt x="102" y="119"/>
                    <a:pt x="102" y="117"/>
                    <a:pt x="102" y="115"/>
                  </a:cubicBezTo>
                  <a:cubicBezTo>
                    <a:pt x="102" y="114"/>
                    <a:pt x="99" y="114"/>
                    <a:pt x="98" y="114"/>
                  </a:cubicBezTo>
                  <a:cubicBezTo>
                    <a:pt x="95" y="116"/>
                    <a:pt x="96" y="118"/>
                    <a:pt x="93" y="120"/>
                  </a:cubicBezTo>
                  <a:cubicBezTo>
                    <a:pt x="92" y="120"/>
                    <a:pt x="92" y="123"/>
                    <a:pt x="90" y="123"/>
                  </a:cubicBezTo>
                  <a:cubicBezTo>
                    <a:pt x="89" y="123"/>
                    <a:pt x="89" y="127"/>
                    <a:pt x="86" y="126"/>
                  </a:cubicBezTo>
                  <a:cubicBezTo>
                    <a:pt x="86" y="128"/>
                    <a:pt x="85" y="128"/>
                    <a:pt x="83" y="129"/>
                  </a:cubicBezTo>
                  <a:cubicBezTo>
                    <a:pt x="83" y="131"/>
                    <a:pt x="83" y="133"/>
                    <a:pt x="83" y="135"/>
                  </a:cubicBezTo>
                  <a:cubicBezTo>
                    <a:pt x="79" y="136"/>
                    <a:pt x="77" y="141"/>
                    <a:pt x="74" y="143"/>
                  </a:cubicBezTo>
                  <a:cubicBezTo>
                    <a:pt x="73" y="144"/>
                    <a:pt x="71" y="143"/>
                    <a:pt x="71" y="143"/>
                  </a:cubicBezTo>
                  <a:cubicBezTo>
                    <a:pt x="70" y="144"/>
                    <a:pt x="71" y="146"/>
                    <a:pt x="71" y="146"/>
                  </a:cubicBezTo>
                  <a:cubicBezTo>
                    <a:pt x="71" y="147"/>
                    <a:pt x="65" y="147"/>
                    <a:pt x="66" y="148"/>
                  </a:cubicBezTo>
                  <a:cubicBezTo>
                    <a:pt x="69" y="150"/>
                    <a:pt x="63" y="149"/>
                    <a:pt x="60" y="152"/>
                  </a:cubicBezTo>
                  <a:cubicBezTo>
                    <a:pt x="60" y="153"/>
                    <a:pt x="58" y="158"/>
                    <a:pt x="58" y="157"/>
                  </a:cubicBezTo>
                  <a:cubicBezTo>
                    <a:pt x="56" y="155"/>
                    <a:pt x="57" y="156"/>
                    <a:pt x="56" y="158"/>
                  </a:cubicBezTo>
                  <a:cubicBezTo>
                    <a:pt x="54" y="158"/>
                    <a:pt x="52" y="158"/>
                    <a:pt x="50" y="158"/>
                  </a:cubicBezTo>
                  <a:cubicBezTo>
                    <a:pt x="47" y="160"/>
                    <a:pt x="53" y="161"/>
                    <a:pt x="46" y="161"/>
                  </a:cubicBezTo>
                  <a:cubicBezTo>
                    <a:pt x="43" y="161"/>
                    <a:pt x="40" y="161"/>
                    <a:pt x="37" y="163"/>
                  </a:cubicBezTo>
                  <a:cubicBezTo>
                    <a:pt x="34" y="164"/>
                    <a:pt x="34" y="168"/>
                    <a:pt x="31" y="166"/>
                  </a:cubicBezTo>
                  <a:cubicBezTo>
                    <a:pt x="31" y="162"/>
                    <a:pt x="35" y="163"/>
                    <a:pt x="38" y="161"/>
                  </a:cubicBezTo>
                  <a:cubicBezTo>
                    <a:pt x="39" y="161"/>
                    <a:pt x="40" y="161"/>
                    <a:pt x="40" y="160"/>
                  </a:cubicBezTo>
                  <a:cubicBezTo>
                    <a:pt x="40" y="158"/>
                    <a:pt x="44" y="159"/>
                    <a:pt x="46" y="158"/>
                  </a:cubicBezTo>
                  <a:cubicBezTo>
                    <a:pt x="48" y="159"/>
                    <a:pt x="46" y="155"/>
                    <a:pt x="47" y="154"/>
                  </a:cubicBezTo>
                  <a:cubicBezTo>
                    <a:pt x="48" y="153"/>
                    <a:pt x="49" y="156"/>
                    <a:pt x="52" y="152"/>
                  </a:cubicBezTo>
                  <a:cubicBezTo>
                    <a:pt x="52" y="152"/>
                    <a:pt x="53" y="153"/>
                    <a:pt x="53" y="151"/>
                  </a:cubicBezTo>
                  <a:cubicBezTo>
                    <a:pt x="53" y="149"/>
                    <a:pt x="57" y="150"/>
                    <a:pt x="59" y="148"/>
                  </a:cubicBezTo>
                  <a:cubicBezTo>
                    <a:pt x="59" y="145"/>
                    <a:pt x="59" y="143"/>
                    <a:pt x="59" y="141"/>
                  </a:cubicBezTo>
                  <a:cubicBezTo>
                    <a:pt x="64" y="145"/>
                    <a:pt x="60" y="136"/>
                    <a:pt x="65" y="138"/>
                  </a:cubicBezTo>
                  <a:cubicBezTo>
                    <a:pt x="65" y="134"/>
                    <a:pt x="58" y="138"/>
                    <a:pt x="60" y="133"/>
                  </a:cubicBezTo>
                  <a:cubicBezTo>
                    <a:pt x="59" y="136"/>
                    <a:pt x="50" y="132"/>
                    <a:pt x="49" y="136"/>
                  </a:cubicBezTo>
                  <a:cubicBezTo>
                    <a:pt x="47" y="137"/>
                    <a:pt x="48" y="134"/>
                    <a:pt x="47" y="133"/>
                  </a:cubicBezTo>
                  <a:cubicBezTo>
                    <a:pt x="45" y="132"/>
                    <a:pt x="41" y="134"/>
                    <a:pt x="38" y="133"/>
                  </a:cubicBezTo>
                  <a:cubicBezTo>
                    <a:pt x="40" y="130"/>
                    <a:pt x="36" y="131"/>
                    <a:pt x="35" y="130"/>
                  </a:cubicBezTo>
                  <a:cubicBezTo>
                    <a:pt x="35" y="129"/>
                    <a:pt x="36" y="128"/>
                    <a:pt x="37" y="129"/>
                  </a:cubicBezTo>
                  <a:cubicBezTo>
                    <a:pt x="34" y="125"/>
                    <a:pt x="32" y="126"/>
                    <a:pt x="29" y="121"/>
                  </a:cubicBezTo>
                  <a:cubicBezTo>
                    <a:pt x="27" y="123"/>
                    <a:pt x="23" y="123"/>
                    <a:pt x="19" y="123"/>
                  </a:cubicBezTo>
                  <a:cubicBezTo>
                    <a:pt x="19" y="121"/>
                    <a:pt x="19" y="120"/>
                    <a:pt x="20" y="120"/>
                  </a:cubicBezTo>
                  <a:cubicBezTo>
                    <a:pt x="19" y="117"/>
                    <a:pt x="14" y="118"/>
                    <a:pt x="16" y="112"/>
                  </a:cubicBezTo>
                  <a:cubicBezTo>
                    <a:pt x="15" y="111"/>
                    <a:pt x="13" y="109"/>
                    <a:pt x="13" y="111"/>
                  </a:cubicBezTo>
                  <a:cubicBezTo>
                    <a:pt x="9" y="111"/>
                    <a:pt x="13" y="106"/>
                    <a:pt x="13" y="105"/>
                  </a:cubicBezTo>
                  <a:cubicBezTo>
                    <a:pt x="13" y="104"/>
                    <a:pt x="13" y="103"/>
                    <a:pt x="13" y="102"/>
                  </a:cubicBezTo>
                  <a:cubicBezTo>
                    <a:pt x="13" y="102"/>
                    <a:pt x="16" y="102"/>
                    <a:pt x="16" y="102"/>
                  </a:cubicBezTo>
                  <a:cubicBezTo>
                    <a:pt x="17" y="101"/>
                    <a:pt x="16" y="99"/>
                    <a:pt x="17" y="98"/>
                  </a:cubicBezTo>
                  <a:cubicBezTo>
                    <a:pt x="21" y="97"/>
                    <a:pt x="26" y="97"/>
                    <a:pt x="29" y="95"/>
                  </a:cubicBezTo>
                  <a:cubicBezTo>
                    <a:pt x="31" y="93"/>
                    <a:pt x="33" y="94"/>
                    <a:pt x="35" y="93"/>
                  </a:cubicBezTo>
                  <a:cubicBezTo>
                    <a:pt x="38" y="92"/>
                    <a:pt x="33" y="89"/>
                    <a:pt x="41" y="90"/>
                  </a:cubicBezTo>
                  <a:cubicBezTo>
                    <a:pt x="40" y="87"/>
                    <a:pt x="40" y="84"/>
                    <a:pt x="38" y="78"/>
                  </a:cubicBezTo>
                  <a:cubicBezTo>
                    <a:pt x="35" y="75"/>
                    <a:pt x="27" y="83"/>
                    <a:pt x="23" y="80"/>
                  </a:cubicBezTo>
                  <a:cubicBezTo>
                    <a:pt x="21" y="77"/>
                    <a:pt x="23" y="81"/>
                    <a:pt x="17" y="81"/>
                  </a:cubicBezTo>
                  <a:cubicBezTo>
                    <a:pt x="16" y="79"/>
                    <a:pt x="11" y="80"/>
                    <a:pt x="7" y="78"/>
                  </a:cubicBezTo>
                  <a:cubicBezTo>
                    <a:pt x="7" y="78"/>
                    <a:pt x="10" y="75"/>
                    <a:pt x="7" y="75"/>
                  </a:cubicBezTo>
                  <a:cubicBezTo>
                    <a:pt x="4" y="75"/>
                    <a:pt x="2" y="74"/>
                    <a:pt x="1" y="69"/>
                  </a:cubicBezTo>
                  <a:cubicBezTo>
                    <a:pt x="10" y="70"/>
                    <a:pt x="0" y="65"/>
                    <a:pt x="10" y="66"/>
                  </a:cubicBezTo>
                  <a:cubicBezTo>
                    <a:pt x="12" y="66"/>
                    <a:pt x="11" y="65"/>
                    <a:pt x="10" y="65"/>
                  </a:cubicBezTo>
                  <a:cubicBezTo>
                    <a:pt x="10" y="62"/>
                    <a:pt x="13" y="65"/>
                    <a:pt x="13" y="65"/>
                  </a:cubicBezTo>
                  <a:cubicBezTo>
                    <a:pt x="16" y="65"/>
                    <a:pt x="16" y="63"/>
                    <a:pt x="19" y="63"/>
                  </a:cubicBezTo>
                  <a:cubicBezTo>
                    <a:pt x="20" y="64"/>
                    <a:pt x="21" y="66"/>
                    <a:pt x="22" y="66"/>
                  </a:cubicBezTo>
                  <a:cubicBezTo>
                    <a:pt x="25" y="67"/>
                    <a:pt x="28" y="65"/>
                    <a:pt x="32" y="66"/>
                  </a:cubicBezTo>
                  <a:cubicBezTo>
                    <a:pt x="35" y="67"/>
                    <a:pt x="34" y="68"/>
                    <a:pt x="37" y="66"/>
                  </a:cubicBezTo>
                  <a:cubicBezTo>
                    <a:pt x="39" y="66"/>
                    <a:pt x="37" y="65"/>
                    <a:pt x="37" y="63"/>
                  </a:cubicBezTo>
                  <a:cubicBezTo>
                    <a:pt x="38" y="64"/>
                    <a:pt x="39" y="63"/>
                    <a:pt x="40" y="62"/>
                  </a:cubicBezTo>
                  <a:cubicBezTo>
                    <a:pt x="40" y="58"/>
                    <a:pt x="33" y="63"/>
                    <a:pt x="35" y="58"/>
                  </a:cubicBezTo>
                  <a:cubicBezTo>
                    <a:pt x="31" y="57"/>
                    <a:pt x="28" y="55"/>
                    <a:pt x="23" y="55"/>
                  </a:cubicBezTo>
                  <a:cubicBezTo>
                    <a:pt x="25" y="52"/>
                    <a:pt x="25" y="52"/>
                    <a:pt x="22" y="50"/>
                  </a:cubicBezTo>
                  <a:cubicBezTo>
                    <a:pt x="21" y="50"/>
                    <a:pt x="21" y="49"/>
                    <a:pt x="20" y="49"/>
                  </a:cubicBezTo>
                  <a:cubicBezTo>
                    <a:pt x="19" y="48"/>
                    <a:pt x="16" y="48"/>
                    <a:pt x="15" y="47"/>
                  </a:cubicBezTo>
                  <a:cubicBezTo>
                    <a:pt x="15" y="47"/>
                    <a:pt x="17" y="42"/>
                    <a:pt x="15" y="43"/>
                  </a:cubicBezTo>
                  <a:cubicBezTo>
                    <a:pt x="14" y="43"/>
                    <a:pt x="15" y="44"/>
                    <a:pt x="13" y="44"/>
                  </a:cubicBezTo>
                  <a:cubicBezTo>
                    <a:pt x="12" y="44"/>
                    <a:pt x="11" y="42"/>
                    <a:pt x="9" y="43"/>
                  </a:cubicBezTo>
                  <a:cubicBezTo>
                    <a:pt x="12" y="39"/>
                    <a:pt x="18" y="37"/>
                    <a:pt x="23" y="35"/>
                  </a:cubicBezTo>
                  <a:cubicBezTo>
                    <a:pt x="22" y="30"/>
                    <a:pt x="28" y="30"/>
                    <a:pt x="29" y="28"/>
                  </a:cubicBezTo>
                  <a:cubicBezTo>
                    <a:pt x="31" y="26"/>
                    <a:pt x="29" y="23"/>
                    <a:pt x="31" y="22"/>
                  </a:cubicBezTo>
                  <a:cubicBezTo>
                    <a:pt x="34" y="26"/>
                    <a:pt x="35" y="23"/>
                    <a:pt x="41" y="23"/>
                  </a:cubicBezTo>
                  <a:cubicBezTo>
                    <a:pt x="44" y="19"/>
                    <a:pt x="49" y="16"/>
                    <a:pt x="58" y="17"/>
                  </a:cubicBezTo>
                  <a:cubicBezTo>
                    <a:pt x="59" y="18"/>
                    <a:pt x="58" y="15"/>
                    <a:pt x="59" y="15"/>
                  </a:cubicBezTo>
                  <a:cubicBezTo>
                    <a:pt x="62" y="13"/>
                    <a:pt x="67" y="16"/>
                    <a:pt x="68" y="12"/>
                  </a:cubicBezTo>
                  <a:cubicBezTo>
                    <a:pt x="70" y="11"/>
                    <a:pt x="70" y="14"/>
                    <a:pt x="71" y="15"/>
                  </a:cubicBezTo>
                  <a:cubicBezTo>
                    <a:pt x="73" y="15"/>
                    <a:pt x="76" y="14"/>
                    <a:pt x="75" y="17"/>
                  </a:cubicBezTo>
                  <a:cubicBezTo>
                    <a:pt x="82" y="17"/>
                    <a:pt x="88" y="17"/>
                    <a:pt x="95" y="17"/>
                  </a:cubicBezTo>
                  <a:cubicBezTo>
                    <a:pt x="88" y="24"/>
                    <a:pt x="104" y="15"/>
                    <a:pt x="99" y="22"/>
                  </a:cubicBezTo>
                  <a:cubicBezTo>
                    <a:pt x="102" y="22"/>
                    <a:pt x="105" y="22"/>
                    <a:pt x="105" y="19"/>
                  </a:cubicBezTo>
                  <a:cubicBezTo>
                    <a:pt x="108" y="22"/>
                    <a:pt x="114" y="21"/>
                    <a:pt x="118" y="22"/>
                  </a:cubicBezTo>
                  <a:cubicBezTo>
                    <a:pt x="119" y="22"/>
                    <a:pt x="118" y="23"/>
                    <a:pt x="120" y="23"/>
                  </a:cubicBezTo>
                  <a:cubicBezTo>
                    <a:pt x="121" y="23"/>
                    <a:pt x="121" y="25"/>
                    <a:pt x="123" y="25"/>
                  </a:cubicBezTo>
                  <a:cubicBezTo>
                    <a:pt x="126" y="25"/>
                    <a:pt x="128" y="22"/>
                    <a:pt x="130" y="25"/>
                  </a:cubicBezTo>
                  <a:cubicBezTo>
                    <a:pt x="131" y="26"/>
                    <a:pt x="147" y="25"/>
                    <a:pt x="149" y="26"/>
                  </a:cubicBezTo>
                  <a:cubicBezTo>
                    <a:pt x="151" y="28"/>
                    <a:pt x="160" y="29"/>
                    <a:pt x="166" y="29"/>
                  </a:cubicBezTo>
                  <a:cubicBezTo>
                    <a:pt x="167" y="31"/>
                    <a:pt x="170" y="32"/>
                    <a:pt x="170" y="35"/>
                  </a:cubicBezTo>
                  <a:cubicBezTo>
                    <a:pt x="175" y="36"/>
                    <a:pt x="177" y="39"/>
                    <a:pt x="182" y="37"/>
                  </a:cubicBezTo>
                  <a:cubicBezTo>
                    <a:pt x="182" y="41"/>
                    <a:pt x="189" y="39"/>
                    <a:pt x="194" y="40"/>
                  </a:cubicBezTo>
                  <a:cubicBezTo>
                    <a:pt x="194" y="38"/>
                    <a:pt x="192" y="39"/>
                    <a:pt x="191" y="38"/>
                  </a:cubicBezTo>
                  <a:cubicBezTo>
                    <a:pt x="194" y="35"/>
                    <a:pt x="197" y="32"/>
                    <a:pt x="203" y="31"/>
                  </a:cubicBezTo>
                  <a:cubicBezTo>
                    <a:pt x="202" y="33"/>
                    <a:pt x="204" y="34"/>
                    <a:pt x="204" y="32"/>
                  </a:cubicBezTo>
                  <a:cubicBezTo>
                    <a:pt x="206" y="33"/>
                    <a:pt x="205" y="35"/>
                    <a:pt x="207" y="35"/>
                  </a:cubicBezTo>
                  <a:cubicBezTo>
                    <a:pt x="210" y="36"/>
                    <a:pt x="210" y="33"/>
                    <a:pt x="210" y="31"/>
                  </a:cubicBezTo>
                  <a:cubicBezTo>
                    <a:pt x="213" y="30"/>
                    <a:pt x="214" y="32"/>
                    <a:pt x="216" y="32"/>
                  </a:cubicBezTo>
                  <a:cubicBezTo>
                    <a:pt x="218" y="31"/>
                    <a:pt x="216" y="29"/>
                    <a:pt x="219" y="26"/>
                  </a:cubicBezTo>
                  <a:cubicBezTo>
                    <a:pt x="222" y="26"/>
                    <a:pt x="223" y="29"/>
                    <a:pt x="224" y="26"/>
                  </a:cubicBezTo>
                  <a:cubicBezTo>
                    <a:pt x="226" y="27"/>
                    <a:pt x="224" y="30"/>
                    <a:pt x="222" y="29"/>
                  </a:cubicBezTo>
                  <a:cubicBezTo>
                    <a:pt x="224" y="34"/>
                    <a:pt x="234" y="25"/>
                    <a:pt x="237" y="31"/>
                  </a:cubicBezTo>
                  <a:cubicBezTo>
                    <a:pt x="241" y="31"/>
                    <a:pt x="233" y="27"/>
                    <a:pt x="238" y="26"/>
                  </a:cubicBezTo>
                  <a:cubicBezTo>
                    <a:pt x="239" y="25"/>
                    <a:pt x="240" y="23"/>
                    <a:pt x="243" y="23"/>
                  </a:cubicBezTo>
                  <a:cubicBezTo>
                    <a:pt x="243" y="25"/>
                    <a:pt x="243" y="26"/>
                    <a:pt x="243" y="28"/>
                  </a:cubicBezTo>
                  <a:cubicBezTo>
                    <a:pt x="246" y="24"/>
                    <a:pt x="247" y="30"/>
                    <a:pt x="250" y="31"/>
                  </a:cubicBezTo>
                  <a:cubicBezTo>
                    <a:pt x="254" y="31"/>
                    <a:pt x="258" y="30"/>
                    <a:pt x="259" y="28"/>
                  </a:cubicBezTo>
                  <a:cubicBezTo>
                    <a:pt x="261" y="29"/>
                    <a:pt x="265" y="29"/>
                    <a:pt x="264" y="34"/>
                  </a:cubicBezTo>
                  <a:cubicBezTo>
                    <a:pt x="267" y="33"/>
                    <a:pt x="270" y="32"/>
                    <a:pt x="271" y="28"/>
                  </a:cubicBezTo>
                  <a:cubicBezTo>
                    <a:pt x="275" y="30"/>
                    <a:pt x="277" y="27"/>
                    <a:pt x="280" y="31"/>
                  </a:cubicBezTo>
                  <a:cubicBezTo>
                    <a:pt x="283" y="31"/>
                    <a:pt x="287" y="31"/>
                    <a:pt x="290" y="31"/>
                  </a:cubicBezTo>
                  <a:cubicBezTo>
                    <a:pt x="290" y="31"/>
                    <a:pt x="288" y="33"/>
                    <a:pt x="289" y="34"/>
                  </a:cubicBezTo>
                  <a:cubicBezTo>
                    <a:pt x="288" y="34"/>
                    <a:pt x="293" y="35"/>
                    <a:pt x="292" y="35"/>
                  </a:cubicBezTo>
                  <a:cubicBezTo>
                    <a:pt x="293" y="35"/>
                    <a:pt x="294" y="33"/>
                    <a:pt x="296" y="34"/>
                  </a:cubicBezTo>
                  <a:cubicBezTo>
                    <a:pt x="296" y="34"/>
                    <a:pt x="296" y="37"/>
                    <a:pt x="296" y="37"/>
                  </a:cubicBezTo>
                  <a:cubicBezTo>
                    <a:pt x="300" y="39"/>
                    <a:pt x="306" y="35"/>
                    <a:pt x="311" y="37"/>
                  </a:cubicBezTo>
                  <a:cubicBezTo>
                    <a:pt x="311" y="39"/>
                    <a:pt x="314" y="38"/>
                    <a:pt x="315" y="38"/>
                  </a:cubicBezTo>
                  <a:cubicBezTo>
                    <a:pt x="313" y="43"/>
                    <a:pt x="320" y="39"/>
                    <a:pt x="320" y="43"/>
                  </a:cubicBezTo>
                  <a:cubicBezTo>
                    <a:pt x="321" y="46"/>
                    <a:pt x="317" y="45"/>
                    <a:pt x="317" y="47"/>
                  </a:cubicBezTo>
                  <a:cubicBezTo>
                    <a:pt x="316" y="50"/>
                    <a:pt x="318" y="50"/>
                    <a:pt x="318" y="52"/>
                  </a:cubicBezTo>
                  <a:cubicBezTo>
                    <a:pt x="334" y="50"/>
                    <a:pt x="348" y="50"/>
                    <a:pt x="360" y="55"/>
                  </a:cubicBezTo>
                  <a:cubicBezTo>
                    <a:pt x="359" y="56"/>
                    <a:pt x="358" y="57"/>
                    <a:pt x="358" y="59"/>
                  </a:cubicBezTo>
                  <a:cubicBezTo>
                    <a:pt x="361" y="59"/>
                    <a:pt x="362" y="57"/>
                    <a:pt x="364" y="58"/>
                  </a:cubicBezTo>
                  <a:cubicBezTo>
                    <a:pt x="363" y="52"/>
                    <a:pt x="364" y="54"/>
                    <a:pt x="363" y="49"/>
                  </a:cubicBezTo>
                  <a:cubicBezTo>
                    <a:pt x="364" y="46"/>
                    <a:pt x="375" y="46"/>
                    <a:pt x="372" y="44"/>
                  </a:cubicBezTo>
                  <a:cubicBezTo>
                    <a:pt x="373" y="42"/>
                    <a:pt x="374" y="44"/>
                    <a:pt x="376" y="44"/>
                  </a:cubicBezTo>
                  <a:cubicBezTo>
                    <a:pt x="377" y="46"/>
                    <a:pt x="379" y="45"/>
                    <a:pt x="379" y="47"/>
                  </a:cubicBezTo>
                  <a:cubicBezTo>
                    <a:pt x="385" y="48"/>
                    <a:pt x="389" y="46"/>
                    <a:pt x="394" y="47"/>
                  </a:cubicBezTo>
                  <a:cubicBezTo>
                    <a:pt x="394" y="47"/>
                    <a:pt x="394" y="49"/>
                    <a:pt x="395" y="49"/>
                  </a:cubicBezTo>
                  <a:cubicBezTo>
                    <a:pt x="397" y="49"/>
                    <a:pt x="397" y="50"/>
                    <a:pt x="398" y="50"/>
                  </a:cubicBezTo>
                  <a:cubicBezTo>
                    <a:pt x="404" y="50"/>
                    <a:pt x="409" y="47"/>
                    <a:pt x="416" y="49"/>
                  </a:cubicBezTo>
                  <a:cubicBezTo>
                    <a:pt x="420" y="45"/>
                    <a:pt x="419" y="43"/>
                    <a:pt x="421" y="40"/>
                  </a:cubicBezTo>
                  <a:cubicBezTo>
                    <a:pt x="420" y="35"/>
                    <a:pt x="416" y="37"/>
                    <a:pt x="415" y="35"/>
                  </a:cubicBezTo>
                  <a:cubicBezTo>
                    <a:pt x="416" y="28"/>
                    <a:pt x="429" y="31"/>
                    <a:pt x="432" y="34"/>
                  </a:cubicBezTo>
                  <a:cubicBezTo>
                    <a:pt x="432" y="36"/>
                    <a:pt x="431" y="37"/>
                    <a:pt x="428" y="37"/>
                  </a:cubicBezTo>
                  <a:cubicBezTo>
                    <a:pt x="431" y="40"/>
                    <a:pt x="428" y="41"/>
                    <a:pt x="427" y="43"/>
                  </a:cubicBezTo>
                  <a:cubicBezTo>
                    <a:pt x="426" y="46"/>
                    <a:pt x="429" y="46"/>
                    <a:pt x="431" y="46"/>
                  </a:cubicBezTo>
                  <a:cubicBezTo>
                    <a:pt x="429" y="50"/>
                    <a:pt x="432" y="51"/>
                    <a:pt x="429" y="55"/>
                  </a:cubicBezTo>
                  <a:cubicBezTo>
                    <a:pt x="434" y="57"/>
                    <a:pt x="437" y="47"/>
                    <a:pt x="435" y="49"/>
                  </a:cubicBezTo>
                  <a:cubicBezTo>
                    <a:pt x="436" y="48"/>
                    <a:pt x="440" y="52"/>
                    <a:pt x="438" y="46"/>
                  </a:cubicBezTo>
                  <a:cubicBezTo>
                    <a:pt x="445" y="47"/>
                    <a:pt x="443" y="40"/>
                    <a:pt x="447" y="38"/>
                  </a:cubicBezTo>
                  <a:cubicBezTo>
                    <a:pt x="445" y="34"/>
                    <a:pt x="443" y="31"/>
                    <a:pt x="437" y="31"/>
                  </a:cubicBezTo>
                  <a:cubicBezTo>
                    <a:pt x="440" y="29"/>
                    <a:pt x="434" y="25"/>
                    <a:pt x="429" y="23"/>
                  </a:cubicBezTo>
                  <a:cubicBezTo>
                    <a:pt x="430" y="21"/>
                    <a:pt x="430" y="19"/>
                    <a:pt x="428" y="19"/>
                  </a:cubicBezTo>
                  <a:cubicBezTo>
                    <a:pt x="428" y="16"/>
                    <a:pt x="432" y="14"/>
                    <a:pt x="432" y="12"/>
                  </a:cubicBezTo>
                  <a:cubicBezTo>
                    <a:pt x="433" y="11"/>
                    <a:pt x="436" y="9"/>
                    <a:pt x="435" y="9"/>
                  </a:cubicBezTo>
                  <a:cubicBezTo>
                    <a:pt x="431" y="5"/>
                    <a:pt x="441" y="10"/>
                    <a:pt x="437" y="6"/>
                  </a:cubicBezTo>
                  <a:cubicBezTo>
                    <a:pt x="437" y="0"/>
                    <a:pt x="441" y="7"/>
                    <a:pt x="441" y="7"/>
                  </a:cubicBezTo>
                  <a:cubicBezTo>
                    <a:pt x="443" y="8"/>
                    <a:pt x="446" y="6"/>
                    <a:pt x="447" y="7"/>
                  </a:cubicBezTo>
                  <a:cubicBezTo>
                    <a:pt x="448" y="7"/>
                    <a:pt x="445" y="9"/>
                    <a:pt x="446" y="10"/>
                  </a:cubicBezTo>
                  <a:cubicBezTo>
                    <a:pt x="446" y="11"/>
                    <a:pt x="450" y="9"/>
                    <a:pt x="450" y="10"/>
                  </a:cubicBezTo>
                  <a:cubicBezTo>
                    <a:pt x="451" y="11"/>
                    <a:pt x="450" y="14"/>
                    <a:pt x="450" y="15"/>
                  </a:cubicBezTo>
                  <a:cubicBezTo>
                    <a:pt x="451" y="15"/>
                    <a:pt x="453" y="14"/>
                    <a:pt x="453" y="15"/>
                  </a:cubicBezTo>
                  <a:cubicBezTo>
                    <a:pt x="455" y="18"/>
                    <a:pt x="451" y="17"/>
                    <a:pt x="453" y="20"/>
                  </a:cubicBezTo>
                  <a:cubicBezTo>
                    <a:pt x="454" y="21"/>
                    <a:pt x="455" y="22"/>
                    <a:pt x="455" y="23"/>
                  </a:cubicBezTo>
                  <a:cubicBezTo>
                    <a:pt x="455" y="23"/>
                    <a:pt x="453" y="24"/>
                    <a:pt x="453" y="25"/>
                  </a:cubicBezTo>
                  <a:cubicBezTo>
                    <a:pt x="453" y="27"/>
                    <a:pt x="452" y="27"/>
                    <a:pt x="452" y="29"/>
                  </a:cubicBezTo>
                  <a:cubicBezTo>
                    <a:pt x="451" y="32"/>
                    <a:pt x="461" y="32"/>
                    <a:pt x="459" y="28"/>
                  </a:cubicBezTo>
                  <a:cubicBezTo>
                    <a:pt x="462" y="28"/>
                    <a:pt x="461" y="32"/>
                    <a:pt x="465" y="31"/>
                  </a:cubicBezTo>
                  <a:cubicBezTo>
                    <a:pt x="462" y="34"/>
                    <a:pt x="466" y="34"/>
                    <a:pt x="465" y="38"/>
                  </a:cubicBezTo>
                  <a:cubicBezTo>
                    <a:pt x="472" y="39"/>
                    <a:pt x="470" y="34"/>
                    <a:pt x="475" y="37"/>
                  </a:cubicBezTo>
                  <a:cubicBezTo>
                    <a:pt x="477" y="37"/>
                    <a:pt x="477" y="36"/>
                    <a:pt x="477" y="35"/>
                  </a:cubicBezTo>
                  <a:cubicBezTo>
                    <a:pt x="480" y="36"/>
                    <a:pt x="475" y="37"/>
                    <a:pt x="478" y="40"/>
                  </a:cubicBezTo>
                  <a:cubicBezTo>
                    <a:pt x="478" y="40"/>
                    <a:pt x="481" y="41"/>
                    <a:pt x="481" y="41"/>
                  </a:cubicBezTo>
                  <a:cubicBezTo>
                    <a:pt x="482" y="44"/>
                    <a:pt x="476" y="46"/>
                    <a:pt x="478" y="50"/>
                  </a:cubicBezTo>
                  <a:close/>
                  <a:moveTo>
                    <a:pt x="302" y="66"/>
                  </a:moveTo>
                  <a:cubicBezTo>
                    <a:pt x="301" y="64"/>
                    <a:pt x="304" y="63"/>
                    <a:pt x="302" y="62"/>
                  </a:cubicBezTo>
                  <a:cubicBezTo>
                    <a:pt x="302" y="63"/>
                    <a:pt x="302" y="64"/>
                    <a:pt x="301" y="63"/>
                  </a:cubicBezTo>
                  <a:cubicBezTo>
                    <a:pt x="300" y="62"/>
                    <a:pt x="301" y="59"/>
                    <a:pt x="299" y="59"/>
                  </a:cubicBezTo>
                  <a:cubicBezTo>
                    <a:pt x="297" y="61"/>
                    <a:pt x="290" y="66"/>
                    <a:pt x="287" y="62"/>
                  </a:cubicBezTo>
                  <a:cubicBezTo>
                    <a:pt x="287" y="58"/>
                    <a:pt x="294" y="63"/>
                    <a:pt x="292" y="58"/>
                  </a:cubicBezTo>
                  <a:cubicBezTo>
                    <a:pt x="291" y="57"/>
                    <a:pt x="289" y="57"/>
                    <a:pt x="289" y="56"/>
                  </a:cubicBezTo>
                  <a:cubicBezTo>
                    <a:pt x="286" y="55"/>
                    <a:pt x="285" y="58"/>
                    <a:pt x="283" y="59"/>
                  </a:cubicBezTo>
                  <a:cubicBezTo>
                    <a:pt x="280" y="60"/>
                    <a:pt x="276" y="60"/>
                    <a:pt x="272" y="60"/>
                  </a:cubicBezTo>
                  <a:cubicBezTo>
                    <a:pt x="272" y="61"/>
                    <a:pt x="272" y="62"/>
                    <a:pt x="271" y="62"/>
                  </a:cubicBezTo>
                  <a:cubicBezTo>
                    <a:pt x="266" y="63"/>
                    <a:pt x="261" y="64"/>
                    <a:pt x="256" y="63"/>
                  </a:cubicBezTo>
                  <a:cubicBezTo>
                    <a:pt x="257" y="66"/>
                    <a:pt x="254" y="67"/>
                    <a:pt x="256" y="68"/>
                  </a:cubicBezTo>
                  <a:cubicBezTo>
                    <a:pt x="256" y="66"/>
                    <a:pt x="258" y="67"/>
                    <a:pt x="258" y="69"/>
                  </a:cubicBezTo>
                  <a:cubicBezTo>
                    <a:pt x="264" y="70"/>
                    <a:pt x="274" y="64"/>
                    <a:pt x="275" y="69"/>
                  </a:cubicBezTo>
                  <a:cubicBezTo>
                    <a:pt x="272" y="66"/>
                    <a:pt x="274" y="70"/>
                    <a:pt x="271" y="71"/>
                  </a:cubicBezTo>
                  <a:cubicBezTo>
                    <a:pt x="268" y="71"/>
                    <a:pt x="266" y="72"/>
                    <a:pt x="265" y="74"/>
                  </a:cubicBezTo>
                  <a:cubicBezTo>
                    <a:pt x="273" y="75"/>
                    <a:pt x="277" y="72"/>
                    <a:pt x="284" y="72"/>
                  </a:cubicBezTo>
                  <a:cubicBezTo>
                    <a:pt x="285" y="74"/>
                    <a:pt x="284" y="77"/>
                    <a:pt x="286" y="77"/>
                  </a:cubicBezTo>
                  <a:cubicBezTo>
                    <a:pt x="286" y="75"/>
                    <a:pt x="288" y="75"/>
                    <a:pt x="290" y="75"/>
                  </a:cubicBezTo>
                  <a:cubicBezTo>
                    <a:pt x="290" y="73"/>
                    <a:pt x="291" y="70"/>
                    <a:pt x="293" y="69"/>
                  </a:cubicBezTo>
                  <a:cubicBezTo>
                    <a:pt x="296" y="67"/>
                    <a:pt x="295" y="69"/>
                    <a:pt x="299" y="69"/>
                  </a:cubicBezTo>
                  <a:cubicBezTo>
                    <a:pt x="299" y="68"/>
                    <a:pt x="300" y="66"/>
                    <a:pt x="302" y="66"/>
                  </a:cubicBezTo>
                  <a:close/>
                  <a:moveTo>
                    <a:pt x="312" y="117"/>
                  </a:moveTo>
                  <a:cubicBezTo>
                    <a:pt x="313" y="113"/>
                    <a:pt x="318" y="114"/>
                    <a:pt x="320" y="112"/>
                  </a:cubicBezTo>
                  <a:cubicBezTo>
                    <a:pt x="320" y="112"/>
                    <a:pt x="322" y="113"/>
                    <a:pt x="323" y="112"/>
                  </a:cubicBezTo>
                  <a:cubicBezTo>
                    <a:pt x="325" y="111"/>
                    <a:pt x="328" y="112"/>
                    <a:pt x="330" y="111"/>
                  </a:cubicBezTo>
                  <a:cubicBezTo>
                    <a:pt x="331" y="111"/>
                    <a:pt x="331" y="108"/>
                    <a:pt x="332" y="108"/>
                  </a:cubicBezTo>
                  <a:cubicBezTo>
                    <a:pt x="336" y="105"/>
                    <a:pt x="339" y="109"/>
                    <a:pt x="339" y="106"/>
                  </a:cubicBezTo>
                  <a:cubicBezTo>
                    <a:pt x="338" y="106"/>
                    <a:pt x="337" y="105"/>
                    <a:pt x="339" y="105"/>
                  </a:cubicBezTo>
                  <a:cubicBezTo>
                    <a:pt x="342" y="105"/>
                    <a:pt x="342" y="103"/>
                    <a:pt x="344" y="105"/>
                  </a:cubicBezTo>
                  <a:cubicBezTo>
                    <a:pt x="344" y="106"/>
                    <a:pt x="345" y="103"/>
                    <a:pt x="345" y="103"/>
                  </a:cubicBezTo>
                  <a:cubicBezTo>
                    <a:pt x="342" y="104"/>
                    <a:pt x="346" y="100"/>
                    <a:pt x="348" y="103"/>
                  </a:cubicBezTo>
                  <a:cubicBezTo>
                    <a:pt x="349" y="101"/>
                    <a:pt x="351" y="100"/>
                    <a:pt x="351" y="96"/>
                  </a:cubicBezTo>
                  <a:cubicBezTo>
                    <a:pt x="345" y="95"/>
                    <a:pt x="345" y="99"/>
                    <a:pt x="339" y="98"/>
                  </a:cubicBezTo>
                  <a:cubicBezTo>
                    <a:pt x="339" y="100"/>
                    <a:pt x="338" y="101"/>
                    <a:pt x="336" y="102"/>
                  </a:cubicBezTo>
                  <a:cubicBezTo>
                    <a:pt x="331" y="104"/>
                    <a:pt x="333" y="101"/>
                    <a:pt x="329" y="102"/>
                  </a:cubicBezTo>
                  <a:cubicBezTo>
                    <a:pt x="328" y="102"/>
                    <a:pt x="328" y="104"/>
                    <a:pt x="326" y="103"/>
                  </a:cubicBezTo>
                  <a:cubicBezTo>
                    <a:pt x="324" y="103"/>
                    <a:pt x="323" y="101"/>
                    <a:pt x="320" y="102"/>
                  </a:cubicBezTo>
                  <a:cubicBezTo>
                    <a:pt x="320" y="101"/>
                    <a:pt x="320" y="99"/>
                    <a:pt x="318" y="99"/>
                  </a:cubicBezTo>
                  <a:cubicBezTo>
                    <a:pt x="318" y="101"/>
                    <a:pt x="318" y="102"/>
                    <a:pt x="317" y="103"/>
                  </a:cubicBezTo>
                  <a:cubicBezTo>
                    <a:pt x="317" y="105"/>
                    <a:pt x="319" y="105"/>
                    <a:pt x="320" y="106"/>
                  </a:cubicBezTo>
                  <a:cubicBezTo>
                    <a:pt x="315" y="105"/>
                    <a:pt x="315" y="108"/>
                    <a:pt x="314" y="109"/>
                  </a:cubicBezTo>
                  <a:cubicBezTo>
                    <a:pt x="312" y="111"/>
                    <a:pt x="308" y="110"/>
                    <a:pt x="308" y="112"/>
                  </a:cubicBezTo>
                  <a:cubicBezTo>
                    <a:pt x="308" y="116"/>
                    <a:pt x="301" y="112"/>
                    <a:pt x="304" y="117"/>
                  </a:cubicBezTo>
                  <a:cubicBezTo>
                    <a:pt x="306" y="117"/>
                    <a:pt x="309" y="117"/>
                    <a:pt x="312" y="117"/>
                  </a:cubicBezTo>
                  <a:close/>
                  <a:moveTo>
                    <a:pt x="421" y="175"/>
                  </a:moveTo>
                  <a:cubicBezTo>
                    <a:pt x="419" y="175"/>
                    <a:pt x="420" y="176"/>
                    <a:pt x="419" y="176"/>
                  </a:cubicBezTo>
                  <a:cubicBezTo>
                    <a:pt x="419" y="176"/>
                    <a:pt x="415" y="177"/>
                    <a:pt x="415" y="178"/>
                  </a:cubicBezTo>
                  <a:cubicBezTo>
                    <a:pt x="414" y="179"/>
                    <a:pt x="416" y="183"/>
                    <a:pt x="413" y="183"/>
                  </a:cubicBezTo>
                  <a:cubicBezTo>
                    <a:pt x="413" y="182"/>
                    <a:pt x="413" y="179"/>
                    <a:pt x="412" y="179"/>
                  </a:cubicBezTo>
                  <a:cubicBezTo>
                    <a:pt x="412" y="181"/>
                    <a:pt x="412" y="183"/>
                    <a:pt x="412" y="185"/>
                  </a:cubicBezTo>
                  <a:cubicBezTo>
                    <a:pt x="414" y="185"/>
                    <a:pt x="417" y="185"/>
                    <a:pt x="419" y="185"/>
                  </a:cubicBezTo>
                  <a:cubicBezTo>
                    <a:pt x="418" y="187"/>
                    <a:pt x="422" y="189"/>
                    <a:pt x="422" y="191"/>
                  </a:cubicBezTo>
                  <a:cubicBezTo>
                    <a:pt x="424" y="196"/>
                    <a:pt x="424" y="194"/>
                    <a:pt x="427" y="197"/>
                  </a:cubicBezTo>
                  <a:cubicBezTo>
                    <a:pt x="425" y="197"/>
                    <a:pt x="423" y="197"/>
                    <a:pt x="424" y="200"/>
                  </a:cubicBezTo>
                  <a:cubicBezTo>
                    <a:pt x="424" y="202"/>
                    <a:pt x="425" y="202"/>
                    <a:pt x="425" y="204"/>
                  </a:cubicBezTo>
                  <a:cubicBezTo>
                    <a:pt x="427" y="204"/>
                    <a:pt x="429" y="204"/>
                    <a:pt x="431" y="204"/>
                  </a:cubicBezTo>
                  <a:cubicBezTo>
                    <a:pt x="433" y="202"/>
                    <a:pt x="433" y="199"/>
                    <a:pt x="432" y="195"/>
                  </a:cubicBezTo>
                  <a:cubicBezTo>
                    <a:pt x="431" y="195"/>
                    <a:pt x="429" y="194"/>
                    <a:pt x="428" y="192"/>
                  </a:cubicBezTo>
                  <a:cubicBezTo>
                    <a:pt x="431" y="184"/>
                    <a:pt x="428" y="189"/>
                    <a:pt x="427" y="186"/>
                  </a:cubicBezTo>
                  <a:cubicBezTo>
                    <a:pt x="425" y="184"/>
                    <a:pt x="425" y="178"/>
                    <a:pt x="424" y="175"/>
                  </a:cubicBezTo>
                  <a:cubicBezTo>
                    <a:pt x="423" y="175"/>
                    <a:pt x="422" y="174"/>
                    <a:pt x="421" y="175"/>
                  </a:cubicBezTo>
                  <a:close/>
                  <a:moveTo>
                    <a:pt x="478" y="221"/>
                  </a:moveTo>
                  <a:cubicBezTo>
                    <a:pt x="474" y="219"/>
                    <a:pt x="475" y="223"/>
                    <a:pt x="472" y="224"/>
                  </a:cubicBezTo>
                  <a:cubicBezTo>
                    <a:pt x="472" y="222"/>
                    <a:pt x="471" y="222"/>
                    <a:pt x="470" y="222"/>
                  </a:cubicBezTo>
                  <a:cubicBezTo>
                    <a:pt x="470" y="227"/>
                    <a:pt x="464" y="225"/>
                    <a:pt x="462" y="226"/>
                  </a:cubicBezTo>
                  <a:cubicBezTo>
                    <a:pt x="461" y="228"/>
                    <a:pt x="462" y="228"/>
                    <a:pt x="461" y="229"/>
                  </a:cubicBezTo>
                  <a:cubicBezTo>
                    <a:pt x="460" y="230"/>
                    <a:pt x="458" y="229"/>
                    <a:pt x="458" y="231"/>
                  </a:cubicBezTo>
                  <a:cubicBezTo>
                    <a:pt x="460" y="232"/>
                    <a:pt x="457" y="233"/>
                    <a:pt x="458" y="235"/>
                  </a:cubicBezTo>
                  <a:cubicBezTo>
                    <a:pt x="461" y="238"/>
                    <a:pt x="461" y="233"/>
                    <a:pt x="464" y="232"/>
                  </a:cubicBezTo>
                  <a:cubicBezTo>
                    <a:pt x="466" y="232"/>
                    <a:pt x="469" y="233"/>
                    <a:pt x="472" y="232"/>
                  </a:cubicBezTo>
                  <a:cubicBezTo>
                    <a:pt x="474" y="232"/>
                    <a:pt x="475" y="231"/>
                    <a:pt x="477" y="231"/>
                  </a:cubicBezTo>
                  <a:cubicBezTo>
                    <a:pt x="480" y="231"/>
                    <a:pt x="485" y="232"/>
                    <a:pt x="486" y="234"/>
                  </a:cubicBezTo>
                  <a:cubicBezTo>
                    <a:pt x="485" y="234"/>
                    <a:pt x="483" y="234"/>
                    <a:pt x="483" y="235"/>
                  </a:cubicBezTo>
                  <a:cubicBezTo>
                    <a:pt x="484" y="234"/>
                    <a:pt x="484" y="237"/>
                    <a:pt x="484" y="237"/>
                  </a:cubicBezTo>
                  <a:cubicBezTo>
                    <a:pt x="485" y="237"/>
                    <a:pt x="486" y="235"/>
                    <a:pt x="486" y="235"/>
                  </a:cubicBezTo>
                  <a:cubicBezTo>
                    <a:pt x="492" y="236"/>
                    <a:pt x="489" y="236"/>
                    <a:pt x="493" y="234"/>
                  </a:cubicBezTo>
                  <a:cubicBezTo>
                    <a:pt x="498" y="231"/>
                    <a:pt x="501" y="236"/>
                    <a:pt x="504" y="232"/>
                  </a:cubicBezTo>
                  <a:cubicBezTo>
                    <a:pt x="500" y="232"/>
                    <a:pt x="504" y="226"/>
                    <a:pt x="501" y="229"/>
                  </a:cubicBezTo>
                  <a:cubicBezTo>
                    <a:pt x="498" y="232"/>
                    <a:pt x="498" y="224"/>
                    <a:pt x="498" y="224"/>
                  </a:cubicBezTo>
                  <a:cubicBezTo>
                    <a:pt x="497" y="223"/>
                    <a:pt x="493" y="224"/>
                    <a:pt x="495" y="221"/>
                  </a:cubicBezTo>
                  <a:cubicBezTo>
                    <a:pt x="492" y="221"/>
                    <a:pt x="490" y="221"/>
                    <a:pt x="487" y="221"/>
                  </a:cubicBezTo>
                  <a:cubicBezTo>
                    <a:pt x="488" y="218"/>
                    <a:pt x="489" y="218"/>
                    <a:pt x="487" y="216"/>
                  </a:cubicBezTo>
                  <a:cubicBezTo>
                    <a:pt x="483" y="218"/>
                    <a:pt x="484" y="216"/>
                    <a:pt x="478" y="216"/>
                  </a:cubicBezTo>
                  <a:cubicBezTo>
                    <a:pt x="478" y="218"/>
                    <a:pt x="477" y="219"/>
                    <a:pt x="478" y="221"/>
                  </a:cubicBezTo>
                  <a:close/>
                  <a:moveTo>
                    <a:pt x="518" y="258"/>
                  </a:moveTo>
                  <a:cubicBezTo>
                    <a:pt x="518" y="258"/>
                    <a:pt x="517" y="257"/>
                    <a:pt x="517" y="256"/>
                  </a:cubicBezTo>
                  <a:cubicBezTo>
                    <a:pt x="523" y="257"/>
                    <a:pt x="517" y="246"/>
                    <a:pt x="523" y="247"/>
                  </a:cubicBezTo>
                  <a:cubicBezTo>
                    <a:pt x="526" y="250"/>
                    <a:pt x="527" y="246"/>
                    <a:pt x="532" y="247"/>
                  </a:cubicBezTo>
                  <a:cubicBezTo>
                    <a:pt x="529" y="238"/>
                    <a:pt x="519" y="237"/>
                    <a:pt x="510" y="238"/>
                  </a:cubicBezTo>
                  <a:cubicBezTo>
                    <a:pt x="508" y="238"/>
                    <a:pt x="508" y="237"/>
                    <a:pt x="508" y="235"/>
                  </a:cubicBezTo>
                  <a:cubicBezTo>
                    <a:pt x="505" y="234"/>
                    <a:pt x="504" y="238"/>
                    <a:pt x="501" y="238"/>
                  </a:cubicBezTo>
                  <a:cubicBezTo>
                    <a:pt x="499" y="238"/>
                    <a:pt x="499" y="236"/>
                    <a:pt x="496" y="237"/>
                  </a:cubicBezTo>
                  <a:cubicBezTo>
                    <a:pt x="494" y="237"/>
                    <a:pt x="494" y="239"/>
                    <a:pt x="492" y="240"/>
                  </a:cubicBezTo>
                  <a:cubicBezTo>
                    <a:pt x="490" y="241"/>
                    <a:pt x="488" y="240"/>
                    <a:pt x="486" y="241"/>
                  </a:cubicBezTo>
                  <a:cubicBezTo>
                    <a:pt x="486" y="244"/>
                    <a:pt x="485" y="245"/>
                    <a:pt x="483" y="246"/>
                  </a:cubicBezTo>
                  <a:cubicBezTo>
                    <a:pt x="483" y="258"/>
                    <a:pt x="481" y="258"/>
                    <a:pt x="481" y="271"/>
                  </a:cubicBezTo>
                  <a:cubicBezTo>
                    <a:pt x="487" y="273"/>
                    <a:pt x="484" y="267"/>
                    <a:pt x="489" y="268"/>
                  </a:cubicBezTo>
                  <a:cubicBezTo>
                    <a:pt x="489" y="265"/>
                    <a:pt x="489" y="263"/>
                    <a:pt x="490" y="262"/>
                  </a:cubicBezTo>
                  <a:cubicBezTo>
                    <a:pt x="493" y="259"/>
                    <a:pt x="491" y="255"/>
                    <a:pt x="492" y="250"/>
                  </a:cubicBezTo>
                  <a:cubicBezTo>
                    <a:pt x="492" y="250"/>
                    <a:pt x="494" y="248"/>
                    <a:pt x="495" y="247"/>
                  </a:cubicBezTo>
                  <a:cubicBezTo>
                    <a:pt x="495" y="246"/>
                    <a:pt x="494" y="243"/>
                    <a:pt x="496" y="243"/>
                  </a:cubicBezTo>
                  <a:cubicBezTo>
                    <a:pt x="499" y="243"/>
                    <a:pt x="501" y="242"/>
                    <a:pt x="502" y="241"/>
                  </a:cubicBezTo>
                  <a:cubicBezTo>
                    <a:pt x="500" y="247"/>
                    <a:pt x="507" y="242"/>
                    <a:pt x="507" y="246"/>
                  </a:cubicBezTo>
                  <a:cubicBezTo>
                    <a:pt x="508" y="250"/>
                    <a:pt x="508" y="249"/>
                    <a:pt x="507" y="253"/>
                  </a:cubicBezTo>
                  <a:cubicBezTo>
                    <a:pt x="508" y="253"/>
                    <a:pt x="510" y="253"/>
                    <a:pt x="510" y="255"/>
                  </a:cubicBezTo>
                  <a:cubicBezTo>
                    <a:pt x="508" y="255"/>
                    <a:pt x="507" y="255"/>
                    <a:pt x="507" y="256"/>
                  </a:cubicBezTo>
                  <a:cubicBezTo>
                    <a:pt x="512" y="254"/>
                    <a:pt x="517" y="261"/>
                    <a:pt x="518" y="258"/>
                  </a:cubicBezTo>
                  <a:close/>
                  <a:moveTo>
                    <a:pt x="545" y="252"/>
                  </a:moveTo>
                  <a:cubicBezTo>
                    <a:pt x="545" y="252"/>
                    <a:pt x="545" y="254"/>
                    <a:pt x="545" y="255"/>
                  </a:cubicBezTo>
                  <a:cubicBezTo>
                    <a:pt x="543" y="257"/>
                    <a:pt x="536" y="250"/>
                    <a:pt x="533" y="253"/>
                  </a:cubicBezTo>
                  <a:cubicBezTo>
                    <a:pt x="534" y="256"/>
                    <a:pt x="531" y="256"/>
                    <a:pt x="530" y="258"/>
                  </a:cubicBezTo>
                  <a:cubicBezTo>
                    <a:pt x="534" y="262"/>
                    <a:pt x="535" y="259"/>
                    <a:pt x="539" y="259"/>
                  </a:cubicBezTo>
                  <a:cubicBezTo>
                    <a:pt x="542" y="259"/>
                    <a:pt x="548" y="260"/>
                    <a:pt x="550" y="258"/>
                  </a:cubicBezTo>
                  <a:cubicBezTo>
                    <a:pt x="549" y="258"/>
                    <a:pt x="548" y="256"/>
                    <a:pt x="550" y="256"/>
                  </a:cubicBezTo>
                  <a:cubicBezTo>
                    <a:pt x="551" y="256"/>
                    <a:pt x="552" y="256"/>
                    <a:pt x="553" y="255"/>
                  </a:cubicBezTo>
                  <a:cubicBezTo>
                    <a:pt x="549" y="255"/>
                    <a:pt x="548" y="252"/>
                    <a:pt x="545" y="252"/>
                  </a:cubicBezTo>
                  <a:close/>
                  <a:moveTo>
                    <a:pt x="524" y="264"/>
                  </a:moveTo>
                  <a:cubicBezTo>
                    <a:pt x="524" y="263"/>
                    <a:pt x="523" y="261"/>
                    <a:pt x="521" y="262"/>
                  </a:cubicBezTo>
                  <a:cubicBezTo>
                    <a:pt x="521" y="262"/>
                    <a:pt x="522" y="265"/>
                    <a:pt x="521" y="265"/>
                  </a:cubicBezTo>
                  <a:cubicBezTo>
                    <a:pt x="519" y="265"/>
                    <a:pt x="516" y="265"/>
                    <a:pt x="514" y="265"/>
                  </a:cubicBezTo>
                  <a:cubicBezTo>
                    <a:pt x="516" y="270"/>
                    <a:pt x="509" y="266"/>
                    <a:pt x="510" y="269"/>
                  </a:cubicBezTo>
                  <a:cubicBezTo>
                    <a:pt x="511" y="269"/>
                    <a:pt x="512" y="269"/>
                    <a:pt x="514" y="269"/>
                  </a:cubicBezTo>
                  <a:cubicBezTo>
                    <a:pt x="514" y="271"/>
                    <a:pt x="513" y="271"/>
                    <a:pt x="512" y="272"/>
                  </a:cubicBezTo>
                  <a:cubicBezTo>
                    <a:pt x="517" y="273"/>
                    <a:pt x="515" y="269"/>
                    <a:pt x="518" y="269"/>
                  </a:cubicBezTo>
                  <a:cubicBezTo>
                    <a:pt x="520" y="271"/>
                    <a:pt x="522" y="271"/>
                    <a:pt x="526" y="271"/>
                  </a:cubicBezTo>
                  <a:cubicBezTo>
                    <a:pt x="525" y="265"/>
                    <a:pt x="536" y="270"/>
                    <a:pt x="533" y="262"/>
                  </a:cubicBezTo>
                  <a:cubicBezTo>
                    <a:pt x="529" y="261"/>
                    <a:pt x="526" y="264"/>
                    <a:pt x="524" y="26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89" name="Freeform 92">
              <a:extLst>
                <a:ext uri="{FF2B5EF4-FFF2-40B4-BE49-F238E27FC236}">
                  <a16:creationId xmlns:a16="http://schemas.microsoft.com/office/drawing/2014/main" id="{1A4CB9D3-0FAB-45E5-8E8A-0B3380FE1984}"/>
                </a:ext>
              </a:extLst>
            </p:cNvPr>
            <p:cNvSpPr>
              <a:spLocks/>
            </p:cNvSpPr>
            <p:nvPr/>
          </p:nvSpPr>
          <p:spPr bwMode="auto">
            <a:xfrm>
              <a:off x="1832885" y="1906615"/>
              <a:ext cx="131599" cy="196243"/>
            </a:xfrm>
            <a:custGeom>
              <a:avLst/>
              <a:gdLst>
                <a:gd name="T0" fmla="*/ 14 w 48"/>
                <a:gd name="T1" fmla="*/ 7 h 72"/>
                <a:gd name="T2" fmla="*/ 24 w 48"/>
                <a:gd name="T3" fmla="*/ 5 h 72"/>
                <a:gd name="T4" fmla="*/ 26 w 48"/>
                <a:gd name="T5" fmla="*/ 14 h 72"/>
                <a:gd name="T6" fmla="*/ 18 w 48"/>
                <a:gd name="T7" fmla="*/ 19 h 72"/>
                <a:gd name="T8" fmla="*/ 27 w 48"/>
                <a:gd name="T9" fmla="*/ 23 h 72"/>
                <a:gd name="T10" fmla="*/ 32 w 48"/>
                <a:gd name="T11" fmla="*/ 34 h 72"/>
                <a:gd name="T12" fmla="*/ 35 w 48"/>
                <a:gd name="T13" fmla="*/ 37 h 72"/>
                <a:gd name="T14" fmla="*/ 40 w 48"/>
                <a:gd name="T15" fmla="*/ 40 h 72"/>
                <a:gd name="T16" fmla="*/ 37 w 48"/>
                <a:gd name="T17" fmla="*/ 45 h 72"/>
                <a:gd name="T18" fmla="*/ 46 w 48"/>
                <a:gd name="T19" fmla="*/ 47 h 72"/>
                <a:gd name="T20" fmla="*/ 46 w 48"/>
                <a:gd name="T21" fmla="*/ 56 h 72"/>
                <a:gd name="T22" fmla="*/ 43 w 48"/>
                <a:gd name="T23" fmla="*/ 56 h 72"/>
                <a:gd name="T24" fmla="*/ 46 w 48"/>
                <a:gd name="T25" fmla="*/ 57 h 72"/>
                <a:gd name="T26" fmla="*/ 43 w 48"/>
                <a:gd name="T27" fmla="*/ 62 h 72"/>
                <a:gd name="T28" fmla="*/ 39 w 48"/>
                <a:gd name="T29" fmla="*/ 65 h 72"/>
                <a:gd name="T30" fmla="*/ 24 w 48"/>
                <a:gd name="T31" fmla="*/ 63 h 72"/>
                <a:gd name="T32" fmla="*/ 18 w 48"/>
                <a:gd name="T33" fmla="*/ 65 h 72"/>
                <a:gd name="T34" fmla="*/ 8 w 48"/>
                <a:gd name="T35" fmla="*/ 65 h 72"/>
                <a:gd name="T36" fmla="*/ 11 w 48"/>
                <a:gd name="T37" fmla="*/ 63 h 72"/>
                <a:gd name="T38" fmla="*/ 12 w 48"/>
                <a:gd name="T39" fmla="*/ 65 h 72"/>
                <a:gd name="T40" fmla="*/ 14 w 48"/>
                <a:gd name="T41" fmla="*/ 62 h 72"/>
                <a:gd name="T42" fmla="*/ 23 w 48"/>
                <a:gd name="T43" fmla="*/ 60 h 72"/>
                <a:gd name="T44" fmla="*/ 11 w 48"/>
                <a:gd name="T45" fmla="*/ 56 h 72"/>
                <a:gd name="T46" fmla="*/ 11 w 48"/>
                <a:gd name="T47" fmla="*/ 47 h 72"/>
                <a:gd name="T48" fmla="*/ 14 w 48"/>
                <a:gd name="T49" fmla="*/ 45 h 72"/>
                <a:gd name="T50" fmla="*/ 20 w 48"/>
                <a:gd name="T51" fmla="*/ 45 h 72"/>
                <a:gd name="T52" fmla="*/ 21 w 48"/>
                <a:gd name="T53" fmla="*/ 37 h 72"/>
                <a:gd name="T54" fmla="*/ 17 w 48"/>
                <a:gd name="T55" fmla="*/ 31 h 72"/>
                <a:gd name="T56" fmla="*/ 11 w 48"/>
                <a:gd name="T57" fmla="*/ 32 h 72"/>
                <a:gd name="T58" fmla="*/ 11 w 48"/>
                <a:gd name="T59" fmla="*/ 25 h 72"/>
                <a:gd name="T60" fmla="*/ 5 w 48"/>
                <a:gd name="T61" fmla="*/ 22 h 72"/>
                <a:gd name="T62" fmla="*/ 0 w 48"/>
                <a:gd name="T63" fmla="*/ 7 h 72"/>
                <a:gd name="T64" fmla="*/ 8 w 48"/>
                <a:gd name="T65" fmla="*/ 0 h 72"/>
                <a:gd name="T66" fmla="*/ 21 w 48"/>
                <a:gd name="T67" fmla="*/ 0 h 72"/>
                <a:gd name="T68" fmla="*/ 14 w 48"/>
                <a:gd name="T69" fmla="*/ 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72">
                  <a:moveTo>
                    <a:pt x="14" y="7"/>
                  </a:moveTo>
                  <a:cubicBezTo>
                    <a:pt x="15" y="10"/>
                    <a:pt x="21" y="5"/>
                    <a:pt x="24" y="5"/>
                  </a:cubicBezTo>
                  <a:cubicBezTo>
                    <a:pt x="26" y="7"/>
                    <a:pt x="26" y="11"/>
                    <a:pt x="26" y="14"/>
                  </a:cubicBezTo>
                  <a:cubicBezTo>
                    <a:pt x="22" y="15"/>
                    <a:pt x="19" y="16"/>
                    <a:pt x="18" y="19"/>
                  </a:cubicBezTo>
                  <a:cubicBezTo>
                    <a:pt x="20" y="22"/>
                    <a:pt x="23" y="23"/>
                    <a:pt x="27" y="23"/>
                  </a:cubicBezTo>
                  <a:cubicBezTo>
                    <a:pt x="27" y="29"/>
                    <a:pt x="33" y="27"/>
                    <a:pt x="32" y="34"/>
                  </a:cubicBezTo>
                  <a:cubicBezTo>
                    <a:pt x="32" y="35"/>
                    <a:pt x="34" y="35"/>
                    <a:pt x="35" y="37"/>
                  </a:cubicBezTo>
                  <a:cubicBezTo>
                    <a:pt x="35" y="39"/>
                    <a:pt x="40" y="38"/>
                    <a:pt x="40" y="40"/>
                  </a:cubicBezTo>
                  <a:cubicBezTo>
                    <a:pt x="40" y="42"/>
                    <a:pt x="38" y="43"/>
                    <a:pt x="37" y="45"/>
                  </a:cubicBezTo>
                  <a:cubicBezTo>
                    <a:pt x="41" y="45"/>
                    <a:pt x="45" y="45"/>
                    <a:pt x="46" y="47"/>
                  </a:cubicBezTo>
                  <a:cubicBezTo>
                    <a:pt x="45" y="49"/>
                    <a:pt x="48" y="53"/>
                    <a:pt x="46" y="56"/>
                  </a:cubicBezTo>
                  <a:cubicBezTo>
                    <a:pt x="46" y="56"/>
                    <a:pt x="43" y="56"/>
                    <a:pt x="43" y="56"/>
                  </a:cubicBezTo>
                  <a:cubicBezTo>
                    <a:pt x="43" y="57"/>
                    <a:pt x="45" y="57"/>
                    <a:pt x="46" y="57"/>
                  </a:cubicBezTo>
                  <a:cubicBezTo>
                    <a:pt x="45" y="59"/>
                    <a:pt x="43" y="59"/>
                    <a:pt x="43" y="62"/>
                  </a:cubicBezTo>
                  <a:cubicBezTo>
                    <a:pt x="41" y="62"/>
                    <a:pt x="41" y="64"/>
                    <a:pt x="39" y="65"/>
                  </a:cubicBezTo>
                  <a:cubicBezTo>
                    <a:pt x="34" y="64"/>
                    <a:pt x="30" y="62"/>
                    <a:pt x="24" y="63"/>
                  </a:cubicBezTo>
                  <a:cubicBezTo>
                    <a:pt x="21" y="66"/>
                    <a:pt x="23" y="66"/>
                    <a:pt x="18" y="65"/>
                  </a:cubicBezTo>
                  <a:cubicBezTo>
                    <a:pt x="16" y="68"/>
                    <a:pt x="8" y="72"/>
                    <a:pt x="8" y="65"/>
                  </a:cubicBezTo>
                  <a:cubicBezTo>
                    <a:pt x="10" y="66"/>
                    <a:pt x="10" y="63"/>
                    <a:pt x="11" y="63"/>
                  </a:cubicBezTo>
                  <a:cubicBezTo>
                    <a:pt x="12" y="63"/>
                    <a:pt x="13" y="65"/>
                    <a:pt x="12" y="65"/>
                  </a:cubicBezTo>
                  <a:cubicBezTo>
                    <a:pt x="14" y="64"/>
                    <a:pt x="13" y="63"/>
                    <a:pt x="14" y="62"/>
                  </a:cubicBezTo>
                  <a:cubicBezTo>
                    <a:pt x="16" y="60"/>
                    <a:pt x="19" y="62"/>
                    <a:pt x="23" y="60"/>
                  </a:cubicBezTo>
                  <a:cubicBezTo>
                    <a:pt x="22" y="53"/>
                    <a:pt x="15" y="58"/>
                    <a:pt x="11" y="56"/>
                  </a:cubicBezTo>
                  <a:cubicBezTo>
                    <a:pt x="11" y="53"/>
                    <a:pt x="11" y="50"/>
                    <a:pt x="11" y="47"/>
                  </a:cubicBezTo>
                  <a:cubicBezTo>
                    <a:pt x="14" y="48"/>
                    <a:pt x="16" y="46"/>
                    <a:pt x="14" y="45"/>
                  </a:cubicBezTo>
                  <a:cubicBezTo>
                    <a:pt x="15" y="41"/>
                    <a:pt x="17" y="47"/>
                    <a:pt x="20" y="45"/>
                  </a:cubicBezTo>
                  <a:cubicBezTo>
                    <a:pt x="23" y="46"/>
                    <a:pt x="17" y="39"/>
                    <a:pt x="21" y="37"/>
                  </a:cubicBezTo>
                  <a:cubicBezTo>
                    <a:pt x="21" y="34"/>
                    <a:pt x="15" y="35"/>
                    <a:pt x="17" y="31"/>
                  </a:cubicBezTo>
                  <a:cubicBezTo>
                    <a:pt x="15" y="32"/>
                    <a:pt x="13" y="32"/>
                    <a:pt x="11" y="32"/>
                  </a:cubicBezTo>
                  <a:cubicBezTo>
                    <a:pt x="11" y="30"/>
                    <a:pt x="11" y="27"/>
                    <a:pt x="11" y="25"/>
                  </a:cubicBezTo>
                  <a:cubicBezTo>
                    <a:pt x="11" y="22"/>
                    <a:pt x="6" y="24"/>
                    <a:pt x="5" y="22"/>
                  </a:cubicBezTo>
                  <a:cubicBezTo>
                    <a:pt x="8" y="16"/>
                    <a:pt x="7" y="8"/>
                    <a:pt x="0" y="7"/>
                  </a:cubicBezTo>
                  <a:cubicBezTo>
                    <a:pt x="3" y="4"/>
                    <a:pt x="7" y="3"/>
                    <a:pt x="8" y="0"/>
                  </a:cubicBezTo>
                  <a:cubicBezTo>
                    <a:pt x="12" y="0"/>
                    <a:pt x="17" y="0"/>
                    <a:pt x="21" y="0"/>
                  </a:cubicBezTo>
                  <a:cubicBezTo>
                    <a:pt x="18" y="2"/>
                    <a:pt x="16" y="4"/>
                    <a:pt x="14"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90" name="Freeform 93">
              <a:extLst>
                <a:ext uri="{FF2B5EF4-FFF2-40B4-BE49-F238E27FC236}">
                  <a16:creationId xmlns:a16="http://schemas.microsoft.com/office/drawing/2014/main" id="{BD30E29F-3328-430D-AB49-B47B10DB62DC}"/>
                </a:ext>
              </a:extLst>
            </p:cNvPr>
            <p:cNvSpPr>
              <a:spLocks/>
            </p:cNvSpPr>
            <p:nvPr/>
          </p:nvSpPr>
          <p:spPr bwMode="auto">
            <a:xfrm>
              <a:off x="5420909" y="1914696"/>
              <a:ext cx="35786" cy="27705"/>
            </a:xfrm>
            <a:custGeom>
              <a:avLst/>
              <a:gdLst>
                <a:gd name="T0" fmla="*/ 12 w 13"/>
                <a:gd name="T1" fmla="*/ 1 h 10"/>
                <a:gd name="T2" fmla="*/ 13 w 13"/>
                <a:gd name="T3" fmla="*/ 7 h 10"/>
                <a:gd name="T4" fmla="*/ 6 w 13"/>
                <a:gd name="T5" fmla="*/ 10 h 10"/>
                <a:gd name="T6" fmla="*/ 6 w 13"/>
                <a:gd name="T7" fmla="*/ 7 h 10"/>
                <a:gd name="T8" fmla="*/ 3 w 13"/>
                <a:gd name="T9" fmla="*/ 8 h 10"/>
                <a:gd name="T10" fmla="*/ 4 w 13"/>
                <a:gd name="T11" fmla="*/ 7 h 10"/>
                <a:gd name="T12" fmla="*/ 12 w 13"/>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12" y="1"/>
                  </a:moveTo>
                  <a:cubicBezTo>
                    <a:pt x="10" y="3"/>
                    <a:pt x="11" y="5"/>
                    <a:pt x="13" y="7"/>
                  </a:cubicBezTo>
                  <a:cubicBezTo>
                    <a:pt x="12" y="9"/>
                    <a:pt x="8" y="9"/>
                    <a:pt x="6" y="10"/>
                  </a:cubicBezTo>
                  <a:cubicBezTo>
                    <a:pt x="6" y="9"/>
                    <a:pt x="6" y="8"/>
                    <a:pt x="6" y="7"/>
                  </a:cubicBezTo>
                  <a:cubicBezTo>
                    <a:pt x="5" y="7"/>
                    <a:pt x="4" y="8"/>
                    <a:pt x="3" y="8"/>
                  </a:cubicBezTo>
                  <a:cubicBezTo>
                    <a:pt x="0" y="7"/>
                    <a:pt x="3" y="8"/>
                    <a:pt x="4" y="7"/>
                  </a:cubicBezTo>
                  <a:cubicBezTo>
                    <a:pt x="5" y="6"/>
                    <a:pt x="8" y="0"/>
                    <a:pt x="12"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91" name="Freeform 94">
              <a:extLst>
                <a:ext uri="{FF2B5EF4-FFF2-40B4-BE49-F238E27FC236}">
                  <a16:creationId xmlns:a16="http://schemas.microsoft.com/office/drawing/2014/main" id="{6C7103EE-16F5-4043-8AF9-DAA7845F5E66}"/>
                </a:ext>
              </a:extLst>
            </p:cNvPr>
            <p:cNvSpPr>
              <a:spLocks/>
            </p:cNvSpPr>
            <p:nvPr/>
          </p:nvSpPr>
          <p:spPr bwMode="auto">
            <a:xfrm>
              <a:off x="4243215" y="2240229"/>
              <a:ext cx="19625" cy="21933"/>
            </a:xfrm>
            <a:custGeom>
              <a:avLst/>
              <a:gdLst>
                <a:gd name="T0" fmla="*/ 1 w 7"/>
                <a:gd name="T1" fmla="*/ 2 h 8"/>
                <a:gd name="T2" fmla="*/ 7 w 7"/>
                <a:gd name="T3" fmla="*/ 1 h 8"/>
                <a:gd name="T4" fmla="*/ 0 w 7"/>
                <a:gd name="T5" fmla="*/ 8 h 8"/>
                <a:gd name="T6" fmla="*/ 1 w 7"/>
                <a:gd name="T7" fmla="*/ 2 h 8"/>
              </a:gdLst>
              <a:ahLst/>
              <a:cxnLst>
                <a:cxn ang="0">
                  <a:pos x="T0" y="T1"/>
                </a:cxn>
                <a:cxn ang="0">
                  <a:pos x="T2" y="T3"/>
                </a:cxn>
                <a:cxn ang="0">
                  <a:pos x="T4" y="T5"/>
                </a:cxn>
                <a:cxn ang="0">
                  <a:pos x="T6" y="T7"/>
                </a:cxn>
              </a:cxnLst>
              <a:rect l="0" t="0" r="r" b="b"/>
              <a:pathLst>
                <a:path w="7" h="8">
                  <a:moveTo>
                    <a:pt x="1" y="2"/>
                  </a:moveTo>
                  <a:cubicBezTo>
                    <a:pt x="3" y="0"/>
                    <a:pt x="3" y="2"/>
                    <a:pt x="7" y="1"/>
                  </a:cubicBezTo>
                  <a:cubicBezTo>
                    <a:pt x="6" y="4"/>
                    <a:pt x="5" y="8"/>
                    <a:pt x="0" y="8"/>
                  </a:cubicBezTo>
                  <a:cubicBezTo>
                    <a:pt x="0" y="6"/>
                    <a:pt x="6" y="4"/>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92" name="Freeform 95">
              <a:extLst>
                <a:ext uri="{FF2B5EF4-FFF2-40B4-BE49-F238E27FC236}">
                  <a16:creationId xmlns:a16="http://schemas.microsoft.com/office/drawing/2014/main" id="{3BBCE23C-801F-4E47-BE6F-45356376E092}"/>
                </a:ext>
              </a:extLst>
            </p:cNvPr>
            <p:cNvSpPr>
              <a:spLocks/>
            </p:cNvSpPr>
            <p:nvPr/>
          </p:nvSpPr>
          <p:spPr bwMode="auto">
            <a:xfrm>
              <a:off x="3734137" y="2877443"/>
              <a:ext cx="160458" cy="188163"/>
            </a:xfrm>
            <a:custGeom>
              <a:avLst/>
              <a:gdLst>
                <a:gd name="T0" fmla="*/ 47 w 59"/>
                <a:gd name="T1" fmla="*/ 4 h 69"/>
                <a:gd name="T2" fmla="*/ 53 w 59"/>
                <a:gd name="T3" fmla="*/ 7 h 69"/>
                <a:gd name="T4" fmla="*/ 59 w 59"/>
                <a:gd name="T5" fmla="*/ 11 h 69"/>
                <a:gd name="T6" fmla="*/ 53 w 59"/>
                <a:gd name="T7" fmla="*/ 18 h 69"/>
                <a:gd name="T8" fmla="*/ 52 w 59"/>
                <a:gd name="T9" fmla="*/ 27 h 69"/>
                <a:gd name="T10" fmla="*/ 55 w 59"/>
                <a:gd name="T11" fmla="*/ 30 h 69"/>
                <a:gd name="T12" fmla="*/ 55 w 59"/>
                <a:gd name="T13" fmla="*/ 35 h 69"/>
                <a:gd name="T14" fmla="*/ 58 w 59"/>
                <a:gd name="T15" fmla="*/ 38 h 69"/>
                <a:gd name="T16" fmla="*/ 50 w 59"/>
                <a:gd name="T17" fmla="*/ 42 h 69"/>
                <a:gd name="T18" fmla="*/ 49 w 59"/>
                <a:gd name="T19" fmla="*/ 50 h 69"/>
                <a:gd name="T20" fmla="*/ 49 w 59"/>
                <a:gd name="T21" fmla="*/ 53 h 69"/>
                <a:gd name="T22" fmla="*/ 46 w 59"/>
                <a:gd name="T23" fmla="*/ 53 h 69"/>
                <a:gd name="T24" fmla="*/ 41 w 59"/>
                <a:gd name="T25" fmla="*/ 59 h 69"/>
                <a:gd name="T26" fmla="*/ 41 w 59"/>
                <a:gd name="T27" fmla="*/ 67 h 69"/>
                <a:gd name="T28" fmla="*/ 27 w 59"/>
                <a:gd name="T29" fmla="*/ 63 h 69"/>
                <a:gd name="T30" fmla="*/ 25 w 59"/>
                <a:gd name="T31" fmla="*/ 66 h 69"/>
                <a:gd name="T32" fmla="*/ 21 w 59"/>
                <a:gd name="T33" fmla="*/ 63 h 69"/>
                <a:gd name="T34" fmla="*/ 13 w 59"/>
                <a:gd name="T35" fmla="*/ 63 h 69"/>
                <a:gd name="T36" fmla="*/ 9 w 59"/>
                <a:gd name="T37" fmla="*/ 61 h 69"/>
                <a:gd name="T38" fmla="*/ 3 w 59"/>
                <a:gd name="T39" fmla="*/ 53 h 69"/>
                <a:gd name="T40" fmla="*/ 4 w 59"/>
                <a:gd name="T41" fmla="*/ 47 h 69"/>
                <a:gd name="T42" fmla="*/ 3 w 59"/>
                <a:gd name="T43" fmla="*/ 47 h 69"/>
                <a:gd name="T44" fmla="*/ 1 w 59"/>
                <a:gd name="T45" fmla="*/ 35 h 69"/>
                <a:gd name="T46" fmla="*/ 16 w 59"/>
                <a:gd name="T47" fmla="*/ 33 h 69"/>
                <a:gd name="T48" fmla="*/ 16 w 59"/>
                <a:gd name="T49" fmla="*/ 29 h 69"/>
                <a:gd name="T50" fmla="*/ 27 w 59"/>
                <a:gd name="T51" fmla="*/ 21 h 69"/>
                <a:gd name="T52" fmla="*/ 36 w 59"/>
                <a:gd name="T53" fmla="*/ 18 h 69"/>
                <a:gd name="T54" fmla="*/ 37 w 59"/>
                <a:gd name="T55" fmla="*/ 14 h 69"/>
                <a:gd name="T56" fmla="*/ 40 w 59"/>
                <a:gd name="T57" fmla="*/ 14 h 69"/>
                <a:gd name="T58" fmla="*/ 43 w 59"/>
                <a:gd name="T59" fmla="*/ 11 h 69"/>
                <a:gd name="T60" fmla="*/ 49 w 59"/>
                <a:gd name="T61" fmla="*/ 4 h 69"/>
                <a:gd name="T62" fmla="*/ 47 w 59"/>
                <a:gd name="T6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69">
                  <a:moveTo>
                    <a:pt x="47" y="4"/>
                  </a:moveTo>
                  <a:cubicBezTo>
                    <a:pt x="49" y="0"/>
                    <a:pt x="51" y="7"/>
                    <a:pt x="53" y="7"/>
                  </a:cubicBezTo>
                  <a:cubicBezTo>
                    <a:pt x="55" y="8"/>
                    <a:pt x="56" y="11"/>
                    <a:pt x="59" y="11"/>
                  </a:cubicBezTo>
                  <a:cubicBezTo>
                    <a:pt x="58" y="15"/>
                    <a:pt x="58" y="19"/>
                    <a:pt x="53" y="18"/>
                  </a:cubicBezTo>
                  <a:cubicBezTo>
                    <a:pt x="52" y="21"/>
                    <a:pt x="55" y="27"/>
                    <a:pt x="52" y="27"/>
                  </a:cubicBezTo>
                  <a:cubicBezTo>
                    <a:pt x="51" y="29"/>
                    <a:pt x="54" y="29"/>
                    <a:pt x="55" y="30"/>
                  </a:cubicBezTo>
                  <a:cubicBezTo>
                    <a:pt x="55" y="32"/>
                    <a:pt x="54" y="34"/>
                    <a:pt x="55" y="35"/>
                  </a:cubicBezTo>
                  <a:cubicBezTo>
                    <a:pt x="56" y="36"/>
                    <a:pt x="57" y="36"/>
                    <a:pt x="58" y="38"/>
                  </a:cubicBezTo>
                  <a:cubicBezTo>
                    <a:pt x="57" y="41"/>
                    <a:pt x="53" y="45"/>
                    <a:pt x="50" y="42"/>
                  </a:cubicBezTo>
                  <a:cubicBezTo>
                    <a:pt x="51" y="46"/>
                    <a:pt x="53" y="47"/>
                    <a:pt x="49" y="50"/>
                  </a:cubicBezTo>
                  <a:cubicBezTo>
                    <a:pt x="48" y="50"/>
                    <a:pt x="49" y="52"/>
                    <a:pt x="49" y="53"/>
                  </a:cubicBezTo>
                  <a:cubicBezTo>
                    <a:pt x="48" y="53"/>
                    <a:pt x="46" y="52"/>
                    <a:pt x="46" y="53"/>
                  </a:cubicBezTo>
                  <a:cubicBezTo>
                    <a:pt x="45" y="54"/>
                    <a:pt x="46" y="60"/>
                    <a:pt x="41" y="59"/>
                  </a:cubicBezTo>
                  <a:cubicBezTo>
                    <a:pt x="44" y="61"/>
                    <a:pt x="40" y="62"/>
                    <a:pt x="41" y="67"/>
                  </a:cubicBezTo>
                  <a:cubicBezTo>
                    <a:pt x="34" y="69"/>
                    <a:pt x="32" y="64"/>
                    <a:pt x="27" y="63"/>
                  </a:cubicBezTo>
                  <a:cubicBezTo>
                    <a:pt x="25" y="63"/>
                    <a:pt x="26" y="65"/>
                    <a:pt x="25" y="66"/>
                  </a:cubicBezTo>
                  <a:cubicBezTo>
                    <a:pt x="22" y="67"/>
                    <a:pt x="22" y="63"/>
                    <a:pt x="21" y="63"/>
                  </a:cubicBezTo>
                  <a:cubicBezTo>
                    <a:pt x="19" y="62"/>
                    <a:pt x="15" y="64"/>
                    <a:pt x="13" y="63"/>
                  </a:cubicBezTo>
                  <a:cubicBezTo>
                    <a:pt x="12" y="62"/>
                    <a:pt x="14" y="59"/>
                    <a:pt x="9" y="61"/>
                  </a:cubicBezTo>
                  <a:cubicBezTo>
                    <a:pt x="8" y="58"/>
                    <a:pt x="8" y="53"/>
                    <a:pt x="3" y="53"/>
                  </a:cubicBezTo>
                  <a:cubicBezTo>
                    <a:pt x="3" y="50"/>
                    <a:pt x="5" y="49"/>
                    <a:pt x="4" y="47"/>
                  </a:cubicBezTo>
                  <a:cubicBezTo>
                    <a:pt x="4" y="45"/>
                    <a:pt x="3" y="46"/>
                    <a:pt x="3" y="47"/>
                  </a:cubicBezTo>
                  <a:cubicBezTo>
                    <a:pt x="0" y="44"/>
                    <a:pt x="2" y="40"/>
                    <a:pt x="1" y="35"/>
                  </a:cubicBezTo>
                  <a:cubicBezTo>
                    <a:pt x="7" y="35"/>
                    <a:pt x="12" y="35"/>
                    <a:pt x="16" y="33"/>
                  </a:cubicBezTo>
                  <a:cubicBezTo>
                    <a:pt x="16" y="31"/>
                    <a:pt x="19" y="29"/>
                    <a:pt x="16" y="29"/>
                  </a:cubicBezTo>
                  <a:cubicBezTo>
                    <a:pt x="18" y="27"/>
                    <a:pt x="30" y="23"/>
                    <a:pt x="27" y="21"/>
                  </a:cubicBezTo>
                  <a:cubicBezTo>
                    <a:pt x="28" y="19"/>
                    <a:pt x="32" y="19"/>
                    <a:pt x="36" y="18"/>
                  </a:cubicBezTo>
                  <a:cubicBezTo>
                    <a:pt x="38" y="19"/>
                    <a:pt x="36" y="15"/>
                    <a:pt x="37" y="14"/>
                  </a:cubicBezTo>
                  <a:cubicBezTo>
                    <a:pt x="37" y="14"/>
                    <a:pt x="40" y="14"/>
                    <a:pt x="40" y="14"/>
                  </a:cubicBezTo>
                  <a:cubicBezTo>
                    <a:pt x="41" y="13"/>
                    <a:pt x="40" y="10"/>
                    <a:pt x="43" y="11"/>
                  </a:cubicBezTo>
                  <a:cubicBezTo>
                    <a:pt x="41" y="5"/>
                    <a:pt x="47" y="6"/>
                    <a:pt x="49" y="4"/>
                  </a:cubicBezTo>
                  <a:cubicBezTo>
                    <a:pt x="48" y="4"/>
                    <a:pt x="48" y="4"/>
                    <a:pt x="47"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93" name="Freeform 96">
              <a:extLst>
                <a:ext uri="{FF2B5EF4-FFF2-40B4-BE49-F238E27FC236}">
                  <a16:creationId xmlns:a16="http://schemas.microsoft.com/office/drawing/2014/main" id="{50E06AF2-C76E-4734-A0A4-377F96C8ADE2}"/>
                </a:ext>
              </a:extLst>
            </p:cNvPr>
            <p:cNvSpPr>
              <a:spLocks/>
            </p:cNvSpPr>
            <p:nvPr/>
          </p:nvSpPr>
          <p:spPr bwMode="auto">
            <a:xfrm>
              <a:off x="3900367" y="3011350"/>
              <a:ext cx="73880" cy="84270"/>
            </a:xfrm>
            <a:custGeom>
              <a:avLst/>
              <a:gdLst>
                <a:gd name="T0" fmla="*/ 23 w 27"/>
                <a:gd name="T1" fmla="*/ 1 h 31"/>
                <a:gd name="T2" fmla="*/ 19 w 27"/>
                <a:gd name="T3" fmla="*/ 7 h 31"/>
                <a:gd name="T4" fmla="*/ 18 w 27"/>
                <a:gd name="T5" fmla="*/ 7 h 31"/>
                <a:gd name="T6" fmla="*/ 19 w 27"/>
                <a:gd name="T7" fmla="*/ 11 h 31"/>
                <a:gd name="T8" fmla="*/ 22 w 27"/>
                <a:gd name="T9" fmla="*/ 14 h 31"/>
                <a:gd name="T10" fmla="*/ 23 w 27"/>
                <a:gd name="T11" fmla="*/ 27 h 31"/>
                <a:gd name="T12" fmla="*/ 18 w 27"/>
                <a:gd name="T13" fmla="*/ 27 h 31"/>
                <a:gd name="T14" fmla="*/ 13 w 27"/>
                <a:gd name="T15" fmla="*/ 12 h 31"/>
                <a:gd name="T16" fmla="*/ 7 w 27"/>
                <a:gd name="T17" fmla="*/ 17 h 31"/>
                <a:gd name="T18" fmla="*/ 7 w 27"/>
                <a:gd name="T19" fmla="*/ 26 h 31"/>
                <a:gd name="T20" fmla="*/ 3 w 27"/>
                <a:gd name="T21" fmla="*/ 30 h 31"/>
                <a:gd name="T22" fmla="*/ 1 w 27"/>
                <a:gd name="T23" fmla="*/ 23 h 31"/>
                <a:gd name="T24" fmla="*/ 3 w 27"/>
                <a:gd name="T25" fmla="*/ 21 h 31"/>
                <a:gd name="T26" fmla="*/ 1 w 27"/>
                <a:gd name="T27" fmla="*/ 20 h 31"/>
                <a:gd name="T28" fmla="*/ 3 w 27"/>
                <a:gd name="T29" fmla="*/ 14 h 31"/>
                <a:gd name="T30" fmla="*/ 0 w 27"/>
                <a:gd name="T31" fmla="*/ 11 h 31"/>
                <a:gd name="T32" fmla="*/ 12 w 27"/>
                <a:gd name="T33" fmla="*/ 1 h 31"/>
                <a:gd name="T34" fmla="*/ 23 w 27"/>
                <a:gd name="T3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31">
                  <a:moveTo>
                    <a:pt x="23" y="1"/>
                  </a:moveTo>
                  <a:cubicBezTo>
                    <a:pt x="27" y="7"/>
                    <a:pt x="17" y="4"/>
                    <a:pt x="19" y="7"/>
                  </a:cubicBezTo>
                  <a:cubicBezTo>
                    <a:pt x="21" y="8"/>
                    <a:pt x="19" y="7"/>
                    <a:pt x="18" y="7"/>
                  </a:cubicBezTo>
                  <a:cubicBezTo>
                    <a:pt x="18" y="9"/>
                    <a:pt x="18" y="10"/>
                    <a:pt x="19" y="11"/>
                  </a:cubicBezTo>
                  <a:cubicBezTo>
                    <a:pt x="19" y="12"/>
                    <a:pt x="22" y="13"/>
                    <a:pt x="22" y="14"/>
                  </a:cubicBezTo>
                  <a:cubicBezTo>
                    <a:pt x="23" y="17"/>
                    <a:pt x="22" y="23"/>
                    <a:pt x="23" y="27"/>
                  </a:cubicBezTo>
                  <a:cubicBezTo>
                    <a:pt x="21" y="27"/>
                    <a:pt x="20" y="27"/>
                    <a:pt x="18" y="27"/>
                  </a:cubicBezTo>
                  <a:cubicBezTo>
                    <a:pt x="16" y="23"/>
                    <a:pt x="13" y="19"/>
                    <a:pt x="13" y="12"/>
                  </a:cubicBezTo>
                  <a:cubicBezTo>
                    <a:pt x="10" y="13"/>
                    <a:pt x="12" y="18"/>
                    <a:pt x="7" y="17"/>
                  </a:cubicBezTo>
                  <a:cubicBezTo>
                    <a:pt x="7" y="20"/>
                    <a:pt x="7" y="23"/>
                    <a:pt x="7" y="26"/>
                  </a:cubicBezTo>
                  <a:cubicBezTo>
                    <a:pt x="8" y="29"/>
                    <a:pt x="3" y="27"/>
                    <a:pt x="3" y="30"/>
                  </a:cubicBezTo>
                  <a:cubicBezTo>
                    <a:pt x="1" y="31"/>
                    <a:pt x="1" y="26"/>
                    <a:pt x="1" y="23"/>
                  </a:cubicBezTo>
                  <a:cubicBezTo>
                    <a:pt x="1" y="22"/>
                    <a:pt x="3" y="21"/>
                    <a:pt x="3" y="21"/>
                  </a:cubicBezTo>
                  <a:cubicBezTo>
                    <a:pt x="3" y="20"/>
                    <a:pt x="1" y="20"/>
                    <a:pt x="1" y="20"/>
                  </a:cubicBezTo>
                  <a:cubicBezTo>
                    <a:pt x="1" y="19"/>
                    <a:pt x="4" y="16"/>
                    <a:pt x="3" y="14"/>
                  </a:cubicBezTo>
                  <a:cubicBezTo>
                    <a:pt x="3" y="11"/>
                    <a:pt x="2" y="11"/>
                    <a:pt x="0" y="11"/>
                  </a:cubicBezTo>
                  <a:cubicBezTo>
                    <a:pt x="2" y="5"/>
                    <a:pt x="4" y="0"/>
                    <a:pt x="12" y="1"/>
                  </a:cubicBezTo>
                  <a:cubicBezTo>
                    <a:pt x="7" y="6"/>
                    <a:pt x="20" y="1"/>
                    <a:pt x="2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94" name="Freeform 97">
              <a:extLst>
                <a:ext uri="{FF2B5EF4-FFF2-40B4-BE49-F238E27FC236}">
                  <a16:creationId xmlns:a16="http://schemas.microsoft.com/office/drawing/2014/main" id="{31E90DC4-AD2A-48AA-A956-13CCC41A97C8}"/>
                </a:ext>
              </a:extLst>
            </p:cNvPr>
            <p:cNvSpPr>
              <a:spLocks/>
            </p:cNvSpPr>
            <p:nvPr/>
          </p:nvSpPr>
          <p:spPr bwMode="auto">
            <a:xfrm>
              <a:off x="3676418" y="3093310"/>
              <a:ext cx="172002" cy="51947"/>
            </a:xfrm>
            <a:custGeom>
              <a:avLst/>
              <a:gdLst>
                <a:gd name="T0" fmla="*/ 2 w 63"/>
                <a:gd name="T1" fmla="*/ 6 h 19"/>
                <a:gd name="T2" fmla="*/ 8 w 63"/>
                <a:gd name="T3" fmla="*/ 2 h 19"/>
                <a:gd name="T4" fmla="*/ 11 w 63"/>
                <a:gd name="T5" fmla="*/ 5 h 19"/>
                <a:gd name="T6" fmla="*/ 14 w 63"/>
                <a:gd name="T7" fmla="*/ 6 h 19"/>
                <a:gd name="T8" fmla="*/ 28 w 63"/>
                <a:gd name="T9" fmla="*/ 9 h 19"/>
                <a:gd name="T10" fmla="*/ 43 w 63"/>
                <a:gd name="T11" fmla="*/ 8 h 19"/>
                <a:gd name="T12" fmla="*/ 46 w 63"/>
                <a:gd name="T13" fmla="*/ 11 h 19"/>
                <a:gd name="T14" fmla="*/ 51 w 63"/>
                <a:gd name="T15" fmla="*/ 12 h 19"/>
                <a:gd name="T16" fmla="*/ 58 w 63"/>
                <a:gd name="T17" fmla="*/ 12 h 19"/>
                <a:gd name="T18" fmla="*/ 60 w 63"/>
                <a:gd name="T19" fmla="*/ 17 h 19"/>
                <a:gd name="T20" fmla="*/ 57 w 63"/>
                <a:gd name="T21" fmla="*/ 17 h 19"/>
                <a:gd name="T22" fmla="*/ 27 w 63"/>
                <a:gd name="T23" fmla="*/ 12 h 19"/>
                <a:gd name="T24" fmla="*/ 19 w 63"/>
                <a:gd name="T25" fmla="*/ 12 h 19"/>
                <a:gd name="T26" fmla="*/ 9 w 63"/>
                <a:gd name="T27" fmla="*/ 9 h 19"/>
                <a:gd name="T28" fmla="*/ 2 w 63"/>
                <a:gd name="T29"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9">
                  <a:moveTo>
                    <a:pt x="2" y="6"/>
                  </a:moveTo>
                  <a:cubicBezTo>
                    <a:pt x="0" y="1"/>
                    <a:pt x="7" y="4"/>
                    <a:pt x="8" y="2"/>
                  </a:cubicBezTo>
                  <a:cubicBezTo>
                    <a:pt x="11" y="0"/>
                    <a:pt x="10" y="4"/>
                    <a:pt x="11" y="5"/>
                  </a:cubicBezTo>
                  <a:cubicBezTo>
                    <a:pt x="11" y="5"/>
                    <a:pt x="14" y="4"/>
                    <a:pt x="14" y="6"/>
                  </a:cubicBezTo>
                  <a:cubicBezTo>
                    <a:pt x="21" y="4"/>
                    <a:pt x="23" y="5"/>
                    <a:pt x="28" y="9"/>
                  </a:cubicBezTo>
                  <a:cubicBezTo>
                    <a:pt x="34" y="6"/>
                    <a:pt x="36" y="8"/>
                    <a:pt x="43" y="8"/>
                  </a:cubicBezTo>
                  <a:cubicBezTo>
                    <a:pt x="46" y="7"/>
                    <a:pt x="46" y="9"/>
                    <a:pt x="46" y="11"/>
                  </a:cubicBezTo>
                  <a:cubicBezTo>
                    <a:pt x="48" y="10"/>
                    <a:pt x="50" y="10"/>
                    <a:pt x="51" y="12"/>
                  </a:cubicBezTo>
                  <a:cubicBezTo>
                    <a:pt x="54" y="10"/>
                    <a:pt x="58" y="15"/>
                    <a:pt x="58" y="12"/>
                  </a:cubicBezTo>
                  <a:cubicBezTo>
                    <a:pt x="63" y="12"/>
                    <a:pt x="55" y="17"/>
                    <a:pt x="60" y="17"/>
                  </a:cubicBezTo>
                  <a:cubicBezTo>
                    <a:pt x="59" y="19"/>
                    <a:pt x="58" y="16"/>
                    <a:pt x="57" y="17"/>
                  </a:cubicBezTo>
                  <a:cubicBezTo>
                    <a:pt x="45" y="19"/>
                    <a:pt x="36" y="14"/>
                    <a:pt x="27" y="12"/>
                  </a:cubicBezTo>
                  <a:cubicBezTo>
                    <a:pt x="25" y="12"/>
                    <a:pt x="22" y="12"/>
                    <a:pt x="19" y="12"/>
                  </a:cubicBezTo>
                  <a:cubicBezTo>
                    <a:pt x="16" y="12"/>
                    <a:pt x="13" y="10"/>
                    <a:pt x="9" y="9"/>
                  </a:cubicBezTo>
                  <a:cubicBezTo>
                    <a:pt x="6" y="8"/>
                    <a:pt x="2" y="9"/>
                    <a:pt x="2"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95" name="Freeform 98">
              <a:extLst>
                <a:ext uri="{FF2B5EF4-FFF2-40B4-BE49-F238E27FC236}">
                  <a16:creationId xmlns:a16="http://schemas.microsoft.com/office/drawing/2014/main" id="{DB18FBD1-3290-456D-AA27-EDA0606CC6F3}"/>
                </a:ext>
              </a:extLst>
            </p:cNvPr>
            <p:cNvSpPr>
              <a:spLocks/>
            </p:cNvSpPr>
            <p:nvPr/>
          </p:nvSpPr>
          <p:spPr bwMode="auto">
            <a:xfrm>
              <a:off x="3904984" y="3153338"/>
              <a:ext cx="27705" cy="8081"/>
            </a:xfrm>
            <a:custGeom>
              <a:avLst/>
              <a:gdLst>
                <a:gd name="T0" fmla="*/ 4 w 10"/>
                <a:gd name="T1" fmla="*/ 2 h 3"/>
                <a:gd name="T2" fmla="*/ 10 w 10"/>
                <a:gd name="T3" fmla="*/ 3 h 3"/>
                <a:gd name="T4" fmla="*/ 4 w 10"/>
                <a:gd name="T5" fmla="*/ 3 h 3"/>
                <a:gd name="T6" fmla="*/ 2 w 10"/>
                <a:gd name="T7" fmla="*/ 2 h 3"/>
                <a:gd name="T8" fmla="*/ 4 w 10"/>
                <a:gd name="T9" fmla="*/ 2 h 3"/>
              </a:gdLst>
              <a:ahLst/>
              <a:cxnLst>
                <a:cxn ang="0">
                  <a:pos x="T0" y="T1"/>
                </a:cxn>
                <a:cxn ang="0">
                  <a:pos x="T2" y="T3"/>
                </a:cxn>
                <a:cxn ang="0">
                  <a:pos x="T4" y="T5"/>
                </a:cxn>
                <a:cxn ang="0">
                  <a:pos x="T6" y="T7"/>
                </a:cxn>
                <a:cxn ang="0">
                  <a:pos x="T8" y="T9"/>
                </a:cxn>
              </a:cxnLst>
              <a:rect l="0" t="0" r="r" b="b"/>
              <a:pathLst>
                <a:path w="10" h="3">
                  <a:moveTo>
                    <a:pt x="4" y="2"/>
                  </a:moveTo>
                  <a:cubicBezTo>
                    <a:pt x="6" y="2"/>
                    <a:pt x="9" y="1"/>
                    <a:pt x="10" y="3"/>
                  </a:cubicBezTo>
                  <a:cubicBezTo>
                    <a:pt x="8" y="3"/>
                    <a:pt x="6" y="3"/>
                    <a:pt x="4" y="3"/>
                  </a:cubicBezTo>
                  <a:cubicBezTo>
                    <a:pt x="4" y="2"/>
                    <a:pt x="3" y="2"/>
                    <a:pt x="2" y="2"/>
                  </a:cubicBezTo>
                  <a:cubicBezTo>
                    <a:pt x="0" y="0"/>
                    <a:pt x="3" y="0"/>
                    <a:pt x="4"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96" name="Freeform 99">
              <a:extLst>
                <a:ext uri="{FF2B5EF4-FFF2-40B4-BE49-F238E27FC236}">
                  <a16:creationId xmlns:a16="http://schemas.microsoft.com/office/drawing/2014/main" id="{3819203C-0A42-4E85-8635-1CC1FB33D41E}"/>
                </a:ext>
              </a:extLst>
            </p:cNvPr>
            <p:cNvSpPr>
              <a:spLocks/>
            </p:cNvSpPr>
            <p:nvPr/>
          </p:nvSpPr>
          <p:spPr bwMode="auto">
            <a:xfrm>
              <a:off x="4677259" y="3709745"/>
              <a:ext cx="125827" cy="125827"/>
            </a:xfrm>
            <a:custGeom>
              <a:avLst/>
              <a:gdLst>
                <a:gd name="T0" fmla="*/ 1 w 46"/>
                <a:gd name="T1" fmla="*/ 40 h 46"/>
                <a:gd name="T2" fmla="*/ 4 w 46"/>
                <a:gd name="T3" fmla="*/ 34 h 46"/>
                <a:gd name="T4" fmla="*/ 7 w 46"/>
                <a:gd name="T5" fmla="*/ 32 h 46"/>
                <a:gd name="T6" fmla="*/ 7 w 46"/>
                <a:gd name="T7" fmla="*/ 29 h 46"/>
                <a:gd name="T8" fmla="*/ 10 w 46"/>
                <a:gd name="T9" fmla="*/ 29 h 46"/>
                <a:gd name="T10" fmla="*/ 11 w 46"/>
                <a:gd name="T11" fmla="*/ 26 h 46"/>
                <a:gd name="T12" fmla="*/ 17 w 46"/>
                <a:gd name="T13" fmla="*/ 25 h 46"/>
                <a:gd name="T14" fmla="*/ 20 w 46"/>
                <a:gd name="T15" fmla="*/ 22 h 46"/>
                <a:gd name="T16" fmla="*/ 23 w 46"/>
                <a:gd name="T17" fmla="*/ 17 h 46"/>
                <a:gd name="T18" fmla="*/ 26 w 46"/>
                <a:gd name="T19" fmla="*/ 14 h 46"/>
                <a:gd name="T20" fmla="*/ 30 w 46"/>
                <a:gd name="T21" fmla="*/ 16 h 46"/>
                <a:gd name="T22" fmla="*/ 29 w 46"/>
                <a:gd name="T23" fmla="*/ 10 h 46"/>
                <a:gd name="T24" fmla="*/ 35 w 46"/>
                <a:gd name="T25" fmla="*/ 2 h 46"/>
                <a:gd name="T26" fmla="*/ 39 w 46"/>
                <a:gd name="T27" fmla="*/ 0 h 46"/>
                <a:gd name="T28" fmla="*/ 44 w 46"/>
                <a:gd name="T29" fmla="*/ 2 h 46"/>
                <a:gd name="T30" fmla="*/ 45 w 46"/>
                <a:gd name="T31" fmla="*/ 10 h 46"/>
                <a:gd name="T32" fmla="*/ 44 w 46"/>
                <a:gd name="T33" fmla="*/ 14 h 46"/>
                <a:gd name="T34" fmla="*/ 41 w 46"/>
                <a:gd name="T35" fmla="*/ 14 h 46"/>
                <a:gd name="T36" fmla="*/ 39 w 46"/>
                <a:gd name="T37" fmla="*/ 22 h 46"/>
                <a:gd name="T38" fmla="*/ 33 w 46"/>
                <a:gd name="T39" fmla="*/ 23 h 46"/>
                <a:gd name="T40" fmla="*/ 29 w 46"/>
                <a:gd name="T41" fmla="*/ 34 h 46"/>
                <a:gd name="T42" fmla="*/ 26 w 46"/>
                <a:gd name="T43" fmla="*/ 40 h 46"/>
                <a:gd name="T44" fmla="*/ 23 w 46"/>
                <a:gd name="T45" fmla="*/ 42 h 46"/>
                <a:gd name="T46" fmla="*/ 11 w 46"/>
                <a:gd name="T47" fmla="*/ 38 h 46"/>
                <a:gd name="T48" fmla="*/ 5 w 46"/>
                <a:gd name="T49" fmla="*/ 40 h 46"/>
                <a:gd name="T50" fmla="*/ 4 w 46"/>
                <a:gd name="T51" fmla="*/ 37 h 46"/>
                <a:gd name="T52" fmla="*/ 1 w 46"/>
                <a:gd name="T53"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6">
                  <a:moveTo>
                    <a:pt x="1" y="40"/>
                  </a:moveTo>
                  <a:cubicBezTo>
                    <a:pt x="0" y="38"/>
                    <a:pt x="2" y="35"/>
                    <a:pt x="4" y="34"/>
                  </a:cubicBezTo>
                  <a:cubicBezTo>
                    <a:pt x="4" y="33"/>
                    <a:pt x="7" y="33"/>
                    <a:pt x="7" y="32"/>
                  </a:cubicBezTo>
                  <a:cubicBezTo>
                    <a:pt x="7" y="32"/>
                    <a:pt x="6" y="30"/>
                    <a:pt x="7" y="29"/>
                  </a:cubicBezTo>
                  <a:cubicBezTo>
                    <a:pt x="7" y="29"/>
                    <a:pt x="9" y="30"/>
                    <a:pt x="10" y="29"/>
                  </a:cubicBezTo>
                  <a:cubicBezTo>
                    <a:pt x="10" y="29"/>
                    <a:pt x="11" y="26"/>
                    <a:pt x="11" y="26"/>
                  </a:cubicBezTo>
                  <a:cubicBezTo>
                    <a:pt x="13" y="25"/>
                    <a:pt x="16" y="27"/>
                    <a:pt x="17" y="25"/>
                  </a:cubicBezTo>
                  <a:cubicBezTo>
                    <a:pt x="18" y="22"/>
                    <a:pt x="17" y="22"/>
                    <a:pt x="20" y="22"/>
                  </a:cubicBezTo>
                  <a:cubicBezTo>
                    <a:pt x="23" y="21"/>
                    <a:pt x="22" y="19"/>
                    <a:pt x="23" y="17"/>
                  </a:cubicBezTo>
                  <a:cubicBezTo>
                    <a:pt x="23" y="17"/>
                    <a:pt x="28" y="21"/>
                    <a:pt x="26" y="14"/>
                  </a:cubicBezTo>
                  <a:cubicBezTo>
                    <a:pt x="28" y="14"/>
                    <a:pt x="29" y="16"/>
                    <a:pt x="30" y="16"/>
                  </a:cubicBezTo>
                  <a:cubicBezTo>
                    <a:pt x="31" y="13"/>
                    <a:pt x="29" y="13"/>
                    <a:pt x="29" y="10"/>
                  </a:cubicBezTo>
                  <a:cubicBezTo>
                    <a:pt x="34" y="11"/>
                    <a:pt x="33" y="5"/>
                    <a:pt x="35" y="2"/>
                  </a:cubicBezTo>
                  <a:cubicBezTo>
                    <a:pt x="36" y="1"/>
                    <a:pt x="40" y="2"/>
                    <a:pt x="39" y="0"/>
                  </a:cubicBezTo>
                  <a:cubicBezTo>
                    <a:pt x="41" y="0"/>
                    <a:pt x="41" y="3"/>
                    <a:pt x="44" y="2"/>
                  </a:cubicBezTo>
                  <a:cubicBezTo>
                    <a:pt x="43" y="7"/>
                    <a:pt x="46" y="6"/>
                    <a:pt x="45" y="10"/>
                  </a:cubicBezTo>
                  <a:cubicBezTo>
                    <a:pt x="43" y="10"/>
                    <a:pt x="45" y="13"/>
                    <a:pt x="44" y="14"/>
                  </a:cubicBezTo>
                  <a:cubicBezTo>
                    <a:pt x="43" y="15"/>
                    <a:pt x="41" y="14"/>
                    <a:pt x="41" y="14"/>
                  </a:cubicBezTo>
                  <a:cubicBezTo>
                    <a:pt x="40" y="15"/>
                    <a:pt x="40" y="19"/>
                    <a:pt x="39" y="22"/>
                  </a:cubicBezTo>
                  <a:cubicBezTo>
                    <a:pt x="36" y="24"/>
                    <a:pt x="36" y="21"/>
                    <a:pt x="33" y="23"/>
                  </a:cubicBezTo>
                  <a:cubicBezTo>
                    <a:pt x="29" y="25"/>
                    <a:pt x="30" y="30"/>
                    <a:pt x="29" y="34"/>
                  </a:cubicBezTo>
                  <a:cubicBezTo>
                    <a:pt x="28" y="35"/>
                    <a:pt x="24" y="35"/>
                    <a:pt x="26" y="40"/>
                  </a:cubicBezTo>
                  <a:cubicBezTo>
                    <a:pt x="23" y="39"/>
                    <a:pt x="23" y="41"/>
                    <a:pt x="23" y="42"/>
                  </a:cubicBezTo>
                  <a:cubicBezTo>
                    <a:pt x="19" y="39"/>
                    <a:pt x="12" y="46"/>
                    <a:pt x="11" y="38"/>
                  </a:cubicBezTo>
                  <a:cubicBezTo>
                    <a:pt x="10" y="39"/>
                    <a:pt x="7" y="41"/>
                    <a:pt x="5" y="40"/>
                  </a:cubicBezTo>
                  <a:cubicBezTo>
                    <a:pt x="5" y="39"/>
                    <a:pt x="4" y="37"/>
                    <a:pt x="4" y="37"/>
                  </a:cubicBezTo>
                  <a:cubicBezTo>
                    <a:pt x="0" y="37"/>
                    <a:pt x="7" y="42"/>
                    <a:pt x="1" y="4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97" name="Freeform 100">
              <a:extLst>
                <a:ext uri="{FF2B5EF4-FFF2-40B4-BE49-F238E27FC236}">
                  <a16:creationId xmlns:a16="http://schemas.microsoft.com/office/drawing/2014/main" id="{689D33EA-AE14-47A4-B2B3-4C60C420A933}"/>
                </a:ext>
              </a:extLst>
            </p:cNvPr>
            <p:cNvSpPr>
              <a:spLocks/>
            </p:cNvSpPr>
            <p:nvPr/>
          </p:nvSpPr>
          <p:spPr bwMode="auto">
            <a:xfrm>
              <a:off x="6380194" y="1219764"/>
              <a:ext cx="180082" cy="130444"/>
            </a:xfrm>
            <a:custGeom>
              <a:avLst/>
              <a:gdLst>
                <a:gd name="T0" fmla="*/ 18 w 66"/>
                <a:gd name="T1" fmla="*/ 0 h 48"/>
                <a:gd name="T2" fmla="*/ 26 w 66"/>
                <a:gd name="T3" fmla="*/ 6 h 48"/>
                <a:gd name="T4" fmla="*/ 30 w 66"/>
                <a:gd name="T5" fmla="*/ 7 h 48"/>
                <a:gd name="T6" fmla="*/ 33 w 66"/>
                <a:gd name="T7" fmla="*/ 7 h 48"/>
                <a:gd name="T8" fmla="*/ 35 w 66"/>
                <a:gd name="T9" fmla="*/ 8 h 48"/>
                <a:gd name="T10" fmla="*/ 39 w 66"/>
                <a:gd name="T11" fmla="*/ 11 h 48"/>
                <a:gd name="T12" fmla="*/ 43 w 66"/>
                <a:gd name="T13" fmla="*/ 11 h 48"/>
                <a:gd name="T14" fmla="*/ 52 w 66"/>
                <a:gd name="T15" fmla="*/ 14 h 48"/>
                <a:gd name="T16" fmla="*/ 52 w 66"/>
                <a:gd name="T17" fmla="*/ 19 h 48"/>
                <a:gd name="T18" fmla="*/ 57 w 66"/>
                <a:gd name="T19" fmla="*/ 19 h 48"/>
                <a:gd name="T20" fmla="*/ 57 w 66"/>
                <a:gd name="T21" fmla="*/ 22 h 48"/>
                <a:gd name="T22" fmla="*/ 66 w 66"/>
                <a:gd name="T23" fmla="*/ 28 h 48"/>
                <a:gd name="T24" fmla="*/ 64 w 66"/>
                <a:gd name="T25" fmla="*/ 32 h 48"/>
                <a:gd name="T26" fmla="*/ 61 w 66"/>
                <a:gd name="T27" fmla="*/ 31 h 48"/>
                <a:gd name="T28" fmla="*/ 54 w 66"/>
                <a:gd name="T29" fmla="*/ 35 h 48"/>
                <a:gd name="T30" fmla="*/ 52 w 66"/>
                <a:gd name="T31" fmla="*/ 38 h 48"/>
                <a:gd name="T32" fmla="*/ 49 w 66"/>
                <a:gd name="T33" fmla="*/ 41 h 48"/>
                <a:gd name="T34" fmla="*/ 41 w 66"/>
                <a:gd name="T35" fmla="*/ 41 h 48"/>
                <a:gd name="T36" fmla="*/ 41 w 66"/>
                <a:gd name="T37" fmla="*/ 43 h 48"/>
                <a:gd name="T38" fmla="*/ 35 w 66"/>
                <a:gd name="T39" fmla="*/ 44 h 48"/>
                <a:gd name="T40" fmla="*/ 33 w 66"/>
                <a:gd name="T41" fmla="*/ 41 h 48"/>
                <a:gd name="T42" fmla="*/ 24 w 66"/>
                <a:gd name="T43" fmla="*/ 41 h 48"/>
                <a:gd name="T44" fmla="*/ 21 w 66"/>
                <a:gd name="T45" fmla="*/ 38 h 48"/>
                <a:gd name="T46" fmla="*/ 26 w 66"/>
                <a:gd name="T47" fmla="*/ 35 h 48"/>
                <a:gd name="T48" fmla="*/ 18 w 66"/>
                <a:gd name="T49" fmla="*/ 34 h 48"/>
                <a:gd name="T50" fmla="*/ 23 w 66"/>
                <a:gd name="T51" fmla="*/ 31 h 48"/>
                <a:gd name="T52" fmla="*/ 26 w 66"/>
                <a:gd name="T53" fmla="*/ 28 h 48"/>
                <a:gd name="T54" fmla="*/ 30 w 66"/>
                <a:gd name="T55" fmla="*/ 29 h 48"/>
                <a:gd name="T56" fmla="*/ 29 w 66"/>
                <a:gd name="T57" fmla="*/ 25 h 48"/>
                <a:gd name="T58" fmla="*/ 15 w 66"/>
                <a:gd name="T59" fmla="*/ 28 h 48"/>
                <a:gd name="T60" fmla="*/ 11 w 66"/>
                <a:gd name="T61" fmla="*/ 26 h 48"/>
                <a:gd name="T62" fmla="*/ 8 w 66"/>
                <a:gd name="T63" fmla="*/ 23 h 48"/>
                <a:gd name="T64" fmla="*/ 2 w 66"/>
                <a:gd name="T65" fmla="*/ 20 h 48"/>
                <a:gd name="T66" fmla="*/ 0 w 66"/>
                <a:gd name="T67" fmla="*/ 16 h 48"/>
                <a:gd name="T68" fmla="*/ 5 w 66"/>
                <a:gd name="T69" fmla="*/ 13 h 48"/>
                <a:gd name="T70" fmla="*/ 8 w 66"/>
                <a:gd name="T71" fmla="*/ 10 h 48"/>
                <a:gd name="T72" fmla="*/ 9 w 66"/>
                <a:gd name="T73" fmla="*/ 6 h 48"/>
                <a:gd name="T74" fmla="*/ 12 w 66"/>
                <a:gd name="T75" fmla="*/ 6 h 48"/>
                <a:gd name="T76" fmla="*/ 15 w 66"/>
                <a:gd name="T77" fmla="*/ 3 h 48"/>
                <a:gd name="T78" fmla="*/ 18 w 66"/>
                <a:gd name="T7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 h="48">
                  <a:moveTo>
                    <a:pt x="18" y="0"/>
                  </a:moveTo>
                  <a:cubicBezTo>
                    <a:pt x="21" y="2"/>
                    <a:pt x="25" y="2"/>
                    <a:pt x="26" y="6"/>
                  </a:cubicBezTo>
                  <a:cubicBezTo>
                    <a:pt x="28" y="4"/>
                    <a:pt x="29" y="7"/>
                    <a:pt x="30" y="7"/>
                  </a:cubicBezTo>
                  <a:cubicBezTo>
                    <a:pt x="31" y="7"/>
                    <a:pt x="33" y="7"/>
                    <a:pt x="33" y="7"/>
                  </a:cubicBezTo>
                  <a:cubicBezTo>
                    <a:pt x="33" y="7"/>
                    <a:pt x="34" y="9"/>
                    <a:pt x="35" y="8"/>
                  </a:cubicBezTo>
                  <a:cubicBezTo>
                    <a:pt x="37" y="6"/>
                    <a:pt x="36" y="10"/>
                    <a:pt x="39" y="11"/>
                  </a:cubicBezTo>
                  <a:cubicBezTo>
                    <a:pt x="40" y="12"/>
                    <a:pt x="42" y="11"/>
                    <a:pt x="43" y="11"/>
                  </a:cubicBezTo>
                  <a:cubicBezTo>
                    <a:pt x="44" y="12"/>
                    <a:pt x="47" y="17"/>
                    <a:pt x="52" y="14"/>
                  </a:cubicBezTo>
                  <a:cubicBezTo>
                    <a:pt x="52" y="16"/>
                    <a:pt x="52" y="17"/>
                    <a:pt x="52" y="19"/>
                  </a:cubicBezTo>
                  <a:cubicBezTo>
                    <a:pt x="53" y="19"/>
                    <a:pt x="56" y="18"/>
                    <a:pt x="57" y="19"/>
                  </a:cubicBezTo>
                  <a:cubicBezTo>
                    <a:pt x="57" y="19"/>
                    <a:pt x="56" y="21"/>
                    <a:pt x="57" y="22"/>
                  </a:cubicBezTo>
                  <a:cubicBezTo>
                    <a:pt x="59" y="24"/>
                    <a:pt x="62" y="25"/>
                    <a:pt x="66" y="28"/>
                  </a:cubicBezTo>
                  <a:cubicBezTo>
                    <a:pt x="66" y="29"/>
                    <a:pt x="65" y="32"/>
                    <a:pt x="64" y="32"/>
                  </a:cubicBezTo>
                  <a:cubicBezTo>
                    <a:pt x="63" y="33"/>
                    <a:pt x="61" y="31"/>
                    <a:pt x="61" y="31"/>
                  </a:cubicBezTo>
                  <a:cubicBezTo>
                    <a:pt x="59" y="32"/>
                    <a:pt x="57" y="34"/>
                    <a:pt x="54" y="35"/>
                  </a:cubicBezTo>
                  <a:cubicBezTo>
                    <a:pt x="52" y="35"/>
                    <a:pt x="53" y="37"/>
                    <a:pt x="52" y="38"/>
                  </a:cubicBezTo>
                  <a:cubicBezTo>
                    <a:pt x="50" y="38"/>
                    <a:pt x="50" y="39"/>
                    <a:pt x="49" y="41"/>
                  </a:cubicBezTo>
                  <a:cubicBezTo>
                    <a:pt x="45" y="42"/>
                    <a:pt x="44" y="38"/>
                    <a:pt x="41" y="41"/>
                  </a:cubicBezTo>
                  <a:cubicBezTo>
                    <a:pt x="39" y="41"/>
                    <a:pt x="40" y="43"/>
                    <a:pt x="41" y="43"/>
                  </a:cubicBezTo>
                  <a:cubicBezTo>
                    <a:pt x="40" y="48"/>
                    <a:pt x="35" y="39"/>
                    <a:pt x="35" y="44"/>
                  </a:cubicBezTo>
                  <a:cubicBezTo>
                    <a:pt x="33" y="44"/>
                    <a:pt x="33" y="42"/>
                    <a:pt x="33" y="41"/>
                  </a:cubicBezTo>
                  <a:cubicBezTo>
                    <a:pt x="30" y="44"/>
                    <a:pt x="29" y="40"/>
                    <a:pt x="24" y="41"/>
                  </a:cubicBezTo>
                  <a:cubicBezTo>
                    <a:pt x="25" y="39"/>
                    <a:pt x="23" y="38"/>
                    <a:pt x="21" y="38"/>
                  </a:cubicBezTo>
                  <a:cubicBezTo>
                    <a:pt x="22" y="36"/>
                    <a:pt x="26" y="38"/>
                    <a:pt x="26" y="35"/>
                  </a:cubicBezTo>
                  <a:cubicBezTo>
                    <a:pt x="26" y="32"/>
                    <a:pt x="20" y="34"/>
                    <a:pt x="18" y="34"/>
                  </a:cubicBezTo>
                  <a:cubicBezTo>
                    <a:pt x="17" y="30"/>
                    <a:pt x="21" y="32"/>
                    <a:pt x="23" y="31"/>
                  </a:cubicBezTo>
                  <a:cubicBezTo>
                    <a:pt x="23" y="31"/>
                    <a:pt x="26" y="28"/>
                    <a:pt x="26" y="28"/>
                  </a:cubicBezTo>
                  <a:cubicBezTo>
                    <a:pt x="27" y="28"/>
                    <a:pt x="28" y="30"/>
                    <a:pt x="30" y="29"/>
                  </a:cubicBezTo>
                  <a:cubicBezTo>
                    <a:pt x="31" y="27"/>
                    <a:pt x="29" y="27"/>
                    <a:pt x="29" y="25"/>
                  </a:cubicBezTo>
                  <a:cubicBezTo>
                    <a:pt x="27" y="26"/>
                    <a:pt x="18" y="25"/>
                    <a:pt x="15" y="28"/>
                  </a:cubicBezTo>
                  <a:cubicBezTo>
                    <a:pt x="13" y="30"/>
                    <a:pt x="15" y="27"/>
                    <a:pt x="11" y="26"/>
                  </a:cubicBezTo>
                  <a:cubicBezTo>
                    <a:pt x="6" y="25"/>
                    <a:pt x="3" y="27"/>
                    <a:pt x="8" y="23"/>
                  </a:cubicBezTo>
                  <a:cubicBezTo>
                    <a:pt x="8" y="21"/>
                    <a:pt x="3" y="22"/>
                    <a:pt x="2" y="20"/>
                  </a:cubicBezTo>
                  <a:cubicBezTo>
                    <a:pt x="4" y="17"/>
                    <a:pt x="7" y="13"/>
                    <a:pt x="0" y="16"/>
                  </a:cubicBezTo>
                  <a:cubicBezTo>
                    <a:pt x="1" y="14"/>
                    <a:pt x="2" y="13"/>
                    <a:pt x="5" y="13"/>
                  </a:cubicBezTo>
                  <a:cubicBezTo>
                    <a:pt x="7" y="13"/>
                    <a:pt x="6" y="10"/>
                    <a:pt x="8" y="10"/>
                  </a:cubicBezTo>
                  <a:cubicBezTo>
                    <a:pt x="10" y="10"/>
                    <a:pt x="8" y="7"/>
                    <a:pt x="9" y="6"/>
                  </a:cubicBezTo>
                  <a:cubicBezTo>
                    <a:pt x="10" y="5"/>
                    <a:pt x="12" y="6"/>
                    <a:pt x="12" y="6"/>
                  </a:cubicBezTo>
                  <a:cubicBezTo>
                    <a:pt x="14" y="5"/>
                    <a:pt x="13" y="3"/>
                    <a:pt x="15" y="3"/>
                  </a:cubicBezTo>
                  <a:cubicBezTo>
                    <a:pt x="16" y="1"/>
                    <a:pt x="18" y="2"/>
                    <a:pt x="1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98" name="Freeform 101">
              <a:extLst>
                <a:ext uri="{FF2B5EF4-FFF2-40B4-BE49-F238E27FC236}">
                  <a16:creationId xmlns:a16="http://schemas.microsoft.com/office/drawing/2014/main" id="{D681C36A-8D8A-4287-A0D2-958D88EB16B4}"/>
                </a:ext>
              </a:extLst>
            </p:cNvPr>
            <p:cNvSpPr>
              <a:spLocks/>
            </p:cNvSpPr>
            <p:nvPr/>
          </p:nvSpPr>
          <p:spPr bwMode="auto">
            <a:xfrm>
              <a:off x="2116860" y="1265939"/>
              <a:ext cx="234338" cy="120055"/>
            </a:xfrm>
            <a:custGeom>
              <a:avLst/>
              <a:gdLst>
                <a:gd name="T0" fmla="*/ 30 w 86"/>
                <a:gd name="T1" fmla="*/ 30 h 44"/>
                <a:gd name="T2" fmla="*/ 27 w 86"/>
                <a:gd name="T3" fmla="*/ 32 h 44"/>
                <a:gd name="T4" fmla="*/ 19 w 86"/>
                <a:gd name="T5" fmla="*/ 30 h 44"/>
                <a:gd name="T6" fmla="*/ 24 w 86"/>
                <a:gd name="T7" fmla="*/ 27 h 44"/>
                <a:gd name="T8" fmla="*/ 33 w 86"/>
                <a:gd name="T9" fmla="*/ 21 h 44"/>
                <a:gd name="T10" fmla="*/ 30 w 86"/>
                <a:gd name="T11" fmla="*/ 17 h 44"/>
                <a:gd name="T12" fmla="*/ 22 w 86"/>
                <a:gd name="T13" fmla="*/ 17 h 44"/>
                <a:gd name="T14" fmla="*/ 15 w 86"/>
                <a:gd name="T15" fmla="*/ 23 h 44"/>
                <a:gd name="T16" fmla="*/ 5 w 86"/>
                <a:gd name="T17" fmla="*/ 21 h 44"/>
                <a:gd name="T18" fmla="*/ 6 w 86"/>
                <a:gd name="T19" fmla="*/ 11 h 44"/>
                <a:gd name="T20" fmla="*/ 3 w 86"/>
                <a:gd name="T21" fmla="*/ 12 h 44"/>
                <a:gd name="T22" fmla="*/ 2 w 86"/>
                <a:gd name="T23" fmla="*/ 5 h 44"/>
                <a:gd name="T24" fmla="*/ 5 w 86"/>
                <a:gd name="T25" fmla="*/ 6 h 44"/>
                <a:gd name="T26" fmla="*/ 14 w 86"/>
                <a:gd name="T27" fmla="*/ 3 h 44"/>
                <a:gd name="T28" fmla="*/ 15 w 86"/>
                <a:gd name="T29" fmla="*/ 8 h 44"/>
                <a:gd name="T30" fmla="*/ 27 w 86"/>
                <a:gd name="T31" fmla="*/ 9 h 44"/>
                <a:gd name="T32" fmla="*/ 31 w 86"/>
                <a:gd name="T33" fmla="*/ 3 h 44"/>
                <a:gd name="T34" fmla="*/ 46 w 86"/>
                <a:gd name="T35" fmla="*/ 5 h 44"/>
                <a:gd name="T36" fmla="*/ 48 w 86"/>
                <a:gd name="T37" fmla="*/ 5 h 44"/>
                <a:gd name="T38" fmla="*/ 54 w 86"/>
                <a:gd name="T39" fmla="*/ 9 h 44"/>
                <a:gd name="T40" fmla="*/ 52 w 86"/>
                <a:gd name="T41" fmla="*/ 12 h 44"/>
                <a:gd name="T42" fmla="*/ 59 w 86"/>
                <a:gd name="T43" fmla="*/ 11 h 44"/>
                <a:gd name="T44" fmla="*/ 68 w 86"/>
                <a:gd name="T45" fmla="*/ 14 h 44"/>
                <a:gd name="T46" fmla="*/ 70 w 86"/>
                <a:gd name="T47" fmla="*/ 17 h 44"/>
                <a:gd name="T48" fmla="*/ 71 w 86"/>
                <a:gd name="T49" fmla="*/ 18 h 44"/>
                <a:gd name="T50" fmla="*/ 73 w 86"/>
                <a:gd name="T51" fmla="*/ 21 h 44"/>
                <a:gd name="T52" fmla="*/ 76 w 86"/>
                <a:gd name="T53" fmla="*/ 21 h 44"/>
                <a:gd name="T54" fmla="*/ 76 w 86"/>
                <a:gd name="T55" fmla="*/ 24 h 44"/>
                <a:gd name="T56" fmla="*/ 79 w 86"/>
                <a:gd name="T57" fmla="*/ 24 h 44"/>
                <a:gd name="T58" fmla="*/ 80 w 86"/>
                <a:gd name="T59" fmla="*/ 29 h 44"/>
                <a:gd name="T60" fmla="*/ 85 w 86"/>
                <a:gd name="T61" fmla="*/ 29 h 44"/>
                <a:gd name="T62" fmla="*/ 80 w 86"/>
                <a:gd name="T63" fmla="*/ 32 h 44"/>
                <a:gd name="T64" fmla="*/ 80 w 86"/>
                <a:gd name="T65" fmla="*/ 33 h 44"/>
                <a:gd name="T66" fmla="*/ 65 w 86"/>
                <a:gd name="T67" fmla="*/ 33 h 44"/>
                <a:gd name="T68" fmla="*/ 65 w 86"/>
                <a:gd name="T69" fmla="*/ 24 h 44"/>
                <a:gd name="T70" fmla="*/ 51 w 86"/>
                <a:gd name="T71" fmla="*/ 23 h 44"/>
                <a:gd name="T72" fmla="*/ 49 w 86"/>
                <a:gd name="T73" fmla="*/ 27 h 44"/>
                <a:gd name="T74" fmla="*/ 46 w 86"/>
                <a:gd name="T75" fmla="*/ 27 h 44"/>
                <a:gd name="T76" fmla="*/ 43 w 86"/>
                <a:gd name="T77" fmla="*/ 30 h 44"/>
                <a:gd name="T78" fmla="*/ 45 w 86"/>
                <a:gd name="T79" fmla="*/ 32 h 44"/>
                <a:gd name="T80" fmla="*/ 40 w 86"/>
                <a:gd name="T81" fmla="*/ 33 h 44"/>
                <a:gd name="T82" fmla="*/ 40 w 86"/>
                <a:gd name="T83" fmla="*/ 42 h 44"/>
                <a:gd name="T84" fmla="*/ 21 w 86"/>
                <a:gd name="T85" fmla="*/ 36 h 44"/>
                <a:gd name="T86" fmla="*/ 25 w 86"/>
                <a:gd name="T87" fmla="*/ 33 h 44"/>
                <a:gd name="T88" fmla="*/ 31 w 86"/>
                <a:gd name="T89" fmla="*/ 33 h 44"/>
                <a:gd name="T90" fmla="*/ 30 w 86"/>
                <a:gd name="T91"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 h="44">
                  <a:moveTo>
                    <a:pt x="30" y="30"/>
                  </a:moveTo>
                  <a:cubicBezTo>
                    <a:pt x="29" y="27"/>
                    <a:pt x="27" y="31"/>
                    <a:pt x="27" y="32"/>
                  </a:cubicBezTo>
                  <a:cubicBezTo>
                    <a:pt x="25" y="32"/>
                    <a:pt x="23" y="28"/>
                    <a:pt x="19" y="30"/>
                  </a:cubicBezTo>
                  <a:cubicBezTo>
                    <a:pt x="20" y="27"/>
                    <a:pt x="22" y="28"/>
                    <a:pt x="24" y="27"/>
                  </a:cubicBezTo>
                  <a:cubicBezTo>
                    <a:pt x="27" y="25"/>
                    <a:pt x="29" y="21"/>
                    <a:pt x="33" y="21"/>
                  </a:cubicBezTo>
                  <a:cubicBezTo>
                    <a:pt x="32" y="20"/>
                    <a:pt x="29" y="20"/>
                    <a:pt x="30" y="17"/>
                  </a:cubicBezTo>
                  <a:cubicBezTo>
                    <a:pt x="27" y="16"/>
                    <a:pt x="24" y="21"/>
                    <a:pt x="22" y="17"/>
                  </a:cubicBezTo>
                  <a:cubicBezTo>
                    <a:pt x="20" y="19"/>
                    <a:pt x="18" y="21"/>
                    <a:pt x="15" y="23"/>
                  </a:cubicBezTo>
                  <a:cubicBezTo>
                    <a:pt x="10" y="23"/>
                    <a:pt x="10" y="20"/>
                    <a:pt x="5" y="21"/>
                  </a:cubicBezTo>
                  <a:cubicBezTo>
                    <a:pt x="8" y="18"/>
                    <a:pt x="8" y="15"/>
                    <a:pt x="6" y="11"/>
                  </a:cubicBezTo>
                  <a:cubicBezTo>
                    <a:pt x="4" y="11"/>
                    <a:pt x="3" y="11"/>
                    <a:pt x="3" y="12"/>
                  </a:cubicBezTo>
                  <a:cubicBezTo>
                    <a:pt x="0" y="12"/>
                    <a:pt x="2" y="7"/>
                    <a:pt x="2" y="5"/>
                  </a:cubicBezTo>
                  <a:cubicBezTo>
                    <a:pt x="3" y="5"/>
                    <a:pt x="4" y="5"/>
                    <a:pt x="5" y="6"/>
                  </a:cubicBezTo>
                  <a:cubicBezTo>
                    <a:pt x="6" y="3"/>
                    <a:pt x="13" y="7"/>
                    <a:pt x="14" y="3"/>
                  </a:cubicBezTo>
                  <a:cubicBezTo>
                    <a:pt x="15" y="4"/>
                    <a:pt x="15" y="6"/>
                    <a:pt x="15" y="8"/>
                  </a:cubicBezTo>
                  <a:cubicBezTo>
                    <a:pt x="21" y="9"/>
                    <a:pt x="26" y="0"/>
                    <a:pt x="27" y="9"/>
                  </a:cubicBezTo>
                  <a:cubicBezTo>
                    <a:pt x="31" y="10"/>
                    <a:pt x="32" y="7"/>
                    <a:pt x="31" y="3"/>
                  </a:cubicBezTo>
                  <a:cubicBezTo>
                    <a:pt x="35" y="5"/>
                    <a:pt x="40" y="4"/>
                    <a:pt x="46" y="5"/>
                  </a:cubicBezTo>
                  <a:cubicBezTo>
                    <a:pt x="47" y="5"/>
                    <a:pt x="47" y="7"/>
                    <a:pt x="48" y="5"/>
                  </a:cubicBezTo>
                  <a:cubicBezTo>
                    <a:pt x="50" y="5"/>
                    <a:pt x="48" y="12"/>
                    <a:pt x="54" y="9"/>
                  </a:cubicBezTo>
                  <a:cubicBezTo>
                    <a:pt x="53" y="10"/>
                    <a:pt x="52" y="11"/>
                    <a:pt x="52" y="12"/>
                  </a:cubicBezTo>
                  <a:cubicBezTo>
                    <a:pt x="54" y="11"/>
                    <a:pt x="60" y="14"/>
                    <a:pt x="59" y="11"/>
                  </a:cubicBezTo>
                  <a:cubicBezTo>
                    <a:pt x="61" y="12"/>
                    <a:pt x="62" y="15"/>
                    <a:pt x="68" y="14"/>
                  </a:cubicBezTo>
                  <a:cubicBezTo>
                    <a:pt x="66" y="16"/>
                    <a:pt x="68" y="16"/>
                    <a:pt x="70" y="17"/>
                  </a:cubicBezTo>
                  <a:cubicBezTo>
                    <a:pt x="71" y="17"/>
                    <a:pt x="70" y="18"/>
                    <a:pt x="71" y="18"/>
                  </a:cubicBezTo>
                  <a:cubicBezTo>
                    <a:pt x="73" y="18"/>
                    <a:pt x="72" y="20"/>
                    <a:pt x="73" y="21"/>
                  </a:cubicBezTo>
                  <a:cubicBezTo>
                    <a:pt x="73" y="22"/>
                    <a:pt x="75" y="21"/>
                    <a:pt x="76" y="21"/>
                  </a:cubicBezTo>
                  <a:cubicBezTo>
                    <a:pt x="76" y="22"/>
                    <a:pt x="75" y="24"/>
                    <a:pt x="76" y="24"/>
                  </a:cubicBezTo>
                  <a:cubicBezTo>
                    <a:pt x="76" y="25"/>
                    <a:pt x="78" y="24"/>
                    <a:pt x="79" y="24"/>
                  </a:cubicBezTo>
                  <a:cubicBezTo>
                    <a:pt x="80" y="25"/>
                    <a:pt x="79" y="27"/>
                    <a:pt x="80" y="29"/>
                  </a:cubicBezTo>
                  <a:cubicBezTo>
                    <a:pt x="83" y="29"/>
                    <a:pt x="84" y="26"/>
                    <a:pt x="85" y="29"/>
                  </a:cubicBezTo>
                  <a:cubicBezTo>
                    <a:pt x="86" y="33"/>
                    <a:pt x="81" y="30"/>
                    <a:pt x="80" y="32"/>
                  </a:cubicBezTo>
                  <a:cubicBezTo>
                    <a:pt x="80" y="32"/>
                    <a:pt x="80" y="33"/>
                    <a:pt x="80" y="33"/>
                  </a:cubicBezTo>
                  <a:cubicBezTo>
                    <a:pt x="76" y="34"/>
                    <a:pt x="70" y="32"/>
                    <a:pt x="65" y="33"/>
                  </a:cubicBezTo>
                  <a:cubicBezTo>
                    <a:pt x="64" y="28"/>
                    <a:pt x="65" y="30"/>
                    <a:pt x="65" y="24"/>
                  </a:cubicBezTo>
                  <a:cubicBezTo>
                    <a:pt x="64" y="20"/>
                    <a:pt x="54" y="20"/>
                    <a:pt x="51" y="23"/>
                  </a:cubicBezTo>
                  <a:cubicBezTo>
                    <a:pt x="48" y="23"/>
                    <a:pt x="50" y="26"/>
                    <a:pt x="49" y="27"/>
                  </a:cubicBezTo>
                  <a:cubicBezTo>
                    <a:pt x="49" y="28"/>
                    <a:pt x="46" y="27"/>
                    <a:pt x="46" y="27"/>
                  </a:cubicBezTo>
                  <a:cubicBezTo>
                    <a:pt x="45" y="28"/>
                    <a:pt x="46" y="31"/>
                    <a:pt x="43" y="30"/>
                  </a:cubicBezTo>
                  <a:cubicBezTo>
                    <a:pt x="43" y="31"/>
                    <a:pt x="44" y="31"/>
                    <a:pt x="45" y="32"/>
                  </a:cubicBezTo>
                  <a:cubicBezTo>
                    <a:pt x="44" y="33"/>
                    <a:pt x="42" y="33"/>
                    <a:pt x="40" y="33"/>
                  </a:cubicBezTo>
                  <a:cubicBezTo>
                    <a:pt x="39" y="38"/>
                    <a:pt x="40" y="36"/>
                    <a:pt x="40" y="42"/>
                  </a:cubicBezTo>
                  <a:cubicBezTo>
                    <a:pt x="35" y="43"/>
                    <a:pt x="22" y="44"/>
                    <a:pt x="21" y="36"/>
                  </a:cubicBezTo>
                  <a:cubicBezTo>
                    <a:pt x="23" y="36"/>
                    <a:pt x="25" y="35"/>
                    <a:pt x="25" y="33"/>
                  </a:cubicBezTo>
                  <a:cubicBezTo>
                    <a:pt x="29" y="33"/>
                    <a:pt x="28" y="35"/>
                    <a:pt x="31" y="33"/>
                  </a:cubicBezTo>
                  <a:cubicBezTo>
                    <a:pt x="30" y="32"/>
                    <a:pt x="27" y="31"/>
                    <a:pt x="30" y="3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99" name="Freeform 102">
              <a:extLst>
                <a:ext uri="{FF2B5EF4-FFF2-40B4-BE49-F238E27FC236}">
                  <a16:creationId xmlns:a16="http://schemas.microsoft.com/office/drawing/2014/main" id="{1C7BA25F-CB28-446C-AB12-7656A8D7FFEB}"/>
                </a:ext>
              </a:extLst>
            </p:cNvPr>
            <p:cNvSpPr>
              <a:spLocks/>
            </p:cNvSpPr>
            <p:nvPr/>
          </p:nvSpPr>
          <p:spPr bwMode="auto">
            <a:xfrm>
              <a:off x="5949612" y="1358289"/>
              <a:ext cx="111975" cy="60027"/>
            </a:xfrm>
            <a:custGeom>
              <a:avLst/>
              <a:gdLst>
                <a:gd name="T0" fmla="*/ 40 w 41"/>
                <a:gd name="T1" fmla="*/ 3 h 22"/>
                <a:gd name="T2" fmla="*/ 40 w 41"/>
                <a:gd name="T3" fmla="*/ 8 h 22"/>
                <a:gd name="T4" fmla="*/ 37 w 41"/>
                <a:gd name="T5" fmla="*/ 8 h 22"/>
                <a:gd name="T6" fmla="*/ 37 w 41"/>
                <a:gd name="T7" fmla="*/ 12 h 22"/>
                <a:gd name="T8" fmla="*/ 33 w 41"/>
                <a:gd name="T9" fmla="*/ 15 h 22"/>
                <a:gd name="T10" fmla="*/ 28 w 41"/>
                <a:gd name="T11" fmla="*/ 11 h 22"/>
                <a:gd name="T12" fmla="*/ 24 w 41"/>
                <a:gd name="T13" fmla="*/ 14 h 22"/>
                <a:gd name="T14" fmla="*/ 18 w 41"/>
                <a:gd name="T15" fmla="*/ 20 h 22"/>
                <a:gd name="T16" fmla="*/ 1 w 41"/>
                <a:gd name="T17" fmla="*/ 20 h 22"/>
                <a:gd name="T18" fmla="*/ 0 w 41"/>
                <a:gd name="T19" fmla="*/ 14 h 22"/>
                <a:gd name="T20" fmla="*/ 6 w 41"/>
                <a:gd name="T21" fmla="*/ 15 h 22"/>
                <a:gd name="T22" fmla="*/ 12 w 41"/>
                <a:gd name="T23" fmla="*/ 11 h 22"/>
                <a:gd name="T24" fmla="*/ 15 w 41"/>
                <a:gd name="T25" fmla="*/ 8 h 22"/>
                <a:gd name="T26" fmla="*/ 19 w 41"/>
                <a:gd name="T27" fmla="*/ 6 h 22"/>
                <a:gd name="T28" fmla="*/ 21 w 41"/>
                <a:gd name="T29" fmla="*/ 6 h 22"/>
                <a:gd name="T30" fmla="*/ 24 w 41"/>
                <a:gd name="T31" fmla="*/ 3 h 22"/>
                <a:gd name="T32" fmla="*/ 30 w 41"/>
                <a:gd name="T33" fmla="*/ 3 h 22"/>
                <a:gd name="T34" fmla="*/ 40 w 41"/>
                <a:gd name="T3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22">
                  <a:moveTo>
                    <a:pt x="40" y="3"/>
                  </a:moveTo>
                  <a:cubicBezTo>
                    <a:pt x="39" y="4"/>
                    <a:pt x="41" y="7"/>
                    <a:pt x="40" y="8"/>
                  </a:cubicBezTo>
                  <a:cubicBezTo>
                    <a:pt x="39" y="8"/>
                    <a:pt x="37" y="7"/>
                    <a:pt x="37" y="8"/>
                  </a:cubicBezTo>
                  <a:cubicBezTo>
                    <a:pt x="37" y="8"/>
                    <a:pt x="39" y="12"/>
                    <a:pt x="37" y="12"/>
                  </a:cubicBezTo>
                  <a:cubicBezTo>
                    <a:pt x="35" y="13"/>
                    <a:pt x="33" y="10"/>
                    <a:pt x="33" y="15"/>
                  </a:cubicBezTo>
                  <a:cubicBezTo>
                    <a:pt x="30" y="15"/>
                    <a:pt x="32" y="10"/>
                    <a:pt x="28" y="11"/>
                  </a:cubicBezTo>
                  <a:cubicBezTo>
                    <a:pt x="25" y="10"/>
                    <a:pt x="26" y="14"/>
                    <a:pt x="24" y="14"/>
                  </a:cubicBezTo>
                  <a:cubicBezTo>
                    <a:pt x="22" y="16"/>
                    <a:pt x="17" y="16"/>
                    <a:pt x="18" y="20"/>
                  </a:cubicBezTo>
                  <a:cubicBezTo>
                    <a:pt x="11" y="22"/>
                    <a:pt x="8" y="20"/>
                    <a:pt x="1" y="20"/>
                  </a:cubicBezTo>
                  <a:cubicBezTo>
                    <a:pt x="2" y="17"/>
                    <a:pt x="0" y="17"/>
                    <a:pt x="0" y="14"/>
                  </a:cubicBezTo>
                  <a:cubicBezTo>
                    <a:pt x="1" y="15"/>
                    <a:pt x="3" y="15"/>
                    <a:pt x="6" y="15"/>
                  </a:cubicBezTo>
                  <a:cubicBezTo>
                    <a:pt x="9" y="15"/>
                    <a:pt x="9" y="11"/>
                    <a:pt x="12" y="11"/>
                  </a:cubicBezTo>
                  <a:cubicBezTo>
                    <a:pt x="12" y="11"/>
                    <a:pt x="14" y="7"/>
                    <a:pt x="15" y="8"/>
                  </a:cubicBezTo>
                  <a:cubicBezTo>
                    <a:pt x="18" y="11"/>
                    <a:pt x="15" y="7"/>
                    <a:pt x="19" y="6"/>
                  </a:cubicBezTo>
                  <a:cubicBezTo>
                    <a:pt x="20" y="6"/>
                    <a:pt x="20" y="7"/>
                    <a:pt x="21" y="6"/>
                  </a:cubicBezTo>
                  <a:cubicBezTo>
                    <a:pt x="21" y="6"/>
                    <a:pt x="23" y="3"/>
                    <a:pt x="24" y="3"/>
                  </a:cubicBezTo>
                  <a:cubicBezTo>
                    <a:pt x="25" y="3"/>
                    <a:pt x="28" y="4"/>
                    <a:pt x="30" y="3"/>
                  </a:cubicBezTo>
                  <a:cubicBezTo>
                    <a:pt x="31" y="3"/>
                    <a:pt x="36" y="0"/>
                    <a:pt x="40"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100" name="Freeform 103">
              <a:extLst>
                <a:ext uri="{FF2B5EF4-FFF2-40B4-BE49-F238E27FC236}">
                  <a16:creationId xmlns:a16="http://schemas.microsoft.com/office/drawing/2014/main" id="{978BDFF7-26B7-4DB4-B7A1-144D57F30F4C}"/>
                </a:ext>
              </a:extLst>
            </p:cNvPr>
            <p:cNvSpPr>
              <a:spLocks/>
            </p:cNvSpPr>
            <p:nvPr/>
          </p:nvSpPr>
          <p:spPr bwMode="auto">
            <a:xfrm>
              <a:off x="6252058" y="1383685"/>
              <a:ext cx="115437" cy="56565"/>
            </a:xfrm>
            <a:custGeom>
              <a:avLst/>
              <a:gdLst>
                <a:gd name="T0" fmla="*/ 37 w 42"/>
                <a:gd name="T1" fmla="*/ 2 h 21"/>
                <a:gd name="T2" fmla="*/ 42 w 42"/>
                <a:gd name="T3" fmla="*/ 15 h 21"/>
                <a:gd name="T4" fmla="*/ 39 w 42"/>
                <a:gd name="T5" fmla="*/ 14 h 21"/>
                <a:gd name="T6" fmla="*/ 39 w 42"/>
                <a:gd name="T7" fmla="*/ 18 h 21"/>
                <a:gd name="T8" fmla="*/ 33 w 42"/>
                <a:gd name="T9" fmla="*/ 20 h 21"/>
                <a:gd name="T10" fmla="*/ 31 w 42"/>
                <a:gd name="T11" fmla="*/ 21 h 21"/>
                <a:gd name="T12" fmla="*/ 27 w 42"/>
                <a:gd name="T13" fmla="*/ 21 h 21"/>
                <a:gd name="T14" fmla="*/ 27 w 42"/>
                <a:gd name="T15" fmla="*/ 15 h 21"/>
                <a:gd name="T16" fmla="*/ 12 w 42"/>
                <a:gd name="T17" fmla="*/ 14 h 21"/>
                <a:gd name="T18" fmla="*/ 0 w 42"/>
                <a:gd name="T19" fmla="*/ 6 h 21"/>
                <a:gd name="T20" fmla="*/ 2 w 42"/>
                <a:gd name="T21" fmla="*/ 3 h 21"/>
                <a:gd name="T22" fmla="*/ 5 w 42"/>
                <a:gd name="T23" fmla="*/ 5 h 21"/>
                <a:gd name="T24" fmla="*/ 12 w 42"/>
                <a:gd name="T25" fmla="*/ 8 h 21"/>
                <a:gd name="T26" fmla="*/ 15 w 42"/>
                <a:gd name="T27" fmla="*/ 8 h 21"/>
                <a:gd name="T28" fmla="*/ 16 w 42"/>
                <a:gd name="T29" fmla="*/ 11 h 21"/>
                <a:gd name="T30" fmla="*/ 18 w 42"/>
                <a:gd name="T31" fmla="*/ 5 h 21"/>
                <a:gd name="T32" fmla="*/ 21 w 42"/>
                <a:gd name="T33" fmla="*/ 8 h 21"/>
                <a:gd name="T34" fmla="*/ 37 w 42"/>
                <a:gd name="T3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21">
                  <a:moveTo>
                    <a:pt x="37" y="2"/>
                  </a:moveTo>
                  <a:cubicBezTo>
                    <a:pt x="35" y="10"/>
                    <a:pt x="41" y="10"/>
                    <a:pt x="42" y="15"/>
                  </a:cubicBezTo>
                  <a:cubicBezTo>
                    <a:pt x="41" y="15"/>
                    <a:pt x="39" y="13"/>
                    <a:pt x="39" y="14"/>
                  </a:cubicBezTo>
                  <a:cubicBezTo>
                    <a:pt x="38" y="14"/>
                    <a:pt x="39" y="18"/>
                    <a:pt x="39" y="18"/>
                  </a:cubicBezTo>
                  <a:cubicBezTo>
                    <a:pt x="37" y="19"/>
                    <a:pt x="35" y="19"/>
                    <a:pt x="33" y="20"/>
                  </a:cubicBezTo>
                  <a:cubicBezTo>
                    <a:pt x="32" y="20"/>
                    <a:pt x="33" y="21"/>
                    <a:pt x="31" y="21"/>
                  </a:cubicBezTo>
                  <a:cubicBezTo>
                    <a:pt x="30" y="21"/>
                    <a:pt x="28" y="21"/>
                    <a:pt x="27" y="21"/>
                  </a:cubicBezTo>
                  <a:cubicBezTo>
                    <a:pt x="25" y="19"/>
                    <a:pt x="25" y="17"/>
                    <a:pt x="27" y="15"/>
                  </a:cubicBezTo>
                  <a:cubicBezTo>
                    <a:pt x="22" y="18"/>
                    <a:pt x="18" y="14"/>
                    <a:pt x="12" y="14"/>
                  </a:cubicBezTo>
                  <a:cubicBezTo>
                    <a:pt x="11" y="9"/>
                    <a:pt x="4" y="9"/>
                    <a:pt x="0" y="6"/>
                  </a:cubicBezTo>
                  <a:cubicBezTo>
                    <a:pt x="1" y="6"/>
                    <a:pt x="1" y="3"/>
                    <a:pt x="2" y="3"/>
                  </a:cubicBezTo>
                  <a:cubicBezTo>
                    <a:pt x="4" y="3"/>
                    <a:pt x="4" y="5"/>
                    <a:pt x="5" y="5"/>
                  </a:cubicBezTo>
                  <a:cubicBezTo>
                    <a:pt x="7" y="5"/>
                    <a:pt x="11" y="6"/>
                    <a:pt x="12" y="8"/>
                  </a:cubicBezTo>
                  <a:cubicBezTo>
                    <a:pt x="12" y="8"/>
                    <a:pt x="14" y="7"/>
                    <a:pt x="15" y="8"/>
                  </a:cubicBezTo>
                  <a:cubicBezTo>
                    <a:pt x="16" y="8"/>
                    <a:pt x="14" y="11"/>
                    <a:pt x="16" y="11"/>
                  </a:cubicBezTo>
                  <a:cubicBezTo>
                    <a:pt x="21" y="9"/>
                    <a:pt x="14" y="7"/>
                    <a:pt x="18" y="5"/>
                  </a:cubicBezTo>
                  <a:cubicBezTo>
                    <a:pt x="20" y="3"/>
                    <a:pt x="21" y="8"/>
                    <a:pt x="21" y="8"/>
                  </a:cubicBezTo>
                  <a:cubicBezTo>
                    <a:pt x="26" y="8"/>
                    <a:pt x="28" y="0"/>
                    <a:pt x="37"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101" name="Freeform 104">
              <a:extLst>
                <a:ext uri="{FF2B5EF4-FFF2-40B4-BE49-F238E27FC236}">
                  <a16:creationId xmlns:a16="http://schemas.microsoft.com/office/drawing/2014/main" id="{746EE85A-4CB2-42C7-93DD-1873D1BEB573}"/>
                </a:ext>
              </a:extLst>
            </p:cNvPr>
            <p:cNvSpPr>
              <a:spLocks/>
            </p:cNvSpPr>
            <p:nvPr/>
          </p:nvSpPr>
          <p:spPr bwMode="auto">
            <a:xfrm>
              <a:off x="6039653" y="1385994"/>
              <a:ext cx="199707" cy="76189"/>
            </a:xfrm>
            <a:custGeom>
              <a:avLst/>
              <a:gdLst>
                <a:gd name="T0" fmla="*/ 32 w 73"/>
                <a:gd name="T1" fmla="*/ 10 h 28"/>
                <a:gd name="T2" fmla="*/ 47 w 73"/>
                <a:gd name="T3" fmla="*/ 16 h 28"/>
                <a:gd name="T4" fmla="*/ 47 w 73"/>
                <a:gd name="T5" fmla="*/ 8 h 28"/>
                <a:gd name="T6" fmla="*/ 43 w 73"/>
                <a:gd name="T7" fmla="*/ 2 h 28"/>
                <a:gd name="T8" fmla="*/ 53 w 73"/>
                <a:gd name="T9" fmla="*/ 1 h 28"/>
                <a:gd name="T10" fmla="*/ 56 w 73"/>
                <a:gd name="T11" fmla="*/ 4 h 28"/>
                <a:gd name="T12" fmla="*/ 56 w 73"/>
                <a:gd name="T13" fmla="*/ 7 h 28"/>
                <a:gd name="T14" fmla="*/ 62 w 73"/>
                <a:gd name="T15" fmla="*/ 11 h 28"/>
                <a:gd name="T16" fmla="*/ 66 w 73"/>
                <a:gd name="T17" fmla="*/ 8 h 28"/>
                <a:gd name="T18" fmla="*/ 71 w 73"/>
                <a:gd name="T19" fmla="*/ 11 h 28"/>
                <a:gd name="T20" fmla="*/ 72 w 73"/>
                <a:gd name="T21" fmla="*/ 14 h 28"/>
                <a:gd name="T22" fmla="*/ 71 w 73"/>
                <a:gd name="T23" fmla="*/ 20 h 28"/>
                <a:gd name="T24" fmla="*/ 62 w 73"/>
                <a:gd name="T25" fmla="*/ 22 h 28"/>
                <a:gd name="T26" fmla="*/ 56 w 73"/>
                <a:gd name="T27" fmla="*/ 20 h 28"/>
                <a:gd name="T28" fmla="*/ 43 w 73"/>
                <a:gd name="T29" fmla="*/ 23 h 28"/>
                <a:gd name="T30" fmla="*/ 40 w 73"/>
                <a:gd name="T31" fmla="*/ 23 h 28"/>
                <a:gd name="T32" fmla="*/ 35 w 73"/>
                <a:gd name="T33" fmla="*/ 25 h 28"/>
                <a:gd name="T34" fmla="*/ 20 w 73"/>
                <a:gd name="T35" fmla="*/ 28 h 28"/>
                <a:gd name="T36" fmla="*/ 34 w 73"/>
                <a:gd name="T37" fmla="*/ 23 h 28"/>
                <a:gd name="T38" fmla="*/ 26 w 73"/>
                <a:gd name="T39" fmla="*/ 20 h 28"/>
                <a:gd name="T40" fmla="*/ 20 w 73"/>
                <a:gd name="T41" fmla="*/ 17 h 28"/>
                <a:gd name="T42" fmla="*/ 14 w 73"/>
                <a:gd name="T43" fmla="*/ 20 h 28"/>
                <a:gd name="T44" fmla="*/ 10 w 73"/>
                <a:gd name="T45" fmla="*/ 19 h 28"/>
                <a:gd name="T46" fmla="*/ 0 w 73"/>
                <a:gd name="T47" fmla="*/ 17 h 28"/>
                <a:gd name="T48" fmla="*/ 2 w 73"/>
                <a:gd name="T49" fmla="*/ 14 h 28"/>
                <a:gd name="T50" fmla="*/ 4 w 73"/>
                <a:gd name="T51" fmla="*/ 10 h 28"/>
                <a:gd name="T52" fmla="*/ 10 w 73"/>
                <a:gd name="T53" fmla="*/ 8 h 28"/>
                <a:gd name="T54" fmla="*/ 8 w 73"/>
                <a:gd name="T55" fmla="*/ 5 h 28"/>
                <a:gd name="T56" fmla="*/ 11 w 73"/>
                <a:gd name="T57" fmla="*/ 5 h 28"/>
                <a:gd name="T58" fmla="*/ 16 w 73"/>
                <a:gd name="T59" fmla="*/ 4 h 28"/>
                <a:gd name="T60" fmla="*/ 23 w 73"/>
                <a:gd name="T61" fmla="*/ 5 h 28"/>
                <a:gd name="T62" fmla="*/ 25 w 73"/>
                <a:gd name="T63" fmla="*/ 8 h 28"/>
                <a:gd name="T64" fmla="*/ 28 w 73"/>
                <a:gd name="T65" fmla="*/ 8 h 28"/>
                <a:gd name="T66" fmla="*/ 28 w 73"/>
                <a:gd name="T67" fmla="*/ 13 h 28"/>
                <a:gd name="T68" fmla="*/ 32 w 73"/>
                <a:gd name="T6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 h="28">
                  <a:moveTo>
                    <a:pt x="32" y="10"/>
                  </a:moveTo>
                  <a:cubicBezTo>
                    <a:pt x="30" y="15"/>
                    <a:pt x="44" y="12"/>
                    <a:pt x="47" y="16"/>
                  </a:cubicBezTo>
                  <a:cubicBezTo>
                    <a:pt x="50" y="9"/>
                    <a:pt x="37" y="9"/>
                    <a:pt x="47" y="8"/>
                  </a:cubicBezTo>
                  <a:cubicBezTo>
                    <a:pt x="49" y="3"/>
                    <a:pt x="40" y="8"/>
                    <a:pt x="43" y="2"/>
                  </a:cubicBezTo>
                  <a:cubicBezTo>
                    <a:pt x="47" y="3"/>
                    <a:pt x="48" y="0"/>
                    <a:pt x="53" y="1"/>
                  </a:cubicBezTo>
                  <a:cubicBezTo>
                    <a:pt x="52" y="4"/>
                    <a:pt x="55" y="3"/>
                    <a:pt x="56" y="4"/>
                  </a:cubicBezTo>
                  <a:cubicBezTo>
                    <a:pt x="56" y="4"/>
                    <a:pt x="55" y="6"/>
                    <a:pt x="56" y="7"/>
                  </a:cubicBezTo>
                  <a:cubicBezTo>
                    <a:pt x="57" y="8"/>
                    <a:pt x="60" y="9"/>
                    <a:pt x="62" y="11"/>
                  </a:cubicBezTo>
                  <a:cubicBezTo>
                    <a:pt x="63" y="10"/>
                    <a:pt x="63" y="8"/>
                    <a:pt x="66" y="8"/>
                  </a:cubicBezTo>
                  <a:cubicBezTo>
                    <a:pt x="68" y="8"/>
                    <a:pt x="70" y="10"/>
                    <a:pt x="71" y="11"/>
                  </a:cubicBezTo>
                  <a:cubicBezTo>
                    <a:pt x="71" y="11"/>
                    <a:pt x="73" y="14"/>
                    <a:pt x="72" y="14"/>
                  </a:cubicBezTo>
                  <a:cubicBezTo>
                    <a:pt x="70" y="16"/>
                    <a:pt x="72" y="15"/>
                    <a:pt x="71" y="20"/>
                  </a:cubicBezTo>
                  <a:cubicBezTo>
                    <a:pt x="68" y="17"/>
                    <a:pt x="65" y="21"/>
                    <a:pt x="62" y="22"/>
                  </a:cubicBezTo>
                  <a:cubicBezTo>
                    <a:pt x="59" y="22"/>
                    <a:pt x="59" y="20"/>
                    <a:pt x="56" y="20"/>
                  </a:cubicBezTo>
                  <a:cubicBezTo>
                    <a:pt x="52" y="20"/>
                    <a:pt x="46" y="22"/>
                    <a:pt x="43" y="23"/>
                  </a:cubicBezTo>
                  <a:cubicBezTo>
                    <a:pt x="42" y="23"/>
                    <a:pt x="40" y="23"/>
                    <a:pt x="40" y="23"/>
                  </a:cubicBezTo>
                  <a:cubicBezTo>
                    <a:pt x="38" y="25"/>
                    <a:pt x="38" y="24"/>
                    <a:pt x="35" y="25"/>
                  </a:cubicBezTo>
                  <a:cubicBezTo>
                    <a:pt x="33" y="25"/>
                    <a:pt x="26" y="27"/>
                    <a:pt x="20" y="28"/>
                  </a:cubicBezTo>
                  <a:cubicBezTo>
                    <a:pt x="21" y="22"/>
                    <a:pt x="28" y="23"/>
                    <a:pt x="34" y="23"/>
                  </a:cubicBezTo>
                  <a:cubicBezTo>
                    <a:pt x="34" y="17"/>
                    <a:pt x="29" y="21"/>
                    <a:pt x="26" y="20"/>
                  </a:cubicBezTo>
                  <a:cubicBezTo>
                    <a:pt x="23" y="19"/>
                    <a:pt x="23" y="19"/>
                    <a:pt x="20" y="17"/>
                  </a:cubicBezTo>
                  <a:cubicBezTo>
                    <a:pt x="17" y="16"/>
                    <a:pt x="17" y="20"/>
                    <a:pt x="14" y="20"/>
                  </a:cubicBezTo>
                  <a:cubicBezTo>
                    <a:pt x="12" y="20"/>
                    <a:pt x="12" y="19"/>
                    <a:pt x="10" y="19"/>
                  </a:cubicBezTo>
                  <a:cubicBezTo>
                    <a:pt x="6" y="18"/>
                    <a:pt x="2" y="20"/>
                    <a:pt x="0" y="17"/>
                  </a:cubicBezTo>
                  <a:cubicBezTo>
                    <a:pt x="0" y="15"/>
                    <a:pt x="2" y="15"/>
                    <a:pt x="2" y="14"/>
                  </a:cubicBezTo>
                  <a:cubicBezTo>
                    <a:pt x="3" y="14"/>
                    <a:pt x="3" y="10"/>
                    <a:pt x="4" y="10"/>
                  </a:cubicBezTo>
                  <a:cubicBezTo>
                    <a:pt x="6" y="8"/>
                    <a:pt x="8" y="10"/>
                    <a:pt x="10" y="8"/>
                  </a:cubicBezTo>
                  <a:cubicBezTo>
                    <a:pt x="11" y="7"/>
                    <a:pt x="5" y="6"/>
                    <a:pt x="8" y="5"/>
                  </a:cubicBezTo>
                  <a:cubicBezTo>
                    <a:pt x="9" y="5"/>
                    <a:pt x="10" y="5"/>
                    <a:pt x="11" y="5"/>
                  </a:cubicBezTo>
                  <a:cubicBezTo>
                    <a:pt x="13" y="5"/>
                    <a:pt x="14" y="4"/>
                    <a:pt x="16" y="4"/>
                  </a:cubicBezTo>
                  <a:cubicBezTo>
                    <a:pt x="17" y="4"/>
                    <a:pt x="22" y="5"/>
                    <a:pt x="23" y="5"/>
                  </a:cubicBezTo>
                  <a:cubicBezTo>
                    <a:pt x="24" y="6"/>
                    <a:pt x="23" y="7"/>
                    <a:pt x="25" y="8"/>
                  </a:cubicBezTo>
                  <a:cubicBezTo>
                    <a:pt x="25" y="9"/>
                    <a:pt x="27" y="8"/>
                    <a:pt x="28" y="8"/>
                  </a:cubicBezTo>
                  <a:cubicBezTo>
                    <a:pt x="29" y="10"/>
                    <a:pt x="25" y="13"/>
                    <a:pt x="28" y="13"/>
                  </a:cubicBezTo>
                  <a:cubicBezTo>
                    <a:pt x="29" y="13"/>
                    <a:pt x="29" y="8"/>
                    <a:pt x="32" y="1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102" name="Freeform 105">
              <a:extLst>
                <a:ext uri="{FF2B5EF4-FFF2-40B4-BE49-F238E27FC236}">
                  <a16:creationId xmlns:a16="http://schemas.microsoft.com/office/drawing/2014/main" id="{719CE6C0-14B6-4A00-BD89-551DA1518309}"/>
                </a:ext>
              </a:extLst>
            </p:cNvPr>
            <p:cNvSpPr>
              <a:spLocks/>
            </p:cNvSpPr>
            <p:nvPr/>
          </p:nvSpPr>
          <p:spPr bwMode="auto">
            <a:xfrm>
              <a:off x="5901129" y="1462182"/>
              <a:ext cx="158149" cy="106202"/>
            </a:xfrm>
            <a:custGeom>
              <a:avLst/>
              <a:gdLst>
                <a:gd name="T0" fmla="*/ 8 w 58"/>
                <a:gd name="T1" fmla="*/ 1 h 39"/>
                <a:gd name="T2" fmla="*/ 33 w 58"/>
                <a:gd name="T3" fmla="*/ 2 h 39"/>
                <a:gd name="T4" fmla="*/ 36 w 58"/>
                <a:gd name="T5" fmla="*/ 2 h 39"/>
                <a:gd name="T6" fmla="*/ 42 w 58"/>
                <a:gd name="T7" fmla="*/ 4 h 39"/>
                <a:gd name="T8" fmla="*/ 48 w 58"/>
                <a:gd name="T9" fmla="*/ 4 h 39"/>
                <a:gd name="T10" fmla="*/ 49 w 58"/>
                <a:gd name="T11" fmla="*/ 5 h 39"/>
                <a:gd name="T12" fmla="*/ 58 w 58"/>
                <a:gd name="T13" fmla="*/ 11 h 39"/>
                <a:gd name="T14" fmla="*/ 45 w 58"/>
                <a:gd name="T15" fmla="*/ 14 h 39"/>
                <a:gd name="T16" fmla="*/ 43 w 58"/>
                <a:gd name="T17" fmla="*/ 17 h 39"/>
                <a:gd name="T18" fmla="*/ 40 w 58"/>
                <a:gd name="T19" fmla="*/ 16 h 39"/>
                <a:gd name="T20" fmla="*/ 39 w 58"/>
                <a:gd name="T21" fmla="*/ 17 h 39"/>
                <a:gd name="T22" fmla="*/ 40 w 58"/>
                <a:gd name="T23" fmla="*/ 19 h 39"/>
                <a:gd name="T24" fmla="*/ 37 w 58"/>
                <a:gd name="T25" fmla="*/ 20 h 39"/>
                <a:gd name="T26" fmla="*/ 37 w 58"/>
                <a:gd name="T27" fmla="*/ 23 h 39"/>
                <a:gd name="T28" fmla="*/ 34 w 58"/>
                <a:gd name="T29" fmla="*/ 23 h 39"/>
                <a:gd name="T30" fmla="*/ 31 w 58"/>
                <a:gd name="T31" fmla="*/ 26 h 39"/>
                <a:gd name="T32" fmla="*/ 31 w 58"/>
                <a:gd name="T33" fmla="*/ 32 h 39"/>
                <a:gd name="T34" fmla="*/ 13 w 58"/>
                <a:gd name="T35" fmla="*/ 37 h 39"/>
                <a:gd name="T36" fmla="*/ 0 w 58"/>
                <a:gd name="T37" fmla="*/ 28 h 39"/>
                <a:gd name="T38" fmla="*/ 5 w 58"/>
                <a:gd name="T39" fmla="*/ 25 h 39"/>
                <a:gd name="T40" fmla="*/ 6 w 58"/>
                <a:gd name="T41" fmla="*/ 22 h 39"/>
                <a:gd name="T42" fmla="*/ 5 w 58"/>
                <a:gd name="T43" fmla="*/ 16 h 39"/>
                <a:gd name="T44" fmla="*/ 8 w 58"/>
                <a:gd name="T45" fmla="*/ 14 h 39"/>
                <a:gd name="T46" fmla="*/ 11 w 58"/>
                <a:gd name="T47" fmla="*/ 8 h 39"/>
                <a:gd name="T48" fmla="*/ 8 w 58"/>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39">
                  <a:moveTo>
                    <a:pt x="8" y="1"/>
                  </a:moveTo>
                  <a:cubicBezTo>
                    <a:pt x="17" y="1"/>
                    <a:pt x="26" y="0"/>
                    <a:pt x="33" y="2"/>
                  </a:cubicBezTo>
                  <a:cubicBezTo>
                    <a:pt x="33" y="3"/>
                    <a:pt x="35" y="2"/>
                    <a:pt x="36" y="2"/>
                  </a:cubicBezTo>
                  <a:cubicBezTo>
                    <a:pt x="37" y="4"/>
                    <a:pt x="40" y="2"/>
                    <a:pt x="42" y="4"/>
                  </a:cubicBezTo>
                  <a:cubicBezTo>
                    <a:pt x="44" y="7"/>
                    <a:pt x="42" y="2"/>
                    <a:pt x="48" y="4"/>
                  </a:cubicBezTo>
                  <a:cubicBezTo>
                    <a:pt x="48" y="4"/>
                    <a:pt x="48" y="5"/>
                    <a:pt x="49" y="5"/>
                  </a:cubicBezTo>
                  <a:cubicBezTo>
                    <a:pt x="50" y="6"/>
                    <a:pt x="58" y="8"/>
                    <a:pt x="58" y="11"/>
                  </a:cubicBezTo>
                  <a:cubicBezTo>
                    <a:pt x="53" y="12"/>
                    <a:pt x="48" y="13"/>
                    <a:pt x="45" y="14"/>
                  </a:cubicBezTo>
                  <a:cubicBezTo>
                    <a:pt x="43" y="15"/>
                    <a:pt x="44" y="17"/>
                    <a:pt x="43" y="17"/>
                  </a:cubicBezTo>
                  <a:cubicBezTo>
                    <a:pt x="42" y="18"/>
                    <a:pt x="41" y="15"/>
                    <a:pt x="40" y="16"/>
                  </a:cubicBezTo>
                  <a:cubicBezTo>
                    <a:pt x="41" y="15"/>
                    <a:pt x="38" y="18"/>
                    <a:pt x="39" y="17"/>
                  </a:cubicBezTo>
                  <a:cubicBezTo>
                    <a:pt x="38" y="18"/>
                    <a:pt x="40" y="19"/>
                    <a:pt x="40" y="19"/>
                  </a:cubicBezTo>
                  <a:cubicBezTo>
                    <a:pt x="39" y="20"/>
                    <a:pt x="38" y="19"/>
                    <a:pt x="37" y="20"/>
                  </a:cubicBezTo>
                  <a:cubicBezTo>
                    <a:pt x="37" y="21"/>
                    <a:pt x="38" y="23"/>
                    <a:pt x="37" y="23"/>
                  </a:cubicBezTo>
                  <a:cubicBezTo>
                    <a:pt x="37" y="24"/>
                    <a:pt x="35" y="23"/>
                    <a:pt x="34" y="23"/>
                  </a:cubicBezTo>
                  <a:cubicBezTo>
                    <a:pt x="33" y="24"/>
                    <a:pt x="33" y="26"/>
                    <a:pt x="31" y="26"/>
                  </a:cubicBezTo>
                  <a:cubicBezTo>
                    <a:pt x="31" y="28"/>
                    <a:pt x="31" y="30"/>
                    <a:pt x="31" y="32"/>
                  </a:cubicBezTo>
                  <a:cubicBezTo>
                    <a:pt x="24" y="32"/>
                    <a:pt x="25" y="39"/>
                    <a:pt x="13" y="37"/>
                  </a:cubicBezTo>
                  <a:cubicBezTo>
                    <a:pt x="15" y="28"/>
                    <a:pt x="5" y="30"/>
                    <a:pt x="0" y="28"/>
                  </a:cubicBezTo>
                  <a:cubicBezTo>
                    <a:pt x="1" y="26"/>
                    <a:pt x="4" y="26"/>
                    <a:pt x="5" y="25"/>
                  </a:cubicBezTo>
                  <a:cubicBezTo>
                    <a:pt x="5" y="24"/>
                    <a:pt x="2" y="21"/>
                    <a:pt x="6" y="22"/>
                  </a:cubicBezTo>
                  <a:cubicBezTo>
                    <a:pt x="6" y="19"/>
                    <a:pt x="4" y="19"/>
                    <a:pt x="5" y="16"/>
                  </a:cubicBezTo>
                  <a:cubicBezTo>
                    <a:pt x="7" y="18"/>
                    <a:pt x="7" y="17"/>
                    <a:pt x="8" y="14"/>
                  </a:cubicBezTo>
                  <a:cubicBezTo>
                    <a:pt x="8" y="12"/>
                    <a:pt x="11" y="13"/>
                    <a:pt x="11" y="8"/>
                  </a:cubicBezTo>
                  <a:cubicBezTo>
                    <a:pt x="12" y="4"/>
                    <a:pt x="5" y="7"/>
                    <a:pt x="8"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103" name="Freeform 106">
              <a:extLst>
                <a:ext uri="{FF2B5EF4-FFF2-40B4-BE49-F238E27FC236}">
                  <a16:creationId xmlns:a16="http://schemas.microsoft.com/office/drawing/2014/main" id="{3D01B656-9DDF-491A-BB01-922F9F229CA1}"/>
                </a:ext>
              </a:extLst>
            </p:cNvPr>
            <p:cNvSpPr>
              <a:spLocks/>
            </p:cNvSpPr>
            <p:nvPr/>
          </p:nvSpPr>
          <p:spPr bwMode="auto">
            <a:xfrm>
              <a:off x="6219735" y="1484115"/>
              <a:ext cx="32322" cy="24242"/>
            </a:xfrm>
            <a:custGeom>
              <a:avLst/>
              <a:gdLst>
                <a:gd name="T0" fmla="*/ 2 w 12"/>
                <a:gd name="T1" fmla="*/ 0 h 9"/>
                <a:gd name="T2" fmla="*/ 11 w 12"/>
                <a:gd name="T3" fmla="*/ 0 h 9"/>
                <a:gd name="T4" fmla="*/ 12 w 12"/>
                <a:gd name="T5" fmla="*/ 6 h 9"/>
                <a:gd name="T6" fmla="*/ 9 w 12"/>
                <a:gd name="T7" fmla="*/ 9 h 9"/>
                <a:gd name="T8" fmla="*/ 0 w 12"/>
                <a:gd name="T9" fmla="*/ 5 h 9"/>
                <a:gd name="T10" fmla="*/ 2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2" y="0"/>
                  </a:moveTo>
                  <a:cubicBezTo>
                    <a:pt x="5" y="0"/>
                    <a:pt x="8" y="0"/>
                    <a:pt x="11" y="0"/>
                  </a:cubicBezTo>
                  <a:cubicBezTo>
                    <a:pt x="10" y="3"/>
                    <a:pt x="12" y="4"/>
                    <a:pt x="12" y="6"/>
                  </a:cubicBezTo>
                  <a:cubicBezTo>
                    <a:pt x="10" y="6"/>
                    <a:pt x="9" y="8"/>
                    <a:pt x="9" y="9"/>
                  </a:cubicBezTo>
                  <a:cubicBezTo>
                    <a:pt x="7" y="7"/>
                    <a:pt x="5" y="4"/>
                    <a:pt x="0" y="5"/>
                  </a:cubicBezTo>
                  <a:cubicBezTo>
                    <a:pt x="1" y="4"/>
                    <a:pt x="2" y="2"/>
                    <a:pt x="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104" name="Freeform 107">
              <a:extLst>
                <a:ext uri="{FF2B5EF4-FFF2-40B4-BE49-F238E27FC236}">
                  <a16:creationId xmlns:a16="http://schemas.microsoft.com/office/drawing/2014/main" id="{A8A98B43-AB4D-421F-BAF4-81053BCEE14C}"/>
                </a:ext>
              </a:extLst>
            </p:cNvPr>
            <p:cNvSpPr>
              <a:spLocks/>
            </p:cNvSpPr>
            <p:nvPr/>
          </p:nvSpPr>
          <p:spPr bwMode="auto">
            <a:xfrm>
              <a:off x="6397509" y="1473726"/>
              <a:ext cx="78497" cy="56565"/>
            </a:xfrm>
            <a:custGeom>
              <a:avLst/>
              <a:gdLst>
                <a:gd name="T0" fmla="*/ 26 w 29"/>
                <a:gd name="T1" fmla="*/ 1 h 21"/>
                <a:gd name="T2" fmla="*/ 27 w 29"/>
                <a:gd name="T3" fmla="*/ 9 h 21"/>
                <a:gd name="T4" fmla="*/ 24 w 29"/>
                <a:gd name="T5" fmla="*/ 12 h 21"/>
                <a:gd name="T6" fmla="*/ 17 w 29"/>
                <a:gd name="T7" fmla="*/ 13 h 21"/>
                <a:gd name="T8" fmla="*/ 5 w 29"/>
                <a:gd name="T9" fmla="*/ 21 h 21"/>
                <a:gd name="T10" fmla="*/ 3 w 29"/>
                <a:gd name="T11" fmla="*/ 15 h 21"/>
                <a:gd name="T12" fmla="*/ 0 w 29"/>
                <a:gd name="T13" fmla="*/ 12 h 21"/>
                <a:gd name="T14" fmla="*/ 0 w 29"/>
                <a:gd name="T15" fmla="*/ 4 h 21"/>
                <a:gd name="T16" fmla="*/ 3 w 29"/>
                <a:gd name="T17" fmla="*/ 1 h 21"/>
                <a:gd name="T18" fmla="*/ 8 w 29"/>
                <a:gd name="T19" fmla="*/ 0 h 21"/>
                <a:gd name="T20" fmla="*/ 20 w 29"/>
                <a:gd name="T21" fmla="*/ 3 h 21"/>
                <a:gd name="T22" fmla="*/ 26 w 29"/>
                <a:gd name="T2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1">
                  <a:moveTo>
                    <a:pt x="26" y="1"/>
                  </a:moveTo>
                  <a:cubicBezTo>
                    <a:pt x="29" y="1"/>
                    <a:pt x="26" y="7"/>
                    <a:pt x="27" y="9"/>
                  </a:cubicBezTo>
                  <a:cubicBezTo>
                    <a:pt x="25" y="8"/>
                    <a:pt x="24" y="10"/>
                    <a:pt x="24" y="12"/>
                  </a:cubicBezTo>
                  <a:cubicBezTo>
                    <a:pt x="19" y="9"/>
                    <a:pt x="18" y="17"/>
                    <a:pt x="17" y="13"/>
                  </a:cubicBezTo>
                  <a:cubicBezTo>
                    <a:pt x="13" y="16"/>
                    <a:pt x="11" y="20"/>
                    <a:pt x="5" y="21"/>
                  </a:cubicBezTo>
                  <a:cubicBezTo>
                    <a:pt x="4" y="19"/>
                    <a:pt x="3" y="17"/>
                    <a:pt x="3" y="15"/>
                  </a:cubicBezTo>
                  <a:cubicBezTo>
                    <a:pt x="3" y="13"/>
                    <a:pt x="1" y="14"/>
                    <a:pt x="0" y="12"/>
                  </a:cubicBezTo>
                  <a:cubicBezTo>
                    <a:pt x="0" y="10"/>
                    <a:pt x="1" y="7"/>
                    <a:pt x="0" y="4"/>
                  </a:cubicBezTo>
                  <a:cubicBezTo>
                    <a:pt x="3" y="5"/>
                    <a:pt x="3" y="3"/>
                    <a:pt x="3" y="1"/>
                  </a:cubicBezTo>
                  <a:cubicBezTo>
                    <a:pt x="5" y="2"/>
                    <a:pt x="8" y="2"/>
                    <a:pt x="8" y="0"/>
                  </a:cubicBezTo>
                  <a:cubicBezTo>
                    <a:pt x="10" y="3"/>
                    <a:pt x="18" y="0"/>
                    <a:pt x="20" y="3"/>
                  </a:cubicBezTo>
                  <a:cubicBezTo>
                    <a:pt x="22" y="3"/>
                    <a:pt x="25" y="4"/>
                    <a:pt x="26"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105" name="Freeform 108">
              <a:extLst>
                <a:ext uri="{FF2B5EF4-FFF2-40B4-BE49-F238E27FC236}">
                  <a16:creationId xmlns:a16="http://schemas.microsoft.com/office/drawing/2014/main" id="{D1C476F2-6C37-4C7A-9BAA-D476D372805C}"/>
                </a:ext>
              </a:extLst>
            </p:cNvPr>
            <p:cNvSpPr>
              <a:spLocks/>
            </p:cNvSpPr>
            <p:nvPr/>
          </p:nvSpPr>
          <p:spPr bwMode="auto">
            <a:xfrm>
              <a:off x="7572660" y="1694211"/>
              <a:ext cx="174311" cy="84270"/>
            </a:xfrm>
            <a:custGeom>
              <a:avLst/>
              <a:gdLst>
                <a:gd name="T0" fmla="*/ 47 w 64"/>
                <a:gd name="T1" fmla="*/ 0 h 31"/>
                <a:gd name="T2" fmla="*/ 53 w 64"/>
                <a:gd name="T3" fmla="*/ 3 h 31"/>
                <a:gd name="T4" fmla="*/ 57 w 64"/>
                <a:gd name="T5" fmla="*/ 5 h 31"/>
                <a:gd name="T6" fmla="*/ 56 w 64"/>
                <a:gd name="T7" fmla="*/ 8 h 31"/>
                <a:gd name="T8" fmla="*/ 63 w 64"/>
                <a:gd name="T9" fmla="*/ 12 h 31"/>
                <a:gd name="T10" fmla="*/ 59 w 64"/>
                <a:gd name="T11" fmla="*/ 21 h 31"/>
                <a:gd name="T12" fmla="*/ 54 w 64"/>
                <a:gd name="T13" fmla="*/ 23 h 31"/>
                <a:gd name="T14" fmla="*/ 48 w 64"/>
                <a:gd name="T15" fmla="*/ 26 h 31"/>
                <a:gd name="T16" fmla="*/ 44 w 64"/>
                <a:gd name="T17" fmla="*/ 27 h 31"/>
                <a:gd name="T18" fmla="*/ 41 w 64"/>
                <a:gd name="T19" fmla="*/ 29 h 31"/>
                <a:gd name="T20" fmla="*/ 23 w 64"/>
                <a:gd name="T21" fmla="*/ 30 h 31"/>
                <a:gd name="T22" fmla="*/ 21 w 64"/>
                <a:gd name="T23" fmla="*/ 29 h 31"/>
                <a:gd name="T24" fmla="*/ 16 w 64"/>
                <a:gd name="T25" fmla="*/ 26 h 31"/>
                <a:gd name="T26" fmla="*/ 13 w 64"/>
                <a:gd name="T27" fmla="*/ 24 h 31"/>
                <a:gd name="T28" fmla="*/ 16 w 64"/>
                <a:gd name="T29" fmla="*/ 23 h 31"/>
                <a:gd name="T30" fmla="*/ 11 w 64"/>
                <a:gd name="T31" fmla="*/ 20 h 31"/>
                <a:gd name="T32" fmla="*/ 11 w 64"/>
                <a:gd name="T33" fmla="*/ 11 h 31"/>
                <a:gd name="T34" fmla="*/ 2 w 64"/>
                <a:gd name="T35" fmla="*/ 12 h 31"/>
                <a:gd name="T36" fmla="*/ 5 w 64"/>
                <a:gd name="T37" fmla="*/ 6 h 31"/>
                <a:gd name="T38" fmla="*/ 17 w 64"/>
                <a:gd name="T39" fmla="*/ 6 h 31"/>
                <a:gd name="T40" fmla="*/ 18 w 64"/>
                <a:gd name="T41" fmla="*/ 12 h 31"/>
                <a:gd name="T42" fmla="*/ 23 w 64"/>
                <a:gd name="T43" fmla="*/ 6 h 31"/>
                <a:gd name="T44" fmla="*/ 32 w 64"/>
                <a:gd name="T45" fmla="*/ 9 h 31"/>
                <a:gd name="T46" fmla="*/ 35 w 64"/>
                <a:gd name="T47" fmla="*/ 6 h 31"/>
                <a:gd name="T48" fmla="*/ 44 w 64"/>
                <a:gd name="T49" fmla="*/ 5 h 31"/>
                <a:gd name="T50" fmla="*/ 47 w 64"/>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31">
                  <a:moveTo>
                    <a:pt x="47" y="0"/>
                  </a:moveTo>
                  <a:cubicBezTo>
                    <a:pt x="48" y="1"/>
                    <a:pt x="50" y="2"/>
                    <a:pt x="53" y="3"/>
                  </a:cubicBezTo>
                  <a:cubicBezTo>
                    <a:pt x="53" y="4"/>
                    <a:pt x="56" y="4"/>
                    <a:pt x="57" y="5"/>
                  </a:cubicBezTo>
                  <a:cubicBezTo>
                    <a:pt x="57" y="5"/>
                    <a:pt x="56" y="7"/>
                    <a:pt x="56" y="8"/>
                  </a:cubicBezTo>
                  <a:cubicBezTo>
                    <a:pt x="56" y="10"/>
                    <a:pt x="59" y="13"/>
                    <a:pt x="63" y="12"/>
                  </a:cubicBezTo>
                  <a:cubicBezTo>
                    <a:pt x="64" y="16"/>
                    <a:pt x="62" y="18"/>
                    <a:pt x="59" y="21"/>
                  </a:cubicBezTo>
                  <a:cubicBezTo>
                    <a:pt x="57" y="22"/>
                    <a:pt x="55" y="22"/>
                    <a:pt x="54" y="23"/>
                  </a:cubicBezTo>
                  <a:cubicBezTo>
                    <a:pt x="52" y="24"/>
                    <a:pt x="52" y="25"/>
                    <a:pt x="48" y="26"/>
                  </a:cubicBezTo>
                  <a:cubicBezTo>
                    <a:pt x="48" y="26"/>
                    <a:pt x="44" y="27"/>
                    <a:pt x="44" y="27"/>
                  </a:cubicBezTo>
                  <a:cubicBezTo>
                    <a:pt x="43" y="28"/>
                    <a:pt x="43" y="28"/>
                    <a:pt x="41" y="29"/>
                  </a:cubicBezTo>
                  <a:cubicBezTo>
                    <a:pt x="39" y="29"/>
                    <a:pt x="28" y="31"/>
                    <a:pt x="23" y="30"/>
                  </a:cubicBezTo>
                  <a:cubicBezTo>
                    <a:pt x="23" y="30"/>
                    <a:pt x="23" y="29"/>
                    <a:pt x="21" y="29"/>
                  </a:cubicBezTo>
                  <a:cubicBezTo>
                    <a:pt x="19" y="29"/>
                    <a:pt x="18" y="26"/>
                    <a:pt x="16" y="26"/>
                  </a:cubicBezTo>
                  <a:cubicBezTo>
                    <a:pt x="14" y="26"/>
                    <a:pt x="14" y="24"/>
                    <a:pt x="13" y="24"/>
                  </a:cubicBezTo>
                  <a:cubicBezTo>
                    <a:pt x="13" y="23"/>
                    <a:pt x="14" y="23"/>
                    <a:pt x="16" y="23"/>
                  </a:cubicBezTo>
                  <a:cubicBezTo>
                    <a:pt x="15" y="21"/>
                    <a:pt x="12" y="21"/>
                    <a:pt x="11" y="20"/>
                  </a:cubicBezTo>
                  <a:cubicBezTo>
                    <a:pt x="10" y="17"/>
                    <a:pt x="12" y="15"/>
                    <a:pt x="11" y="11"/>
                  </a:cubicBezTo>
                  <a:cubicBezTo>
                    <a:pt x="5" y="9"/>
                    <a:pt x="6" y="16"/>
                    <a:pt x="2" y="12"/>
                  </a:cubicBezTo>
                  <a:cubicBezTo>
                    <a:pt x="0" y="8"/>
                    <a:pt x="7" y="11"/>
                    <a:pt x="5" y="6"/>
                  </a:cubicBezTo>
                  <a:cubicBezTo>
                    <a:pt x="11" y="8"/>
                    <a:pt x="10" y="7"/>
                    <a:pt x="17" y="6"/>
                  </a:cubicBezTo>
                  <a:cubicBezTo>
                    <a:pt x="18" y="9"/>
                    <a:pt x="21" y="9"/>
                    <a:pt x="18" y="12"/>
                  </a:cubicBezTo>
                  <a:cubicBezTo>
                    <a:pt x="22" y="13"/>
                    <a:pt x="23" y="10"/>
                    <a:pt x="23" y="6"/>
                  </a:cubicBezTo>
                  <a:cubicBezTo>
                    <a:pt x="24" y="9"/>
                    <a:pt x="36" y="3"/>
                    <a:pt x="32" y="9"/>
                  </a:cubicBezTo>
                  <a:cubicBezTo>
                    <a:pt x="35" y="11"/>
                    <a:pt x="34" y="7"/>
                    <a:pt x="35" y="6"/>
                  </a:cubicBezTo>
                  <a:cubicBezTo>
                    <a:pt x="37" y="5"/>
                    <a:pt x="41" y="6"/>
                    <a:pt x="44" y="5"/>
                  </a:cubicBezTo>
                  <a:cubicBezTo>
                    <a:pt x="46" y="4"/>
                    <a:pt x="47" y="3"/>
                    <a:pt x="4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106" name="Freeform 109">
              <a:extLst>
                <a:ext uri="{FF2B5EF4-FFF2-40B4-BE49-F238E27FC236}">
                  <a16:creationId xmlns:a16="http://schemas.microsoft.com/office/drawing/2014/main" id="{7B769342-22E3-44CE-893D-CDAC58C71D09}"/>
                </a:ext>
              </a:extLst>
            </p:cNvPr>
            <p:cNvSpPr>
              <a:spLocks/>
            </p:cNvSpPr>
            <p:nvPr/>
          </p:nvSpPr>
          <p:spPr bwMode="auto">
            <a:xfrm>
              <a:off x="6536034" y="1716144"/>
              <a:ext cx="103894" cy="73880"/>
            </a:xfrm>
            <a:custGeom>
              <a:avLst/>
              <a:gdLst>
                <a:gd name="T0" fmla="*/ 10 w 38"/>
                <a:gd name="T1" fmla="*/ 0 h 27"/>
                <a:gd name="T2" fmla="*/ 19 w 38"/>
                <a:gd name="T3" fmla="*/ 9 h 27"/>
                <a:gd name="T4" fmla="*/ 22 w 38"/>
                <a:gd name="T5" fmla="*/ 7 h 27"/>
                <a:gd name="T6" fmla="*/ 26 w 38"/>
                <a:gd name="T7" fmla="*/ 12 h 27"/>
                <a:gd name="T8" fmla="*/ 32 w 38"/>
                <a:gd name="T9" fmla="*/ 19 h 27"/>
                <a:gd name="T10" fmla="*/ 38 w 38"/>
                <a:gd name="T11" fmla="*/ 21 h 27"/>
                <a:gd name="T12" fmla="*/ 19 w 38"/>
                <a:gd name="T13" fmla="*/ 22 h 27"/>
                <a:gd name="T14" fmla="*/ 12 w 38"/>
                <a:gd name="T15" fmla="*/ 27 h 27"/>
                <a:gd name="T16" fmla="*/ 0 w 38"/>
                <a:gd name="T17" fmla="*/ 22 h 27"/>
                <a:gd name="T18" fmla="*/ 3 w 38"/>
                <a:gd name="T19" fmla="*/ 21 h 27"/>
                <a:gd name="T20" fmla="*/ 4 w 38"/>
                <a:gd name="T21" fmla="*/ 18 h 27"/>
                <a:gd name="T22" fmla="*/ 4 w 38"/>
                <a:gd name="T23" fmla="*/ 4 h 27"/>
                <a:gd name="T24" fmla="*/ 10 w 38"/>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7">
                  <a:moveTo>
                    <a:pt x="10" y="0"/>
                  </a:moveTo>
                  <a:cubicBezTo>
                    <a:pt x="13" y="4"/>
                    <a:pt x="20" y="2"/>
                    <a:pt x="19" y="9"/>
                  </a:cubicBezTo>
                  <a:cubicBezTo>
                    <a:pt x="20" y="10"/>
                    <a:pt x="22" y="7"/>
                    <a:pt x="22" y="7"/>
                  </a:cubicBezTo>
                  <a:cubicBezTo>
                    <a:pt x="24" y="8"/>
                    <a:pt x="23" y="12"/>
                    <a:pt x="26" y="12"/>
                  </a:cubicBezTo>
                  <a:cubicBezTo>
                    <a:pt x="29" y="12"/>
                    <a:pt x="31" y="17"/>
                    <a:pt x="32" y="19"/>
                  </a:cubicBezTo>
                  <a:cubicBezTo>
                    <a:pt x="37" y="18"/>
                    <a:pt x="36" y="18"/>
                    <a:pt x="38" y="21"/>
                  </a:cubicBezTo>
                  <a:cubicBezTo>
                    <a:pt x="35" y="24"/>
                    <a:pt x="25" y="21"/>
                    <a:pt x="19" y="22"/>
                  </a:cubicBezTo>
                  <a:cubicBezTo>
                    <a:pt x="17" y="24"/>
                    <a:pt x="13" y="24"/>
                    <a:pt x="12" y="27"/>
                  </a:cubicBezTo>
                  <a:cubicBezTo>
                    <a:pt x="8" y="25"/>
                    <a:pt x="7" y="21"/>
                    <a:pt x="0" y="22"/>
                  </a:cubicBezTo>
                  <a:cubicBezTo>
                    <a:pt x="0" y="21"/>
                    <a:pt x="2" y="21"/>
                    <a:pt x="3" y="21"/>
                  </a:cubicBezTo>
                  <a:cubicBezTo>
                    <a:pt x="1" y="19"/>
                    <a:pt x="2" y="18"/>
                    <a:pt x="4" y="18"/>
                  </a:cubicBezTo>
                  <a:cubicBezTo>
                    <a:pt x="2" y="13"/>
                    <a:pt x="4" y="11"/>
                    <a:pt x="4" y="4"/>
                  </a:cubicBezTo>
                  <a:cubicBezTo>
                    <a:pt x="7" y="4"/>
                    <a:pt x="11" y="4"/>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107" name="Freeform 110">
              <a:extLst>
                <a:ext uri="{FF2B5EF4-FFF2-40B4-BE49-F238E27FC236}">
                  <a16:creationId xmlns:a16="http://schemas.microsoft.com/office/drawing/2014/main" id="{85433CFF-ED38-4F7E-85FA-1930DBC1659C}"/>
                </a:ext>
              </a:extLst>
            </p:cNvPr>
            <p:cNvSpPr>
              <a:spLocks/>
            </p:cNvSpPr>
            <p:nvPr/>
          </p:nvSpPr>
          <p:spPr bwMode="auto">
            <a:xfrm>
              <a:off x="3510189" y="2907457"/>
              <a:ext cx="174311" cy="183546"/>
            </a:xfrm>
            <a:custGeom>
              <a:avLst/>
              <a:gdLst>
                <a:gd name="T0" fmla="*/ 6 w 64"/>
                <a:gd name="T1" fmla="*/ 9 h 67"/>
                <a:gd name="T2" fmla="*/ 3 w 64"/>
                <a:gd name="T3" fmla="*/ 7 h 67"/>
                <a:gd name="T4" fmla="*/ 0 w 64"/>
                <a:gd name="T5" fmla="*/ 3 h 67"/>
                <a:gd name="T6" fmla="*/ 12 w 64"/>
                <a:gd name="T7" fmla="*/ 2 h 67"/>
                <a:gd name="T8" fmla="*/ 18 w 64"/>
                <a:gd name="T9" fmla="*/ 5 h 67"/>
                <a:gd name="T10" fmla="*/ 18 w 64"/>
                <a:gd name="T11" fmla="*/ 7 h 67"/>
                <a:gd name="T12" fmla="*/ 21 w 64"/>
                <a:gd name="T13" fmla="*/ 10 h 67"/>
                <a:gd name="T14" fmla="*/ 27 w 64"/>
                <a:gd name="T15" fmla="*/ 13 h 67"/>
                <a:gd name="T16" fmla="*/ 38 w 64"/>
                <a:gd name="T17" fmla="*/ 22 h 67"/>
                <a:gd name="T18" fmla="*/ 40 w 64"/>
                <a:gd name="T19" fmla="*/ 27 h 67"/>
                <a:gd name="T20" fmla="*/ 45 w 64"/>
                <a:gd name="T21" fmla="*/ 28 h 67"/>
                <a:gd name="T22" fmla="*/ 48 w 64"/>
                <a:gd name="T23" fmla="*/ 31 h 67"/>
                <a:gd name="T24" fmla="*/ 48 w 64"/>
                <a:gd name="T25" fmla="*/ 34 h 67"/>
                <a:gd name="T26" fmla="*/ 51 w 64"/>
                <a:gd name="T27" fmla="*/ 37 h 67"/>
                <a:gd name="T28" fmla="*/ 55 w 64"/>
                <a:gd name="T29" fmla="*/ 42 h 67"/>
                <a:gd name="T30" fmla="*/ 58 w 64"/>
                <a:gd name="T31" fmla="*/ 45 h 67"/>
                <a:gd name="T32" fmla="*/ 61 w 64"/>
                <a:gd name="T33" fmla="*/ 52 h 67"/>
                <a:gd name="T34" fmla="*/ 63 w 64"/>
                <a:gd name="T35" fmla="*/ 58 h 67"/>
                <a:gd name="T36" fmla="*/ 64 w 64"/>
                <a:gd name="T37" fmla="*/ 62 h 67"/>
                <a:gd name="T38" fmla="*/ 57 w 64"/>
                <a:gd name="T39" fmla="*/ 64 h 67"/>
                <a:gd name="T40" fmla="*/ 51 w 64"/>
                <a:gd name="T41" fmla="*/ 64 h 67"/>
                <a:gd name="T42" fmla="*/ 51 w 64"/>
                <a:gd name="T43" fmla="*/ 61 h 67"/>
                <a:gd name="T44" fmla="*/ 48 w 64"/>
                <a:gd name="T45" fmla="*/ 61 h 67"/>
                <a:gd name="T46" fmla="*/ 40 w 64"/>
                <a:gd name="T47" fmla="*/ 55 h 67"/>
                <a:gd name="T48" fmla="*/ 42 w 64"/>
                <a:gd name="T49" fmla="*/ 52 h 67"/>
                <a:gd name="T50" fmla="*/ 40 w 64"/>
                <a:gd name="T51" fmla="*/ 52 h 67"/>
                <a:gd name="T52" fmla="*/ 39 w 64"/>
                <a:gd name="T53" fmla="*/ 49 h 67"/>
                <a:gd name="T54" fmla="*/ 36 w 64"/>
                <a:gd name="T55" fmla="*/ 49 h 67"/>
                <a:gd name="T56" fmla="*/ 30 w 64"/>
                <a:gd name="T57" fmla="*/ 43 h 67"/>
                <a:gd name="T58" fmla="*/ 27 w 64"/>
                <a:gd name="T59" fmla="*/ 33 h 67"/>
                <a:gd name="T60" fmla="*/ 26 w 64"/>
                <a:gd name="T61" fmla="*/ 36 h 67"/>
                <a:gd name="T62" fmla="*/ 23 w 64"/>
                <a:gd name="T63" fmla="*/ 28 h 67"/>
                <a:gd name="T64" fmla="*/ 20 w 64"/>
                <a:gd name="T65" fmla="*/ 25 h 67"/>
                <a:gd name="T66" fmla="*/ 17 w 64"/>
                <a:gd name="T67" fmla="*/ 24 h 67"/>
                <a:gd name="T68" fmla="*/ 15 w 64"/>
                <a:gd name="T69" fmla="*/ 18 h 67"/>
                <a:gd name="T70" fmla="*/ 11 w 64"/>
                <a:gd name="T71" fmla="*/ 15 h 67"/>
                <a:gd name="T72" fmla="*/ 8 w 64"/>
                <a:gd name="T73" fmla="*/ 12 h 67"/>
                <a:gd name="T74" fmla="*/ 6 w 64"/>
                <a:gd name="T75" fmla="*/ 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7">
                  <a:moveTo>
                    <a:pt x="6" y="9"/>
                  </a:moveTo>
                  <a:cubicBezTo>
                    <a:pt x="7" y="7"/>
                    <a:pt x="4" y="8"/>
                    <a:pt x="3" y="7"/>
                  </a:cubicBezTo>
                  <a:cubicBezTo>
                    <a:pt x="2" y="6"/>
                    <a:pt x="3" y="3"/>
                    <a:pt x="0" y="3"/>
                  </a:cubicBezTo>
                  <a:cubicBezTo>
                    <a:pt x="4" y="0"/>
                    <a:pt x="7" y="4"/>
                    <a:pt x="12" y="2"/>
                  </a:cubicBezTo>
                  <a:cubicBezTo>
                    <a:pt x="12" y="6"/>
                    <a:pt x="16" y="3"/>
                    <a:pt x="18" y="5"/>
                  </a:cubicBezTo>
                  <a:cubicBezTo>
                    <a:pt x="19" y="5"/>
                    <a:pt x="18" y="7"/>
                    <a:pt x="18" y="7"/>
                  </a:cubicBezTo>
                  <a:cubicBezTo>
                    <a:pt x="19" y="9"/>
                    <a:pt x="22" y="7"/>
                    <a:pt x="21" y="10"/>
                  </a:cubicBezTo>
                  <a:cubicBezTo>
                    <a:pt x="25" y="9"/>
                    <a:pt x="24" y="13"/>
                    <a:pt x="27" y="13"/>
                  </a:cubicBezTo>
                  <a:cubicBezTo>
                    <a:pt x="30" y="14"/>
                    <a:pt x="33" y="22"/>
                    <a:pt x="38" y="22"/>
                  </a:cubicBezTo>
                  <a:cubicBezTo>
                    <a:pt x="41" y="22"/>
                    <a:pt x="39" y="25"/>
                    <a:pt x="40" y="27"/>
                  </a:cubicBezTo>
                  <a:cubicBezTo>
                    <a:pt x="42" y="28"/>
                    <a:pt x="44" y="27"/>
                    <a:pt x="45" y="28"/>
                  </a:cubicBezTo>
                  <a:cubicBezTo>
                    <a:pt x="46" y="29"/>
                    <a:pt x="47" y="31"/>
                    <a:pt x="48" y="31"/>
                  </a:cubicBezTo>
                  <a:cubicBezTo>
                    <a:pt x="48" y="32"/>
                    <a:pt x="47" y="34"/>
                    <a:pt x="48" y="34"/>
                  </a:cubicBezTo>
                  <a:cubicBezTo>
                    <a:pt x="49" y="35"/>
                    <a:pt x="50" y="36"/>
                    <a:pt x="51" y="37"/>
                  </a:cubicBezTo>
                  <a:cubicBezTo>
                    <a:pt x="52" y="38"/>
                    <a:pt x="53" y="41"/>
                    <a:pt x="55" y="42"/>
                  </a:cubicBezTo>
                  <a:cubicBezTo>
                    <a:pt x="56" y="42"/>
                    <a:pt x="58" y="44"/>
                    <a:pt x="58" y="45"/>
                  </a:cubicBezTo>
                  <a:cubicBezTo>
                    <a:pt x="60" y="46"/>
                    <a:pt x="59" y="52"/>
                    <a:pt x="61" y="52"/>
                  </a:cubicBezTo>
                  <a:cubicBezTo>
                    <a:pt x="63" y="52"/>
                    <a:pt x="63" y="56"/>
                    <a:pt x="63" y="58"/>
                  </a:cubicBezTo>
                  <a:cubicBezTo>
                    <a:pt x="62" y="60"/>
                    <a:pt x="59" y="63"/>
                    <a:pt x="64" y="62"/>
                  </a:cubicBezTo>
                  <a:cubicBezTo>
                    <a:pt x="64" y="67"/>
                    <a:pt x="59" y="64"/>
                    <a:pt x="57" y="64"/>
                  </a:cubicBezTo>
                  <a:cubicBezTo>
                    <a:pt x="55" y="64"/>
                    <a:pt x="52" y="64"/>
                    <a:pt x="51" y="64"/>
                  </a:cubicBezTo>
                  <a:cubicBezTo>
                    <a:pt x="50" y="64"/>
                    <a:pt x="51" y="61"/>
                    <a:pt x="51" y="61"/>
                  </a:cubicBezTo>
                  <a:cubicBezTo>
                    <a:pt x="50" y="60"/>
                    <a:pt x="48" y="61"/>
                    <a:pt x="48" y="61"/>
                  </a:cubicBezTo>
                  <a:cubicBezTo>
                    <a:pt x="47" y="60"/>
                    <a:pt x="44" y="55"/>
                    <a:pt x="40" y="55"/>
                  </a:cubicBezTo>
                  <a:cubicBezTo>
                    <a:pt x="41" y="54"/>
                    <a:pt x="42" y="53"/>
                    <a:pt x="42" y="52"/>
                  </a:cubicBezTo>
                  <a:cubicBezTo>
                    <a:pt x="42" y="50"/>
                    <a:pt x="40" y="51"/>
                    <a:pt x="40" y="52"/>
                  </a:cubicBezTo>
                  <a:cubicBezTo>
                    <a:pt x="39" y="52"/>
                    <a:pt x="40" y="50"/>
                    <a:pt x="39" y="49"/>
                  </a:cubicBezTo>
                  <a:cubicBezTo>
                    <a:pt x="38" y="49"/>
                    <a:pt x="37" y="50"/>
                    <a:pt x="36" y="49"/>
                  </a:cubicBezTo>
                  <a:cubicBezTo>
                    <a:pt x="34" y="47"/>
                    <a:pt x="34" y="43"/>
                    <a:pt x="30" y="43"/>
                  </a:cubicBezTo>
                  <a:cubicBezTo>
                    <a:pt x="32" y="37"/>
                    <a:pt x="27" y="37"/>
                    <a:pt x="27" y="33"/>
                  </a:cubicBezTo>
                  <a:cubicBezTo>
                    <a:pt x="26" y="33"/>
                    <a:pt x="26" y="34"/>
                    <a:pt x="26" y="36"/>
                  </a:cubicBezTo>
                  <a:cubicBezTo>
                    <a:pt x="23" y="34"/>
                    <a:pt x="24" y="31"/>
                    <a:pt x="23" y="28"/>
                  </a:cubicBezTo>
                  <a:cubicBezTo>
                    <a:pt x="22" y="27"/>
                    <a:pt x="20" y="26"/>
                    <a:pt x="20" y="25"/>
                  </a:cubicBezTo>
                  <a:cubicBezTo>
                    <a:pt x="19" y="25"/>
                    <a:pt x="18" y="23"/>
                    <a:pt x="17" y="24"/>
                  </a:cubicBezTo>
                  <a:cubicBezTo>
                    <a:pt x="17" y="21"/>
                    <a:pt x="16" y="20"/>
                    <a:pt x="15" y="18"/>
                  </a:cubicBezTo>
                  <a:cubicBezTo>
                    <a:pt x="14" y="16"/>
                    <a:pt x="12" y="16"/>
                    <a:pt x="11" y="15"/>
                  </a:cubicBezTo>
                  <a:cubicBezTo>
                    <a:pt x="11" y="15"/>
                    <a:pt x="8" y="12"/>
                    <a:pt x="8" y="12"/>
                  </a:cubicBezTo>
                  <a:cubicBezTo>
                    <a:pt x="7" y="9"/>
                    <a:pt x="12" y="6"/>
                    <a:pt x="6" y="9"/>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108" name="Freeform 111">
              <a:extLst>
                <a:ext uri="{FF2B5EF4-FFF2-40B4-BE49-F238E27FC236}">
                  <a16:creationId xmlns:a16="http://schemas.microsoft.com/office/drawing/2014/main" id="{EE83859C-59EB-49EC-AEA9-2AB3F7B0E4E9}"/>
                </a:ext>
              </a:extLst>
            </p:cNvPr>
            <p:cNvSpPr>
              <a:spLocks/>
            </p:cNvSpPr>
            <p:nvPr/>
          </p:nvSpPr>
          <p:spPr bwMode="auto">
            <a:xfrm>
              <a:off x="2653644" y="3194895"/>
              <a:ext cx="123518" cy="228566"/>
            </a:xfrm>
            <a:custGeom>
              <a:avLst/>
              <a:gdLst>
                <a:gd name="T0" fmla="*/ 34 w 45"/>
                <a:gd name="T1" fmla="*/ 0 h 84"/>
                <a:gd name="T2" fmla="*/ 40 w 45"/>
                <a:gd name="T3" fmla="*/ 2 h 84"/>
                <a:gd name="T4" fmla="*/ 37 w 45"/>
                <a:gd name="T5" fmla="*/ 28 h 84"/>
                <a:gd name="T6" fmla="*/ 34 w 45"/>
                <a:gd name="T7" fmla="*/ 46 h 84"/>
                <a:gd name="T8" fmla="*/ 30 w 45"/>
                <a:gd name="T9" fmla="*/ 54 h 84"/>
                <a:gd name="T10" fmla="*/ 28 w 45"/>
                <a:gd name="T11" fmla="*/ 63 h 84"/>
                <a:gd name="T12" fmla="*/ 28 w 45"/>
                <a:gd name="T13" fmla="*/ 66 h 84"/>
                <a:gd name="T14" fmla="*/ 25 w 45"/>
                <a:gd name="T15" fmla="*/ 67 h 84"/>
                <a:gd name="T16" fmla="*/ 24 w 45"/>
                <a:gd name="T17" fmla="*/ 76 h 84"/>
                <a:gd name="T18" fmla="*/ 23 w 45"/>
                <a:gd name="T19" fmla="*/ 77 h 84"/>
                <a:gd name="T20" fmla="*/ 21 w 45"/>
                <a:gd name="T21" fmla="*/ 82 h 84"/>
                <a:gd name="T22" fmla="*/ 6 w 45"/>
                <a:gd name="T23" fmla="*/ 83 h 84"/>
                <a:gd name="T24" fmla="*/ 5 w 45"/>
                <a:gd name="T25" fmla="*/ 76 h 84"/>
                <a:gd name="T26" fmla="*/ 3 w 45"/>
                <a:gd name="T27" fmla="*/ 73 h 84"/>
                <a:gd name="T28" fmla="*/ 0 w 45"/>
                <a:gd name="T29" fmla="*/ 71 h 84"/>
                <a:gd name="T30" fmla="*/ 0 w 45"/>
                <a:gd name="T31" fmla="*/ 66 h 84"/>
                <a:gd name="T32" fmla="*/ 2 w 45"/>
                <a:gd name="T33" fmla="*/ 64 h 84"/>
                <a:gd name="T34" fmla="*/ 0 w 45"/>
                <a:gd name="T35" fmla="*/ 63 h 84"/>
                <a:gd name="T36" fmla="*/ 3 w 45"/>
                <a:gd name="T37" fmla="*/ 57 h 84"/>
                <a:gd name="T38" fmla="*/ 3 w 45"/>
                <a:gd name="T39" fmla="*/ 54 h 84"/>
                <a:gd name="T40" fmla="*/ 6 w 45"/>
                <a:gd name="T41" fmla="*/ 52 h 84"/>
                <a:gd name="T42" fmla="*/ 9 w 45"/>
                <a:gd name="T43" fmla="*/ 45 h 84"/>
                <a:gd name="T44" fmla="*/ 6 w 45"/>
                <a:gd name="T45" fmla="*/ 40 h 84"/>
                <a:gd name="T46" fmla="*/ 6 w 45"/>
                <a:gd name="T47" fmla="*/ 31 h 84"/>
                <a:gd name="T48" fmla="*/ 9 w 45"/>
                <a:gd name="T49" fmla="*/ 28 h 84"/>
                <a:gd name="T50" fmla="*/ 14 w 45"/>
                <a:gd name="T51" fmla="*/ 26 h 84"/>
                <a:gd name="T52" fmla="*/ 21 w 45"/>
                <a:gd name="T53" fmla="*/ 20 h 84"/>
                <a:gd name="T54" fmla="*/ 25 w 45"/>
                <a:gd name="T55" fmla="*/ 21 h 84"/>
                <a:gd name="T56" fmla="*/ 27 w 45"/>
                <a:gd name="T57" fmla="*/ 12 h 84"/>
                <a:gd name="T58" fmla="*/ 31 w 45"/>
                <a:gd name="T59" fmla="*/ 11 h 84"/>
                <a:gd name="T60" fmla="*/ 34 w 45"/>
                <a:gd name="T6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84">
                  <a:moveTo>
                    <a:pt x="34" y="0"/>
                  </a:moveTo>
                  <a:cubicBezTo>
                    <a:pt x="36" y="1"/>
                    <a:pt x="38" y="2"/>
                    <a:pt x="40" y="2"/>
                  </a:cubicBezTo>
                  <a:cubicBezTo>
                    <a:pt x="38" y="9"/>
                    <a:pt x="45" y="23"/>
                    <a:pt x="37" y="28"/>
                  </a:cubicBezTo>
                  <a:cubicBezTo>
                    <a:pt x="37" y="35"/>
                    <a:pt x="36" y="40"/>
                    <a:pt x="34" y="46"/>
                  </a:cubicBezTo>
                  <a:cubicBezTo>
                    <a:pt x="33" y="49"/>
                    <a:pt x="33" y="53"/>
                    <a:pt x="30" y="54"/>
                  </a:cubicBezTo>
                  <a:cubicBezTo>
                    <a:pt x="31" y="57"/>
                    <a:pt x="29" y="60"/>
                    <a:pt x="28" y="63"/>
                  </a:cubicBezTo>
                  <a:cubicBezTo>
                    <a:pt x="28" y="63"/>
                    <a:pt x="29" y="65"/>
                    <a:pt x="28" y="66"/>
                  </a:cubicBezTo>
                  <a:cubicBezTo>
                    <a:pt x="28" y="66"/>
                    <a:pt x="26" y="67"/>
                    <a:pt x="25" y="67"/>
                  </a:cubicBezTo>
                  <a:cubicBezTo>
                    <a:pt x="24" y="70"/>
                    <a:pt x="25" y="73"/>
                    <a:pt x="24" y="76"/>
                  </a:cubicBezTo>
                  <a:cubicBezTo>
                    <a:pt x="24" y="77"/>
                    <a:pt x="23" y="76"/>
                    <a:pt x="23" y="77"/>
                  </a:cubicBezTo>
                  <a:cubicBezTo>
                    <a:pt x="22" y="79"/>
                    <a:pt x="20" y="80"/>
                    <a:pt x="21" y="82"/>
                  </a:cubicBezTo>
                  <a:cubicBezTo>
                    <a:pt x="17" y="83"/>
                    <a:pt x="12" y="84"/>
                    <a:pt x="6" y="83"/>
                  </a:cubicBezTo>
                  <a:cubicBezTo>
                    <a:pt x="7" y="80"/>
                    <a:pt x="4" y="80"/>
                    <a:pt x="5" y="76"/>
                  </a:cubicBezTo>
                  <a:cubicBezTo>
                    <a:pt x="3" y="76"/>
                    <a:pt x="4" y="74"/>
                    <a:pt x="3" y="73"/>
                  </a:cubicBezTo>
                  <a:cubicBezTo>
                    <a:pt x="2" y="73"/>
                    <a:pt x="1" y="73"/>
                    <a:pt x="0" y="71"/>
                  </a:cubicBezTo>
                  <a:cubicBezTo>
                    <a:pt x="0" y="69"/>
                    <a:pt x="0" y="67"/>
                    <a:pt x="0" y="66"/>
                  </a:cubicBezTo>
                  <a:cubicBezTo>
                    <a:pt x="0" y="64"/>
                    <a:pt x="2" y="64"/>
                    <a:pt x="2" y="64"/>
                  </a:cubicBezTo>
                  <a:cubicBezTo>
                    <a:pt x="2" y="63"/>
                    <a:pt x="0" y="62"/>
                    <a:pt x="0" y="63"/>
                  </a:cubicBezTo>
                  <a:cubicBezTo>
                    <a:pt x="1" y="60"/>
                    <a:pt x="2" y="58"/>
                    <a:pt x="3" y="57"/>
                  </a:cubicBezTo>
                  <a:cubicBezTo>
                    <a:pt x="4" y="56"/>
                    <a:pt x="3" y="54"/>
                    <a:pt x="3" y="54"/>
                  </a:cubicBezTo>
                  <a:cubicBezTo>
                    <a:pt x="3" y="53"/>
                    <a:pt x="6" y="52"/>
                    <a:pt x="6" y="52"/>
                  </a:cubicBezTo>
                  <a:cubicBezTo>
                    <a:pt x="7" y="50"/>
                    <a:pt x="4" y="40"/>
                    <a:pt x="9" y="45"/>
                  </a:cubicBezTo>
                  <a:cubicBezTo>
                    <a:pt x="10" y="41"/>
                    <a:pt x="6" y="43"/>
                    <a:pt x="6" y="40"/>
                  </a:cubicBezTo>
                  <a:cubicBezTo>
                    <a:pt x="6" y="37"/>
                    <a:pt x="6" y="34"/>
                    <a:pt x="6" y="31"/>
                  </a:cubicBezTo>
                  <a:cubicBezTo>
                    <a:pt x="9" y="32"/>
                    <a:pt x="9" y="30"/>
                    <a:pt x="9" y="28"/>
                  </a:cubicBezTo>
                  <a:cubicBezTo>
                    <a:pt x="12" y="29"/>
                    <a:pt x="12" y="26"/>
                    <a:pt x="14" y="26"/>
                  </a:cubicBezTo>
                  <a:cubicBezTo>
                    <a:pt x="15" y="24"/>
                    <a:pt x="22" y="25"/>
                    <a:pt x="21" y="20"/>
                  </a:cubicBezTo>
                  <a:cubicBezTo>
                    <a:pt x="23" y="19"/>
                    <a:pt x="24" y="21"/>
                    <a:pt x="25" y="21"/>
                  </a:cubicBezTo>
                  <a:cubicBezTo>
                    <a:pt x="24" y="17"/>
                    <a:pt x="27" y="16"/>
                    <a:pt x="27" y="12"/>
                  </a:cubicBezTo>
                  <a:cubicBezTo>
                    <a:pt x="31" y="14"/>
                    <a:pt x="30" y="3"/>
                    <a:pt x="31" y="11"/>
                  </a:cubicBezTo>
                  <a:cubicBezTo>
                    <a:pt x="36" y="9"/>
                    <a:pt x="32" y="3"/>
                    <a:pt x="3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sp>
          <p:nvSpPr>
            <p:cNvPr id="109" name="Freeform 112">
              <a:extLst>
                <a:ext uri="{FF2B5EF4-FFF2-40B4-BE49-F238E27FC236}">
                  <a16:creationId xmlns:a16="http://schemas.microsoft.com/office/drawing/2014/main" id="{8671BC48-A68B-4834-94F0-CE66D10A6DDC}"/>
                </a:ext>
              </a:extLst>
            </p:cNvPr>
            <p:cNvSpPr>
              <a:spLocks/>
            </p:cNvSpPr>
            <p:nvPr/>
          </p:nvSpPr>
          <p:spPr bwMode="auto">
            <a:xfrm>
              <a:off x="3804553" y="3183351"/>
              <a:ext cx="664919" cy="488300"/>
            </a:xfrm>
            <a:custGeom>
              <a:avLst/>
              <a:gdLst>
                <a:gd name="T0" fmla="*/ 141 w 244"/>
                <a:gd name="T1" fmla="*/ 15 h 179"/>
                <a:gd name="T2" fmla="*/ 136 w 244"/>
                <a:gd name="T3" fmla="*/ 18 h 179"/>
                <a:gd name="T4" fmla="*/ 143 w 244"/>
                <a:gd name="T5" fmla="*/ 27 h 179"/>
                <a:gd name="T6" fmla="*/ 164 w 244"/>
                <a:gd name="T7" fmla="*/ 38 h 179"/>
                <a:gd name="T8" fmla="*/ 170 w 244"/>
                <a:gd name="T9" fmla="*/ 30 h 179"/>
                <a:gd name="T10" fmla="*/ 171 w 244"/>
                <a:gd name="T11" fmla="*/ 24 h 179"/>
                <a:gd name="T12" fmla="*/ 173 w 244"/>
                <a:gd name="T13" fmla="*/ 10 h 179"/>
                <a:gd name="T14" fmla="*/ 177 w 244"/>
                <a:gd name="T15" fmla="*/ 3 h 179"/>
                <a:gd name="T16" fmla="*/ 181 w 244"/>
                <a:gd name="T17" fmla="*/ 9 h 179"/>
                <a:gd name="T18" fmla="*/ 189 w 244"/>
                <a:gd name="T19" fmla="*/ 24 h 179"/>
                <a:gd name="T20" fmla="*/ 196 w 244"/>
                <a:gd name="T21" fmla="*/ 34 h 179"/>
                <a:gd name="T22" fmla="*/ 204 w 244"/>
                <a:gd name="T23" fmla="*/ 44 h 179"/>
                <a:gd name="T24" fmla="*/ 208 w 244"/>
                <a:gd name="T25" fmla="*/ 56 h 179"/>
                <a:gd name="T26" fmla="*/ 213 w 244"/>
                <a:gd name="T27" fmla="*/ 59 h 179"/>
                <a:gd name="T28" fmla="*/ 221 w 244"/>
                <a:gd name="T29" fmla="*/ 65 h 179"/>
                <a:gd name="T30" fmla="*/ 229 w 244"/>
                <a:gd name="T31" fmla="*/ 80 h 179"/>
                <a:gd name="T32" fmla="*/ 232 w 244"/>
                <a:gd name="T33" fmla="*/ 83 h 179"/>
                <a:gd name="T34" fmla="*/ 241 w 244"/>
                <a:gd name="T35" fmla="*/ 89 h 179"/>
                <a:gd name="T36" fmla="*/ 244 w 244"/>
                <a:gd name="T37" fmla="*/ 114 h 179"/>
                <a:gd name="T38" fmla="*/ 239 w 244"/>
                <a:gd name="T39" fmla="*/ 126 h 179"/>
                <a:gd name="T40" fmla="*/ 239 w 244"/>
                <a:gd name="T41" fmla="*/ 130 h 179"/>
                <a:gd name="T42" fmla="*/ 236 w 244"/>
                <a:gd name="T43" fmla="*/ 139 h 179"/>
                <a:gd name="T44" fmla="*/ 227 w 244"/>
                <a:gd name="T45" fmla="*/ 147 h 179"/>
                <a:gd name="T46" fmla="*/ 220 w 244"/>
                <a:gd name="T47" fmla="*/ 169 h 179"/>
                <a:gd name="T48" fmla="*/ 207 w 244"/>
                <a:gd name="T49" fmla="*/ 175 h 179"/>
                <a:gd name="T50" fmla="*/ 201 w 244"/>
                <a:gd name="T51" fmla="*/ 179 h 179"/>
                <a:gd name="T52" fmla="*/ 189 w 244"/>
                <a:gd name="T53" fmla="*/ 176 h 179"/>
                <a:gd name="T54" fmla="*/ 162 w 244"/>
                <a:gd name="T55" fmla="*/ 172 h 179"/>
                <a:gd name="T56" fmla="*/ 161 w 244"/>
                <a:gd name="T57" fmla="*/ 163 h 179"/>
                <a:gd name="T58" fmla="*/ 159 w 244"/>
                <a:gd name="T59" fmla="*/ 158 h 179"/>
                <a:gd name="T60" fmla="*/ 147 w 244"/>
                <a:gd name="T61" fmla="*/ 150 h 179"/>
                <a:gd name="T62" fmla="*/ 141 w 244"/>
                <a:gd name="T63" fmla="*/ 142 h 179"/>
                <a:gd name="T64" fmla="*/ 130 w 244"/>
                <a:gd name="T65" fmla="*/ 138 h 179"/>
                <a:gd name="T66" fmla="*/ 124 w 244"/>
                <a:gd name="T67" fmla="*/ 135 h 179"/>
                <a:gd name="T68" fmla="*/ 96 w 244"/>
                <a:gd name="T69" fmla="*/ 129 h 179"/>
                <a:gd name="T70" fmla="*/ 81 w 244"/>
                <a:gd name="T71" fmla="*/ 133 h 179"/>
                <a:gd name="T72" fmla="*/ 75 w 244"/>
                <a:gd name="T73" fmla="*/ 136 h 179"/>
                <a:gd name="T74" fmla="*/ 70 w 244"/>
                <a:gd name="T75" fmla="*/ 141 h 179"/>
                <a:gd name="T76" fmla="*/ 67 w 244"/>
                <a:gd name="T77" fmla="*/ 141 h 179"/>
                <a:gd name="T78" fmla="*/ 41 w 244"/>
                <a:gd name="T79" fmla="*/ 145 h 179"/>
                <a:gd name="T80" fmla="*/ 36 w 244"/>
                <a:gd name="T81" fmla="*/ 148 h 179"/>
                <a:gd name="T82" fmla="*/ 11 w 244"/>
                <a:gd name="T83" fmla="*/ 153 h 179"/>
                <a:gd name="T84" fmla="*/ 14 w 244"/>
                <a:gd name="T85" fmla="*/ 136 h 179"/>
                <a:gd name="T86" fmla="*/ 11 w 244"/>
                <a:gd name="T87" fmla="*/ 127 h 179"/>
                <a:gd name="T88" fmla="*/ 11 w 244"/>
                <a:gd name="T89" fmla="*/ 121 h 179"/>
                <a:gd name="T90" fmla="*/ 7 w 244"/>
                <a:gd name="T91" fmla="*/ 112 h 179"/>
                <a:gd name="T92" fmla="*/ 5 w 244"/>
                <a:gd name="T93" fmla="*/ 105 h 179"/>
                <a:gd name="T94" fmla="*/ 2 w 244"/>
                <a:gd name="T95" fmla="*/ 96 h 179"/>
                <a:gd name="T96" fmla="*/ 4 w 244"/>
                <a:gd name="T97" fmla="*/ 89 h 179"/>
                <a:gd name="T98" fmla="*/ 4 w 244"/>
                <a:gd name="T99" fmla="*/ 70 h 179"/>
                <a:gd name="T100" fmla="*/ 20 w 244"/>
                <a:gd name="T101" fmla="*/ 59 h 179"/>
                <a:gd name="T102" fmla="*/ 39 w 244"/>
                <a:gd name="T103" fmla="*/ 55 h 179"/>
                <a:gd name="T104" fmla="*/ 50 w 244"/>
                <a:gd name="T105" fmla="*/ 50 h 179"/>
                <a:gd name="T106" fmla="*/ 54 w 244"/>
                <a:gd name="T107" fmla="*/ 34 h 179"/>
                <a:gd name="T108" fmla="*/ 67 w 244"/>
                <a:gd name="T109" fmla="*/ 34 h 179"/>
                <a:gd name="T110" fmla="*/ 70 w 244"/>
                <a:gd name="T111" fmla="*/ 24 h 179"/>
                <a:gd name="T112" fmla="*/ 82 w 244"/>
                <a:gd name="T113" fmla="*/ 16 h 179"/>
                <a:gd name="T114" fmla="*/ 91 w 244"/>
                <a:gd name="T115" fmla="*/ 21 h 179"/>
                <a:gd name="T116" fmla="*/ 94 w 244"/>
                <a:gd name="T117" fmla="*/ 22 h 179"/>
                <a:gd name="T118" fmla="*/ 97 w 244"/>
                <a:gd name="T119" fmla="*/ 19 h 179"/>
                <a:gd name="T120" fmla="*/ 107 w 244"/>
                <a:gd name="T121" fmla="*/ 10 h 179"/>
                <a:gd name="T122" fmla="*/ 115 w 244"/>
                <a:gd name="T123"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 h="179">
                  <a:moveTo>
                    <a:pt x="141" y="7"/>
                  </a:moveTo>
                  <a:cubicBezTo>
                    <a:pt x="141" y="10"/>
                    <a:pt x="141" y="12"/>
                    <a:pt x="141" y="15"/>
                  </a:cubicBezTo>
                  <a:cubicBezTo>
                    <a:pt x="140" y="15"/>
                    <a:pt x="138" y="15"/>
                    <a:pt x="137" y="15"/>
                  </a:cubicBezTo>
                  <a:cubicBezTo>
                    <a:pt x="139" y="17"/>
                    <a:pt x="138" y="18"/>
                    <a:pt x="136" y="18"/>
                  </a:cubicBezTo>
                  <a:cubicBezTo>
                    <a:pt x="138" y="21"/>
                    <a:pt x="135" y="20"/>
                    <a:pt x="136" y="24"/>
                  </a:cubicBezTo>
                  <a:cubicBezTo>
                    <a:pt x="137" y="26"/>
                    <a:pt x="139" y="27"/>
                    <a:pt x="143" y="27"/>
                  </a:cubicBezTo>
                  <a:cubicBezTo>
                    <a:pt x="144" y="33"/>
                    <a:pt x="153" y="30"/>
                    <a:pt x="153" y="37"/>
                  </a:cubicBezTo>
                  <a:cubicBezTo>
                    <a:pt x="157" y="37"/>
                    <a:pt x="162" y="36"/>
                    <a:pt x="164" y="38"/>
                  </a:cubicBezTo>
                  <a:cubicBezTo>
                    <a:pt x="167" y="38"/>
                    <a:pt x="164" y="32"/>
                    <a:pt x="170" y="34"/>
                  </a:cubicBezTo>
                  <a:cubicBezTo>
                    <a:pt x="169" y="33"/>
                    <a:pt x="167" y="30"/>
                    <a:pt x="170" y="30"/>
                  </a:cubicBezTo>
                  <a:cubicBezTo>
                    <a:pt x="172" y="30"/>
                    <a:pt x="169" y="27"/>
                    <a:pt x="170" y="25"/>
                  </a:cubicBezTo>
                  <a:cubicBezTo>
                    <a:pt x="170" y="25"/>
                    <a:pt x="171" y="25"/>
                    <a:pt x="171" y="24"/>
                  </a:cubicBezTo>
                  <a:cubicBezTo>
                    <a:pt x="171" y="22"/>
                    <a:pt x="173" y="20"/>
                    <a:pt x="173" y="18"/>
                  </a:cubicBezTo>
                  <a:cubicBezTo>
                    <a:pt x="172" y="16"/>
                    <a:pt x="171" y="15"/>
                    <a:pt x="173" y="10"/>
                  </a:cubicBezTo>
                  <a:cubicBezTo>
                    <a:pt x="173" y="10"/>
                    <a:pt x="175" y="11"/>
                    <a:pt x="176" y="10"/>
                  </a:cubicBezTo>
                  <a:cubicBezTo>
                    <a:pt x="177" y="9"/>
                    <a:pt x="176" y="4"/>
                    <a:pt x="177" y="3"/>
                  </a:cubicBezTo>
                  <a:cubicBezTo>
                    <a:pt x="180" y="2"/>
                    <a:pt x="178" y="7"/>
                    <a:pt x="180" y="9"/>
                  </a:cubicBezTo>
                  <a:cubicBezTo>
                    <a:pt x="180" y="9"/>
                    <a:pt x="181" y="9"/>
                    <a:pt x="181" y="9"/>
                  </a:cubicBezTo>
                  <a:cubicBezTo>
                    <a:pt x="183" y="11"/>
                    <a:pt x="183" y="14"/>
                    <a:pt x="184" y="16"/>
                  </a:cubicBezTo>
                  <a:cubicBezTo>
                    <a:pt x="186" y="19"/>
                    <a:pt x="189" y="20"/>
                    <a:pt x="189" y="24"/>
                  </a:cubicBezTo>
                  <a:cubicBezTo>
                    <a:pt x="193" y="20"/>
                    <a:pt x="190" y="26"/>
                    <a:pt x="195" y="25"/>
                  </a:cubicBezTo>
                  <a:cubicBezTo>
                    <a:pt x="195" y="28"/>
                    <a:pt x="194" y="32"/>
                    <a:pt x="196" y="34"/>
                  </a:cubicBezTo>
                  <a:cubicBezTo>
                    <a:pt x="199" y="36"/>
                    <a:pt x="196" y="39"/>
                    <a:pt x="198" y="44"/>
                  </a:cubicBezTo>
                  <a:cubicBezTo>
                    <a:pt x="201" y="40"/>
                    <a:pt x="199" y="44"/>
                    <a:pt x="204" y="44"/>
                  </a:cubicBezTo>
                  <a:cubicBezTo>
                    <a:pt x="204" y="47"/>
                    <a:pt x="202" y="47"/>
                    <a:pt x="202" y="49"/>
                  </a:cubicBezTo>
                  <a:cubicBezTo>
                    <a:pt x="204" y="51"/>
                    <a:pt x="209" y="51"/>
                    <a:pt x="208" y="56"/>
                  </a:cubicBezTo>
                  <a:cubicBezTo>
                    <a:pt x="209" y="57"/>
                    <a:pt x="212" y="55"/>
                    <a:pt x="213" y="56"/>
                  </a:cubicBezTo>
                  <a:cubicBezTo>
                    <a:pt x="213" y="57"/>
                    <a:pt x="212" y="59"/>
                    <a:pt x="213" y="59"/>
                  </a:cubicBezTo>
                  <a:cubicBezTo>
                    <a:pt x="213" y="60"/>
                    <a:pt x="215" y="59"/>
                    <a:pt x="216" y="59"/>
                  </a:cubicBezTo>
                  <a:cubicBezTo>
                    <a:pt x="218" y="61"/>
                    <a:pt x="217" y="66"/>
                    <a:pt x="221" y="65"/>
                  </a:cubicBezTo>
                  <a:cubicBezTo>
                    <a:pt x="221" y="69"/>
                    <a:pt x="224" y="73"/>
                    <a:pt x="226" y="75"/>
                  </a:cubicBezTo>
                  <a:cubicBezTo>
                    <a:pt x="227" y="77"/>
                    <a:pt x="228" y="79"/>
                    <a:pt x="229" y="80"/>
                  </a:cubicBezTo>
                  <a:cubicBezTo>
                    <a:pt x="229" y="80"/>
                    <a:pt x="231" y="79"/>
                    <a:pt x="232" y="80"/>
                  </a:cubicBezTo>
                  <a:cubicBezTo>
                    <a:pt x="232" y="80"/>
                    <a:pt x="231" y="82"/>
                    <a:pt x="232" y="83"/>
                  </a:cubicBezTo>
                  <a:cubicBezTo>
                    <a:pt x="233" y="84"/>
                    <a:pt x="236" y="84"/>
                    <a:pt x="235" y="83"/>
                  </a:cubicBezTo>
                  <a:cubicBezTo>
                    <a:pt x="238" y="86"/>
                    <a:pt x="236" y="90"/>
                    <a:pt x="241" y="89"/>
                  </a:cubicBezTo>
                  <a:cubicBezTo>
                    <a:pt x="238" y="93"/>
                    <a:pt x="241" y="99"/>
                    <a:pt x="242" y="105"/>
                  </a:cubicBezTo>
                  <a:cubicBezTo>
                    <a:pt x="243" y="108"/>
                    <a:pt x="241" y="112"/>
                    <a:pt x="244" y="114"/>
                  </a:cubicBezTo>
                  <a:cubicBezTo>
                    <a:pt x="241" y="116"/>
                    <a:pt x="242" y="118"/>
                    <a:pt x="241" y="124"/>
                  </a:cubicBezTo>
                  <a:cubicBezTo>
                    <a:pt x="241" y="124"/>
                    <a:pt x="238" y="125"/>
                    <a:pt x="239" y="126"/>
                  </a:cubicBezTo>
                  <a:cubicBezTo>
                    <a:pt x="239" y="126"/>
                    <a:pt x="241" y="126"/>
                    <a:pt x="241" y="126"/>
                  </a:cubicBezTo>
                  <a:cubicBezTo>
                    <a:pt x="241" y="126"/>
                    <a:pt x="240" y="130"/>
                    <a:pt x="239" y="130"/>
                  </a:cubicBezTo>
                  <a:cubicBezTo>
                    <a:pt x="239" y="131"/>
                    <a:pt x="236" y="132"/>
                    <a:pt x="236" y="132"/>
                  </a:cubicBezTo>
                  <a:cubicBezTo>
                    <a:pt x="236" y="134"/>
                    <a:pt x="239" y="136"/>
                    <a:pt x="236" y="139"/>
                  </a:cubicBezTo>
                  <a:cubicBezTo>
                    <a:pt x="233" y="139"/>
                    <a:pt x="234" y="143"/>
                    <a:pt x="230" y="142"/>
                  </a:cubicBezTo>
                  <a:cubicBezTo>
                    <a:pt x="231" y="145"/>
                    <a:pt x="230" y="147"/>
                    <a:pt x="227" y="147"/>
                  </a:cubicBezTo>
                  <a:cubicBezTo>
                    <a:pt x="229" y="153"/>
                    <a:pt x="225" y="154"/>
                    <a:pt x="226" y="160"/>
                  </a:cubicBezTo>
                  <a:cubicBezTo>
                    <a:pt x="220" y="159"/>
                    <a:pt x="221" y="165"/>
                    <a:pt x="220" y="169"/>
                  </a:cubicBezTo>
                  <a:cubicBezTo>
                    <a:pt x="218" y="169"/>
                    <a:pt x="216" y="169"/>
                    <a:pt x="216" y="170"/>
                  </a:cubicBezTo>
                  <a:cubicBezTo>
                    <a:pt x="215" y="173"/>
                    <a:pt x="210" y="173"/>
                    <a:pt x="207" y="175"/>
                  </a:cubicBezTo>
                  <a:cubicBezTo>
                    <a:pt x="206" y="175"/>
                    <a:pt x="205" y="177"/>
                    <a:pt x="204" y="178"/>
                  </a:cubicBezTo>
                  <a:cubicBezTo>
                    <a:pt x="202" y="178"/>
                    <a:pt x="201" y="177"/>
                    <a:pt x="201" y="179"/>
                  </a:cubicBezTo>
                  <a:cubicBezTo>
                    <a:pt x="197" y="178"/>
                    <a:pt x="196" y="174"/>
                    <a:pt x="192" y="173"/>
                  </a:cubicBezTo>
                  <a:cubicBezTo>
                    <a:pt x="189" y="172"/>
                    <a:pt x="190" y="176"/>
                    <a:pt x="189" y="176"/>
                  </a:cubicBezTo>
                  <a:cubicBezTo>
                    <a:pt x="186" y="178"/>
                    <a:pt x="181" y="176"/>
                    <a:pt x="179" y="179"/>
                  </a:cubicBezTo>
                  <a:cubicBezTo>
                    <a:pt x="173" y="177"/>
                    <a:pt x="169" y="173"/>
                    <a:pt x="162" y="172"/>
                  </a:cubicBezTo>
                  <a:cubicBezTo>
                    <a:pt x="164" y="170"/>
                    <a:pt x="164" y="168"/>
                    <a:pt x="162" y="164"/>
                  </a:cubicBezTo>
                  <a:cubicBezTo>
                    <a:pt x="162" y="164"/>
                    <a:pt x="161" y="164"/>
                    <a:pt x="161" y="163"/>
                  </a:cubicBezTo>
                  <a:cubicBezTo>
                    <a:pt x="161" y="163"/>
                    <a:pt x="161" y="162"/>
                    <a:pt x="161" y="161"/>
                  </a:cubicBezTo>
                  <a:cubicBezTo>
                    <a:pt x="160" y="160"/>
                    <a:pt x="157" y="159"/>
                    <a:pt x="159" y="158"/>
                  </a:cubicBezTo>
                  <a:cubicBezTo>
                    <a:pt x="158" y="157"/>
                    <a:pt x="152" y="154"/>
                    <a:pt x="152" y="157"/>
                  </a:cubicBezTo>
                  <a:cubicBezTo>
                    <a:pt x="150" y="155"/>
                    <a:pt x="150" y="151"/>
                    <a:pt x="147" y="150"/>
                  </a:cubicBezTo>
                  <a:cubicBezTo>
                    <a:pt x="147" y="146"/>
                    <a:pt x="148" y="146"/>
                    <a:pt x="149" y="144"/>
                  </a:cubicBezTo>
                  <a:cubicBezTo>
                    <a:pt x="148" y="142"/>
                    <a:pt x="146" y="143"/>
                    <a:pt x="141" y="142"/>
                  </a:cubicBezTo>
                  <a:cubicBezTo>
                    <a:pt x="138" y="144"/>
                    <a:pt x="139" y="149"/>
                    <a:pt x="133" y="148"/>
                  </a:cubicBezTo>
                  <a:cubicBezTo>
                    <a:pt x="134" y="142"/>
                    <a:pt x="128" y="144"/>
                    <a:pt x="130" y="138"/>
                  </a:cubicBezTo>
                  <a:cubicBezTo>
                    <a:pt x="126" y="138"/>
                    <a:pt x="125" y="135"/>
                    <a:pt x="121" y="136"/>
                  </a:cubicBezTo>
                  <a:cubicBezTo>
                    <a:pt x="121" y="135"/>
                    <a:pt x="123" y="135"/>
                    <a:pt x="124" y="135"/>
                  </a:cubicBezTo>
                  <a:cubicBezTo>
                    <a:pt x="120" y="130"/>
                    <a:pt x="116" y="134"/>
                    <a:pt x="109" y="133"/>
                  </a:cubicBezTo>
                  <a:cubicBezTo>
                    <a:pt x="104" y="132"/>
                    <a:pt x="100" y="131"/>
                    <a:pt x="96" y="129"/>
                  </a:cubicBezTo>
                  <a:cubicBezTo>
                    <a:pt x="92" y="130"/>
                    <a:pt x="87" y="130"/>
                    <a:pt x="87" y="133"/>
                  </a:cubicBezTo>
                  <a:cubicBezTo>
                    <a:pt x="85" y="133"/>
                    <a:pt x="83" y="133"/>
                    <a:pt x="81" y="133"/>
                  </a:cubicBezTo>
                  <a:cubicBezTo>
                    <a:pt x="79" y="133"/>
                    <a:pt x="80" y="135"/>
                    <a:pt x="79" y="135"/>
                  </a:cubicBezTo>
                  <a:cubicBezTo>
                    <a:pt x="76" y="135"/>
                    <a:pt x="78" y="132"/>
                    <a:pt x="75" y="136"/>
                  </a:cubicBezTo>
                  <a:cubicBezTo>
                    <a:pt x="74" y="137"/>
                    <a:pt x="73" y="137"/>
                    <a:pt x="73" y="139"/>
                  </a:cubicBezTo>
                  <a:cubicBezTo>
                    <a:pt x="71" y="137"/>
                    <a:pt x="70" y="134"/>
                    <a:pt x="70" y="141"/>
                  </a:cubicBezTo>
                  <a:cubicBezTo>
                    <a:pt x="69" y="140"/>
                    <a:pt x="69" y="139"/>
                    <a:pt x="67" y="139"/>
                  </a:cubicBezTo>
                  <a:cubicBezTo>
                    <a:pt x="65" y="139"/>
                    <a:pt x="67" y="141"/>
                    <a:pt x="67" y="141"/>
                  </a:cubicBezTo>
                  <a:cubicBezTo>
                    <a:pt x="65" y="144"/>
                    <a:pt x="61" y="142"/>
                    <a:pt x="60" y="147"/>
                  </a:cubicBezTo>
                  <a:cubicBezTo>
                    <a:pt x="56" y="144"/>
                    <a:pt x="47" y="146"/>
                    <a:pt x="41" y="145"/>
                  </a:cubicBezTo>
                  <a:cubicBezTo>
                    <a:pt x="39" y="145"/>
                    <a:pt x="40" y="148"/>
                    <a:pt x="39" y="148"/>
                  </a:cubicBezTo>
                  <a:cubicBezTo>
                    <a:pt x="38" y="148"/>
                    <a:pt x="37" y="148"/>
                    <a:pt x="36" y="148"/>
                  </a:cubicBezTo>
                  <a:cubicBezTo>
                    <a:pt x="35" y="148"/>
                    <a:pt x="34" y="149"/>
                    <a:pt x="32" y="150"/>
                  </a:cubicBezTo>
                  <a:cubicBezTo>
                    <a:pt x="27" y="151"/>
                    <a:pt x="20" y="154"/>
                    <a:pt x="11" y="153"/>
                  </a:cubicBezTo>
                  <a:cubicBezTo>
                    <a:pt x="12" y="149"/>
                    <a:pt x="11" y="144"/>
                    <a:pt x="15" y="144"/>
                  </a:cubicBezTo>
                  <a:cubicBezTo>
                    <a:pt x="15" y="142"/>
                    <a:pt x="17" y="136"/>
                    <a:pt x="14" y="136"/>
                  </a:cubicBezTo>
                  <a:cubicBezTo>
                    <a:pt x="10" y="136"/>
                    <a:pt x="16" y="135"/>
                    <a:pt x="14" y="130"/>
                  </a:cubicBezTo>
                  <a:cubicBezTo>
                    <a:pt x="12" y="127"/>
                    <a:pt x="13" y="133"/>
                    <a:pt x="11" y="127"/>
                  </a:cubicBezTo>
                  <a:cubicBezTo>
                    <a:pt x="11" y="127"/>
                    <a:pt x="11" y="125"/>
                    <a:pt x="11" y="124"/>
                  </a:cubicBezTo>
                  <a:cubicBezTo>
                    <a:pt x="9" y="123"/>
                    <a:pt x="11" y="124"/>
                    <a:pt x="11" y="121"/>
                  </a:cubicBezTo>
                  <a:cubicBezTo>
                    <a:pt x="11" y="118"/>
                    <a:pt x="7" y="116"/>
                    <a:pt x="10" y="114"/>
                  </a:cubicBezTo>
                  <a:cubicBezTo>
                    <a:pt x="10" y="112"/>
                    <a:pt x="7" y="113"/>
                    <a:pt x="7" y="112"/>
                  </a:cubicBezTo>
                  <a:cubicBezTo>
                    <a:pt x="6" y="112"/>
                    <a:pt x="7" y="110"/>
                    <a:pt x="7" y="110"/>
                  </a:cubicBezTo>
                  <a:cubicBezTo>
                    <a:pt x="7" y="110"/>
                    <a:pt x="5" y="105"/>
                    <a:pt x="5" y="105"/>
                  </a:cubicBezTo>
                  <a:cubicBezTo>
                    <a:pt x="3" y="103"/>
                    <a:pt x="6" y="104"/>
                    <a:pt x="5" y="102"/>
                  </a:cubicBezTo>
                  <a:cubicBezTo>
                    <a:pt x="5" y="100"/>
                    <a:pt x="1" y="99"/>
                    <a:pt x="2" y="96"/>
                  </a:cubicBezTo>
                  <a:cubicBezTo>
                    <a:pt x="6" y="97"/>
                    <a:pt x="4" y="91"/>
                    <a:pt x="7" y="90"/>
                  </a:cubicBezTo>
                  <a:cubicBezTo>
                    <a:pt x="7" y="88"/>
                    <a:pt x="4" y="90"/>
                    <a:pt x="4" y="89"/>
                  </a:cubicBezTo>
                  <a:cubicBezTo>
                    <a:pt x="2" y="87"/>
                    <a:pt x="5" y="83"/>
                    <a:pt x="1" y="84"/>
                  </a:cubicBezTo>
                  <a:cubicBezTo>
                    <a:pt x="0" y="77"/>
                    <a:pt x="3" y="75"/>
                    <a:pt x="4" y="70"/>
                  </a:cubicBezTo>
                  <a:cubicBezTo>
                    <a:pt x="5" y="72"/>
                    <a:pt x="11" y="71"/>
                    <a:pt x="11" y="67"/>
                  </a:cubicBezTo>
                  <a:cubicBezTo>
                    <a:pt x="11" y="64"/>
                    <a:pt x="21" y="66"/>
                    <a:pt x="20" y="59"/>
                  </a:cubicBezTo>
                  <a:cubicBezTo>
                    <a:pt x="28" y="60"/>
                    <a:pt x="32" y="56"/>
                    <a:pt x="39" y="56"/>
                  </a:cubicBezTo>
                  <a:cubicBezTo>
                    <a:pt x="41" y="56"/>
                    <a:pt x="40" y="54"/>
                    <a:pt x="39" y="55"/>
                  </a:cubicBezTo>
                  <a:cubicBezTo>
                    <a:pt x="42" y="52"/>
                    <a:pt x="47" y="54"/>
                    <a:pt x="47" y="49"/>
                  </a:cubicBezTo>
                  <a:cubicBezTo>
                    <a:pt x="48" y="49"/>
                    <a:pt x="48" y="50"/>
                    <a:pt x="50" y="50"/>
                  </a:cubicBezTo>
                  <a:cubicBezTo>
                    <a:pt x="53" y="51"/>
                    <a:pt x="49" y="43"/>
                    <a:pt x="54" y="46"/>
                  </a:cubicBezTo>
                  <a:cubicBezTo>
                    <a:pt x="53" y="40"/>
                    <a:pt x="54" y="41"/>
                    <a:pt x="54" y="34"/>
                  </a:cubicBezTo>
                  <a:cubicBezTo>
                    <a:pt x="57" y="34"/>
                    <a:pt x="60" y="36"/>
                    <a:pt x="63" y="37"/>
                  </a:cubicBezTo>
                  <a:cubicBezTo>
                    <a:pt x="64" y="36"/>
                    <a:pt x="64" y="34"/>
                    <a:pt x="67" y="34"/>
                  </a:cubicBezTo>
                  <a:cubicBezTo>
                    <a:pt x="65" y="31"/>
                    <a:pt x="71" y="28"/>
                    <a:pt x="67" y="28"/>
                  </a:cubicBezTo>
                  <a:cubicBezTo>
                    <a:pt x="68" y="27"/>
                    <a:pt x="71" y="26"/>
                    <a:pt x="70" y="24"/>
                  </a:cubicBezTo>
                  <a:cubicBezTo>
                    <a:pt x="75" y="25"/>
                    <a:pt x="72" y="18"/>
                    <a:pt x="78" y="21"/>
                  </a:cubicBezTo>
                  <a:cubicBezTo>
                    <a:pt x="79" y="19"/>
                    <a:pt x="81" y="18"/>
                    <a:pt x="82" y="16"/>
                  </a:cubicBezTo>
                  <a:cubicBezTo>
                    <a:pt x="84" y="17"/>
                    <a:pt x="86" y="18"/>
                    <a:pt x="90" y="18"/>
                  </a:cubicBezTo>
                  <a:cubicBezTo>
                    <a:pt x="87" y="21"/>
                    <a:pt x="90" y="19"/>
                    <a:pt x="91" y="21"/>
                  </a:cubicBezTo>
                  <a:cubicBezTo>
                    <a:pt x="91" y="21"/>
                    <a:pt x="91" y="22"/>
                    <a:pt x="91" y="22"/>
                  </a:cubicBezTo>
                  <a:cubicBezTo>
                    <a:pt x="92" y="22"/>
                    <a:pt x="94" y="22"/>
                    <a:pt x="94" y="22"/>
                  </a:cubicBezTo>
                  <a:cubicBezTo>
                    <a:pt x="94" y="23"/>
                    <a:pt x="96" y="26"/>
                    <a:pt x="100" y="25"/>
                  </a:cubicBezTo>
                  <a:cubicBezTo>
                    <a:pt x="102" y="26"/>
                    <a:pt x="101" y="18"/>
                    <a:pt x="97" y="19"/>
                  </a:cubicBezTo>
                  <a:cubicBezTo>
                    <a:pt x="98" y="18"/>
                    <a:pt x="100" y="17"/>
                    <a:pt x="101" y="16"/>
                  </a:cubicBezTo>
                  <a:cubicBezTo>
                    <a:pt x="102" y="12"/>
                    <a:pt x="104" y="10"/>
                    <a:pt x="107" y="10"/>
                  </a:cubicBezTo>
                  <a:cubicBezTo>
                    <a:pt x="107" y="7"/>
                    <a:pt x="109" y="6"/>
                    <a:pt x="112" y="6"/>
                  </a:cubicBezTo>
                  <a:cubicBezTo>
                    <a:pt x="110" y="10"/>
                    <a:pt x="111" y="7"/>
                    <a:pt x="115" y="7"/>
                  </a:cubicBezTo>
                  <a:cubicBezTo>
                    <a:pt x="121" y="0"/>
                    <a:pt x="133" y="7"/>
                    <a:pt x="141"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Fredoka" pitchFamily="2" charset="-79"/>
                <a:ea typeface="冬青黑体简体中文 W3"/>
              </a:endParaRPr>
            </a:p>
          </p:txBody>
        </p:sp>
      </p:grpSp>
      <p:sp>
        <p:nvSpPr>
          <p:cNvPr id="110" name="Oval 109">
            <a:extLst>
              <a:ext uri="{FF2B5EF4-FFF2-40B4-BE49-F238E27FC236}">
                <a16:creationId xmlns:a16="http://schemas.microsoft.com/office/drawing/2014/main" id="{47DAE86F-40EE-44B8-A9E2-62022FA3F8BD}"/>
              </a:ext>
            </a:extLst>
          </p:cNvPr>
          <p:cNvSpPr/>
          <p:nvPr/>
        </p:nvSpPr>
        <p:spPr>
          <a:xfrm>
            <a:off x="12079124" y="4354103"/>
            <a:ext cx="1153404" cy="1153404"/>
          </a:xfrm>
          <a:prstGeom prst="ellipse">
            <a:avLst/>
          </a:prstGeom>
          <a:solidFill>
            <a:schemeClr val="accent2">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latin typeface="+mj-lt"/>
              </a:rPr>
              <a:t>+65%</a:t>
            </a:r>
          </a:p>
        </p:txBody>
      </p:sp>
      <p:sp>
        <p:nvSpPr>
          <p:cNvPr id="111" name="Oval 110">
            <a:extLst>
              <a:ext uri="{FF2B5EF4-FFF2-40B4-BE49-F238E27FC236}">
                <a16:creationId xmlns:a16="http://schemas.microsoft.com/office/drawing/2014/main" id="{BCF1455D-F8C0-4E21-930C-86343A349413}"/>
              </a:ext>
            </a:extLst>
          </p:cNvPr>
          <p:cNvSpPr/>
          <p:nvPr/>
        </p:nvSpPr>
        <p:spPr>
          <a:xfrm>
            <a:off x="5043961" y="3577646"/>
            <a:ext cx="1153404" cy="1153404"/>
          </a:xfrm>
          <a:prstGeom prst="ellipse">
            <a:avLst/>
          </a:prstGeom>
          <a:solidFill>
            <a:schemeClr val="accent1">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latin typeface="+mj-lt"/>
              </a:rPr>
              <a:t>+40%</a:t>
            </a:r>
          </a:p>
        </p:txBody>
      </p:sp>
      <p:sp>
        <p:nvSpPr>
          <p:cNvPr id="112" name="Oval 111">
            <a:extLst>
              <a:ext uri="{FF2B5EF4-FFF2-40B4-BE49-F238E27FC236}">
                <a16:creationId xmlns:a16="http://schemas.microsoft.com/office/drawing/2014/main" id="{0FD87217-EDDD-4D6F-826B-3372FF70BBB8}"/>
              </a:ext>
            </a:extLst>
          </p:cNvPr>
          <p:cNvSpPr/>
          <p:nvPr/>
        </p:nvSpPr>
        <p:spPr>
          <a:xfrm>
            <a:off x="7506998" y="4809243"/>
            <a:ext cx="1153404" cy="1153404"/>
          </a:xfrm>
          <a:prstGeom prst="ellipse">
            <a:avLst/>
          </a:prstGeom>
          <a:solidFill>
            <a:schemeClr val="accent1">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latin typeface="+mj-lt"/>
              </a:rPr>
              <a:t>+25%</a:t>
            </a:r>
          </a:p>
        </p:txBody>
      </p:sp>
      <p:sp>
        <p:nvSpPr>
          <p:cNvPr id="113"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6479B8BF-C30B-46D6-8AF4-E044D7D6D230}"/>
              </a:ext>
            </a:extLst>
          </p:cNvPr>
          <p:cNvSpPr/>
          <p:nvPr/>
        </p:nvSpPr>
        <p:spPr>
          <a:xfrm>
            <a:off x="13472971" y="4175150"/>
            <a:ext cx="3465898" cy="1348767"/>
          </a:xfrm>
          <a:prstGeom prst="rect">
            <a:avLst/>
          </a:prstGeom>
        </p:spPr>
        <p:txBody>
          <a:bodyPr wrap="square">
            <a:spAutoFit/>
          </a:bodyPr>
          <a:lstStyle/>
          <a:p>
            <a:pP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America</a:t>
            </a: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4"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B2B7C767-4105-42AB-AF4B-B68DFD7C2C1E}"/>
              </a:ext>
            </a:extLst>
          </p:cNvPr>
          <p:cNvSpPr/>
          <p:nvPr/>
        </p:nvSpPr>
        <p:spPr>
          <a:xfrm>
            <a:off x="8741384" y="5458150"/>
            <a:ext cx="3465898" cy="1348767"/>
          </a:xfrm>
          <a:prstGeom prst="rect">
            <a:avLst/>
          </a:prstGeom>
        </p:spPr>
        <p:txBody>
          <a:bodyPr wrap="square">
            <a:spAutoFit/>
          </a:bodyPr>
          <a:lstStyle/>
          <a:p>
            <a:pP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China</a:t>
            </a: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5"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7C55C643-AF5A-4072-8040-7F0A54CC92BF}"/>
              </a:ext>
            </a:extLst>
          </p:cNvPr>
          <p:cNvSpPr/>
          <p:nvPr/>
        </p:nvSpPr>
        <p:spPr>
          <a:xfrm>
            <a:off x="1317051" y="3398693"/>
            <a:ext cx="3465898" cy="1271823"/>
          </a:xfrm>
          <a:prstGeom prst="rect">
            <a:avLst/>
          </a:prstGeom>
        </p:spPr>
        <p:txBody>
          <a:bodyPr wrap="square">
            <a:spAutoFit/>
          </a:bodyPr>
          <a:lstStyle/>
          <a:p>
            <a:pPr algn="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Russia</a:t>
            </a:r>
          </a:p>
          <a:p>
            <a:pPr algn="r">
              <a:lnSpc>
                <a:spcPct val="15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6" name="Oval 115">
            <a:extLst>
              <a:ext uri="{FF2B5EF4-FFF2-40B4-BE49-F238E27FC236}">
                <a16:creationId xmlns:a16="http://schemas.microsoft.com/office/drawing/2014/main" id="{A9D17BE1-E87A-495C-888A-6434B078FB1A}"/>
              </a:ext>
            </a:extLst>
          </p:cNvPr>
          <p:cNvSpPr/>
          <p:nvPr/>
        </p:nvSpPr>
        <p:spPr>
          <a:xfrm>
            <a:off x="4485729" y="6169861"/>
            <a:ext cx="1153404" cy="1153404"/>
          </a:xfrm>
          <a:prstGeom prst="ellipse">
            <a:avLst/>
          </a:prstGeom>
          <a:solidFill>
            <a:schemeClr val="accent2">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latin typeface="+mj-lt"/>
              </a:rPr>
              <a:t>+40%</a:t>
            </a:r>
          </a:p>
        </p:txBody>
      </p:sp>
      <p:sp>
        <p:nvSpPr>
          <p:cNvPr id="117"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D8E4F4E6-BBC8-4549-998E-63819DC2FD04}"/>
              </a:ext>
            </a:extLst>
          </p:cNvPr>
          <p:cNvSpPr/>
          <p:nvPr/>
        </p:nvSpPr>
        <p:spPr>
          <a:xfrm>
            <a:off x="5196717" y="7398602"/>
            <a:ext cx="3465898" cy="1348767"/>
          </a:xfrm>
          <a:prstGeom prst="rect">
            <a:avLst/>
          </a:prstGeom>
        </p:spPr>
        <p:txBody>
          <a:bodyPr wrap="square">
            <a:spAutoFit/>
          </a:bodyPr>
          <a:lstStyle/>
          <a:p>
            <a:pP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Africa</a:t>
            </a: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8" name="Google Shape;204;p13">
            <a:extLst>
              <a:ext uri="{FF2B5EF4-FFF2-40B4-BE49-F238E27FC236}">
                <a16:creationId xmlns:a16="http://schemas.microsoft.com/office/drawing/2014/main" id="{B21DD6FA-67EB-4420-AB90-9FD9040F1A8B}"/>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World Map Layout</a:t>
            </a:r>
            <a:endParaRPr lang="en-US" sz="6000" b="1"/>
          </a:p>
        </p:txBody>
      </p:sp>
    </p:spTree>
    <p:extLst>
      <p:ext uri="{BB962C8B-B14F-4D97-AF65-F5344CB8AC3E}">
        <p14:creationId xmlns:p14="http://schemas.microsoft.com/office/powerpoint/2010/main" val="3953142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8"/>
                                        </p:tgtEl>
                                        <p:attrNameLst>
                                          <p:attrName>style.visibility</p:attrName>
                                        </p:attrNameLst>
                                      </p:cBhvr>
                                      <p:to>
                                        <p:strVal val="visible"/>
                                      </p:to>
                                    </p:set>
                                    <p:anim to="" calcmode="lin" valueType="num">
                                      <p:cBhvr>
                                        <p:cTn id="7" dur="750" fill="hold">
                                          <p:stCondLst>
                                            <p:cond delay="0"/>
                                          </p:stCondLst>
                                        </p:cTn>
                                        <p:tgtEl>
                                          <p:spTgt spid="11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8"/>
                                        </p:tgtEl>
                                      </p:cBhvr>
                                    </p:animEffect>
                                  </p:childTnLst>
                                </p:cTn>
                              </p:par>
                              <p:par>
                                <p:cTn id="9" presetID="2" presetClass="entr" presetSubtype="4" decel="10000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43"/>
                            </p:stCondLst>
                            <p:childTnLst>
                              <p:par>
                                <p:cTn id="14" presetID="0" presetClass="entr" presetSubtype="0" fill="hold" grpId="0" nodeType="afterEffect">
                                  <p:stCondLst>
                                    <p:cond delay="0"/>
                                  </p:stCondLst>
                                  <p:childTnLst>
                                    <p:set>
                                      <p:cBhvr>
                                        <p:cTn id="15" dur="700" fill="hold">
                                          <p:stCondLst>
                                            <p:cond delay="0"/>
                                          </p:stCondLst>
                                        </p:cTn>
                                        <p:tgtEl>
                                          <p:spTgt spid="111"/>
                                        </p:tgtEl>
                                        <p:attrNameLst>
                                          <p:attrName>style.visibility</p:attrName>
                                        </p:attrNameLst>
                                      </p:cBhvr>
                                      <p:to>
                                        <p:strVal val="visible"/>
                                      </p:to>
                                    </p:set>
                                    <p:anim to="" calcmode="lin" valueType="num">
                                      <p:cBhvr>
                                        <p:cTn id="16" dur="700" fill="hold">
                                          <p:stCondLst>
                                            <p:cond delay="0"/>
                                          </p:stCondLst>
                                        </p:cTn>
                                        <p:tgtEl>
                                          <p:spTgt spid="111"/>
                                        </p:tgtEl>
                                        <p:attrNameLst>
                                          <p:attrName>ppt_h</p:attrName>
                                        </p:attrNameLst>
                                      </p:cBhvr>
                                      <p:tavLst>
                                        <p:tav tm="0" fmla="#ppt_h-#ppt_h*((1.5-1.5*$)^3-(1.5-1.5*$)^2)">
                                          <p:val>
                                            <p:strVal val="0"/>
                                          </p:val>
                                        </p:tav>
                                        <p:tav tm="100000">
                                          <p:val>
                                            <p:strVal val="1"/>
                                          </p:val>
                                        </p:tav>
                                      </p:tavLst>
                                    </p:anim>
                                    <p:anim to="" calcmode="lin" valueType="num">
                                      <p:cBhvr>
                                        <p:cTn id="17" dur="700" fill="hold">
                                          <p:stCondLst>
                                            <p:cond delay="0"/>
                                          </p:stCondLst>
                                        </p:cTn>
                                        <p:tgtEl>
                                          <p:spTgt spid="111"/>
                                        </p:tgtEl>
                                        <p:attrNameLst>
                                          <p:attrName>ppt_w</p:attrName>
                                        </p:attrNameLst>
                                      </p:cBhvr>
                                      <p:tavLst>
                                        <p:tav tm="0" fmla="#ppt_w-#ppt_w*((1.5-1.5*$)^3-(1.5-1.5*$)^2)">
                                          <p:val>
                                            <p:strVal val="0"/>
                                          </p:val>
                                        </p:tav>
                                        <p:tav tm="100000">
                                          <p:val>
                                            <p:strVal val="1"/>
                                          </p:val>
                                        </p:tav>
                                      </p:tavLst>
                                    </p:anim>
                                  </p:childTnLst>
                                </p:cTn>
                              </p:par>
                              <p:par>
                                <p:cTn id="18" presetID="2" presetClass="entr" presetSubtype="8" decel="100000" fill="hold" grpId="0" nodeType="withEffect">
                                  <p:stCondLst>
                                    <p:cond delay="0"/>
                                  </p:stCondLst>
                                  <p:childTnLst>
                                    <p:set>
                                      <p:cBhvr>
                                        <p:cTn id="19" dur="1" fill="hold">
                                          <p:stCondLst>
                                            <p:cond delay="0"/>
                                          </p:stCondLst>
                                        </p:cTn>
                                        <p:tgtEl>
                                          <p:spTgt spid="115"/>
                                        </p:tgtEl>
                                        <p:attrNameLst>
                                          <p:attrName>style.visibility</p:attrName>
                                        </p:attrNameLst>
                                      </p:cBhvr>
                                      <p:to>
                                        <p:strVal val="visible"/>
                                      </p:to>
                                    </p:set>
                                    <p:anim calcmode="lin" valueType="num">
                                      <p:cBhvr additive="base">
                                        <p:cTn id="20" dur="700" fill="hold"/>
                                        <p:tgtEl>
                                          <p:spTgt spid="115"/>
                                        </p:tgtEl>
                                        <p:attrNameLst>
                                          <p:attrName>ppt_x</p:attrName>
                                        </p:attrNameLst>
                                      </p:cBhvr>
                                      <p:tavLst>
                                        <p:tav tm="0">
                                          <p:val>
                                            <p:strVal val="0-#ppt_w/2"/>
                                          </p:val>
                                        </p:tav>
                                        <p:tav tm="100000">
                                          <p:val>
                                            <p:strVal val="#ppt_x"/>
                                          </p:val>
                                        </p:tav>
                                      </p:tavLst>
                                    </p:anim>
                                    <p:anim calcmode="lin" valueType="num">
                                      <p:cBhvr additive="base">
                                        <p:cTn id="21" dur="700" fill="hold"/>
                                        <p:tgtEl>
                                          <p:spTgt spid="115"/>
                                        </p:tgtEl>
                                        <p:attrNameLst>
                                          <p:attrName>ppt_y</p:attrName>
                                        </p:attrNameLst>
                                      </p:cBhvr>
                                      <p:tavLst>
                                        <p:tav tm="0">
                                          <p:val>
                                            <p:strVal val="#ppt_y"/>
                                          </p:val>
                                        </p:tav>
                                        <p:tav tm="100000">
                                          <p:val>
                                            <p:strVal val="#ppt_y"/>
                                          </p:val>
                                        </p:tav>
                                      </p:tavLst>
                                    </p:anim>
                                  </p:childTnLst>
                                </p:cTn>
                              </p:par>
                            </p:childTnLst>
                          </p:cTn>
                        </p:par>
                        <p:par>
                          <p:cTn id="22" fill="hold">
                            <p:stCondLst>
                              <p:cond delay="1743"/>
                            </p:stCondLst>
                            <p:childTnLst>
                              <p:par>
                                <p:cTn id="23" presetID="0" presetClass="entr" presetSubtype="0" fill="hold" grpId="0" nodeType="afterEffect">
                                  <p:stCondLst>
                                    <p:cond delay="0"/>
                                  </p:stCondLst>
                                  <p:childTnLst>
                                    <p:set>
                                      <p:cBhvr>
                                        <p:cTn id="24" dur="700" fill="hold">
                                          <p:stCondLst>
                                            <p:cond delay="0"/>
                                          </p:stCondLst>
                                        </p:cTn>
                                        <p:tgtEl>
                                          <p:spTgt spid="116"/>
                                        </p:tgtEl>
                                        <p:attrNameLst>
                                          <p:attrName>style.visibility</p:attrName>
                                        </p:attrNameLst>
                                      </p:cBhvr>
                                      <p:to>
                                        <p:strVal val="visible"/>
                                      </p:to>
                                    </p:set>
                                    <p:anim to="" calcmode="lin" valueType="num">
                                      <p:cBhvr>
                                        <p:cTn id="25" dur="700" fill="hold">
                                          <p:stCondLst>
                                            <p:cond delay="0"/>
                                          </p:stCondLst>
                                        </p:cTn>
                                        <p:tgtEl>
                                          <p:spTgt spid="116"/>
                                        </p:tgtEl>
                                        <p:attrNameLst>
                                          <p:attrName>ppt_h</p:attrName>
                                        </p:attrNameLst>
                                      </p:cBhvr>
                                      <p:tavLst>
                                        <p:tav tm="0" fmla="#ppt_h-#ppt_h*((1.5-1.5*$)^3-(1.5-1.5*$)^2)">
                                          <p:val>
                                            <p:strVal val="0"/>
                                          </p:val>
                                        </p:tav>
                                        <p:tav tm="100000">
                                          <p:val>
                                            <p:strVal val="1"/>
                                          </p:val>
                                        </p:tav>
                                      </p:tavLst>
                                    </p:anim>
                                    <p:anim to="" calcmode="lin" valueType="num">
                                      <p:cBhvr>
                                        <p:cTn id="26" dur="700" fill="hold">
                                          <p:stCondLst>
                                            <p:cond delay="0"/>
                                          </p:stCondLst>
                                        </p:cTn>
                                        <p:tgtEl>
                                          <p:spTgt spid="116"/>
                                        </p:tgtEl>
                                        <p:attrNameLst>
                                          <p:attrName>ppt_w</p:attrName>
                                        </p:attrNameLst>
                                      </p:cBhvr>
                                      <p:tavLst>
                                        <p:tav tm="0" fmla="#ppt_w-#ppt_w*((1.5-1.5*$)^3-(1.5-1.5*$)^2)">
                                          <p:val>
                                            <p:strVal val="0"/>
                                          </p:val>
                                        </p:tav>
                                        <p:tav tm="100000">
                                          <p:val>
                                            <p:strVal val="1"/>
                                          </p:val>
                                        </p:tav>
                                      </p:tavLst>
                                    </p:anim>
                                  </p:childTnLst>
                                </p:cTn>
                              </p:par>
                              <p:par>
                                <p:cTn id="27" presetID="2" presetClass="entr" presetSubtype="4" decel="100000" fill="hold" grpId="0" nodeType="withEffect">
                                  <p:stCondLst>
                                    <p:cond delay="0"/>
                                  </p:stCondLst>
                                  <p:childTnLst>
                                    <p:set>
                                      <p:cBhvr>
                                        <p:cTn id="28" dur="1" fill="hold">
                                          <p:stCondLst>
                                            <p:cond delay="0"/>
                                          </p:stCondLst>
                                        </p:cTn>
                                        <p:tgtEl>
                                          <p:spTgt spid="117"/>
                                        </p:tgtEl>
                                        <p:attrNameLst>
                                          <p:attrName>style.visibility</p:attrName>
                                        </p:attrNameLst>
                                      </p:cBhvr>
                                      <p:to>
                                        <p:strVal val="visible"/>
                                      </p:to>
                                    </p:set>
                                    <p:anim calcmode="lin" valueType="num">
                                      <p:cBhvr additive="base">
                                        <p:cTn id="29" dur="700" fill="hold"/>
                                        <p:tgtEl>
                                          <p:spTgt spid="117"/>
                                        </p:tgtEl>
                                        <p:attrNameLst>
                                          <p:attrName>ppt_x</p:attrName>
                                        </p:attrNameLst>
                                      </p:cBhvr>
                                      <p:tavLst>
                                        <p:tav tm="0">
                                          <p:val>
                                            <p:strVal val="#ppt_x"/>
                                          </p:val>
                                        </p:tav>
                                        <p:tav tm="100000">
                                          <p:val>
                                            <p:strVal val="#ppt_x"/>
                                          </p:val>
                                        </p:tav>
                                      </p:tavLst>
                                    </p:anim>
                                    <p:anim calcmode="lin" valueType="num">
                                      <p:cBhvr additive="base">
                                        <p:cTn id="30" dur="700" fill="hold"/>
                                        <p:tgtEl>
                                          <p:spTgt spid="117"/>
                                        </p:tgtEl>
                                        <p:attrNameLst>
                                          <p:attrName>ppt_y</p:attrName>
                                        </p:attrNameLst>
                                      </p:cBhvr>
                                      <p:tavLst>
                                        <p:tav tm="0">
                                          <p:val>
                                            <p:strVal val="1+#ppt_h/2"/>
                                          </p:val>
                                        </p:tav>
                                        <p:tav tm="100000">
                                          <p:val>
                                            <p:strVal val="#ppt_y"/>
                                          </p:val>
                                        </p:tav>
                                      </p:tavLst>
                                    </p:anim>
                                  </p:childTnLst>
                                </p:cTn>
                              </p:par>
                            </p:childTnLst>
                          </p:cTn>
                        </p:par>
                        <p:par>
                          <p:cTn id="31" fill="hold">
                            <p:stCondLst>
                              <p:cond delay="2443"/>
                            </p:stCondLst>
                            <p:childTnLst>
                              <p:par>
                                <p:cTn id="32" presetID="0" presetClass="entr" presetSubtype="0" fill="hold" grpId="0" nodeType="afterEffect">
                                  <p:stCondLst>
                                    <p:cond delay="0"/>
                                  </p:stCondLst>
                                  <p:childTnLst>
                                    <p:set>
                                      <p:cBhvr>
                                        <p:cTn id="33" dur="700" fill="hold">
                                          <p:stCondLst>
                                            <p:cond delay="0"/>
                                          </p:stCondLst>
                                        </p:cTn>
                                        <p:tgtEl>
                                          <p:spTgt spid="112"/>
                                        </p:tgtEl>
                                        <p:attrNameLst>
                                          <p:attrName>style.visibility</p:attrName>
                                        </p:attrNameLst>
                                      </p:cBhvr>
                                      <p:to>
                                        <p:strVal val="visible"/>
                                      </p:to>
                                    </p:set>
                                    <p:anim to="" calcmode="lin" valueType="num">
                                      <p:cBhvr>
                                        <p:cTn id="34" dur="700" fill="hold">
                                          <p:stCondLst>
                                            <p:cond delay="0"/>
                                          </p:stCondLst>
                                        </p:cTn>
                                        <p:tgtEl>
                                          <p:spTgt spid="112"/>
                                        </p:tgtEl>
                                        <p:attrNameLst>
                                          <p:attrName>ppt_h</p:attrName>
                                        </p:attrNameLst>
                                      </p:cBhvr>
                                      <p:tavLst>
                                        <p:tav tm="0" fmla="#ppt_h-#ppt_h*((1.5-1.5*$)^3-(1.5-1.5*$)^2)">
                                          <p:val>
                                            <p:strVal val="0"/>
                                          </p:val>
                                        </p:tav>
                                        <p:tav tm="100000">
                                          <p:val>
                                            <p:strVal val="1"/>
                                          </p:val>
                                        </p:tav>
                                      </p:tavLst>
                                    </p:anim>
                                    <p:anim to="" calcmode="lin" valueType="num">
                                      <p:cBhvr>
                                        <p:cTn id="35" dur="700" fill="hold">
                                          <p:stCondLst>
                                            <p:cond delay="0"/>
                                          </p:stCondLst>
                                        </p:cTn>
                                        <p:tgtEl>
                                          <p:spTgt spid="112"/>
                                        </p:tgtEl>
                                        <p:attrNameLst>
                                          <p:attrName>ppt_w</p:attrName>
                                        </p:attrNameLst>
                                      </p:cBhvr>
                                      <p:tavLst>
                                        <p:tav tm="0" fmla="#ppt_w-#ppt_w*((1.5-1.5*$)^3-(1.5-1.5*$)^2)">
                                          <p:val>
                                            <p:strVal val="0"/>
                                          </p:val>
                                        </p:tav>
                                        <p:tav tm="100000">
                                          <p:val>
                                            <p:strVal val="1"/>
                                          </p:val>
                                        </p:tav>
                                      </p:tavLst>
                                    </p:anim>
                                  </p:childTnLst>
                                </p:cTn>
                              </p:par>
                              <p:par>
                                <p:cTn id="36" presetID="2" presetClass="entr" presetSubtype="4" decel="100000" fill="hold" grpId="0" nodeType="withEffect">
                                  <p:stCondLst>
                                    <p:cond delay="0"/>
                                  </p:stCondLst>
                                  <p:childTnLst>
                                    <p:set>
                                      <p:cBhvr>
                                        <p:cTn id="37" dur="1" fill="hold">
                                          <p:stCondLst>
                                            <p:cond delay="0"/>
                                          </p:stCondLst>
                                        </p:cTn>
                                        <p:tgtEl>
                                          <p:spTgt spid="114"/>
                                        </p:tgtEl>
                                        <p:attrNameLst>
                                          <p:attrName>style.visibility</p:attrName>
                                        </p:attrNameLst>
                                      </p:cBhvr>
                                      <p:to>
                                        <p:strVal val="visible"/>
                                      </p:to>
                                    </p:set>
                                    <p:anim calcmode="lin" valueType="num">
                                      <p:cBhvr additive="base">
                                        <p:cTn id="38" dur="700" fill="hold"/>
                                        <p:tgtEl>
                                          <p:spTgt spid="114"/>
                                        </p:tgtEl>
                                        <p:attrNameLst>
                                          <p:attrName>ppt_x</p:attrName>
                                        </p:attrNameLst>
                                      </p:cBhvr>
                                      <p:tavLst>
                                        <p:tav tm="0">
                                          <p:val>
                                            <p:strVal val="#ppt_x"/>
                                          </p:val>
                                        </p:tav>
                                        <p:tav tm="100000">
                                          <p:val>
                                            <p:strVal val="#ppt_x"/>
                                          </p:val>
                                        </p:tav>
                                      </p:tavLst>
                                    </p:anim>
                                    <p:anim calcmode="lin" valueType="num">
                                      <p:cBhvr additive="base">
                                        <p:cTn id="39" dur="700" fill="hold"/>
                                        <p:tgtEl>
                                          <p:spTgt spid="114"/>
                                        </p:tgtEl>
                                        <p:attrNameLst>
                                          <p:attrName>ppt_y</p:attrName>
                                        </p:attrNameLst>
                                      </p:cBhvr>
                                      <p:tavLst>
                                        <p:tav tm="0">
                                          <p:val>
                                            <p:strVal val="1+#ppt_h/2"/>
                                          </p:val>
                                        </p:tav>
                                        <p:tav tm="100000">
                                          <p:val>
                                            <p:strVal val="#ppt_y"/>
                                          </p:val>
                                        </p:tav>
                                      </p:tavLst>
                                    </p:anim>
                                  </p:childTnLst>
                                </p:cTn>
                              </p:par>
                            </p:childTnLst>
                          </p:cTn>
                        </p:par>
                        <p:par>
                          <p:cTn id="40" fill="hold">
                            <p:stCondLst>
                              <p:cond delay="3143"/>
                            </p:stCondLst>
                            <p:childTnLst>
                              <p:par>
                                <p:cTn id="41" presetID="0" presetClass="entr" presetSubtype="0" fill="hold" grpId="0" nodeType="afterEffect">
                                  <p:stCondLst>
                                    <p:cond delay="0"/>
                                  </p:stCondLst>
                                  <p:childTnLst>
                                    <p:set>
                                      <p:cBhvr>
                                        <p:cTn id="42" dur="700" fill="hold">
                                          <p:stCondLst>
                                            <p:cond delay="0"/>
                                          </p:stCondLst>
                                        </p:cTn>
                                        <p:tgtEl>
                                          <p:spTgt spid="110"/>
                                        </p:tgtEl>
                                        <p:attrNameLst>
                                          <p:attrName>style.visibility</p:attrName>
                                        </p:attrNameLst>
                                      </p:cBhvr>
                                      <p:to>
                                        <p:strVal val="visible"/>
                                      </p:to>
                                    </p:set>
                                    <p:anim to="" calcmode="lin" valueType="num">
                                      <p:cBhvr>
                                        <p:cTn id="43" dur="700" fill="hold">
                                          <p:stCondLst>
                                            <p:cond delay="0"/>
                                          </p:stCondLst>
                                        </p:cTn>
                                        <p:tgtEl>
                                          <p:spTgt spid="110"/>
                                        </p:tgtEl>
                                        <p:attrNameLst>
                                          <p:attrName>ppt_h</p:attrName>
                                        </p:attrNameLst>
                                      </p:cBhvr>
                                      <p:tavLst>
                                        <p:tav tm="0" fmla="#ppt_h-#ppt_h*((1.5-1.5*$)^3-(1.5-1.5*$)^2)">
                                          <p:val>
                                            <p:strVal val="0"/>
                                          </p:val>
                                        </p:tav>
                                        <p:tav tm="100000">
                                          <p:val>
                                            <p:strVal val="1"/>
                                          </p:val>
                                        </p:tav>
                                      </p:tavLst>
                                    </p:anim>
                                    <p:anim to="" calcmode="lin" valueType="num">
                                      <p:cBhvr>
                                        <p:cTn id="44" dur="700" fill="hold">
                                          <p:stCondLst>
                                            <p:cond delay="0"/>
                                          </p:stCondLst>
                                        </p:cTn>
                                        <p:tgtEl>
                                          <p:spTgt spid="110"/>
                                        </p:tgtEl>
                                        <p:attrNameLst>
                                          <p:attrName>ppt_w</p:attrName>
                                        </p:attrNameLst>
                                      </p:cBhvr>
                                      <p:tavLst>
                                        <p:tav tm="0" fmla="#ppt_w-#ppt_w*((1.5-1.5*$)^3-(1.5-1.5*$)^2)">
                                          <p:val>
                                            <p:strVal val="0"/>
                                          </p:val>
                                        </p:tav>
                                        <p:tav tm="100000">
                                          <p:val>
                                            <p:strVal val="1"/>
                                          </p:val>
                                        </p:tav>
                                      </p:tavLst>
                                    </p:anim>
                                  </p:childTnLst>
                                </p:cTn>
                              </p:par>
                              <p:par>
                                <p:cTn id="45" presetID="2" presetClass="entr" presetSubtype="2" decel="100000" fill="hold" grpId="0" nodeType="withEffect">
                                  <p:stCondLst>
                                    <p:cond delay="0"/>
                                  </p:stCondLst>
                                  <p:childTnLst>
                                    <p:set>
                                      <p:cBhvr>
                                        <p:cTn id="46" dur="1" fill="hold">
                                          <p:stCondLst>
                                            <p:cond delay="0"/>
                                          </p:stCondLst>
                                        </p:cTn>
                                        <p:tgtEl>
                                          <p:spTgt spid="113"/>
                                        </p:tgtEl>
                                        <p:attrNameLst>
                                          <p:attrName>style.visibility</p:attrName>
                                        </p:attrNameLst>
                                      </p:cBhvr>
                                      <p:to>
                                        <p:strVal val="visible"/>
                                      </p:to>
                                    </p:set>
                                    <p:anim calcmode="lin" valueType="num">
                                      <p:cBhvr additive="base">
                                        <p:cTn id="47" dur="700" fill="hold"/>
                                        <p:tgtEl>
                                          <p:spTgt spid="113"/>
                                        </p:tgtEl>
                                        <p:attrNameLst>
                                          <p:attrName>ppt_x</p:attrName>
                                        </p:attrNameLst>
                                      </p:cBhvr>
                                      <p:tavLst>
                                        <p:tav tm="0">
                                          <p:val>
                                            <p:strVal val="1+#ppt_w/2"/>
                                          </p:val>
                                        </p:tav>
                                        <p:tav tm="100000">
                                          <p:val>
                                            <p:strVal val="#ppt_x"/>
                                          </p:val>
                                        </p:tav>
                                      </p:tavLst>
                                    </p:anim>
                                    <p:anim calcmode="lin" valueType="num">
                                      <p:cBhvr additive="base">
                                        <p:cTn id="48" dur="700" fill="hold"/>
                                        <p:tgtEl>
                                          <p:spTgt spid="1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111" grpId="0" animBg="1"/>
      <p:bldP spid="112" grpId="0" animBg="1"/>
      <p:bldP spid="113" grpId="0"/>
      <p:bldP spid="114" grpId="0"/>
      <p:bldP spid="115" grpId="0"/>
      <p:bldP spid="116" grpId="0" animBg="1"/>
      <p:bldP spid="117" grpId="0"/>
      <p:bldP spid="118"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1BA0BE0-4997-4518-8644-CB4C66221E84}"/>
              </a:ext>
            </a:extLst>
          </p:cNvPr>
          <p:cNvSpPr txBox="1"/>
          <p:nvPr/>
        </p:nvSpPr>
        <p:spPr>
          <a:xfrm>
            <a:off x="2790683" y="2717110"/>
            <a:ext cx="532461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b="1">
                <a:solidFill>
                  <a:schemeClr val="accent1"/>
                </a:solidFill>
                <a:latin typeface="+mj-lt"/>
              </a:rPr>
              <a:t>04.</a:t>
            </a:r>
          </a:p>
          <a:p>
            <a:pPr>
              <a:spcBef>
                <a:spcPts val="600"/>
              </a:spcBef>
            </a:pPr>
            <a:r>
              <a:rPr lang="en-US" altLang="zh-CN" sz="8000" b="1">
                <a:latin typeface="+mj-lt"/>
              </a:rPr>
              <a:t>Mockups Layout</a:t>
            </a:r>
          </a:p>
        </p:txBody>
      </p:sp>
      <p:sp>
        <p:nvSpPr>
          <p:cNvPr id="4" name="TextBox 3">
            <a:extLst>
              <a:ext uri="{FF2B5EF4-FFF2-40B4-BE49-F238E27FC236}">
                <a16:creationId xmlns:a16="http://schemas.microsoft.com/office/drawing/2014/main" id="{4AB8B184-45F9-49D4-9840-B645BEE170E0}"/>
              </a:ext>
            </a:extLst>
          </p:cNvPr>
          <p:cNvSpPr txBox="1"/>
          <p:nvPr/>
        </p:nvSpPr>
        <p:spPr>
          <a:xfrm>
            <a:off x="2790682" y="7127321"/>
            <a:ext cx="6353317" cy="786690"/>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5" name="Oval 4">
            <a:extLst>
              <a:ext uri="{FF2B5EF4-FFF2-40B4-BE49-F238E27FC236}">
                <a16:creationId xmlns:a16="http://schemas.microsoft.com/office/drawing/2014/main" id="{5A39C14E-0B06-44DE-8920-A39B3CC0FDCE}"/>
              </a:ext>
            </a:extLst>
          </p:cNvPr>
          <p:cNvSpPr/>
          <p:nvPr/>
        </p:nvSpPr>
        <p:spPr>
          <a:xfrm>
            <a:off x="8061390" y="823913"/>
            <a:ext cx="1349310" cy="134931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a:extLst>
              <a:ext uri="{FF2B5EF4-FFF2-40B4-BE49-F238E27FC236}">
                <a16:creationId xmlns:a16="http://schemas.microsoft.com/office/drawing/2014/main" id="{1610F569-9665-43C0-894F-D124A6B5E302}"/>
              </a:ext>
            </a:extLst>
          </p:cNvPr>
          <p:cNvSpPr/>
          <p:nvPr/>
        </p:nvSpPr>
        <p:spPr>
          <a:xfrm>
            <a:off x="827088" y="9324664"/>
            <a:ext cx="2679050" cy="2679048"/>
          </a:xfrm>
          <a:custGeom>
            <a:avLst/>
            <a:gdLst>
              <a:gd name="connsiteX0" fmla="*/ 5228492 w 10456984"/>
              <a:gd name="connsiteY0" fmla="*/ 2613308 h 10456984"/>
              <a:gd name="connsiteX1" fmla="*/ 2613308 w 10456984"/>
              <a:gd name="connsiteY1" fmla="*/ 5228492 h 10456984"/>
              <a:gd name="connsiteX2" fmla="*/ 5228492 w 10456984"/>
              <a:gd name="connsiteY2" fmla="*/ 7843676 h 10456984"/>
              <a:gd name="connsiteX3" fmla="*/ 7843676 w 10456984"/>
              <a:gd name="connsiteY3" fmla="*/ 5228492 h 10456984"/>
              <a:gd name="connsiteX4" fmla="*/ 5228492 w 10456984"/>
              <a:gd name="connsiteY4" fmla="*/ 2613308 h 10456984"/>
              <a:gd name="connsiteX5" fmla="*/ 5228492 w 10456984"/>
              <a:gd name="connsiteY5" fmla="*/ 0 h 10456984"/>
              <a:gd name="connsiteX6" fmla="*/ 10456984 w 10456984"/>
              <a:gd name="connsiteY6" fmla="*/ 5228492 h 10456984"/>
              <a:gd name="connsiteX7" fmla="*/ 5228492 w 10456984"/>
              <a:gd name="connsiteY7" fmla="*/ 10456984 h 10456984"/>
              <a:gd name="connsiteX8" fmla="*/ 0 w 10456984"/>
              <a:gd name="connsiteY8" fmla="*/ 5228492 h 10456984"/>
              <a:gd name="connsiteX9" fmla="*/ 5228492 w 10456984"/>
              <a:gd name="connsiteY9" fmla="*/ 0 h 1045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56984" h="10456984">
                <a:moveTo>
                  <a:pt x="5228492" y="2613308"/>
                </a:moveTo>
                <a:cubicBezTo>
                  <a:pt x="3784166" y="2613308"/>
                  <a:pt x="2613308" y="3784166"/>
                  <a:pt x="2613308" y="5228492"/>
                </a:cubicBezTo>
                <a:cubicBezTo>
                  <a:pt x="2613308" y="6672818"/>
                  <a:pt x="3784166" y="7843676"/>
                  <a:pt x="5228492" y="7843676"/>
                </a:cubicBezTo>
                <a:cubicBezTo>
                  <a:pt x="6672818" y="7843676"/>
                  <a:pt x="7843676" y="6672818"/>
                  <a:pt x="7843676" y="5228492"/>
                </a:cubicBezTo>
                <a:cubicBezTo>
                  <a:pt x="7843676" y="3784166"/>
                  <a:pt x="6672818" y="2613308"/>
                  <a:pt x="5228492" y="2613308"/>
                </a:cubicBezTo>
                <a:close/>
                <a:moveTo>
                  <a:pt x="5228492" y="0"/>
                </a:moveTo>
                <a:cubicBezTo>
                  <a:pt x="8116108" y="0"/>
                  <a:pt x="10456984" y="2340876"/>
                  <a:pt x="10456984" y="5228492"/>
                </a:cubicBezTo>
                <a:cubicBezTo>
                  <a:pt x="10456984" y="8116108"/>
                  <a:pt x="8116108" y="10456984"/>
                  <a:pt x="5228492" y="10456984"/>
                </a:cubicBezTo>
                <a:cubicBezTo>
                  <a:pt x="2340876" y="10456984"/>
                  <a:pt x="0" y="8116108"/>
                  <a:pt x="0" y="5228492"/>
                </a:cubicBezTo>
                <a:cubicBezTo>
                  <a:pt x="0" y="2340876"/>
                  <a:pt x="2340876" y="0"/>
                  <a:pt x="52284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Picture Placeholder 6">
            <a:extLst>
              <a:ext uri="{FF2B5EF4-FFF2-40B4-BE49-F238E27FC236}">
                <a16:creationId xmlns:a16="http://schemas.microsoft.com/office/drawing/2014/main" id="{1044BA4E-0261-9232-1A18-09F4AE272559}"/>
              </a:ext>
            </a:extLst>
          </p:cNvPr>
          <p:cNvSpPr>
            <a:spLocks noGrp="1"/>
          </p:cNvSpPr>
          <p:nvPr>
            <p:ph type="pic" sz="quarter" idx="10"/>
          </p:nvPr>
        </p:nvSpPr>
        <p:spPr/>
      </p:sp>
      <p:sp>
        <p:nvSpPr>
          <p:cNvPr id="8" name="TextBox 7">
            <a:extLst>
              <a:ext uri="{FF2B5EF4-FFF2-40B4-BE49-F238E27FC236}">
                <a16:creationId xmlns:a16="http://schemas.microsoft.com/office/drawing/2014/main" id="{47C34086-5F8B-AE93-551E-08865A4D6CF3}"/>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324884245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ppt_x"/>
                                          </p:val>
                                        </p:tav>
                                        <p:tav tm="100000">
                                          <p:val>
                                            <p:strVal val="#ppt_x"/>
                                          </p:val>
                                        </p:tav>
                                      </p:tavLst>
                                    </p:anim>
                                    <p:anim calcmode="lin" valueType="num">
                                      <p:cBhvr additive="base">
                                        <p:cTn id="12" dur="1000" fill="hold"/>
                                        <p:tgtEl>
                                          <p:spTgt spid="5"/>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3"/>
                                        </p:tgtEl>
                                        <p:attrNameLst>
                                          <p:attrName>style.visibility</p:attrName>
                                        </p:attrNameLst>
                                      </p:cBhvr>
                                      <p:to>
                                        <p:strVal val="visible"/>
                                      </p:to>
                                    </p:set>
                                    <p:anim to="" calcmode="lin" valueType="num">
                                      <p:cBhvr>
                                        <p:cTn id="16"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3"/>
                                        </p:tgtEl>
                                      </p:cBhvr>
                                    </p:animEffect>
                                  </p:childTnLst>
                                </p:cTn>
                              </p:par>
                            </p:childTnLst>
                          </p:cTn>
                        </p:par>
                        <p:par>
                          <p:cTn id="18" fill="hold">
                            <p:stCondLst>
                              <p:cond delay="2088"/>
                            </p:stCondLst>
                            <p:childTnLst>
                              <p:par>
                                <p:cTn id="19" presetID="10"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6"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38C67262-1A4D-38BF-0F90-22E002D22A8F}"/>
              </a:ext>
            </a:extLst>
          </p:cNvPr>
          <p:cNvSpPr/>
          <p:nvPr/>
        </p:nvSpPr>
        <p:spPr>
          <a:xfrm>
            <a:off x="8777070" y="-5056986"/>
            <a:ext cx="13442850" cy="13442850"/>
          </a:xfrm>
          <a:custGeom>
            <a:avLst/>
            <a:gdLst>
              <a:gd name="connsiteX0" fmla="*/ 5228492 w 10456984"/>
              <a:gd name="connsiteY0" fmla="*/ 2613308 h 10456984"/>
              <a:gd name="connsiteX1" fmla="*/ 2613308 w 10456984"/>
              <a:gd name="connsiteY1" fmla="*/ 5228492 h 10456984"/>
              <a:gd name="connsiteX2" fmla="*/ 5228492 w 10456984"/>
              <a:gd name="connsiteY2" fmla="*/ 7843676 h 10456984"/>
              <a:gd name="connsiteX3" fmla="*/ 7843676 w 10456984"/>
              <a:gd name="connsiteY3" fmla="*/ 5228492 h 10456984"/>
              <a:gd name="connsiteX4" fmla="*/ 5228492 w 10456984"/>
              <a:gd name="connsiteY4" fmla="*/ 2613308 h 10456984"/>
              <a:gd name="connsiteX5" fmla="*/ 5228492 w 10456984"/>
              <a:gd name="connsiteY5" fmla="*/ 0 h 10456984"/>
              <a:gd name="connsiteX6" fmla="*/ 10456984 w 10456984"/>
              <a:gd name="connsiteY6" fmla="*/ 5228492 h 10456984"/>
              <a:gd name="connsiteX7" fmla="*/ 5228492 w 10456984"/>
              <a:gd name="connsiteY7" fmla="*/ 10456984 h 10456984"/>
              <a:gd name="connsiteX8" fmla="*/ 0 w 10456984"/>
              <a:gd name="connsiteY8" fmla="*/ 5228492 h 10456984"/>
              <a:gd name="connsiteX9" fmla="*/ 5228492 w 10456984"/>
              <a:gd name="connsiteY9" fmla="*/ 0 h 1045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56984" h="10456984">
                <a:moveTo>
                  <a:pt x="5228492" y="2613308"/>
                </a:moveTo>
                <a:cubicBezTo>
                  <a:pt x="3784166" y="2613308"/>
                  <a:pt x="2613308" y="3784166"/>
                  <a:pt x="2613308" y="5228492"/>
                </a:cubicBezTo>
                <a:cubicBezTo>
                  <a:pt x="2613308" y="6672818"/>
                  <a:pt x="3784166" y="7843676"/>
                  <a:pt x="5228492" y="7843676"/>
                </a:cubicBezTo>
                <a:cubicBezTo>
                  <a:pt x="6672818" y="7843676"/>
                  <a:pt x="7843676" y="6672818"/>
                  <a:pt x="7843676" y="5228492"/>
                </a:cubicBezTo>
                <a:cubicBezTo>
                  <a:pt x="7843676" y="3784166"/>
                  <a:pt x="6672818" y="2613308"/>
                  <a:pt x="5228492" y="2613308"/>
                </a:cubicBezTo>
                <a:close/>
                <a:moveTo>
                  <a:pt x="5228492" y="0"/>
                </a:moveTo>
                <a:cubicBezTo>
                  <a:pt x="8116108" y="0"/>
                  <a:pt x="10456984" y="2340876"/>
                  <a:pt x="10456984" y="5228492"/>
                </a:cubicBezTo>
                <a:cubicBezTo>
                  <a:pt x="10456984" y="8116108"/>
                  <a:pt x="8116108" y="10456984"/>
                  <a:pt x="5228492" y="10456984"/>
                </a:cubicBezTo>
                <a:cubicBezTo>
                  <a:pt x="2340876" y="10456984"/>
                  <a:pt x="0" y="8116108"/>
                  <a:pt x="0" y="5228492"/>
                </a:cubicBezTo>
                <a:cubicBezTo>
                  <a:pt x="0" y="2340876"/>
                  <a:pt x="2340876" y="0"/>
                  <a:pt x="522849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Google Shape;204;p13">
            <a:extLst>
              <a:ext uri="{FF2B5EF4-FFF2-40B4-BE49-F238E27FC236}">
                <a16:creationId xmlns:a16="http://schemas.microsoft.com/office/drawing/2014/main" id="{0B87307A-6B8A-4CFE-9823-34EA84DC66C4}"/>
              </a:ext>
            </a:extLst>
          </p:cNvPr>
          <p:cNvSpPr txBox="1">
            <a:spLocks/>
          </p:cNvSpPr>
          <p:nvPr/>
        </p:nvSpPr>
        <p:spPr>
          <a:xfrm>
            <a:off x="183223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b="1"/>
              <a:t>Mockups</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CF637CB-4874-4C82-9757-84672F7A5B28}"/>
              </a:ext>
            </a:extLst>
          </p:cNvPr>
          <p:cNvSpPr/>
          <p:nvPr/>
        </p:nvSpPr>
        <p:spPr>
          <a:xfrm>
            <a:off x="1748918" y="3925651"/>
            <a:ext cx="6556882" cy="1525354"/>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6" name="TextBox 5">
            <a:extLst>
              <a:ext uri="{FF2B5EF4-FFF2-40B4-BE49-F238E27FC236}">
                <a16:creationId xmlns:a16="http://schemas.microsoft.com/office/drawing/2014/main" id="{4D6B35F6-5057-469E-95DA-06086BBFAB6E}"/>
              </a:ext>
            </a:extLst>
          </p:cNvPr>
          <p:cNvSpPr txBox="1"/>
          <p:nvPr/>
        </p:nvSpPr>
        <p:spPr>
          <a:xfrm>
            <a:off x="176449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pic>
        <p:nvPicPr>
          <p:cNvPr id="3" name="Image" descr="Image">
            <a:extLst>
              <a:ext uri="{FF2B5EF4-FFF2-40B4-BE49-F238E27FC236}">
                <a16:creationId xmlns:a16="http://schemas.microsoft.com/office/drawing/2014/main" id="{9D5C74C3-18AE-4FA0-B1F1-BA46D10A905F}"/>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flipH="1">
            <a:off x="9876691" y="1332200"/>
            <a:ext cx="6840418" cy="13810024"/>
          </a:xfrm>
          <a:prstGeom prst="rect">
            <a:avLst/>
          </a:prstGeom>
          <a:noFill/>
          <a:ln>
            <a:noFill/>
          </a:ln>
          <a:effectLst>
            <a:outerShdw blurRad="508000" dist="190500" dir="8100000" sx="103000" sy="103000" algn="tr" rotWithShape="0">
              <a:prstClr val="black">
                <a:alpha val="25000"/>
              </a:prstClr>
            </a:outerShdw>
          </a:effectLst>
        </p:spPr>
      </p:pic>
      <p:sp>
        <p:nvSpPr>
          <p:cNvPr id="2" name="Picture Placeholder 1">
            <a:extLst>
              <a:ext uri="{FF2B5EF4-FFF2-40B4-BE49-F238E27FC236}">
                <a16:creationId xmlns:a16="http://schemas.microsoft.com/office/drawing/2014/main" id="{4DD9CF5C-B351-7861-2656-1F3FCB4D2B16}"/>
              </a:ext>
            </a:extLst>
          </p:cNvPr>
          <p:cNvSpPr>
            <a:spLocks noGrp="1"/>
          </p:cNvSpPr>
          <p:nvPr>
            <p:ph type="pic" sz="quarter" idx="10"/>
          </p:nvPr>
        </p:nvSpPr>
        <p:spPr/>
      </p:sp>
      <p:sp>
        <p:nvSpPr>
          <p:cNvPr id="13" name="Freeform: Shape 12">
            <a:extLst>
              <a:ext uri="{FF2B5EF4-FFF2-40B4-BE49-F238E27FC236}">
                <a16:creationId xmlns:a16="http://schemas.microsoft.com/office/drawing/2014/main" id="{A96F7B89-93F9-893B-597F-4AB03A06A0B0}"/>
              </a:ext>
            </a:extLst>
          </p:cNvPr>
          <p:cNvSpPr/>
          <p:nvPr/>
        </p:nvSpPr>
        <p:spPr>
          <a:xfrm>
            <a:off x="-1304191" y="7159394"/>
            <a:ext cx="2160276" cy="2160274"/>
          </a:xfrm>
          <a:custGeom>
            <a:avLst/>
            <a:gdLst>
              <a:gd name="connsiteX0" fmla="*/ 5228492 w 10456984"/>
              <a:gd name="connsiteY0" fmla="*/ 2613308 h 10456984"/>
              <a:gd name="connsiteX1" fmla="*/ 2613308 w 10456984"/>
              <a:gd name="connsiteY1" fmla="*/ 5228492 h 10456984"/>
              <a:gd name="connsiteX2" fmla="*/ 5228492 w 10456984"/>
              <a:gd name="connsiteY2" fmla="*/ 7843676 h 10456984"/>
              <a:gd name="connsiteX3" fmla="*/ 7843676 w 10456984"/>
              <a:gd name="connsiteY3" fmla="*/ 5228492 h 10456984"/>
              <a:gd name="connsiteX4" fmla="*/ 5228492 w 10456984"/>
              <a:gd name="connsiteY4" fmla="*/ 2613308 h 10456984"/>
              <a:gd name="connsiteX5" fmla="*/ 5228492 w 10456984"/>
              <a:gd name="connsiteY5" fmla="*/ 0 h 10456984"/>
              <a:gd name="connsiteX6" fmla="*/ 10456984 w 10456984"/>
              <a:gd name="connsiteY6" fmla="*/ 5228492 h 10456984"/>
              <a:gd name="connsiteX7" fmla="*/ 5228492 w 10456984"/>
              <a:gd name="connsiteY7" fmla="*/ 10456984 h 10456984"/>
              <a:gd name="connsiteX8" fmla="*/ 0 w 10456984"/>
              <a:gd name="connsiteY8" fmla="*/ 5228492 h 10456984"/>
              <a:gd name="connsiteX9" fmla="*/ 5228492 w 10456984"/>
              <a:gd name="connsiteY9" fmla="*/ 0 h 1045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56984" h="10456984">
                <a:moveTo>
                  <a:pt x="5228492" y="2613308"/>
                </a:moveTo>
                <a:cubicBezTo>
                  <a:pt x="3784166" y="2613308"/>
                  <a:pt x="2613308" y="3784166"/>
                  <a:pt x="2613308" y="5228492"/>
                </a:cubicBezTo>
                <a:cubicBezTo>
                  <a:pt x="2613308" y="6672818"/>
                  <a:pt x="3784166" y="7843676"/>
                  <a:pt x="5228492" y="7843676"/>
                </a:cubicBezTo>
                <a:cubicBezTo>
                  <a:pt x="6672818" y="7843676"/>
                  <a:pt x="7843676" y="6672818"/>
                  <a:pt x="7843676" y="5228492"/>
                </a:cubicBezTo>
                <a:cubicBezTo>
                  <a:pt x="7843676" y="3784166"/>
                  <a:pt x="6672818" y="2613308"/>
                  <a:pt x="5228492" y="2613308"/>
                </a:cubicBezTo>
                <a:close/>
                <a:moveTo>
                  <a:pt x="5228492" y="0"/>
                </a:moveTo>
                <a:cubicBezTo>
                  <a:pt x="8116108" y="0"/>
                  <a:pt x="10456984" y="2340876"/>
                  <a:pt x="10456984" y="5228492"/>
                </a:cubicBezTo>
                <a:cubicBezTo>
                  <a:pt x="10456984" y="8116108"/>
                  <a:pt x="8116108" y="10456984"/>
                  <a:pt x="5228492" y="10456984"/>
                </a:cubicBezTo>
                <a:cubicBezTo>
                  <a:pt x="2340876" y="10456984"/>
                  <a:pt x="0" y="8116108"/>
                  <a:pt x="0" y="5228492"/>
                </a:cubicBezTo>
                <a:cubicBezTo>
                  <a:pt x="0" y="2340876"/>
                  <a:pt x="2340876" y="0"/>
                  <a:pt x="52284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7514888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1+#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0-#ppt_w/2"/>
                                          </p:val>
                                        </p:tav>
                                        <p:tav tm="100000">
                                          <p:val>
                                            <p:strVal val="#ppt_x"/>
                                          </p:val>
                                        </p:tav>
                                      </p:tavLst>
                                    </p:anim>
                                    <p:anim calcmode="lin" valueType="num">
                                      <p:cBhvr additive="base">
                                        <p:cTn id="16" dur="1000" fill="hold"/>
                                        <p:tgtEl>
                                          <p:spTgt spid="13"/>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par>
                                <p:cTn id="21" presetID="0" presetClass="entr" presetSubtype="0" fill="hold" grpId="0" nodeType="withEffect">
                                  <p:stCondLst>
                                    <p:cond delay="0"/>
                                  </p:stCondLst>
                                  <p:iterate type="lt">
                                    <p:tmPct val="3000"/>
                                  </p:iterate>
                                  <p:childTnLst>
                                    <p:set>
                                      <p:cBhvr>
                                        <p:cTn id="22" dur="750" fill="hold">
                                          <p:stCondLst>
                                            <p:cond delay="0"/>
                                          </p:stCondLst>
                                        </p:cTn>
                                        <p:tgtEl>
                                          <p:spTgt spid="4"/>
                                        </p:tgtEl>
                                        <p:attrNameLst>
                                          <p:attrName>style.visibility</p:attrName>
                                        </p:attrNameLst>
                                      </p:cBhvr>
                                      <p:to>
                                        <p:strVal val="visible"/>
                                      </p:to>
                                    </p:set>
                                    <p:anim to="" calcmode="lin" valueType="num">
                                      <p:cBhvr>
                                        <p:cTn id="23"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24" dur="750">
                                          <p:stCondLst>
                                            <p:cond delay="0"/>
                                          </p:stCondLst>
                                        </p:cTn>
                                        <p:tgtEl>
                                          <p:spTgt spid="4"/>
                                        </p:tgtEl>
                                      </p:cBhvr>
                                    </p:animEffect>
                                  </p:childTnLst>
                                </p:cTn>
                              </p:par>
                            </p:childTnLst>
                          </p:cTn>
                        </p:par>
                        <p:par>
                          <p:cTn id="25" fill="hold">
                            <p:stCondLst>
                              <p:cond delay="1885"/>
                            </p:stCondLst>
                            <p:childTnLst>
                              <p:par>
                                <p:cTn id="26" presetID="10" presetClass="entr" presetSubtype="0" fill="hold" grpId="0"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500"/>
                                        <p:tgtEl>
                                          <p:spTgt spid="5"/>
                                        </p:tgtEl>
                                      </p:cBhvr>
                                    </p:animEffect>
                                  </p:childTnLst>
                                </p:cTn>
                              </p:par>
                            </p:childTnLst>
                          </p:cTn>
                        </p:par>
                        <p:par>
                          <p:cTn id="29" fill="hold">
                            <p:stCondLst>
                              <p:cond delay="2385"/>
                            </p:stCondLst>
                            <p:childTnLst>
                              <p:par>
                                <p:cTn id="30" presetID="2" presetClass="entr" presetSubtype="4" decel="100000" fill="hold" grpId="0" nodeType="afterEffect">
                                  <p:stCondLst>
                                    <p:cond delay="0"/>
                                  </p:stCondLst>
                                  <p:childTnLst>
                                    <p:set>
                                      <p:cBhvr>
                                        <p:cTn id="31" dur="1" fill="hold">
                                          <p:stCondLst>
                                            <p:cond delay="0"/>
                                          </p:stCondLst>
                                        </p:cTn>
                                        <p:tgtEl>
                                          <p:spTgt spid="6">
                                            <p:txEl>
                                              <p:pRg st="0" end="0"/>
                                            </p:txEl>
                                          </p:spTgt>
                                        </p:tgtEl>
                                        <p:attrNameLst>
                                          <p:attrName>style.visibility</p:attrName>
                                        </p:attrNameLst>
                                      </p:cBhvr>
                                      <p:to>
                                        <p:strVal val="visible"/>
                                      </p:to>
                                    </p:set>
                                    <p:anim calcmode="lin" valueType="num">
                                      <p:cBhvr additive="base">
                                        <p:cTn id="32"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6">
                                            <p:txEl>
                                              <p:pRg st="0" end="0"/>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100"/>
                                  </p:stCondLst>
                                  <p:childTnLst>
                                    <p:set>
                                      <p:cBhvr>
                                        <p:cTn id="35" dur="1" fill="hold">
                                          <p:stCondLst>
                                            <p:cond delay="0"/>
                                          </p:stCondLst>
                                        </p:cTn>
                                        <p:tgtEl>
                                          <p:spTgt spid="6">
                                            <p:txEl>
                                              <p:pRg st="1" end="1"/>
                                            </p:txEl>
                                          </p:spTgt>
                                        </p:tgtEl>
                                        <p:attrNameLst>
                                          <p:attrName>style.visibility</p:attrName>
                                        </p:attrNameLst>
                                      </p:cBhvr>
                                      <p:to>
                                        <p:strVal val="visible"/>
                                      </p:to>
                                    </p:set>
                                    <p:anim calcmode="lin" valueType="num">
                                      <p:cBhvr additive="base">
                                        <p:cTn id="36"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37" dur="1000" fill="hold"/>
                                        <p:tgtEl>
                                          <p:spTgt spid="6">
                                            <p:txEl>
                                              <p:pRg st="1" end="1"/>
                                            </p:txEl>
                                          </p:spTgt>
                                        </p:tgtEl>
                                        <p:attrNameLst>
                                          <p:attrName>ppt_y</p:attrName>
                                        </p:attrNameLst>
                                      </p:cBhvr>
                                      <p:tavLst>
                                        <p:tav tm="0">
                                          <p:val>
                                            <p:strVal val="1+#ppt_h/2"/>
                                          </p:val>
                                        </p:tav>
                                        <p:tav tm="100000">
                                          <p:val>
                                            <p:strVal val="#ppt_y"/>
                                          </p:val>
                                        </p:tav>
                                      </p:tavLst>
                                    </p:anim>
                                  </p:childTnLst>
                                </p:cTn>
                              </p:par>
                              <p:par>
                                <p:cTn id="38" presetID="2" presetClass="entr" presetSubtype="4" decel="100000" fill="hold" grpId="0" nodeType="withEffect">
                                  <p:stCondLst>
                                    <p:cond delay="200"/>
                                  </p:stCondLst>
                                  <p:childTnLst>
                                    <p:set>
                                      <p:cBhvr>
                                        <p:cTn id="39" dur="1" fill="hold">
                                          <p:stCondLst>
                                            <p:cond delay="0"/>
                                          </p:stCondLst>
                                        </p:cTn>
                                        <p:tgtEl>
                                          <p:spTgt spid="6">
                                            <p:txEl>
                                              <p:pRg st="2" end="2"/>
                                            </p:txEl>
                                          </p:spTgt>
                                        </p:tgtEl>
                                        <p:attrNameLst>
                                          <p:attrName>style.visibility</p:attrName>
                                        </p:attrNameLst>
                                      </p:cBhvr>
                                      <p:to>
                                        <p:strVal val="visible"/>
                                      </p:to>
                                    </p:set>
                                    <p:anim calcmode="lin" valueType="num">
                                      <p:cBhvr additive="base">
                                        <p:cTn id="40"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4" grpId="0"/>
      <p:bldP spid="5" grpId="0"/>
      <p:bldP spid="6" grpId="0" uiExpand="1" build="p"/>
      <p:bldP spid="13"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9B450785-5A49-6076-90B0-09225CFD446C}"/>
              </a:ext>
            </a:extLst>
          </p:cNvPr>
          <p:cNvSpPr>
            <a:spLocks noGrp="1"/>
          </p:cNvSpPr>
          <p:nvPr>
            <p:ph type="pic" sz="quarter" idx="10"/>
          </p:nvPr>
        </p:nvSpPr>
        <p:spPr/>
      </p:sp>
      <p:grpSp>
        <p:nvGrpSpPr>
          <p:cNvPr id="3" name="Group 2">
            <a:extLst>
              <a:ext uri="{FF2B5EF4-FFF2-40B4-BE49-F238E27FC236}">
                <a16:creationId xmlns:a16="http://schemas.microsoft.com/office/drawing/2014/main" id="{65350549-9CCC-4603-86B3-A9DFA27ACB78}"/>
              </a:ext>
            </a:extLst>
          </p:cNvPr>
          <p:cNvGrpSpPr/>
          <p:nvPr/>
        </p:nvGrpSpPr>
        <p:grpSpPr>
          <a:xfrm rot="5400000">
            <a:off x="9118907" y="665615"/>
            <a:ext cx="6629400" cy="8955772"/>
            <a:chOff x="8162247" y="1394903"/>
            <a:chExt cx="8071060" cy="10903333"/>
          </a:xfrm>
        </p:grpSpPr>
        <p:sp>
          <p:nvSpPr>
            <p:cNvPr id="4" name="Rectangle: Rounded Corners 3">
              <a:extLst>
                <a:ext uri="{FF2B5EF4-FFF2-40B4-BE49-F238E27FC236}">
                  <a16:creationId xmlns:a16="http://schemas.microsoft.com/office/drawing/2014/main" id="{9DA97B83-0CD7-47D2-805C-4C7886C9BBF0}"/>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09DFC840-B7FC-431E-9542-FA85B5141B93}"/>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E3912FBF-7ACB-4B50-85A9-0C787FB3FC00}"/>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7B8BE96C-D75A-4DA5-9DA6-E31A32C2A543}"/>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50193B27-FEFD-422E-90BF-4CF2AFAC98A0}"/>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EB1D4C4B-12B8-456E-BB6B-EECA50FBC4FD}"/>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EE39828D-C140-48B5-8EB4-30370FAF22CC}"/>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07454FF5-391B-4D0A-B394-C5563B0DF476}"/>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8E7D0ADA-5F78-495D-82DF-8B0F8C6152DA}"/>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183FB81B-23E6-4A62-A743-856825C574E5}"/>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40F3B3B8-E53B-4EF7-97C8-CEF9693992D5}"/>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5" name="TextBox 14">
            <a:extLst>
              <a:ext uri="{FF2B5EF4-FFF2-40B4-BE49-F238E27FC236}">
                <a16:creationId xmlns:a16="http://schemas.microsoft.com/office/drawing/2014/main" id="{921AACB8-BA26-4639-8007-015B5CB74B4D}"/>
              </a:ext>
            </a:extLst>
          </p:cNvPr>
          <p:cNvSpPr txBox="1"/>
          <p:nvPr/>
        </p:nvSpPr>
        <p:spPr>
          <a:xfrm>
            <a:off x="17660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latin typeface="+mj-lt"/>
              </a:rPr>
              <a:t>Tablet Mockups</a:t>
            </a:r>
            <a:endParaRPr lang="en-US" sz="6000">
              <a:latin typeface="+mj-lt"/>
            </a:endParaRPr>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07CCCC0-F2FA-48D8-BD9B-D32AE1A63ED9}"/>
              </a:ext>
            </a:extLst>
          </p:cNvPr>
          <p:cNvSpPr/>
          <p:nvPr/>
        </p:nvSpPr>
        <p:spPr>
          <a:xfrm>
            <a:off x="1760631" y="4958478"/>
            <a:ext cx="5287869" cy="3525902"/>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 ne diceret.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Tree>
    <p:extLst>
      <p:ext uri="{BB962C8B-B14F-4D97-AF65-F5344CB8AC3E}">
        <p14:creationId xmlns:p14="http://schemas.microsoft.com/office/powerpoint/2010/main" val="1129269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5"/>
                                        </p:tgtEl>
                                        <p:attrNameLst>
                                          <p:attrName>style.visibility</p:attrName>
                                        </p:attrNameLst>
                                      </p:cBhvr>
                                      <p:to>
                                        <p:strVal val="visible"/>
                                      </p:to>
                                    </p:set>
                                    <p:anim to="" calcmode="lin" valueType="num">
                                      <p:cBhvr>
                                        <p:cTn id="15"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5"/>
                                        </p:tgtEl>
                                      </p:cBhvr>
                                    </p:animEffect>
                                  </p:childTnLst>
                                </p:cTn>
                              </p:par>
                            </p:childTnLst>
                          </p:cTn>
                        </p:par>
                        <p:par>
                          <p:cTn id="17" fill="hold">
                            <p:stCondLst>
                              <p:cond delay="2020"/>
                            </p:stCondLst>
                            <p:childTnLst>
                              <p:par>
                                <p:cTn id="18" presetID="10"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07206D0-5D01-4917-B47C-57F5330A4EA3}"/>
              </a:ext>
            </a:extLst>
          </p:cNvPr>
          <p:cNvSpPr txBox="1"/>
          <p:nvPr/>
        </p:nvSpPr>
        <p:spPr>
          <a:xfrm>
            <a:off x="10606245" y="2215701"/>
            <a:ext cx="5266605"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latin typeface="+mj-lt"/>
              </a:rPr>
              <a:t>Notebook Mockups</a:t>
            </a:r>
            <a:endParaRPr lang="en-US" sz="6000">
              <a:latin typeface="+mj-lt"/>
            </a:endParaRPr>
          </a:p>
        </p:txBody>
      </p:sp>
      <p:pic>
        <p:nvPicPr>
          <p:cNvPr id="2" name="Picture 1">
            <a:extLst>
              <a:ext uri="{FF2B5EF4-FFF2-40B4-BE49-F238E27FC236}">
                <a16:creationId xmlns:a16="http://schemas.microsoft.com/office/drawing/2014/main" id="{7660A679-CA3D-4904-AF99-C9D24C51C56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61997" y="1855971"/>
            <a:ext cx="14087908" cy="7881810"/>
          </a:xfrm>
          <a:prstGeom prst="rect">
            <a:avLst/>
          </a:prstGeom>
        </p:spPr>
      </p:pic>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E6CB71A-FB93-3550-BB57-A31A4A56323B}"/>
              </a:ext>
            </a:extLst>
          </p:cNvPr>
          <p:cNvSpPr/>
          <p:nvPr/>
        </p:nvSpPr>
        <p:spPr>
          <a:xfrm>
            <a:off x="10600792" y="4958478"/>
            <a:ext cx="6051448" cy="3525902"/>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 ne diceret, cum et atqui placerat petentium.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a:t>
            </a:r>
          </a:p>
        </p:txBody>
      </p:sp>
      <p:sp>
        <p:nvSpPr>
          <p:cNvPr id="4" name="Picture Placeholder 3">
            <a:extLst>
              <a:ext uri="{FF2B5EF4-FFF2-40B4-BE49-F238E27FC236}">
                <a16:creationId xmlns:a16="http://schemas.microsoft.com/office/drawing/2014/main" id="{E9C4E108-71F4-BB57-A578-DB6D4ED309C6}"/>
              </a:ext>
            </a:extLst>
          </p:cNvPr>
          <p:cNvSpPr>
            <a:spLocks noGrp="1"/>
          </p:cNvSpPr>
          <p:nvPr>
            <p:ph type="pic" sz="quarter" idx="10"/>
          </p:nvPr>
        </p:nvSpPr>
        <p:spPr/>
      </p:sp>
    </p:spTree>
    <p:extLst>
      <p:ext uri="{BB962C8B-B14F-4D97-AF65-F5344CB8AC3E}">
        <p14:creationId xmlns:p14="http://schemas.microsoft.com/office/powerpoint/2010/main" val="32900835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3"/>
                                        </p:tgtEl>
                                        <p:attrNameLst>
                                          <p:attrName>style.visibility</p:attrName>
                                        </p:attrNameLst>
                                      </p:cBhvr>
                                      <p:to>
                                        <p:strVal val="visible"/>
                                      </p:to>
                                    </p:set>
                                    <p:anim to="" calcmode="lin" valueType="num">
                                      <p:cBhvr>
                                        <p:cTn id="15"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3"/>
                                        </p:tgtEl>
                                      </p:cBhvr>
                                    </p:animEffect>
                                  </p:childTnLst>
                                </p:cTn>
                              </p:par>
                            </p:childTnLst>
                          </p:cTn>
                        </p:par>
                        <p:par>
                          <p:cTn id="17" fill="hold">
                            <p:stCondLst>
                              <p:cond delay="2065"/>
                            </p:stCondLst>
                            <p:childTnLst>
                              <p:par>
                                <p:cTn id="18" presetID="10" presetClass="entr" presetSubtype="0"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4A0194EC-33D3-49A7-9914-AD364E0C0F64}"/>
              </a:ext>
            </a:extLst>
          </p:cNvPr>
          <p:cNvSpPr/>
          <p:nvPr/>
        </p:nvSpPr>
        <p:spPr>
          <a:xfrm>
            <a:off x="5910322" y="1909823"/>
            <a:ext cx="6467354" cy="6467354"/>
          </a:xfrm>
          <a:custGeom>
            <a:avLst/>
            <a:gdLst>
              <a:gd name="connsiteX0" fmla="*/ 5228492 w 10456984"/>
              <a:gd name="connsiteY0" fmla="*/ 2613308 h 10456984"/>
              <a:gd name="connsiteX1" fmla="*/ 2613308 w 10456984"/>
              <a:gd name="connsiteY1" fmla="*/ 5228492 h 10456984"/>
              <a:gd name="connsiteX2" fmla="*/ 5228492 w 10456984"/>
              <a:gd name="connsiteY2" fmla="*/ 7843676 h 10456984"/>
              <a:gd name="connsiteX3" fmla="*/ 7843676 w 10456984"/>
              <a:gd name="connsiteY3" fmla="*/ 5228492 h 10456984"/>
              <a:gd name="connsiteX4" fmla="*/ 5228492 w 10456984"/>
              <a:gd name="connsiteY4" fmla="*/ 2613308 h 10456984"/>
              <a:gd name="connsiteX5" fmla="*/ 5228492 w 10456984"/>
              <a:gd name="connsiteY5" fmla="*/ 0 h 10456984"/>
              <a:gd name="connsiteX6" fmla="*/ 10456984 w 10456984"/>
              <a:gd name="connsiteY6" fmla="*/ 5228492 h 10456984"/>
              <a:gd name="connsiteX7" fmla="*/ 5228492 w 10456984"/>
              <a:gd name="connsiteY7" fmla="*/ 10456984 h 10456984"/>
              <a:gd name="connsiteX8" fmla="*/ 0 w 10456984"/>
              <a:gd name="connsiteY8" fmla="*/ 5228492 h 10456984"/>
              <a:gd name="connsiteX9" fmla="*/ 5228492 w 10456984"/>
              <a:gd name="connsiteY9" fmla="*/ 0 h 1045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56984" h="10456984">
                <a:moveTo>
                  <a:pt x="5228492" y="2613308"/>
                </a:moveTo>
                <a:cubicBezTo>
                  <a:pt x="3784166" y="2613308"/>
                  <a:pt x="2613308" y="3784166"/>
                  <a:pt x="2613308" y="5228492"/>
                </a:cubicBezTo>
                <a:cubicBezTo>
                  <a:pt x="2613308" y="6672818"/>
                  <a:pt x="3784166" y="7843676"/>
                  <a:pt x="5228492" y="7843676"/>
                </a:cubicBezTo>
                <a:cubicBezTo>
                  <a:pt x="6672818" y="7843676"/>
                  <a:pt x="7843676" y="6672818"/>
                  <a:pt x="7843676" y="5228492"/>
                </a:cubicBezTo>
                <a:cubicBezTo>
                  <a:pt x="7843676" y="3784166"/>
                  <a:pt x="6672818" y="2613308"/>
                  <a:pt x="5228492" y="2613308"/>
                </a:cubicBezTo>
                <a:close/>
                <a:moveTo>
                  <a:pt x="5228492" y="0"/>
                </a:moveTo>
                <a:cubicBezTo>
                  <a:pt x="8116108" y="0"/>
                  <a:pt x="10456984" y="2340876"/>
                  <a:pt x="10456984" y="5228492"/>
                </a:cubicBezTo>
                <a:cubicBezTo>
                  <a:pt x="10456984" y="8116108"/>
                  <a:pt x="8116108" y="10456984"/>
                  <a:pt x="5228492" y="10456984"/>
                </a:cubicBezTo>
                <a:cubicBezTo>
                  <a:pt x="2340876" y="10456984"/>
                  <a:pt x="0" y="8116108"/>
                  <a:pt x="0" y="5228492"/>
                </a:cubicBezTo>
                <a:cubicBezTo>
                  <a:pt x="0" y="2340876"/>
                  <a:pt x="2340876" y="0"/>
                  <a:pt x="5228492" y="0"/>
                </a:cubicBez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TextBox 4"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645AFC9E-C311-44EF-BA75-EA839C334A54}"/>
              </a:ext>
            </a:extLst>
          </p:cNvPr>
          <p:cNvSpPr txBox="1"/>
          <p:nvPr/>
        </p:nvSpPr>
        <p:spPr>
          <a:xfrm flipH="1">
            <a:off x="2071409" y="4358670"/>
            <a:ext cx="14145181" cy="1569660"/>
          </a:xfrm>
          <a:prstGeom prst="rect">
            <a:avLst/>
          </a:prstGeom>
          <a:noFill/>
        </p:spPr>
        <p:txBody>
          <a:bodyPr wrap="square" rtlCol="0">
            <a:spAutoFit/>
          </a:bodyPr>
          <a:lstStyle/>
          <a:p>
            <a:pPr algn="ctr">
              <a:spcBef>
                <a:spcPts val="1200"/>
              </a:spcBef>
            </a:pPr>
            <a:r>
              <a:rPr lang="en-US" altLang="zh-CN" sz="9600" b="1">
                <a:solidFill>
                  <a:schemeClr val="tx1">
                    <a:lumMod val="85000"/>
                    <a:lumOff val="15000"/>
                  </a:schemeClr>
                </a:solidFill>
                <a:latin typeface="+mj-lt"/>
                <a:ea typeface="Permanent Marker" panose="02000000000000000000" pitchFamily="2" charset="0"/>
                <a:cs typeface="Poppins ExtraBold" panose="00000900000000000000" pitchFamily="50" charset="0"/>
              </a:rPr>
              <a:t>Thanks for Watching!</a:t>
            </a:r>
            <a:endParaRPr lang="en-US" altLang="zh-CN" sz="49600" b="1" dirty="0">
              <a:solidFill>
                <a:schemeClr val="tx1">
                  <a:lumMod val="85000"/>
                  <a:lumOff val="15000"/>
                </a:schemeClr>
              </a:solidFill>
              <a:latin typeface="+mj-lt"/>
              <a:ea typeface="Permanent Marker" panose="02000000000000000000" pitchFamily="2" charset="0"/>
              <a:cs typeface="Poppins ExtraBold" panose="00000900000000000000" pitchFamily="50" charset="0"/>
            </a:endParaRPr>
          </a:p>
        </p:txBody>
      </p:sp>
      <p:sp>
        <p:nvSpPr>
          <p:cNvPr id="6" name="TextBox 5">
            <a:extLst>
              <a:ext uri="{FF2B5EF4-FFF2-40B4-BE49-F238E27FC236}">
                <a16:creationId xmlns:a16="http://schemas.microsoft.com/office/drawing/2014/main" id="{EE546DC0-1838-4584-BE1D-397ED792552A}"/>
              </a:ext>
            </a:extLst>
          </p:cNvPr>
          <p:cNvSpPr txBox="1"/>
          <p:nvPr/>
        </p:nvSpPr>
        <p:spPr>
          <a:xfrm>
            <a:off x="7546943" y="9200005"/>
            <a:ext cx="3194113" cy="338554"/>
          </a:xfrm>
          <a:prstGeom prst="rect">
            <a:avLst/>
          </a:prstGeom>
          <a:noFill/>
        </p:spPr>
        <p:txBody>
          <a:bodyPr wrap="square" rtlCol="0">
            <a:spAutoFit/>
          </a:bodyPr>
          <a:lstStyle/>
          <a:p>
            <a:pPr algn="ctr"/>
            <a:r>
              <a:rPr lang="en-US" altLang="zh-CN" sz="1600">
                <a:solidFill>
                  <a:schemeClr val="bg1">
                    <a:lumMod val="65000"/>
                  </a:schemeClr>
                </a:solidFill>
                <a:latin typeface="+mn-lt"/>
              </a:rPr>
              <a:t>©2022 </a:t>
            </a:r>
            <a:r>
              <a:rPr lang="en-US" altLang="zh-CN" sz="1600">
                <a:solidFill>
                  <a:schemeClr val="tx1">
                    <a:lumMod val="85000"/>
                    <a:lumOff val="15000"/>
                  </a:schemeClr>
                </a:solidFill>
                <a:latin typeface="+mn-lt"/>
                <a:hlinkClick r:id="rId2"/>
              </a:rPr>
              <a:t>MSLIDES</a:t>
            </a:r>
            <a:r>
              <a:rPr lang="en-US" altLang="zh-CN" sz="1600">
                <a:solidFill>
                  <a:schemeClr val="tx1">
                    <a:lumMod val="85000"/>
                    <a:lumOff val="15000"/>
                  </a:schemeClr>
                </a:solidFill>
                <a:latin typeface="+mn-lt"/>
              </a:rPr>
              <a:t> </a:t>
            </a:r>
            <a:r>
              <a:rPr lang="en-US" altLang="zh-CN" sz="1600">
                <a:solidFill>
                  <a:schemeClr val="bg1">
                    <a:lumMod val="65000"/>
                  </a:schemeClr>
                </a:solidFill>
                <a:latin typeface="+mn-lt"/>
              </a:rPr>
              <a:t>Copyright</a:t>
            </a:r>
            <a:endParaRPr lang="zh-CN" altLang="en-US" sz="1600">
              <a:solidFill>
                <a:schemeClr val="bg1">
                  <a:lumMod val="65000"/>
                </a:schemeClr>
              </a:solidFill>
              <a:latin typeface="+mn-lt"/>
            </a:endParaRPr>
          </a:p>
        </p:txBody>
      </p:sp>
    </p:spTree>
    <p:extLst>
      <p:ext uri="{BB962C8B-B14F-4D97-AF65-F5344CB8AC3E}">
        <p14:creationId xmlns:p14="http://schemas.microsoft.com/office/powerpoint/2010/main" val="319046555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0" presetClass="entr" presetSubtype="0" fill="hold" grpId="0" nodeType="withEffect">
                                  <p:stCondLst>
                                    <p:cond delay="0"/>
                                  </p:stCondLst>
                                  <p:iterate type="lt">
                                    <p:tmPct val="3000"/>
                                  </p:iterate>
                                  <p:childTnLst>
                                    <p:set>
                                      <p:cBhvr>
                                        <p:cTn id="11" dur="750" fill="hold">
                                          <p:stCondLst>
                                            <p:cond delay="0"/>
                                          </p:stCondLst>
                                        </p:cTn>
                                        <p:tgtEl>
                                          <p:spTgt spid="5"/>
                                        </p:tgtEl>
                                        <p:attrNameLst>
                                          <p:attrName>style.visibility</p:attrName>
                                        </p:attrNameLst>
                                      </p:cBhvr>
                                      <p:to>
                                        <p:strVal val="visible"/>
                                      </p:to>
                                    </p:set>
                                    <p:anim to="" calcmode="lin" valueType="num">
                                      <p:cBhvr>
                                        <p:cTn id="12"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5"/>
                                        </p:tgtEl>
                                      </p:cBhvr>
                                    </p:animEffect>
                                  </p:childTnLst>
                                </p:cTn>
                              </p:par>
                              <p:par>
                                <p:cTn id="14" presetID="2" presetClass="entr" presetSubtype="4" decel="10000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000" fill="hold"/>
                                        <p:tgtEl>
                                          <p:spTgt spid="6"/>
                                        </p:tgtEl>
                                        <p:attrNameLst>
                                          <p:attrName>ppt_x</p:attrName>
                                        </p:attrNameLst>
                                      </p:cBhvr>
                                      <p:tavLst>
                                        <p:tav tm="0">
                                          <p:val>
                                            <p:strVal val="#ppt_x"/>
                                          </p:val>
                                        </p:tav>
                                        <p:tav tm="100000">
                                          <p:val>
                                            <p:strVal val="#ppt_x"/>
                                          </p:val>
                                        </p:tav>
                                      </p:tavLst>
                                    </p:anim>
                                    <p:anim calcmode="lin" valueType="num">
                                      <p:cBhvr additive="base">
                                        <p:cTn id="17" dur="10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6"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204;p13">
            <a:extLst>
              <a:ext uri="{FF2B5EF4-FFF2-40B4-BE49-F238E27FC236}">
                <a16:creationId xmlns:a16="http://schemas.microsoft.com/office/drawing/2014/main" id="{B669F037-0FE4-68B9-2C09-BF5A624E096E}"/>
              </a:ext>
            </a:extLst>
          </p:cNvPr>
          <p:cNvSpPr txBox="1">
            <a:spLocks/>
          </p:cNvSpPr>
          <p:nvPr/>
        </p:nvSpPr>
        <p:spPr>
          <a:xfrm>
            <a:off x="2926442" y="3771375"/>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b="1"/>
              <a:t>Credits</a:t>
            </a:r>
            <a:endParaRPr lang="en-US" sz="4400" b="1"/>
          </a:p>
        </p:txBody>
      </p:sp>
      <p:sp>
        <p:nvSpPr>
          <p:cNvPr id="5" name="Google Shape;513;p35">
            <a:extLst>
              <a:ext uri="{FF2B5EF4-FFF2-40B4-BE49-F238E27FC236}">
                <a16:creationId xmlns:a16="http://schemas.microsoft.com/office/drawing/2014/main" id="{EA8B072C-3A35-90FA-1BC3-4F8793272ACD}"/>
              </a:ext>
            </a:extLst>
          </p:cNvPr>
          <p:cNvSpPr txBox="1">
            <a:spLocks/>
          </p:cNvSpPr>
          <p:nvPr/>
        </p:nvSpPr>
        <p:spPr>
          <a:xfrm>
            <a:off x="8111148" y="2833617"/>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Arial" panose="020B0604020202020204" pitchFamily="34" charset="0"/>
              <a:buChar char="⬢"/>
            </a:pPr>
            <a:r>
              <a:rPr lang="en-US" sz="2400"/>
              <a:t>Presentation template by </a:t>
            </a:r>
            <a:r>
              <a:rPr lang="en-US" altLang="zh-CN" sz="2400" u="sng">
                <a:solidFill>
                  <a:schemeClr val="hlink"/>
                </a:solidFill>
                <a:hlinkClick r:id="rId2"/>
              </a:rPr>
              <a:t>Mslides</a:t>
            </a:r>
            <a:endParaRPr lang="en-US" sz="2400"/>
          </a:p>
          <a:p>
            <a:pPr marL="457200" indent="-381000">
              <a:lnSpc>
                <a:spcPct val="150000"/>
              </a:lnSpc>
              <a:spcBef>
                <a:spcPts val="1800"/>
              </a:spcBef>
              <a:buSzPts val="2400"/>
              <a:buFont typeface="Arial" panose="020B0604020202020204" pitchFamily="34" charset="0"/>
              <a:buChar char="⬢"/>
            </a:pPr>
            <a:r>
              <a:rPr lang="en-US" sz="2400"/>
              <a:t>Photographs by </a:t>
            </a:r>
            <a:r>
              <a:rPr lang="en-US" altLang="zh-CN" sz="2400" u="sng">
                <a:solidFill>
                  <a:schemeClr val="hlink"/>
                </a:solidFill>
                <a:hlinkClick r:id="rId3"/>
              </a:rPr>
              <a:t>Pexels</a:t>
            </a:r>
            <a:endParaRPr lang="en-US" sz="2400"/>
          </a:p>
        </p:txBody>
      </p:sp>
      <p:sp>
        <p:nvSpPr>
          <p:cNvPr id="6" name="Google Shape;513;p35">
            <a:extLst>
              <a:ext uri="{FF2B5EF4-FFF2-40B4-BE49-F238E27FC236}">
                <a16:creationId xmlns:a16="http://schemas.microsoft.com/office/drawing/2014/main" id="{7EB103F9-6DAB-627E-5393-A0FEAF3990ED}"/>
              </a:ext>
            </a:extLst>
          </p:cNvPr>
          <p:cNvSpPr txBox="1">
            <a:spLocks/>
          </p:cNvSpPr>
          <p:nvPr/>
        </p:nvSpPr>
        <p:spPr>
          <a:xfrm>
            <a:off x="8115300" y="6649480"/>
            <a:ext cx="7239000" cy="1176067"/>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b="1">
                <a:solidFill>
                  <a:schemeClr val="tx1">
                    <a:lumMod val="85000"/>
                    <a:lumOff val="15000"/>
                  </a:schemeClr>
                </a:solidFill>
                <a:latin typeface="+mj-lt"/>
              </a:rPr>
              <a:t>NOTE: </a:t>
            </a:r>
            <a:r>
              <a:rPr lang="en-US" sz="2000">
                <a:solidFill>
                  <a:schemeClr val="tx1">
                    <a:lumMod val="85000"/>
                    <a:lumOff val="15000"/>
                  </a:schemeClr>
                </a:solidFill>
              </a:rPr>
              <a:t>You must keep this slide so that proper credits for our design are given.</a:t>
            </a:r>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706560"/>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grpSp>
        <p:nvGrpSpPr>
          <p:cNvPr id="3" name="Group 2">
            <a:extLst>
              <a:ext uri="{FF2B5EF4-FFF2-40B4-BE49-F238E27FC236}">
                <a16:creationId xmlns:a16="http://schemas.microsoft.com/office/drawing/2014/main" id="{FEEC5814-E89E-4349-A3C3-ADC7AB152F79}"/>
              </a:ext>
            </a:extLst>
          </p:cNvPr>
          <p:cNvGrpSpPr/>
          <p:nvPr/>
        </p:nvGrpSpPr>
        <p:grpSpPr>
          <a:xfrm>
            <a:off x="3703899" y="3874978"/>
            <a:ext cx="10880202" cy="3291789"/>
            <a:chOff x="3703899" y="4203879"/>
            <a:chExt cx="10880202" cy="3291789"/>
          </a:xfrm>
        </p:grpSpPr>
        <p:sp>
          <p:nvSpPr>
            <p:cNvPr id="4" name="Rectangle 3">
              <a:extLst>
                <a:ext uri="{FF2B5EF4-FFF2-40B4-BE49-F238E27FC236}">
                  <a16:creationId xmlns:a16="http://schemas.microsoft.com/office/drawing/2014/main" id="{87B5F14D-5BE2-4A97-81F1-60ACA295A87C}"/>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Fredoka </a:t>
              </a:r>
            </a:p>
            <a:p>
              <a:pPr algn="ctr">
                <a:spcBef>
                  <a:spcPts val="1200"/>
                </a:spcBef>
              </a:pPr>
              <a:r>
                <a:rPr lang="en-US" altLang="zh-CN" sz="1600">
                  <a:solidFill>
                    <a:schemeClr val="bg1">
                      <a:lumMod val="50000"/>
                    </a:schemeClr>
                  </a:solidFill>
                </a:rPr>
                <a:t>https://fonts.google.com/specimen/Fredoka</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b="1">
                  <a:solidFill>
                    <a:schemeClr val="accent1"/>
                  </a:solidFill>
                  <a:latin typeface="+mj-lt"/>
                </a:rPr>
                <a:t>Aa</a:t>
              </a:r>
              <a:r>
                <a:rPr lang="en-US" altLang="zh-CN" sz="13800">
                  <a:solidFill>
                    <a:schemeClr val="accent1"/>
                  </a:solidFill>
                  <a:latin typeface="Fredoka" pitchFamily="2" charset="-79"/>
                </a:rPr>
                <a:t> </a:t>
              </a:r>
              <a:r>
                <a:rPr lang="en-US" altLang="zh-CN" sz="13800">
                  <a:solidFill>
                    <a:schemeClr val="accent1"/>
                  </a:solidFill>
                  <a:latin typeface="+mj-lt"/>
                </a:rPr>
                <a:t>Bb </a:t>
              </a:r>
              <a:r>
                <a:rPr lang="en-US" altLang="zh-CN" sz="13800">
                  <a:solidFill>
                    <a:schemeClr val="accent1"/>
                  </a:solidFill>
                </a:rPr>
                <a:t>Cc</a:t>
              </a:r>
              <a:endParaRPr lang="zh-CN" altLang="en-US" sz="13800">
                <a:solidFill>
                  <a:schemeClr val="accent1"/>
                </a:solidFill>
              </a:endParaRPr>
            </a:p>
          </p:txBody>
        </p:sp>
      </p:gr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b="1"/>
              <a:t>Fonts</a:t>
            </a:r>
            <a:endParaRPr lang="en-US" sz="4400" b="1"/>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Fredoka" pitchFamily="2" charset="-79"/>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Fredoka" pitchFamily="2" charset="-79"/>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Fredoka" pitchFamily="2" charset="-79"/>
                  <a:cs typeface="Lato Black" panose="020F0502020204030203" pitchFamily="34" charset="0"/>
                </a:rPr>
                <a:t>Electronics</a:t>
              </a:r>
              <a:endParaRPr lang="zh-CN" altLang="en-US" sz="1800" dirty="0">
                <a:latin typeface="Fredoka" pitchFamily="2" charset="-79"/>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Fredoka" pitchFamily="2" charset="-79"/>
                  <a:cs typeface="Lato Black" panose="020F0502020204030203" pitchFamily="34" charset="0"/>
                </a:rPr>
                <a:t>E-commerce</a:t>
              </a:r>
              <a:endParaRPr lang="zh-CN" altLang="en-US" sz="1800" dirty="0">
                <a:latin typeface="Fredoka" pitchFamily="2" charset="-79"/>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Fredoka" pitchFamily="2" charset="-79"/>
                  <a:cs typeface="Lato Black" panose="020F0502020204030203" pitchFamily="34" charset="0"/>
                </a:rPr>
                <a:t>Web</a:t>
              </a:r>
              <a:endParaRPr lang="zh-CN" altLang="en-US" sz="1800" dirty="0">
                <a:latin typeface="Fredoka" pitchFamily="2" charset="-79"/>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Fredoka" pitchFamily="2" charset="-79"/>
                  <a:cs typeface="Lato Black" panose="020F0502020204030203" pitchFamily="34" charset="0"/>
                </a:rPr>
                <a:t>Location</a:t>
              </a:r>
              <a:endParaRPr lang="zh-CN" altLang="en-US" sz="1800" dirty="0">
                <a:latin typeface="Fredoka" pitchFamily="2" charset="-79"/>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Fredoka" pitchFamily="2" charset="-79"/>
                  <a:cs typeface="Lato Black" panose="020F0502020204030203" pitchFamily="34" charset="0"/>
                </a:rPr>
                <a:t>Arrows</a:t>
              </a:r>
              <a:endParaRPr lang="zh-CN" altLang="en-US" sz="1800" dirty="0">
                <a:latin typeface="Fredoka" pitchFamily="2" charset="-79"/>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rc 1">
            <a:extLst>
              <a:ext uri="{FF2B5EF4-FFF2-40B4-BE49-F238E27FC236}">
                <a16:creationId xmlns:a16="http://schemas.microsoft.com/office/drawing/2014/main" id="{958D7764-E6DB-41EE-82D0-25503B01F598}"/>
              </a:ext>
            </a:extLst>
          </p:cNvPr>
          <p:cNvSpPr/>
          <p:nvPr/>
        </p:nvSpPr>
        <p:spPr>
          <a:xfrm>
            <a:off x="3177819" y="4339525"/>
            <a:ext cx="11932366" cy="11932366"/>
          </a:xfrm>
          <a:prstGeom prst="arc">
            <a:avLst>
              <a:gd name="adj1" fmla="val 10739492"/>
              <a:gd name="adj2" fmla="val 104736"/>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100" dirty="0"/>
          </a:p>
        </p:txBody>
      </p:sp>
      <p:sp>
        <p:nvSpPr>
          <p:cNvPr id="9" name="Oval 337">
            <a:extLst>
              <a:ext uri="{FF2B5EF4-FFF2-40B4-BE49-F238E27FC236}">
                <a16:creationId xmlns:a16="http://schemas.microsoft.com/office/drawing/2014/main" id="{4945A282-35CD-4629-AF5C-47AD721C70A5}"/>
              </a:ext>
            </a:extLst>
          </p:cNvPr>
          <p:cNvSpPr/>
          <p:nvPr/>
        </p:nvSpPr>
        <p:spPr>
          <a:xfrm>
            <a:off x="6736080" y="4128701"/>
            <a:ext cx="1097466" cy="1097466"/>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4000" b="1">
                <a:solidFill>
                  <a:schemeClr val="bg1"/>
                </a:solidFill>
                <a:latin typeface="+mj-lt"/>
                <a:ea typeface="字魂35号-经典雅黑" panose="00000500000000000000" pitchFamily="2" charset="-122"/>
              </a:rPr>
              <a:t>02</a:t>
            </a:r>
            <a:endParaRPr lang="zh-CN" altLang="en-US" sz="4000" b="1" dirty="0">
              <a:solidFill>
                <a:schemeClr val="bg1"/>
              </a:solidFill>
              <a:latin typeface="+mj-lt"/>
              <a:ea typeface="字魂35号-经典雅黑" panose="00000500000000000000" pitchFamily="2" charset="-122"/>
            </a:endParaRPr>
          </a:p>
        </p:txBody>
      </p:sp>
      <p:sp>
        <p:nvSpPr>
          <p:cNvPr id="10" name="Oval 338">
            <a:extLst>
              <a:ext uri="{FF2B5EF4-FFF2-40B4-BE49-F238E27FC236}">
                <a16:creationId xmlns:a16="http://schemas.microsoft.com/office/drawing/2014/main" id="{EA51F89B-1685-4F6C-9B3F-6FE92E85DF2A}"/>
              </a:ext>
            </a:extLst>
          </p:cNvPr>
          <p:cNvSpPr/>
          <p:nvPr/>
        </p:nvSpPr>
        <p:spPr>
          <a:xfrm>
            <a:off x="10454454" y="4128701"/>
            <a:ext cx="1097466" cy="1097466"/>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4000" b="1">
                <a:solidFill>
                  <a:schemeClr val="bg1"/>
                </a:solidFill>
                <a:latin typeface="+mj-lt"/>
                <a:ea typeface="字魂35号-经典雅黑" panose="00000500000000000000" pitchFamily="2" charset="-122"/>
              </a:rPr>
              <a:t>03</a:t>
            </a:r>
            <a:endParaRPr lang="zh-CN" altLang="en-US" sz="4000" b="1" dirty="0">
              <a:solidFill>
                <a:schemeClr val="bg1"/>
              </a:solidFill>
              <a:latin typeface="+mj-lt"/>
              <a:ea typeface="字魂35号-经典雅黑" panose="00000500000000000000" pitchFamily="2" charset="-122"/>
            </a:endParaRPr>
          </a:p>
        </p:txBody>
      </p:sp>
      <p:sp>
        <p:nvSpPr>
          <p:cNvPr id="8" name="Oval 333">
            <a:extLst>
              <a:ext uri="{FF2B5EF4-FFF2-40B4-BE49-F238E27FC236}">
                <a16:creationId xmlns:a16="http://schemas.microsoft.com/office/drawing/2014/main" id="{143D9F3B-5F38-4E7F-A75F-79C5473EBFD8}"/>
              </a:ext>
            </a:extLst>
          </p:cNvPr>
          <p:cNvSpPr/>
          <p:nvPr/>
        </p:nvSpPr>
        <p:spPr>
          <a:xfrm>
            <a:off x="4042921" y="5932929"/>
            <a:ext cx="1097466" cy="1097466"/>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600">
              <a:buClrTx/>
            </a:pPr>
            <a:r>
              <a:rPr lang="en-US" altLang="zh-CN" sz="4000" b="1" kern="1200">
                <a:solidFill>
                  <a:schemeClr val="bg1"/>
                </a:solidFill>
                <a:latin typeface="+mj-lt"/>
                <a:ea typeface="字魂35号-经典雅黑" panose="00000500000000000000" pitchFamily="2" charset="-122"/>
              </a:rPr>
              <a:t>01</a:t>
            </a:r>
            <a:endParaRPr lang="zh-CN" altLang="en-US" sz="4000" b="1" kern="1200" dirty="0">
              <a:solidFill>
                <a:schemeClr val="bg1"/>
              </a:solidFill>
              <a:latin typeface="+mj-lt"/>
              <a:ea typeface="字魂35号-经典雅黑" panose="00000500000000000000" pitchFamily="2" charset="-122"/>
            </a:endParaRPr>
          </a:p>
        </p:txBody>
      </p:sp>
      <p:sp>
        <p:nvSpPr>
          <p:cNvPr id="11" name="Oval 339">
            <a:extLst>
              <a:ext uri="{FF2B5EF4-FFF2-40B4-BE49-F238E27FC236}">
                <a16:creationId xmlns:a16="http://schemas.microsoft.com/office/drawing/2014/main" id="{0FE89602-54C2-4FD7-BD91-FB91A199707E}"/>
              </a:ext>
            </a:extLst>
          </p:cNvPr>
          <p:cNvSpPr/>
          <p:nvPr/>
        </p:nvSpPr>
        <p:spPr>
          <a:xfrm>
            <a:off x="13147613" y="5932929"/>
            <a:ext cx="1097466" cy="1097466"/>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4000" b="1">
                <a:solidFill>
                  <a:schemeClr val="bg1"/>
                </a:solidFill>
                <a:latin typeface="+mj-lt"/>
                <a:ea typeface="字魂35号-经典雅黑" panose="00000500000000000000" pitchFamily="2" charset="-122"/>
              </a:rPr>
              <a:t>04</a:t>
            </a:r>
            <a:endParaRPr lang="zh-CN" altLang="en-US" sz="4000" b="1" dirty="0">
              <a:solidFill>
                <a:schemeClr val="bg1"/>
              </a:solidFill>
              <a:latin typeface="+mj-lt"/>
              <a:ea typeface="字魂35号-经典雅黑" panose="00000500000000000000" pitchFamily="2" charset="-122"/>
            </a:endParaRPr>
          </a:p>
        </p:txBody>
      </p:sp>
      <p:sp>
        <p:nvSpPr>
          <p:cNvPr id="51" name="Google Shape;204;p13">
            <a:extLst>
              <a:ext uri="{FF2B5EF4-FFF2-40B4-BE49-F238E27FC236}">
                <a16:creationId xmlns:a16="http://schemas.microsoft.com/office/drawing/2014/main" id="{7F7ED3A6-F166-493D-80A7-11EB26DE01F7}"/>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b="1"/>
              <a:t>Table of Contents</a:t>
            </a:r>
            <a:endParaRPr lang="en-US" sz="6000" b="1"/>
          </a:p>
        </p:txBody>
      </p:sp>
      <p:sp>
        <p:nvSpPr>
          <p:cNvPr id="53" name="Textbox 19">
            <a:extLst>
              <a:ext uri="{FF2B5EF4-FFF2-40B4-BE49-F238E27FC236}">
                <a16:creationId xmlns:a16="http://schemas.microsoft.com/office/drawing/2014/main" id="{35902BCD-A46D-47C3-8FEF-88352847AC37}"/>
              </a:ext>
            </a:extLst>
          </p:cNvPr>
          <p:cNvSpPr txBox="1"/>
          <p:nvPr/>
        </p:nvSpPr>
        <p:spPr>
          <a:xfrm>
            <a:off x="4356847" y="3393932"/>
            <a:ext cx="2282829" cy="954107"/>
          </a:xfrm>
          <a:prstGeom prst="rect">
            <a:avLst/>
          </a:prstGeom>
          <a:noFill/>
        </p:spPr>
        <p:txBody>
          <a:bodyPr wrap="square" rtlCol="0">
            <a:spAutoFit/>
          </a:bodyPr>
          <a:lstStyle/>
          <a:p>
            <a:pPr lvl="0" algn="r">
              <a:defRPr/>
            </a:pPr>
            <a:r>
              <a:rPr lang="en-US" altLang="zh-CN" sz="2800">
                <a:solidFill>
                  <a:schemeClr val="bg2">
                    <a:lumMod val="10000"/>
                  </a:schemeClr>
                </a:solidFill>
                <a:latin typeface="+mj-lt"/>
                <a:ea typeface="思源黑体 CN Medium" panose="020B0600000000000000" pitchFamily="34" charset="-122"/>
                <a:sym typeface="思源黑体 CN Medium" panose="020B0600000000000000" pitchFamily="34" charset="-122"/>
              </a:rPr>
              <a:t>Marketing Analysis</a:t>
            </a:r>
            <a:endParaRPr lang="zh-CN" altLang="en-US" sz="2800" dirty="0">
              <a:solidFill>
                <a:schemeClr val="bg2">
                  <a:lumMod val="10000"/>
                </a:schemeClr>
              </a:solidFill>
              <a:latin typeface="+mj-lt"/>
              <a:ea typeface="思源黑体 CN Medium" panose="020B0600000000000000" pitchFamily="34" charset="-122"/>
              <a:sym typeface="思源黑体 CN Medium" panose="020B0600000000000000" pitchFamily="34" charset="-122"/>
            </a:endParaRPr>
          </a:p>
        </p:txBody>
      </p:sp>
      <p:sp>
        <p:nvSpPr>
          <p:cNvPr id="54" name="Textbox 19">
            <a:extLst>
              <a:ext uri="{FF2B5EF4-FFF2-40B4-BE49-F238E27FC236}">
                <a16:creationId xmlns:a16="http://schemas.microsoft.com/office/drawing/2014/main" id="{4C78CBBB-D53D-4AB7-BB85-5CD1027E7E0F}"/>
              </a:ext>
            </a:extLst>
          </p:cNvPr>
          <p:cNvSpPr txBox="1"/>
          <p:nvPr/>
        </p:nvSpPr>
        <p:spPr>
          <a:xfrm>
            <a:off x="11648323" y="3393932"/>
            <a:ext cx="2103536" cy="954107"/>
          </a:xfrm>
          <a:prstGeom prst="rect">
            <a:avLst/>
          </a:prstGeom>
          <a:noFill/>
        </p:spPr>
        <p:txBody>
          <a:bodyPr wrap="square" rtlCol="0">
            <a:spAutoFit/>
          </a:bodyPr>
          <a:lstStyle/>
          <a:p>
            <a:pPr lvl="0">
              <a:defRPr/>
            </a:pPr>
            <a:r>
              <a:rPr lang="en-US" altLang="zh-CN" sz="2800">
                <a:solidFill>
                  <a:schemeClr val="bg2">
                    <a:lumMod val="10000"/>
                  </a:schemeClr>
                </a:solidFill>
                <a:latin typeface="+mj-lt"/>
                <a:ea typeface="思源黑体 CN Medium" panose="020B0600000000000000" pitchFamily="34" charset="-122"/>
                <a:sym typeface="思源黑体 CN Medium" panose="020B0600000000000000" pitchFamily="34" charset="-122"/>
              </a:rPr>
              <a:t>Business Model</a:t>
            </a:r>
            <a:endParaRPr lang="zh-CN" altLang="en-US" sz="2800" dirty="0">
              <a:solidFill>
                <a:schemeClr val="bg2">
                  <a:lumMod val="10000"/>
                </a:schemeClr>
              </a:solidFill>
              <a:latin typeface="+mj-lt"/>
              <a:ea typeface="思源黑体 CN Medium" panose="020B0600000000000000" pitchFamily="34" charset="-122"/>
              <a:sym typeface="思源黑体 CN Medium" panose="020B0600000000000000" pitchFamily="34" charset="-122"/>
            </a:endParaRPr>
          </a:p>
        </p:txBody>
      </p:sp>
      <p:sp>
        <p:nvSpPr>
          <p:cNvPr id="52" name="Textbox 19">
            <a:extLst>
              <a:ext uri="{FF2B5EF4-FFF2-40B4-BE49-F238E27FC236}">
                <a16:creationId xmlns:a16="http://schemas.microsoft.com/office/drawing/2014/main" id="{2DE40212-7137-4336-A5D5-EBE008DD69D8}"/>
              </a:ext>
            </a:extLst>
          </p:cNvPr>
          <p:cNvSpPr txBox="1"/>
          <p:nvPr/>
        </p:nvSpPr>
        <p:spPr>
          <a:xfrm>
            <a:off x="1631577" y="5253236"/>
            <a:ext cx="2291462" cy="954107"/>
          </a:xfrm>
          <a:prstGeom prst="rect">
            <a:avLst/>
          </a:prstGeom>
          <a:noFill/>
        </p:spPr>
        <p:txBody>
          <a:bodyPr wrap="square" rtlCol="0">
            <a:spAutoFit/>
          </a:bodyPr>
          <a:lstStyle/>
          <a:p>
            <a:pPr lvl="0" algn="r">
              <a:defRPr/>
            </a:pPr>
            <a:r>
              <a:rPr lang="en-US" altLang="zh-CN" sz="2800">
                <a:solidFill>
                  <a:schemeClr val="bg2">
                    <a:lumMod val="10000"/>
                  </a:schemeClr>
                </a:solidFill>
                <a:latin typeface="+mj-lt"/>
                <a:ea typeface="思源黑体 CN Medium" panose="020B0600000000000000" pitchFamily="34" charset="-122"/>
                <a:sym typeface="思源黑体 CN Medium" panose="020B0600000000000000" pitchFamily="34" charset="-122"/>
              </a:rPr>
              <a:t>About Our Company</a:t>
            </a:r>
            <a:endParaRPr lang="zh-CN" altLang="en-US" sz="2800" dirty="0">
              <a:solidFill>
                <a:schemeClr val="bg2">
                  <a:lumMod val="10000"/>
                </a:schemeClr>
              </a:solidFill>
              <a:latin typeface="+mj-lt"/>
              <a:ea typeface="思源黑体 CN Medium" panose="020B0600000000000000" pitchFamily="34" charset="-122"/>
              <a:sym typeface="思源黑体 CN Medium" panose="020B0600000000000000" pitchFamily="34" charset="-122"/>
            </a:endParaRPr>
          </a:p>
        </p:txBody>
      </p:sp>
      <p:sp>
        <p:nvSpPr>
          <p:cNvPr id="55" name="Textbox 19">
            <a:extLst>
              <a:ext uri="{FF2B5EF4-FFF2-40B4-BE49-F238E27FC236}">
                <a16:creationId xmlns:a16="http://schemas.microsoft.com/office/drawing/2014/main" id="{F69EF3C9-9E40-4DFD-ACA3-D1DABF1B18BC}"/>
              </a:ext>
            </a:extLst>
          </p:cNvPr>
          <p:cNvSpPr txBox="1"/>
          <p:nvPr/>
        </p:nvSpPr>
        <p:spPr>
          <a:xfrm>
            <a:off x="14364961" y="5253236"/>
            <a:ext cx="2056139" cy="954107"/>
          </a:xfrm>
          <a:prstGeom prst="rect">
            <a:avLst/>
          </a:prstGeom>
          <a:noFill/>
        </p:spPr>
        <p:txBody>
          <a:bodyPr wrap="square" rtlCol="0">
            <a:spAutoFit/>
          </a:bodyPr>
          <a:lstStyle/>
          <a:p>
            <a:pPr lvl="0">
              <a:defRPr/>
            </a:pPr>
            <a:r>
              <a:rPr lang="en-US" altLang="zh-CN" sz="2800">
                <a:solidFill>
                  <a:schemeClr val="bg2">
                    <a:lumMod val="10000"/>
                  </a:schemeClr>
                </a:solidFill>
                <a:latin typeface="+mj-lt"/>
                <a:ea typeface="思源黑体 CN Medium" panose="020B0600000000000000" pitchFamily="34" charset="-122"/>
                <a:sym typeface="思源黑体 CN Medium" panose="020B0600000000000000" pitchFamily="34" charset="-122"/>
              </a:rPr>
              <a:t>Operating Plan</a:t>
            </a:r>
            <a:endParaRPr lang="zh-CN" altLang="en-US" sz="2800" dirty="0">
              <a:solidFill>
                <a:schemeClr val="bg2">
                  <a:lumMod val="10000"/>
                </a:schemeClr>
              </a:solidFill>
              <a:latin typeface="+mj-lt"/>
              <a:ea typeface="思源黑体 CN Medium" panose="020B0600000000000000" pitchFamily="34" charset="-122"/>
              <a:sym typeface="思源黑体 CN Medium" panose="020B0600000000000000" pitchFamily="34" charset="-122"/>
            </a:endParaRPr>
          </a:p>
        </p:txBody>
      </p:sp>
      <p:sp>
        <p:nvSpPr>
          <p:cNvPr id="3" name="Picture Placeholder 2">
            <a:extLst>
              <a:ext uri="{FF2B5EF4-FFF2-40B4-BE49-F238E27FC236}">
                <a16:creationId xmlns:a16="http://schemas.microsoft.com/office/drawing/2014/main" id="{961538F8-A5DD-ECB7-72B2-8B8C651FAAC3}"/>
              </a:ext>
            </a:extLst>
          </p:cNvPr>
          <p:cNvSpPr>
            <a:spLocks noGrp="1"/>
          </p:cNvSpPr>
          <p:nvPr>
            <p:ph type="pic" sz="quarter" idx="10"/>
          </p:nvPr>
        </p:nvSpPr>
        <p:spPr/>
      </p:sp>
    </p:spTree>
    <p:extLst>
      <p:ext uri="{BB962C8B-B14F-4D97-AF65-F5344CB8AC3E}">
        <p14:creationId xmlns:p14="http://schemas.microsoft.com/office/powerpoint/2010/main" val="149697940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51"/>
                                        </p:tgtEl>
                                        <p:attrNameLst>
                                          <p:attrName>style.visibility</p:attrName>
                                        </p:attrNameLst>
                                      </p:cBhvr>
                                      <p:to>
                                        <p:strVal val="visible"/>
                                      </p:to>
                                    </p:set>
                                    <p:anim to="" calcmode="lin" valueType="num">
                                      <p:cBhvr>
                                        <p:cTn id="11" dur="750" fill="hold">
                                          <p:stCondLst>
                                            <p:cond delay="0"/>
                                          </p:stCondLst>
                                        </p:cTn>
                                        <p:tgtEl>
                                          <p:spTgt spid="51"/>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51"/>
                                        </p:tgtEl>
                                      </p:cBhvr>
                                    </p:animEffect>
                                  </p:childTnLst>
                                </p:cTn>
                              </p:par>
                            </p:childTnLst>
                          </p:cTn>
                        </p:par>
                        <p:par>
                          <p:cTn id="13" fill="hold">
                            <p:stCondLst>
                              <p:cond delay="1065"/>
                            </p:stCondLst>
                            <p:childTnLst>
                              <p:par>
                                <p:cTn id="14" presetID="53" presetClass="entr" presetSubtype="16"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000" fill="hold"/>
                                        <p:tgtEl>
                                          <p:spTgt spid="8"/>
                                        </p:tgtEl>
                                        <p:attrNameLst>
                                          <p:attrName>ppt_w</p:attrName>
                                        </p:attrNameLst>
                                      </p:cBhvr>
                                      <p:tavLst>
                                        <p:tav tm="0">
                                          <p:val>
                                            <p:fltVal val="0"/>
                                          </p:val>
                                        </p:tav>
                                        <p:tav tm="100000">
                                          <p:val>
                                            <p:strVal val="#ppt_w"/>
                                          </p:val>
                                        </p:tav>
                                      </p:tavLst>
                                    </p:anim>
                                    <p:anim calcmode="lin" valueType="num">
                                      <p:cBhvr>
                                        <p:cTn id="17" dur="1000" fill="hold"/>
                                        <p:tgtEl>
                                          <p:spTgt spid="8"/>
                                        </p:tgtEl>
                                        <p:attrNameLst>
                                          <p:attrName>ppt_h</p:attrName>
                                        </p:attrNameLst>
                                      </p:cBhvr>
                                      <p:tavLst>
                                        <p:tav tm="0">
                                          <p:val>
                                            <p:fltVal val="0"/>
                                          </p:val>
                                        </p:tav>
                                        <p:tav tm="100000">
                                          <p:val>
                                            <p:strVal val="#ppt_h"/>
                                          </p:val>
                                        </p:tav>
                                      </p:tavLst>
                                    </p:anim>
                                    <p:animEffect transition="in" filter="fade">
                                      <p:cBhvr>
                                        <p:cTn id="18" dur="1000"/>
                                        <p:tgtEl>
                                          <p:spTgt spid="8"/>
                                        </p:tgtEl>
                                      </p:cBhvr>
                                    </p:animEffect>
                                  </p:childTnLst>
                                </p:cTn>
                              </p:par>
                              <p:par>
                                <p:cTn id="19" presetID="2" presetClass="entr" presetSubtype="8" decel="100000" fill="hold" grpId="0" nodeType="withEffect">
                                  <p:stCondLst>
                                    <p:cond delay="0"/>
                                  </p:stCondLst>
                                  <p:childTnLst>
                                    <p:set>
                                      <p:cBhvr>
                                        <p:cTn id="20" dur="1" fill="hold">
                                          <p:stCondLst>
                                            <p:cond delay="0"/>
                                          </p:stCondLst>
                                        </p:cTn>
                                        <p:tgtEl>
                                          <p:spTgt spid="52"/>
                                        </p:tgtEl>
                                        <p:attrNameLst>
                                          <p:attrName>style.visibility</p:attrName>
                                        </p:attrNameLst>
                                      </p:cBhvr>
                                      <p:to>
                                        <p:strVal val="visible"/>
                                      </p:to>
                                    </p:set>
                                    <p:anim calcmode="lin" valueType="num">
                                      <p:cBhvr additive="base">
                                        <p:cTn id="21" dur="1000" fill="hold"/>
                                        <p:tgtEl>
                                          <p:spTgt spid="52"/>
                                        </p:tgtEl>
                                        <p:attrNameLst>
                                          <p:attrName>ppt_x</p:attrName>
                                        </p:attrNameLst>
                                      </p:cBhvr>
                                      <p:tavLst>
                                        <p:tav tm="0">
                                          <p:val>
                                            <p:strVal val="0-#ppt_w/2"/>
                                          </p:val>
                                        </p:tav>
                                        <p:tav tm="100000">
                                          <p:val>
                                            <p:strVal val="#ppt_x"/>
                                          </p:val>
                                        </p:tav>
                                      </p:tavLst>
                                    </p:anim>
                                    <p:anim calcmode="lin" valueType="num">
                                      <p:cBhvr additive="base">
                                        <p:cTn id="22" dur="1000" fill="hold"/>
                                        <p:tgtEl>
                                          <p:spTgt spid="52"/>
                                        </p:tgtEl>
                                        <p:attrNameLst>
                                          <p:attrName>ppt_y</p:attrName>
                                        </p:attrNameLst>
                                      </p:cBhvr>
                                      <p:tavLst>
                                        <p:tav tm="0">
                                          <p:val>
                                            <p:strVal val="#ppt_y"/>
                                          </p:val>
                                        </p:tav>
                                        <p:tav tm="100000">
                                          <p:val>
                                            <p:strVal val="#ppt_y"/>
                                          </p:val>
                                        </p:tav>
                                      </p:tavLst>
                                    </p:anim>
                                  </p:childTnLst>
                                </p:cTn>
                              </p:par>
                            </p:childTnLst>
                          </p:cTn>
                        </p:par>
                        <p:par>
                          <p:cTn id="23" fill="hold">
                            <p:stCondLst>
                              <p:cond delay="2065"/>
                            </p:stCondLst>
                            <p:childTnLst>
                              <p:par>
                                <p:cTn id="24" presetID="53" presetClass="entr" presetSubtype="16"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p:cTn id="26" dur="1000" fill="hold"/>
                                        <p:tgtEl>
                                          <p:spTgt spid="9"/>
                                        </p:tgtEl>
                                        <p:attrNameLst>
                                          <p:attrName>ppt_w</p:attrName>
                                        </p:attrNameLst>
                                      </p:cBhvr>
                                      <p:tavLst>
                                        <p:tav tm="0">
                                          <p:val>
                                            <p:fltVal val="0"/>
                                          </p:val>
                                        </p:tav>
                                        <p:tav tm="100000">
                                          <p:val>
                                            <p:strVal val="#ppt_w"/>
                                          </p:val>
                                        </p:tav>
                                      </p:tavLst>
                                    </p:anim>
                                    <p:anim calcmode="lin" valueType="num">
                                      <p:cBhvr>
                                        <p:cTn id="27" dur="1000" fill="hold"/>
                                        <p:tgtEl>
                                          <p:spTgt spid="9"/>
                                        </p:tgtEl>
                                        <p:attrNameLst>
                                          <p:attrName>ppt_h</p:attrName>
                                        </p:attrNameLst>
                                      </p:cBhvr>
                                      <p:tavLst>
                                        <p:tav tm="0">
                                          <p:val>
                                            <p:fltVal val="0"/>
                                          </p:val>
                                        </p:tav>
                                        <p:tav tm="100000">
                                          <p:val>
                                            <p:strVal val="#ppt_h"/>
                                          </p:val>
                                        </p:tav>
                                      </p:tavLst>
                                    </p:anim>
                                    <p:animEffect transition="in" filter="fade">
                                      <p:cBhvr>
                                        <p:cTn id="28" dur="1000"/>
                                        <p:tgtEl>
                                          <p:spTgt spid="9"/>
                                        </p:tgtEl>
                                      </p:cBhvr>
                                    </p:animEffect>
                                  </p:childTnLst>
                                </p:cTn>
                              </p:par>
                              <p:par>
                                <p:cTn id="29" presetID="2" presetClass="entr" presetSubtype="8" decel="100000" fill="hold" grpId="0" nodeType="withEffect">
                                  <p:stCondLst>
                                    <p:cond delay="0"/>
                                  </p:stCondLst>
                                  <p:childTnLst>
                                    <p:set>
                                      <p:cBhvr>
                                        <p:cTn id="30" dur="1" fill="hold">
                                          <p:stCondLst>
                                            <p:cond delay="0"/>
                                          </p:stCondLst>
                                        </p:cTn>
                                        <p:tgtEl>
                                          <p:spTgt spid="53"/>
                                        </p:tgtEl>
                                        <p:attrNameLst>
                                          <p:attrName>style.visibility</p:attrName>
                                        </p:attrNameLst>
                                      </p:cBhvr>
                                      <p:to>
                                        <p:strVal val="visible"/>
                                      </p:to>
                                    </p:set>
                                    <p:anim calcmode="lin" valueType="num">
                                      <p:cBhvr additive="base">
                                        <p:cTn id="31" dur="1000" fill="hold"/>
                                        <p:tgtEl>
                                          <p:spTgt spid="53"/>
                                        </p:tgtEl>
                                        <p:attrNameLst>
                                          <p:attrName>ppt_x</p:attrName>
                                        </p:attrNameLst>
                                      </p:cBhvr>
                                      <p:tavLst>
                                        <p:tav tm="0">
                                          <p:val>
                                            <p:strVal val="0-#ppt_w/2"/>
                                          </p:val>
                                        </p:tav>
                                        <p:tav tm="100000">
                                          <p:val>
                                            <p:strVal val="#ppt_x"/>
                                          </p:val>
                                        </p:tav>
                                      </p:tavLst>
                                    </p:anim>
                                    <p:anim calcmode="lin" valueType="num">
                                      <p:cBhvr additive="base">
                                        <p:cTn id="32" dur="1000" fill="hold"/>
                                        <p:tgtEl>
                                          <p:spTgt spid="53"/>
                                        </p:tgtEl>
                                        <p:attrNameLst>
                                          <p:attrName>ppt_y</p:attrName>
                                        </p:attrNameLst>
                                      </p:cBhvr>
                                      <p:tavLst>
                                        <p:tav tm="0">
                                          <p:val>
                                            <p:strVal val="#ppt_y"/>
                                          </p:val>
                                        </p:tav>
                                        <p:tav tm="100000">
                                          <p:val>
                                            <p:strVal val="#ppt_y"/>
                                          </p:val>
                                        </p:tav>
                                      </p:tavLst>
                                    </p:anim>
                                  </p:childTnLst>
                                </p:cTn>
                              </p:par>
                            </p:childTnLst>
                          </p:cTn>
                        </p:par>
                        <p:par>
                          <p:cTn id="33" fill="hold">
                            <p:stCondLst>
                              <p:cond delay="3065"/>
                            </p:stCondLst>
                            <p:childTnLst>
                              <p:par>
                                <p:cTn id="34" presetID="53" presetClass="entr" presetSubtype="16"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p:cTn id="36" dur="1000" fill="hold"/>
                                        <p:tgtEl>
                                          <p:spTgt spid="10"/>
                                        </p:tgtEl>
                                        <p:attrNameLst>
                                          <p:attrName>ppt_w</p:attrName>
                                        </p:attrNameLst>
                                      </p:cBhvr>
                                      <p:tavLst>
                                        <p:tav tm="0">
                                          <p:val>
                                            <p:fltVal val="0"/>
                                          </p:val>
                                        </p:tav>
                                        <p:tav tm="100000">
                                          <p:val>
                                            <p:strVal val="#ppt_w"/>
                                          </p:val>
                                        </p:tav>
                                      </p:tavLst>
                                    </p:anim>
                                    <p:anim calcmode="lin" valueType="num">
                                      <p:cBhvr>
                                        <p:cTn id="37" dur="1000" fill="hold"/>
                                        <p:tgtEl>
                                          <p:spTgt spid="10"/>
                                        </p:tgtEl>
                                        <p:attrNameLst>
                                          <p:attrName>ppt_h</p:attrName>
                                        </p:attrNameLst>
                                      </p:cBhvr>
                                      <p:tavLst>
                                        <p:tav tm="0">
                                          <p:val>
                                            <p:fltVal val="0"/>
                                          </p:val>
                                        </p:tav>
                                        <p:tav tm="100000">
                                          <p:val>
                                            <p:strVal val="#ppt_h"/>
                                          </p:val>
                                        </p:tav>
                                      </p:tavLst>
                                    </p:anim>
                                    <p:animEffect transition="in" filter="fade">
                                      <p:cBhvr>
                                        <p:cTn id="38" dur="1000"/>
                                        <p:tgtEl>
                                          <p:spTgt spid="10"/>
                                        </p:tgtEl>
                                      </p:cBhvr>
                                    </p:animEffect>
                                  </p:childTnLst>
                                </p:cTn>
                              </p:par>
                              <p:par>
                                <p:cTn id="39" presetID="2" presetClass="entr" presetSubtype="2" decel="100000" fill="hold" grpId="0" nodeType="withEffect">
                                  <p:stCondLst>
                                    <p:cond delay="0"/>
                                  </p:stCondLst>
                                  <p:childTnLst>
                                    <p:set>
                                      <p:cBhvr>
                                        <p:cTn id="40" dur="1" fill="hold">
                                          <p:stCondLst>
                                            <p:cond delay="0"/>
                                          </p:stCondLst>
                                        </p:cTn>
                                        <p:tgtEl>
                                          <p:spTgt spid="54"/>
                                        </p:tgtEl>
                                        <p:attrNameLst>
                                          <p:attrName>style.visibility</p:attrName>
                                        </p:attrNameLst>
                                      </p:cBhvr>
                                      <p:to>
                                        <p:strVal val="visible"/>
                                      </p:to>
                                    </p:set>
                                    <p:anim calcmode="lin" valueType="num">
                                      <p:cBhvr additive="base">
                                        <p:cTn id="41" dur="1000" fill="hold"/>
                                        <p:tgtEl>
                                          <p:spTgt spid="54"/>
                                        </p:tgtEl>
                                        <p:attrNameLst>
                                          <p:attrName>ppt_x</p:attrName>
                                        </p:attrNameLst>
                                      </p:cBhvr>
                                      <p:tavLst>
                                        <p:tav tm="0">
                                          <p:val>
                                            <p:strVal val="1+#ppt_w/2"/>
                                          </p:val>
                                        </p:tav>
                                        <p:tav tm="100000">
                                          <p:val>
                                            <p:strVal val="#ppt_x"/>
                                          </p:val>
                                        </p:tav>
                                      </p:tavLst>
                                    </p:anim>
                                    <p:anim calcmode="lin" valueType="num">
                                      <p:cBhvr additive="base">
                                        <p:cTn id="42" dur="1000" fill="hold"/>
                                        <p:tgtEl>
                                          <p:spTgt spid="54"/>
                                        </p:tgtEl>
                                        <p:attrNameLst>
                                          <p:attrName>ppt_y</p:attrName>
                                        </p:attrNameLst>
                                      </p:cBhvr>
                                      <p:tavLst>
                                        <p:tav tm="0">
                                          <p:val>
                                            <p:strVal val="#ppt_y"/>
                                          </p:val>
                                        </p:tav>
                                        <p:tav tm="100000">
                                          <p:val>
                                            <p:strVal val="#ppt_y"/>
                                          </p:val>
                                        </p:tav>
                                      </p:tavLst>
                                    </p:anim>
                                  </p:childTnLst>
                                </p:cTn>
                              </p:par>
                            </p:childTnLst>
                          </p:cTn>
                        </p:par>
                        <p:par>
                          <p:cTn id="43" fill="hold">
                            <p:stCondLst>
                              <p:cond delay="4065"/>
                            </p:stCondLst>
                            <p:childTnLst>
                              <p:par>
                                <p:cTn id="44" presetID="53" presetClass="entr" presetSubtype="16"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1000" fill="hold"/>
                                        <p:tgtEl>
                                          <p:spTgt spid="11"/>
                                        </p:tgtEl>
                                        <p:attrNameLst>
                                          <p:attrName>ppt_w</p:attrName>
                                        </p:attrNameLst>
                                      </p:cBhvr>
                                      <p:tavLst>
                                        <p:tav tm="0">
                                          <p:val>
                                            <p:fltVal val="0"/>
                                          </p:val>
                                        </p:tav>
                                        <p:tav tm="100000">
                                          <p:val>
                                            <p:strVal val="#ppt_w"/>
                                          </p:val>
                                        </p:tav>
                                      </p:tavLst>
                                    </p:anim>
                                    <p:anim calcmode="lin" valueType="num">
                                      <p:cBhvr>
                                        <p:cTn id="47" dur="1000" fill="hold"/>
                                        <p:tgtEl>
                                          <p:spTgt spid="11"/>
                                        </p:tgtEl>
                                        <p:attrNameLst>
                                          <p:attrName>ppt_h</p:attrName>
                                        </p:attrNameLst>
                                      </p:cBhvr>
                                      <p:tavLst>
                                        <p:tav tm="0">
                                          <p:val>
                                            <p:fltVal val="0"/>
                                          </p:val>
                                        </p:tav>
                                        <p:tav tm="100000">
                                          <p:val>
                                            <p:strVal val="#ppt_h"/>
                                          </p:val>
                                        </p:tav>
                                      </p:tavLst>
                                    </p:anim>
                                    <p:animEffect transition="in" filter="fade">
                                      <p:cBhvr>
                                        <p:cTn id="48" dur="1000"/>
                                        <p:tgtEl>
                                          <p:spTgt spid="11"/>
                                        </p:tgtEl>
                                      </p:cBhvr>
                                    </p:animEffect>
                                  </p:childTnLst>
                                </p:cTn>
                              </p:par>
                              <p:par>
                                <p:cTn id="49" presetID="2" presetClass="entr" presetSubtype="2" decel="100000" fill="hold" grpId="0" nodeType="with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additive="base">
                                        <p:cTn id="51" dur="1000" fill="hold"/>
                                        <p:tgtEl>
                                          <p:spTgt spid="55"/>
                                        </p:tgtEl>
                                        <p:attrNameLst>
                                          <p:attrName>ppt_x</p:attrName>
                                        </p:attrNameLst>
                                      </p:cBhvr>
                                      <p:tavLst>
                                        <p:tav tm="0">
                                          <p:val>
                                            <p:strVal val="1+#ppt_w/2"/>
                                          </p:val>
                                        </p:tav>
                                        <p:tav tm="100000">
                                          <p:val>
                                            <p:strVal val="#ppt_x"/>
                                          </p:val>
                                        </p:tav>
                                      </p:tavLst>
                                    </p:anim>
                                    <p:anim calcmode="lin" valueType="num">
                                      <p:cBhvr additive="base">
                                        <p:cTn id="52" dur="1000" fill="hold"/>
                                        <p:tgtEl>
                                          <p:spTgt spid="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8" grpId="0" animBg="1"/>
      <p:bldP spid="11" grpId="0" animBg="1"/>
      <p:bldP spid="51" grpId="0"/>
      <p:bldP spid="53" grpId="0"/>
      <p:bldP spid="54" grpId="0"/>
      <p:bldP spid="52" grpId="0"/>
      <p:bldP spid="5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Fredoka" pitchFamily="2" charset="-79"/>
                  <a:cs typeface="Lato Black" panose="020F0502020204030203" pitchFamily="34" charset="0"/>
                </a:rPr>
                <a:t>Weather</a:t>
              </a:r>
              <a:endParaRPr lang="zh-CN" altLang="en-US" sz="1800" dirty="0">
                <a:latin typeface="Fredoka" pitchFamily="2" charset="-79"/>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Fredoka" pitchFamily="2" charset="-79"/>
                  <a:cs typeface="Lato Black" panose="020F0502020204030203" pitchFamily="34" charset="0"/>
                </a:rPr>
                <a:t>Miscellaneous</a:t>
              </a:r>
              <a:endParaRPr lang="zh-CN" altLang="en-US" sz="1800" dirty="0">
                <a:latin typeface="Fredoka" pitchFamily="2" charset="-79"/>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2"/>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365249"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b="1">
                <a:latin typeface="Fredoka" pitchFamily="2" charset="-79"/>
              </a:rPr>
              <a:t>Diagrams and Infographics</a:t>
            </a:r>
            <a:endParaRPr lang="en-US" sz="4400" b="1">
              <a:latin typeface="Fredoka" pitchFamily="2" charset="-79"/>
            </a:endParaRPr>
          </a:p>
        </p:txBody>
      </p:sp>
      <p:grpSp>
        <p:nvGrpSpPr>
          <p:cNvPr id="4" name="Group 3">
            <a:extLst>
              <a:ext uri="{FF2B5EF4-FFF2-40B4-BE49-F238E27FC236}">
                <a16:creationId xmlns:a16="http://schemas.microsoft.com/office/drawing/2014/main" id="{0B139F61-B8D2-4FB7-B6B6-FDC3B5F145F1}"/>
              </a:ext>
            </a:extLst>
          </p:cNvPr>
          <p:cNvGrpSpPr/>
          <p:nvPr/>
        </p:nvGrpSpPr>
        <p:grpSpPr>
          <a:xfrm>
            <a:off x="827056" y="3278599"/>
            <a:ext cx="1135495" cy="1135495"/>
            <a:chOff x="6602911" y="3157386"/>
            <a:chExt cx="5082178" cy="5082178"/>
          </a:xfrm>
        </p:grpSpPr>
        <p:sp>
          <p:nvSpPr>
            <p:cNvPr id="5" name="Freeform: Shape 4">
              <a:extLst>
                <a:ext uri="{FF2B5EF4-FFF2-40B4-BE49-F238E27FC236}">
                  <a16:creationId xmlns:a16="http://schemas.microsoft.com/office/drawing/2014/main" id="{E56A32B0-DE5E-4B48-BF77-6994F45D9D02}"/>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50A280F4-82A6-4025-AFC1-814FA115C0C5}"/>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D734F25F-CD39-45A8-8883-393FFBF5E675}"/>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Freeform: Shape 7">
              <a:extLst>
                <a:ext uri="{FF2B5EF4-FFF2-40B4-BE49-F238E27FC236}">
                  <a16:creationId xmlns:a16="http://schemas.microsoft.com/office/drawing/2014/main" id="{CFB8E03F-6AE0-45A0-9387-AEDE09D3587A}"/>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 name="Group 8">
            <a:extLst>
              <a:ext uri="{FF2B5EF4-FFF2-40B4-BE49-F238E27FC236}">
                <a16:creationId xmlns:a16="http://schemas.microsoft.com/office/drawing/2014/main" id="{3D35AA74-92AB-479C-B847-5730B7C33DB3}"/>
              </a:ext>
            </a:extLst>
          </p:cNvPr>
          <p:cNvGrpSpPr/>
          <p:nvPr/>
        </p:nvGrpSpPr>
        <p:grpSpPr>
          <a:xfrm>
            <a:off x="2378681" y="3278599"/>
            <a:ext cx="1135650" cy="1135495"/>
            <a:chOff x="6505278" y="1740784"/>
            <a:chExt cx="5277446" cy="5276724"/>
          </a:xfrm>
        </p:grpSpPr>
        <p:sp>
          <p:nvSpPr>
            <p:cNvPr id="10" name="Freeform: Shape 9">
              <a:extLst>
                <a:ext uri="{FF2B5EF4-FFF2-40B4-BE49-F238E27FC236}">
                  <a16:creationId xmlns:a16="http://schemas.microsoft.com/office/drawing/2014/main" id="{BF84937A-0DAE-4FC1-9328-928E003EC40A}"/>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Shape 10">
              <a:extLst>
                <a:ext uri="{FF2B5EF4-FFF2-40B4-BE49-F238E27FC236}">
                  <a16:creationId xmlns:a16="http://schemas.microsoft.com/office/drawing/2014/main" id="{FD4ACADF-44F0-4C85-9246-680066152D4C}"/>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914874D5-82B8-42A0-92DA-C2625465AB05}"/>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Freeform: Shape 12">
              <a:extLst>
                <a:ext uri="{FF2B5EF4-FFF2-40B4-BE49-F238E27FC236}">
                  <a16:creationId xmlns:a16="http://schemas.microsoft.com/office/drawing/2014/main" id="{54AADF6A-C5EF-49AD-AFB4-32AFCEBBF54B}"/>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E9AA6D43-0363-46CE-B21E-4839289A999B}"/>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5" name="Group 14">
            <a:extLst>
              <a:ext uri="{FF2B5EF4-FFF2-40B4-BE49-F238E27FC236}">
                <a16:creationId xmlns:a16="http://schemas.microsoft.com/office/drawing/2014/main" id="{FD31D5E9-8B13-4E04-A963-E29417327F4B}"/>
              </a:ext>
            </a:extLst>
          </p:cNvPr>
          <p:cNvGrpSpPr/>
          <p:nvPr/>
        </p:nvGrpSpPr>
        <p:grpSpPr>
          <a:xfrm>
            <a:off x="3930461" y="3278599"/>
            <a:ext cx="1135917" cy="1135495"/>
            <a:chOff x="6513585" y="3221304"/>
            <a:chExt cx="5260830" cy="5258878"/>
          </a:xfrm>
        </p:grpSpPr>
        <p:sp>
          <p:nvSpPr>
            <p:cNvPr id="16" name="Freeform 22">
              <a:extLst>
                <a:ext uri="{FF2B5EF4-FFF2-40B4-BE49-F238E27FC236}">
                  <a16:creationId xmlns:a16="http://schemas.microsoft.com/office/drawing/2014/main" id="{40293CAE-42CD-457F-8D88-B8650E5007F1}"/>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3">
              <a:extLst>
                <a:ext uri="{FF2B5EF4-FFF2-40B4-BE49-F238E27FC236}">
                  <a16:creationId xmlns:a16="http://schemas.microsoft.com/office/drawing/2014/main" id="{16F1EB70-2B6E-4AF4-9D01-9E4B6E0C074F}"/>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4">
              <a:extLst>
                <a:ext uri="{FF2B5EF4-FFF2-40B4-BE49-F238E27FC236}">
                  <a16:creationId xmlns:a16="http://schemas.microsoft.com/office/drawing/2014/main" id="{59103F2F-E657-42EF-8462-8278F590D39C}"/>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41">
              <a:extLst>
                <a:ext uri="{FF2B5EF4-FFF2-40B4-BE49-F238E27FC236}">
                  <a16:creationId xmlns:a16="http://schemas.microsoft.com/office/drawing/2014/main" id="{6BC16490-C474-471A-9547-E3AD5EF90196}"/>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42">
              <a:extLst>
                <a:ext uri="{FF2B5EF4-FFF2-40B4-BE49-F238E27FC236}">
                  <a16:creationId xmlns:a16="http://schemas.microsoft.com/office/drawing/2014/main" id="{910A3748-133F-4E9B-A22B-362CC167A753}"/>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43">
              <a:extLst>
                <a:ext uri="{FF2B5EF4-FFF2-40B4-BE49-F238E27FC236}">
                  <a16:creationId xmlns:a16="http://schemas.microsoft.com/office/drawing/2014/main" id="{4F455077-63AE-4A31-9A3E-A05974FB919D}"/>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Group 21">
            <a:extLst>
              <a:ext uri="{FF2B5EF4-FFF2-40B4-BE49-F238E27FC236}">
                <a16:creationId xmlns:a16="http://schemas.microsoft.com/office/drawing/2014/main" id="{8E843F79-C324-4004-A505-55C8C497A864}"/>
              </a:ext>
            </a:extLst>
          </p:cNvPr>
          <p:cNvGrpSpPr/>
          <p:nvPr/>
        </p:nvGrpSpPr>
        <p:grpSpPr>
          <a:xfrm flipH="1">
            <a:off x="5482508" y="3278599"/>
            <a:ext cx="1135224" cy="1135496"/>
            <a:chOff x="7005935" y="3208834"/>
            <a:chExt cx="4388767" cy="4389815"/>
          </a:xfrm>
        </p:grpSpPr>
        <p:sp>
          <p:nvSpPr>
            <p:cNvPr id="23" name="Freeform: Shape 22">
              <a:extLst>
                <a:ext uri="{FF2B5EF4-FFF2-40B4-BE49-F238E27FC236}">
                  <a16:creationId xmlns:a16="http://schemas.microsoft.com/office/drawing/2014/main" id="{29E02DAF-A473-4E5D-9A8E-D4863AAE71F7}"/>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23">
              <a:extLst>
                <a:ext uri="{FF2B5EF4-FFF2-40B4-BE49-F238E27FC236}">
                  <a16:creationId xmlns:a16="http://schemas.microsoft.com/office/drawing/2014/main" id="{00D3D5A9-C066-454F-9EB7-C7368DC621AB}"/>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Freeform: Shape 24">
              <a:extLst>
                <a:ext uri="{FF2B5EF4-FFF2-40B4-BE49-F238E27FC236}">
                  <a16:creationId xmlns:a16="http://schemas.microsoft.com/office/drawing/2014/main" id="{00A6BB53-524A-4351-86D2-059AF093C5B5}"/>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 name="Group 25">
            <a:extLst>
              <a:ext uri="{FF2B5EF4-FFF2-40B4-BE49-F238E27FC236}">
                <a16:creationId xmlns:a16="http://schemas.microsoft.com/office/drawing/2014/main" id="{FB88C330-5DBE-4C08-968F-8C4C86A1BDF3}"/>
              </a:ext>
            </a:extLst>
          </p:cNvPr>
          <p:cNvGrpSpPr/>
          <p:nvPr/>
        </p:nvGrpSpPr>
        <p:grpSpPr>
          <a:xfrm>
            <a:off x="7033862" y="3278598"/>
            <a:ext cx="1135495" cy="1135495"/>
            <a:chOff x="7223760" y="4941570"/>
            <a:chExt cx="3101340" cy="3101340"/>
          </a:xfrm>
        </p:grpSpPr>
        <p:sp>
          <p:nvSpPr>
            <p:cNvPr id="27" name="Freeform: Shape 26">
              <a:extLst>
                <a:ext uri="{FF2B5EF4-FFF2-40B4-BE49-F238E27FC236}">
                  <a16:creationId xmlns:a16="http://schemas.microsoft.com/office/drawing/2014/main" id="{7A06B741-4469-4B58-A0FC-F0879091B082}"/>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Shape 27">
              <a:extLst>
                <a:ext uri="{FF2B5EF4-FFF2-40B4-BE49-F238E27FC236}">
                  <a16:creationId xmlns:a16="http://schemas.microsoft.com/office/drawing/2014/main" id="{BB9F68D2-9651-4E25-993C-549C20FFAB41}"/>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Shape 28">
              <a:extLst>
                <a:ext uri="{FF2B5EF4-FFF2-40B4-BE49-F238E27FC236}">
                  <a16:creationId xmlns:a16="http://schemas.microsoft.com/office/drawing/2014/main" id="{80D54E14-ACB0-461A-B2A6-E9CA5E394C02}"/>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0" name="Freeform: Shape 29">
              <a:extLst>
                <a:ext uri="{FF2B5EF4-FFF2-40B4-BE49-F238E27FC236}">
                  <a16:creationId xmlns:a16="http://schemas.microsoft.com/office/drawing/2014/main" id="{2CE2906A-D2B3-4B4A-A381-445CE57D816E}"/>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1" name="Group 30">
            <a:extLst>
              <a:ext uri="{FF2B5EF4-FFF2-40B4-BE49-F238E27FC236}">
                <a16:creationId xmlns:a16="http://schemas.microsoft.com/office/drawing/2014/main" id="{EBC65BFC-4DD1-4434-BA78-6AF7A87AF529}"/>
              </a:ext>
            </a:extLst>
          </p:cNvPr>
          <p:cNvGrpSpPr/>
          <p:nvPr/>
        </p:nvGrpSpPr>
        <p:grpSpPr>
          <a:xfrm>
            <a:off x="8585487" y="3278599"/>
            <a:ext cx="1135696" cy="1135496"/>
            <a:chOff x="6442575" y="3729558"/>
            <a:chExt cx="5277451" cy="5276520"/>
          </a:xfrm>
        </p:grpSpPr>
        <p:sp>
          <p:nvSpPr>
            <p:cNvPr id="32" name="Freeform: Shape 31">
              <a:extLst>
                <a:ext uri="{FF2B5EF4-FFF2-40B4-BE49-F238E27FC236}">
                  <a16:creationId xmlns:a16="http://schemas.microsoft.com/office/drawing/2014/main" id="{DEA5397B-8150-4AFB-B315-C3F72F536116}"/>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 name="Freeform: Shape 32">
              <a:extLst>
                <a:ext uri="{FF2B5EF4-FFF2-40B4-BE49-F238E27FC236}">
                  <a16:creationId xmlns:a16="http://schemas.microsoft.com/office/drawing/2014/main" id="{4AB2506C-B1F9-419B-8705-4E4EBC6D1DDB}"/>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 name="Freeform: Shape 33">
              <a:extLst>
                <a:ext uri="{FF2B5EF4-FFF2-40B4-BE49-F238E27FC236}">
                  <a16:creationId xmlns:a16="http://schemas.microsoft.com/office/drawing/2014/main" id="{95E3BCBF-F253-4532-8949-A3E559164896}"/>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 name="Freeform: Shape 34">
              <a:extLst>
                <a:ext uri="{FF2B5EF4-FFF2-40B4-BE49-F238E27FC236}">
                  <a16:creationId xmlns:a16="http://schemas.microsoft.com/office/drawing/2014/main" id="{C0C235C7-B0F8-4F46-8B2B-D530CA761207}"/>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6" name="Freeform: Shape 35">
              <a:extLst>
                <a:ext uri="{FF2B5EF4-FFF2-40B4-BE49-F238E27FC236}">
                  <a16:creationId xmlns:a16="http://schemas.microsoft.com/office/drawing/2014/main" id="{44043CBF-5D46-4070-945D-5E52F57FBA2A}"/>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7" name="Group 36">
            <a:extLst>
              <a:ext uri="{FF2B5EF4-FFF2-40B4-BE49-F238E27FC236}">
                <a16:creationId xmlns:a16="http://schemas.microsoft.com/office/drawing/2014/main" id="{7330E837-B3B8-442A-B2D8-44C7F434D007}"/>
              </a:ext>
            </a:extLst>
          </p:cNvPr>
          <p:cNvGrpSpPr/>
          <p:nvPr/>
        </p:nvGrpSpPr>
        <p:grpSpPr>
          <a:xfrm>
            <a:off x="10137313" y="3278599"/>
            <a:ext cx="1135876" cy="1135494"/>
            <a:chOff x="6843723" y="3562105"/>
            <a:chExt cx="4600555" cy="4599009"/>
          </a:xfrm>
        </p:grpSpPr>
        <p:sp>
          <p:nvSpPr>
            <p:cNvPr id="38" name="Freeform: Shape 37">
              <a:extLst>
                <a:ext uri="{FF2B5EF4-FFF2-40B4-BE49-F238E27FC236}">
                  <a16:creationId xmlns:a16="http://schemas.microsoft.com/office/drawing/2014/main" id="{E8DE88FB-FDA5-4F71-8F12-5670DF55505E}"/>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Freeform: Shape 38">
              <a:extLst>
                <a:ext uri="{FF2B5EF4-FFF2-40B4-BE49-F238E27FC236}">
                  <a16:creationId xmlns:a16="http://schemas.microsoft.com/office/drawing/2014/main" id="{0CD52ACA-6D7B-4250-A52E-E62F5B873943}"/>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66A91523-D624-4194-965B-E7CE691B6A6B}"/>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Freeform: Shape 40">
              <a:extLst>
                <a:ext uri="{FF2B5EF4-FFF2-40B4-BE49-F238E27FC236}">
                  <a16:creationId xmlns:a16="http://schemas.microsoft.com/office/drawing/2014/main" id="{EE4D88F2-B118-4FC9-B1A2-35E075ED51AF}"/>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Freeform: Shape 41">
              <a:extLst>
                <a:ext uri="{FF2B5EF4-FFF2-40B4-BE49-F238E27FC236}">
                  <a16:creationId xmlns:a16="http://schemas.microsoft.com/office/drawing/2014/main" id="{00FF4165-43D6-481E-BA9A-5067A41C4A0C}"/>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Freeform: Shape 42">
              <a:extLst>
                <a:ext uri="{FF2B5EF4-FFF2-40B4-BE49-F238E27FC236}">
                  <a16:creationId xmlns:a16="http://schemas.microsoft.com/office/drawing/2014/main" id="{DDBB5F5D-60D2-416F-AE42-51BEF305D9C1}"/>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7" name="Group 46">
            <a:extLst>
              <a:ext uri="{FF2B5EF4-FFF2-40B4-BE49-F238E27FC236}">
                <a16:creationId xmlns:a16="http://schemas.microsoft.com/office/drawing/2014/main" id="{7488C430-2C86-4187-AD55-B35A19A8AD37}"/>
              </a:ext>
            </a:extLst>
          </p:cNvPr>
          <p:cNvGrpSpPr/>
          <p:nvPr/>
        </p:nvGrpSpPr>
        <p:grpSpPr>
          <a:xfrm>
            <a:off x="11689319" y="3278598"/>
            <a:ext cx="1134644" cy="1134915"/>
            <a:chOff x="6478500" y="3281680"/>
            <a:chExt cx="5331000" cy="5332274"/>
          </a:xfrm>
        </p:grpSpPr>
        <p:sp>
          <p:nvSpPr>
            <p:cNvPr id="44" name="Freeform: Shape 43">
              <a:extLst>
                <a:ext uri="{FF2B5EF4-FFF2-40B4-BE49-F238E27FC236}">
                  <a16:creationId xmlns:a16="http://schemas.microsoft.com/office/drawing/2014/main" id="{EE1E67D2-DAB9-4F29-8DE8-D5326555E2AF}"/>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5" name="Freeform: Shape 44">
              <a:extLst>
                <a:ext uri="{FF2B5EF4-FFF2-40B4-BE49-F238E27FC236}">
                  <a16:creationId xmlns:a16="http://schemas.microsoft.com/office/drawing/2014/main" id="{14FF3041-1112-47D7-800A-610B33091139}"/>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699A85C0-5E70-4263-8B1E-E06CA804902D}"/>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8" name="Group 47">
            <a:extLst>
              <a:ext uri="{FF2B5EF4-FFF2-40B4-BE49-F238E27FC236}">
                <a16:creationId xmlns:a16="http://schemas.microsoft.com/office/drawing/2014/main" id="{FDDDCBE7-D87E-47A7-84C4-709BFBC80599}"/>
              </a:ext>
            </a:extLst>
          </p:cNvPr>
          <p:cNvGrpSpPr/>
          <p:nvPr/>
        </p:nvGrpSpPr>
        <p:grpSpPr>
          <a:xfrm>
            <a:off x="13240093" y="3278598"/>
            <a:ext cx="1134915" cy="1134915"/>
            <a:chOff x="6470248" y="3281423"/>
            <a:chExt cx="5347504" cy="5347504"/>
          </a:xfrm>
        </p:grpSpPr>
        <p:sp>
          <p:nvSpPr>
            <p:cNvPr id="49" name="Freeform: Shape 48">
              <a:extLst>
                <a:ext uri="{FF2B5EF4-FFF2-40B4-BE49-F238E27FC236}">
                  <a16:creationId xmlns:a16="http://schemas.microsoft.com/office/drawing/2014/main" id="{18B1462B-C82D-41D0-BCFA-797DE6A82F4F}"/>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7F78CABA-2671-4F65-812A-270D433D5495}"/>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1" name="Freeform: Shape 50">
              <a:extLst>
                <a:ext uri="{FF2B5EF4-FFF2-40B4-BE49-F238E27FC236}">
                  <a16:creationId xmlns:a16="http://schemas.microsoft.com/office/drawing/2014/main" id="{F1683BE3-89E9-4A77-A53C-B87942F98054}"/>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10924630-E81E-4F8A-9465-04A5540E3C23}"/>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8" name="Group 57">
            <a:extLst>
              <a:ext uri="{FF2B5EF4-FFF2-40B4-BE49-F238E27FC236}">
                <a16:creationId xmlns:a16="http://schemas.microsoft.com/office/drawing/2014/main" id="{24B79358-D942-4D0B-8A6E-7A66E4D13B01}"/>
              </a:ext>
            </a:extLst>
          </p:cNvPr>
          <p:cNvGrpSpPr/>
          <p:nvPr/>
        </p:nvGrpSpPr>
        <p:grpSpPr>
          <a:xfrm>
            <a:off x="14791138" y="3278598"/>
            <a:ext cx="1135115" cy="1134915"/>
            <a:chOff x="6857597" y="3276601"/>
            <a:chExt cx="4572806" cy="4572000"/>
          </a:xfrm>
        </p:grpSpPr>
        <p:sp>
          <p:nvSpPr>
            <p:cNvPr id="53" name="Freeform: Shape 52">
              <a:extLst>
                <a:ext uri="{FF2B5EF4-FFF2-40B4-BE49-F238E27FC236}">
                  <a16:creationId xmlns:a16="http://schemas.microsoft.com/office/drawing/2014/main" id="{C30B17B4-6151-4827-9759-3F886BEF1A1B}"/>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4" name="Freeform: Shape 53">
              <a:extLst>
                <a:ext uri="{FF2B5EF4-FFF2-40B4-BE49-F238E27FC236}">
                  <a16:creationId xmlns:a16="http://schemas.microsoft.com/office/drawing/2014/main" id="{5FA976C7-8728-49F8-A583-F741D2009105}"/>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5" name="Freeform: Shape 54">
              <a:extLst>
                <a:ext uri="{FF2B5EF4-FFF2-40B4-BE49-F238E27FC236}">
                  <a16:creationId xmlns:a16="http://schemas.microsoft.com/office/drawing/2014/main" id="{9A22684D-6F39-4455-95E4-3AAFC9251DDA}"/>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6" name="Freeform: Shape 55">
              <a:extLst>
                <a:ext uri="{FF2B5EF4-FFF2-40B4-BE49-F238E27FC236}">
                  <a16:creationId xmlns:a16="http://schemas.microsoft.com/office/drawing/2014/main" id="{BE679B21-A88E-4DFB-8610-22BC7A60F69B}"/>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Shape 56">
              <a:extLst>
                <a:ext uri="{FF2B5EF4-FFF2-40B4-BE49-F238E27FC236}">
                  <a16:creationId xmlns:a16="http://schemas.microsoft.com/office/drawing/2014/main" id="{26946A80-C11D-48F9-9C8A-7DF65913999C}"/>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9" name="Group 58">
            <a:extLst>
              <a:ext uri="{FF2B5EF4-FFF2-40B4-BE49-F238E27FC236}">
                <a16:creationId xmlns:a16="http://schemas.microsoft.com/office/drawing/2014/main" id="{4665B679-8F58-42E9-BF92-D18B2B1F488E}"/>
              </a:ext>
            </a:extLst>
          </p:cNvPr>
          <p:cNvGrpSpPr/>
          <p:nvPr/>
        </p:nvGrpSpPr>
        <p:grpSpPr>
          <a:xfrm>
            <a:off x="16342388" y="3278598"/>
            <a:ext cx="1135297" cy="1134915"/>
            <a:chOff x="6443155" y="3244871"/>
            <a:chExt cx="5401692" cy="5399873"/>
          </a:xfrm>
        </p:grpSpPr>
        <p:sp>
          <p:nvSpPr>
            <p:cNvPr id="60" name="Freeform: Shape 59">
              <a:extLst>
                <a:ext uri="{FF2B5EF4-FFF2-40B4-BE49-F238E27FC236}">
                  <a16:creationId xmlns:a16="http://schemas.microsoft.com/office/drawing/2014/main" id="{14B9766E-EA61-424A-8894-E940D1AB68AA}"/>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1" name="Freeform: Shape 60">
              <a:extLst>
                <a:ext uri="{FF2B5EF4-FFF2-40B4-BE49-F238E27FC236}">
                  <a16:creationId xmlns:a16="http://schemas.microsoft.com/office/drawing/2014/main" id="{9379FEDC-27EC-4071-AD73-38030717C49A}"/>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2" name="Freeform: Shape 61">
              <a:extLst>
                <a:ext uri="{FF2B5EF4-FFF2-40B4-BE49-F238E27FC236}">
                  <a16:creationId xmlns:a16="http://schemas.microsoft.com/office/drawing/2014/main" id="{83109F4B-720E-4E93-83BB-870E162BA3F0}"/>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3" name="Freeform: Shape 62">
              <a:extLst>
                <a:ext uri="{FF2B5EF4-FFF2-40B4-BE49-F238E27FC236}">
                  <a16:creationId xmlns:a16="http://schemas.microsoft.com/office/drawing/2014/main" id="{5DD1FE77-FF78-43D9-85A2-354628450CD4}"/>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4" name="Freeform: Shape 63">
              <a:extLst>
                <a:ext uri="{FF2B5EF4-FFF2-40B4-BE49-F238E27FC236}">
                  <a16:creationId xmlns:a16="http://schemas.microsoft.com/office/drawing/2014/main" id="{6E3ACEDD-672E-412F-A116-4E8F86B41210}"/>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5" name="Freeform: Shape 64">
              <a:extLst>
                <a:ext uri="{FF2B5EF4-FFF2-40B4-BE49-F238E27FC236}">
                  <a16:creationId xmlns:a16="http://schemas.microsoft.com/office/drawing/2014/main" id="{0C0326BC-618C-4EFF-A14B-A078F700F95F}"/>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6" name="Group 65">
            <a:extLst>
              <a:ext uri="{FF2B5EF4-FFF2-40B4-BE49-F238E27FC236}">
                <a16:creationId xmlns:a16="http://schemas.microsoft.com/office/drawing/2014/main" id="{7BD45209-4439-44E6-9261-75FCFA148C65}"/>
              </a:ext>
            </a:extLst>
          </p:cNvPr>
          <p:cNvGrpSpPr/>
          <p:nvPr/>
        </p:nvGrpSpPr>
        <p:grpSpPr>
          <a:xfrm>
            <a:off x="834267" y="4936678"/>
            <a:ext cx="1066469" cy="1066800"/>
            <a:chOff x="6397778" y="3128070"/>
            <a:chExt cx="5491338" cy="5493042"/>
          </a:xfrm>
        </p:grpSpPr>
        <p:sp>
          <p:nvSpPr>
            <p:cNvPr id="67" name="Freeform: Shape 66">
              <a:extLst>
                <a:ext uri="{FF2B5EF4-FFF2-40B4-BE49-F238E27FC236}">
                  <a16:creationId xmlns:a16="http://schemas.microsoft.com/office/drawing/2014/main" id="{F88D83B0-55C2-4427-986B-462BB45DBC39}"/>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DE8429B-2828-40D1-99B7-72C87A6F7A39}"/>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164F6068-0DF7-428A-A7BC-9415B7686E23}"/>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69">
            <a:extLst>
              <a:ext uri="{FF2B5EF4-FFF2-40B4-BE49-F238E27FC236}">
                <a16:creationId xmlns:a16="http://schemas.microsoft.com/office/drawing/2014/main" id="{5D51D90B-57C1-43B5-AABF-42D205CD4045}"/>
              </a:ext>
            </a:extLst>
          </p:cNvPr>
          <p:cNvGrpSpPr/>
          <p:nvPr/>
        </p:nvGrpSpPr>
        <p:grpSpPr>
          <a:xfrm>
            <a:off x="2404592" y="4936678"/>
            <a:ext cx="1066800" cy="1066800"/>
            <a:chOff x="6506538" y="3306138"/>
            <a:chExt cx="5274924" cy="5274924"/>
          </a:xfrm>
        </p:grpSpPr>
        <p:sp>
          <p:nvSpPr>
            <p:cNvPr id="71" name="Freeform: Shape 70">
              <a:extLst>
                <a:ext uri="{FF2B5EF4-FFF2-40B4-BE49-F238E27FC236}">
                  <a16:creationId xmlns:a16="http://schemas.microsoft.com/office/drawing/2014/main" id="{17DAE1B3-498F-4F17-9DA8-E22EE7B3D1EB}"/>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2" name="Freeform: Shape 71">
              <a:extLst>
                <a:ext uri="{FF2B5EF4-FFF2-40B4-BE49-F238E27FC236}">
                  <a16:creationId xmlns:a16="http://schemas.microsoft.com/office/drawing/2014/main" id="{0FEA716D-0656-4FBC-93F6-13E66B3BA6AE}"/>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3" name="Freeform: Shape 72">
              <a:extLst>
                <a:ext uri="{FF2B5EF4-FFF2-40B4-BE49-F238E27FC236}">
                  <a16:creationId xmlns:a16="http://schemas.microsoft.com/office/drawing/2014/main" id="{ED10FD7B-DB82-4C6D-999D-4F11693F4AF6}"/>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4" name="Freeform: Shape 73">
              <a:extLst>
                <a:ext uri="{FF2B5EF4-FFF2-40B4-BE49-F238E27FC236}">
                  <a16:creationId xmlns:a16="http://schemas.microsoft.com/office/drawing/2014/main" id="{2B4342EF-0E5B-44C6-9522-22F50F9B988E}"/>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0" name="Group 79">
            <a:extLst>
              <a:ext uri="{FF2B5EF4-FFF2-40B4-BE49-F238E27FC236}">
                <a16:creationId xmlns:a16="http://schemas.microsoft.com/office/drawing/2014/main" id="{69EB13CF-0DBD-44F2-A4F6-B763951B8F68}"/>
              </a:ext>
            </a:extLst>
          </p:cNvPr>
          <p:cNvGrpSpPr/>
          <p:nvPr/>
        </p:nvGrpSpPr>
        <p:grpSpPr>
          <a:xfrm>
            <a:off x="3975248" y="4936678"/>
            <a:ext cx="1065902" cy="1065902"/>
            <a:chOff x="6531573" y="3322006"/>
            <a:chExt cx="5281373" cy="5281373"/>
          </a:xfrm>
        </p:grpSpPr>
        <p:sp>
          <p:nvSpPr>
            <p:cNvPr id="75" name="Freeform: Shape 74">
              <a:extLst>
                <a:ext uri="{FF2B5EF4-FFF2-40B4-BE49-F238E27FC236}">
                  <a16:creationId xmlns:a16="http://schemas.microsoft.com/office/drawing/2014/main" id="{A2183ECD-DCDD-4785-AB01-BB86C633B4C3}"/>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6" name="Freeform: Shape 75">
              <a:extLst>
                <a:ext uri="{FF2B5EF4-FFF2-40B4-BE49-F238E27FC236}">
                  <a16:creationId xmlns:a16="http://schemas.microsoft.com/office/drawing/2014/main" id="{11BFFAF4-7758-4550-9265-11983D75E77A}"/>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7" name="Freeform: Shape 76">
              <a:extLst>
                <a:ext uri="{FF2B5EF4-FFF2-40B4-BE49-F238E27FC236}">
                  <a16:creationId xmlns:a16="http://schemas.microsoft.com/office/drawing/2014/main" id="{A45403C4-5105-476D-9FEF-823E53E3C766}"/>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8" name="Freeform: Shape 77">
              <a:extLst>
                <a:ext uri="{FF2B5EF4-FFF2-40B4-BE49-F238E27FC236}">
                  <a16:creationId xmlns:a16="http://schemas.microsoft.com/office/drawing/2014/main" id="{6358B053-CB5A-44FC-99FC-F2C0A6F8CF60}"/>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9" name="Freeform: Shape 78">
              <a:extLst>
                <a:ext uri="{FF2B5EF4-FFF2-40B4-BE49-F238E27FC236}">
                  <a16:creationId xmlns:a16="http://schemas.microsoft.com/office/drawing/2014/main" id="{C9A5D597-B89D-4277-A160-2B860E048D75}"/>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1" name="Group 80">
            <a:extLst>
              <a:ext uri="{FF2B5EF4-FFF2-40B4-BE49-F238E27FC236}">
                <a16:creationId xmlns:a16="http://schemas.microsoft.com/office/drawing/2014/main" id="{4E24215F-9756-4C0A-8E8E-B6B6D2D63875}"/>
              </a:ext>
            </a:extLst>
          </p:cNvPr>
          <p:cNvGrpSpPr/>
          <p:nvPr/>
        </p:nvGrpSpPr>
        <p:grpSpPr>
          <a:xfrm>
            <a:off x="5545006" y="4936678"/>
            <a:ext cx="1067559" cy="1066799"/>
            <a:chOff x="6503221" y="3038002"/>
            <a:chExt cx="5281557" cy="5277796"/>
          </a:xfrm>
        </p:grpSpPr>
        <p:sp>
          <p:nvSpPr>
            <p:cNvPr id="82" name="Freeform: Shape 81">
              <a:extLst>
                <a:ext uri="{FF2B5EF4-FFF2-40B4-BE49-F238E27FC236}">
                  <a16:creationId xmlns:a16="http://schemas.microsoft.com/office/drawing/2014/main" id="{41AB3D4F-977D-4AA2-893B-9339A2289F9E}"/>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3" name="Freeform: Shape 82">
              <a:extLst>
                <a:ext uri="{FF2B5EF4-FFF2-40B4-BE49-F238E27FC236}">
                  <a16:creationId xmlns:a16="http://schemas.microsoft.com/office/drawing/2014/main" id="{192E44E6-D030-41CF-990A-FF99D2612D44}"/>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4" name="Freeform: Shape 83">
              <a:extLst>
                <a:ext uri="{FF2B5EF4-FFF2-40B4-BE49-F238E27FC236}">
                  <a16:creationId xmlns:a16="http://schemas.microsoft.com/office/drawing/2014/main" id="{D798FDAA-4A67-45D3-8A05-89216CD4644D}"/>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5" name="Freeform: Shape 84">
              <a:extLst>
                <a:ext uri="{FF2B5EF4-FFF2-40B4-BE49-F238E27FC236}">
                  <a16:creationId xmlns:a16="http://schemas.microsoft.com/office/drawing/2014/main" id="{4E6615BB-84C1-4086-9D91-442BC6C161FF}"/>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6" name="Freeform: Shape 85">
              <a:extLst>
                <a:ext uri="{FF2B5EF4-FFF2-40B4-BE49-F238E27FC236}">
                  <a16:creationId xmlns:a16="http://schemas.microsoft.com/office/drawing/2014/main" id="{64206990-7E57-44B2-9F4D-888A2A93ECD6}"/>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7" name="Freeform: Shape 86">
              <a:extLst>
                <a:ext uri="{FF2B5EF4-FFF2-40B4-BE49-F238E27FC236}">
                  <a16:creationId xmlns:a16="http://schemas.microsoft.com/office/drawing/2014/main" id="{C3E551A1-E563-49DD-9968-EA5983E3555C}"/>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9" name="Group 88">
            <a:extLst>
              <a:ext uri="{FF2B5EF4-FFF2-40B4-BE49-F238E27FC236}">
                <a16:creationId xmlns:a16="http://schemas.microsoft.com/office/drawing/2014/main" id="{F50045E1-4AAE-438D-9780-534451692CFD}"/>
              </a:ext>
            </a:extLst>
          </p:cNvPr>
          <p:cNvGrpSpPr/>
          <p:nvPr/>
        </p:nvGrpSpPr>
        <p:grpSpPr>
          <a:xfrm>
            <a:off x="7116421" y="4936678"/>
            <a:ext cx="1066800" cy="1066799"/>
            <a:chOff x="6640040" y="3318933"/>
            <a:chExt cx="5046022" cy="5046017"/>
          </a:xfrm>
        </p:grpSpPr>
        <p:sp>
          <p:nvSpPr>
            <p:cNvPr id="90" name="Freeform 24">
              <a:extLst>
                <a:ext uri="{FF2B5EF4-FFF2-40B4-BE49-F238E27FC236}">
                  <a16:creationId xmlns:a16="http://schemas.microsoft.com/office/drawing/2014/main" id="{A0456577-BFD4-46D7-BBE1-3E63211DD33E}"/>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1" name="Freeform 26">
              <a:extLst>
                <a:ext uri="{FF2B5EF4-FFF2-40B4-BE49-F238E27FC236}">
                  <a16:creationId xmlns:a16="http://schemas.microsoft.com/office/drawing/2014/main" id="{A0D8D1A8-1A26-477A-9160-EFD3A23E8F60}"/>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2" name="Freeform 21">
              <a:extLst>
                <a:ext uri="{FF2B5EF4-FFF2-40B4-BE49-F238E27FC236}">
                  <a16:creationId xmlns:a16="http://schemas.microsoft.com/office/drawing/2014/main" id="{B87F9022-1D0F-43B1-84B4-C33597FC8804}"/>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3" name="Freeform 22">
              <a:extLst>
                <a:ext uri="{FF2B5EF4-FFF2-40B4-BE49-F238E27FC236}">
                  <a16:creationId xmlns:a16="http://schemas.microsoft.com/office/drawing/2014/main" id="{79D8B8C5-CF91-4742-979E-7E8E93FA5C83}"/>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94" name="Group 93">
            <a:extLst>
              <a:ext uri="{FF2B5EF4-FFF2-40B4-BE49-F238E27FC236}">
                <a16:creationId xmlns:a16="http://schemas.microsoft.com/office/drawing/2014/main" id="{60A4FCBB-CCCD-4A64-ACB6-C766C6A9EA3B}"/>
              </a:ext>
            </a:extLst>
          </p:cNvPr>
          <p:cNvGrpSpPr/>
          <p:nvPr/>
        </p:nvGrpSpPr>
        <p:grpSpPr>
          <a:xfrm>
            <a:off x="8687077" y="4936678"/>
            <a:ext cx="1066800" cy="1066799"/>
            <a:chOff x="6473473" y="2878881"/>
            <a:chExt cx="5299677" cy="5299676"/>
          </a:xfrm>
        </p:grpSpPr>
        <p:sp>
          <p:nvSpPr>
            <p:cNvPr id="95" name="Freeform: Shape 94">
              <a:extLst>
                <a:ext uri="{FF2B5EF4-FFF2-40B4-BE49-F238E27FC236}">
                  <a16:creationId xmlns:a16="http://schemas.microsoft.com/office/drawing/2014/main" id="{4F93995C-3160-4F57-829D-67BE27A57197}"/>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6" name="Freeform: Shape 95">
              <a:extLst>
                <a:ext uri="{FF2B5EF4-FFF2-40B4-BE49-F238E27FC236}">
                  <a16:creationId xmlns:a16="http://schemas.microsoft.com/office/drawing/2014/main" id="{7BAF3367-DB70-4BDB-BB41-DA2B942AA93A}"/>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7" name="Freeform: Shape 96">
              <a:extLst>
                <a:ext uri="{FF2B5EF4-FFF2-40B4-BE49-F238E27FC236}">
                  <a16:creationId xmlns:a16="http://schemas.microsoft.com/office/drawing/2014/main" id="{FF3A52F2-E924-4DCC-8001-C5ECA55E7386}"/>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8" name="Group 97">
            <a:extLst>
              <a:ext uri="{FF2B5EF4-FFF2-40B4-BE49-F238E27FC236}">
                <a16:creationId xmlns:a16="http://schemas.microsoft.com/office/drawing/2014/main" id="{8D449594-136E-460F-BEA5-7ED93D6E16D2}"/>
              </a:ext>
            </a:extLst>
          </p:cNvPr>
          <p:cNvGrpSpPr/>
          <p:nvPr/>
        </p:nvGrpSpPr>
        <p:grpSpPr>
          <a:xfrm>
            <a:off x="10257733" y="4936678"/>
            <a:ext cx="1066799" cy="1066799"/>
            <a:chOff x="6494161" y="2882770"/>
            <a:chExt cx="5299681" cy="5299681"/>
          </a:xfrm>
        </p:grpSpPr>
        <p:sp>
          <p:nvSpPr>
            <p:cNvPr id="99" name="Freeform: Shape 98">
              <a:extLst>
                <a:ext uri="{FF2B5EF4-FFF2-40B4-BE49-F238E27FC236}">
                  <a16:creationId xmlns:a16="http://schemas.microsoft.com/office/drawing/2014/main" id="{FEC22C5E-D9A2-480D-8DD8-8B18D7721FCA}"/>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0" name="Freeform: Shape 99">
              <a:extLst>
                <a:ext uri="{FF2B5EF4-FFF2-40B4-BE49-F238E27FC236}">
                  <a16:creationId xmlns:a16="http://schemas.microsoft.com/office/drawing/2014/main" id="{086B5E21-85E5-413A-8E28-885FD914A3B3}"/>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1" name="Freeform: Shape 100">
              <a:extLst>
                <a:ext uri="{FF2B5EF4-FFF2-40B4-BE49-F238E27FC236}">
                  <a16:creationId xmlns:a16="http://schemas.microsoft.com/office/drawing/2014/main" id="{13F76F08-B655-4EED-B54B-546AAEC49540}"/>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2" name="Freeform: Shape 101">
              <a:extLst>
                <a:ext uri="{FF2B5EF4-FFF2-40B4-BE49-F238E27FC236}">
                  <a16:creationId xmlns:a16="http://schemas.microsoft.com/office/drawing/2014/main" id="{970037C4-23B7-4F71-8CE3-69A502A44597}"/>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3" name="Group 102">
            <a:extLst>
              <a:ext uri="{FF2B5EF4-FFF2-40B4-BE49-F238E27FC236}">
                <a16:creationId xmlns:a16="http://schemas.microsoft.com/office/drawing/2014/main" id="{7F1DAEFD-E28E-487F-BE43-839868896F2F}"/>
              </a:ext>
            </a:extLst>
          </p:cNvPr>
          <p:cNvGrpSpPr/>
          <p:nvPr/>
        </p:nvGrpSpPr>
        <p:grpSpPr>
          <a:xfrm>
            <a:off x="11828388" y="4936678"/>
            <a:ext cx="1066800" cy="1066799"/>
            <a:chOff x="6577298" y="2731767"/>
            <a:chExt cx="5299385" cy="5299383"/>
          </a:xfrm>
        </p:grpSpPr>
        <p:sp>
          <p:nvSpPr>
            <p:cNvPr id="104" name="Freeform: Shape 103">
              <a:extLst>
                <a:ext uri="{FF2B5EF4-FFF2-40B4-BE49-F238E27FC236}">
                  <a16:creationId xmlns:a16="http://schemas.microsoft.com/office/drawing/2014/main" id="{BB9C7F06-518C-43F8-B15F-4E847BAC2A97}"/>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5" name="Freeform: Shape 104">
              <a:extLst>
                <a:ext uri="{FF2B5EF4-FFF2-40B4-BE49-F238E27FC236}">
                  <a16:creationId xmlns:a16="http://schemas.microsoft.com/office/drawing/2014/main" id="{B2C7A600-D6D1-42D9-B8A5-0E34B920F475}"/>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6" name="Freeform: Shape 105">
              <a:extLst>
                <a:ext uri="{FF2B5EF4-FFF2-40B4-BE49-F238E27FC236}">
                  <a16:creationId xmlns:a16="http://schemas.microsoft.com/office/drawing/2014/main" id="{FE27701A-B3AE-4747-9FD1-A462A07B434C}"/>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7" name="Freeform: Shape 106">
              <a:extLst>
                <a:ext uri="{FF2B5EF4-FFF2-40B4-BE49-F238E27FC236}">
                  <a16:creationId xmlns:a16="http://schemas.microsoft.com/office/drawing/2014/main" id="{EFC3A9DD-6F31-4955-ADC1-288E8B91F9D0}"/>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8" name="Freeform: Shape 107">
              <a:extLst>
                <a:ext uri="{FF2B5EF4-FFF2-40B4-BE49-F238E27FC236}">
                  <a16:creationId xmlns:a16="http://schemas.microsoft.com/office/drawing/2014/main" id="{5044E5FC-E3D4-49CB-96F8-9ACBD0D56EA8}"/>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9" name="Group 108">
            <a:extLst>
              <a:ext uri="{FF2B5EF4-FFF2-40B4-BE49-F238E27FC236}">
                <a16:creationId xmlns:a16="http://schemas.microsoft.com/office/drawing/2014/main" id="{F0E7A0F0-37A4-4C58-8B3C-99E404E61D24}"/>
              </a:ext>
            </a:extLst>
          </p:cNvPr>
          <p:cNvGrpSpPr/>
          <p:nvPr/>
        </p:nvGrpSpPr>
        <p:grpSpPr>
          <a:xfrm>
            <a:off x="13399044" y="4936678"/>
            <a:ext cx="1066798" cy="1066799"/>
            <a:chOff x="6029845" y="2668817"/>
            <a:chExt cx="5299684" cy="5299686"/>
          </a:xfrm>
        </p:grpSpPr>
        <p:sp>
          <p:nvSpPr>
            <p:cNvPr id="110" name="Freeform: Shape 109">
              <a:extLst>
                <a:ext uri="{FF2B5EF4-FFF2-40B4-BE49-F238E27FC236}">
                  <a16:creationId xmlns:a16="http://schemas.microsoft.com/office/drawing/2014/main" id="{2DCECE64-82DD-4C0E-B662-DA9C53390D96}"/>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1" name="Freeform: Shape 110">
              <a:extLst>
                <a:ext uri="{FF2B5EF4-FFF2-40B4-BE49-F238E27FC236}">
                  <a16:creationId xmlns:a16="http://schemas.microsoft.com/office/drawing/2014/main" id="{B8FBA66C-734C-46FE-BA7D-7152BC3BD69E}"/>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2" name="Freeform: Shape 111">
              <a:extLst>
                <a:ext uri="{FF2B5EF4-FFF2-40B4-BE49-F238E27FC236}">
                  <a16:creationId xmlns:a16="http://schemas.microsoft.com/office/drawing/2014/main" id="{B52A8EE2-3828-4865-8129-8046E9A8D84E}"/>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3" name="Freeform: Shape 112">
              <a:extLst>
                <a:ext uri="{FF2B5EF4-FFF2-40B4-BE49-F238E27FC236}">
                  <a16:creationId xmlns:a16="http://schemas.microsoft.com/office/drawing/2014/main" id="{FBCF4D52-DC25-477A-B5B7-224A46657575}"/>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93199293-ADCB-47A0-978A-227463C2857F}"/>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5" name="Freeform: Shape 114">
              <a:extLst>
                <a:ext uri="{FF2B5EF4-FFF2-40B4-BE49-F238E27FC236}">
                  <a16:creationId xmlns:a16="http://schemas.microsoft.com/office/drawing/2014/main" id="{F74D5FC7-DE50-4A75-BDC0-C85A9C791B97}"/>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31" name="Group 130">
            <a:extLst>
              <a:ext uri="{FF2B5EF4-FFF2-40B4-BE49-F238E27FC236}">
                <a16:creationId xmlns:a16="http://schemas.microsoft.com/office/drawing/2014/main" id="{8064D68D-313A-4F5C-9D2B-36D9CBAA3BB2}"/>
              </a:ext>
            </a:extLst>
          </p:cNvPr>
          <p:cNvGrpSpPr/>
          <p:nvPr/>
        </p:nvGrpSpPr>
        <p:grpSpPr>
          <a:xfrm>
            <a:off x="830696" y="6640862"/>
            <a:ext cx="1728830" cy="1570732"/>
            <a:chOff x="6332504" y="3416599"/>
            <a:chExt cx="5624144" cy="5109826"/>
          </a:xfrm>
        </p:grpSpPr>
        <p:sp>
          <p:nvSpPr>
            <p:cNvPr id="125" name="Hexagon 124">
              <a:extLst>
                <a:ext uri="{FF2B5EF4-FFF2-40B4-BE49-F238E27FC236}">
                  <a16:creationId xmlns:a16="http://schemas.microsoft.com/office/drawing/2014/main" id="{530159DE-ABB2-47F4-AAA6-0E75048437A1}"/>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Hexagon 125">
              <a:extLst>
                <a:ext uri="{FF2B5EF4-FFF2-40B4-BE49-F238E27FC236}">
                  <a16:creationId xmlns:a16="http://schemas.microsoft.com/office/drawing/2014/main" id="{5C59422D-72C8-442B-9BD7-6597C00495F5}"/>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Hexagon 126">
              <a:extLst>
                <a:ext uri="{FF2B5EF4-FFF2-40B4-BE49-F238E27FC236}">
                  <a16:creationId xmlns:a16="http://schemas.microsoft.com/office/drawing/2014/main" id="{1AD3C188-70CA-47E1-BC9F-ACA213C0FB05}"/>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Hexagon 127">
              <a:extLst>
                <a:ext uri="{FF2B5EF4-FFF2-40B4-BE49-F238E27FC236}">
                  <a16:creationId xmlns:a16="http://schemas.microsoft.com/office/drawing/2014/main" id="{F20D95FE-AF37-4B0F-BA27-9F95B415762C}"/>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Hexagon 128">
              <a:extLst>
                <a:ext uri="{FF2B5EF4-FFF2-40B4-BE49-F238E27FC236}">
                  <a16:creationId xmlns:a16="http://schemas.microsoft.com/office/drawing/2014/main" id="{1F5CD48A-0F48-4C8B-8A73-B89B769A0EAD}"/>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Hexagon 129">
              <a:extLst>
                <a:ext uri="{FF2B5EF4-FFF2-40B4-BE49-F238E27FC236}">
                  <a16:creationId xmlns:a16="http://schemas.microsoft.com/office/drawing/2014/main" id="{F8919128-D762-4EC9-888F-CF871B3BBFC3}"/>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2" name="Group 131">
            <a:extLst>
              <a:ext uri="{FF2B5EF4-FFF2-40B4-BE49-F238E27FC236}">
                <a16:creationId xmlns:a16="http://schemas.microsoft.com/office/drawing/2014/main" id="{4EC01248-45AB-481B-A9AC-3B3D763458F1}"/>
              </a:ext>
            </a:extLst>
          </p:cNvPr>
          <p:cNvGrpSpPr/>
          <p:nvPr/>
        </p:nvGrpSpPr>
        <p:grpSpPr>
          <a:xfrm>
            <a:off x="3151540" y="6710318"/>
            <a:ext cx="1589530" cy="1431821"/>
            <a:chOff x="6679175" y="3723640"/>
            <a:chExt cx="4973044" cy="4479632"/>
          </a:xfrm>
        </p:grpSpPr>
        <p:sp>
          <p:nvSpPr>
            <p:cNvPr id="133" name="任意多边形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37C45873-CA9C-442D-B907-744059104926}"/>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4" name="任意多边形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55047A8F-9A3A-4A8D-9DA6-B43E70F129E8}"/>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5" name="任意多边形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B1560B96-CF8F-435B-A113-BFDD2522DB85}"/>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6" name="任意多边形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81C8B20-5638-4213-AD12-0219E94E9E60}"/>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7" name="任意多边形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BD2E4D3-FD1C-44AB-B6F7-154D8C02605E}"/>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8" name="任意多边形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D86A4BD3-A312-457E-BBE0-5E8C85284E58}"/>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43" name="Group 142">
            <a:extLst>
              <a:ext uri="{FF2B5EF4-FFF2-40B4-BE49-F238E27FC236}">
                <a16:creationId xmlns:a16="http://schemas.microsoft.com/office/drawing/2014/main" id="{8CD5A881-7419-4D97-ACA6-37FEA44FEE79}"/>
              </a:ext>
            </a:extLst>
          </p:cNvPr>
          <p:cNvGrpSpPr/>
          <p:nvPr/>
        </p:nvGrpSpPr>
        <p:grpSpPr>
          <a:xfrm>
            <a:off x="14969698" y="4980203"/>
            <a:ext cx="1028914" cy="1020226"/>
            <a:chOff x="6601008" y="3443554"/>
            <a:chExt cx="5085984" cy="5043040"/>
          </a:xfrm>
        </p:grpSpPr>
        <p:sp>
          <p:nvSpPr>
            <p:cNvPr id="139" name="Rounded Rectangle 27">
              <a:extLst>
                <a:ext uri="{FF2B5EF4-FFF2-40B4-BE49-F238E27FC236}">
                  <a16:creationId xmlns:a16="http://schemas.microsoft.com/office/drawing/2014/main" id="{6A66927F-43D8-4470-BBEB-4BB140F6F531}"/>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Rounded Rectangle 24">
              <a:extLst>
                <a:ext uri="{FF2B5EF4-FFF2-40B4-BE49-F238E27FC236}">
                  <a16:creationId xmlns:a16="http://schemas.microsoft.com/office/drawing/2014/main" id="{530B95E5-4B22-40E4-9AD0-772826BFFC4D}"/>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Rounded Rectangle 16">
              <a:extLst>
                <a:ext uri="{FF2B5EF4-FFF2-40B4-BE49-F238E27FC236}">
                  <a16:creationId xmlns:a16="http://schemas.microsoft.com/office/drawing/2014/main" id="{0D543B03-5932-4551-B32E-239A1D230B48}"/>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Rounded Rectangle 13">
              <a:extLst>
                <a:ext uri="{FF2B5EF4-FFF2-40B4-BE49-F238E27FC236}">
                  <a16:creationId xmlns:a16="http://schemas.microsoft.com/office/drawing/2014/main" id="{AB33E182-CC70-46AB-ABEF-0C5FC27FB5D3}"/>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9" name="Group 148">
            <a:extLst>
              <a:ext uri="{FF2B5EF4-FFF2-40B4-BE49-F238E27FC236}">
                <a16:creationId xmlns:a16="http://schemas.microsoft.com/office/drawing/2014/main" id="{69C1B456-C345-4F1E-8E97-7EA9C99D5FF0}"/>
              </a:ext>
            </a:extLst>
          </p:cNvPr>
          <p:cNvGrpSpPr/>
          <p:nvPr/>
        </p:nvGrpSpPr>
        <p:grpSpPr>
          <a:xfrm>
            <a:off x="5333084" y="6684204"/>
            <a:ext cx="1484049" cy="1484048"/>
            <a:chOff x="6597572" y="3422116"/>
            <a:chExt cx="5092858" cy="5092856"/>
          </a:xfrm>
        </p:grpSpPr>
        <p:sp>
          <p:nvSpPr>
            <p:cNvPr id="144" name="菱形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A033EE81-2715-4BAF-A2EF-F6B9CFE845F6}"/>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45" name="矩形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96653629-AFC1-4DE3-B534-465E35829554}"/>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6" name="矩形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AEAC89-9890-4CBA-8CBB-29F0660429A3}"/>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7" name="矩形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249C855C-9613-4104-9EE9-5996CF1B891C}"/>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8" name="矩形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5BEB10-568C-42F0-8B1A-6BC6C9EE6A55}"/>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150" name="Group 149">
            <a:extLst>
              <a:ext uri="{FF2B5EF4-FFF2-40B4-BE49-F238E27FC236}">
                <a16:creationId xmlns:a16="http://schemas.microsoft.com/office/drawing/2014/main" id="{46D9953B-7F25-488B-977E-709A6F2E048C}"/>
              </a:ext>
            </a:extLst>
          </p:cNvPr>
          <p:cNvGrpSpPr/>
          <p:nvPr/>
        </p:nvGrpSpPr>
        <p:grpSpPr>
          <a:xfrm rot="2700000">
            <a:off x="16502472" y="5062808"/>
            <a:ext cx="814537" cy="814537"/>
            <a:chOff x="13767243" y="-151957"/>
            <a:chExt cx="7390513" cy="7390513"/>
          </a:xfrm>
        </p:grpSpPr>
        <p:sp>
          <p:nvSpPr>
            <p:cNvPr id="151" name="Freeform: Shape 150">
              <a:extLst>
                <a:ext uri="{FF2B5EF4-FFF2-40B4-BE49-F238E27FC236}">
                  <a16:creationId xmlns:a16="http://schemas.microsoft.com/office/drawing/2014/main" id="{D9857D8F-79E8-4F41-A403-1A17A59A8C1F}"/>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2" name="Freeform: Shape 151">
              <a:extLst>
                <a:ext uri="{FF2B5EF4-FFF2-40B4-BE49-F238E27FC236}">
                  <a16:creationId xmlns:a16="http://schemas.microsoft.com/office/drawing/2014/main" id="{50DE5A63-653B-47F2-B781-04BFFA52F630}"/>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3" name="Freeform: Shape 152">
              <a:extLst>
                <a:ext uri="{FF2B5EF4-FFF2-40B4-BE49-F238E27FC236}">
                  <a16:creationId xmlns:a16="http://schemas.microsoft.com/office/drawing/2014/main" id="{5DCB6495-F939-4262-87BF-B780EB3CDB81}"/>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4" name="Freeform: Shape 153">
              <a:extLst>
                <a:ext uri="{FF2B5EF4-FFF2-40B4-BE49-F238E27FC236}">
                  <a16:creationId xmlns:a16="http://schemas.microsoft.com/office/drawing/2014/main" id="{F82681C5-75BB-47F9-85C9-8501C20829B6}"/>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155" name="Group 154">
            <a:extLst>
              <a:ext uri="{FF2B5EF4-FFF2-40B4-BE49-F238E27FC236}">
                <a16:creationId xmlns:a16="http://schemas.microsoft.com/office/drawing/2014/main" id="{199391AD-3A52-4CA7-93B9-DFE059645ADC}"/>
              </a:ext>
            </a:extLst>
          </p:cNvPr>
          <p:cNvGrpSpPr/>
          <p:nvPr/>
        </p:nvGrpSpPr>
        <p:grpSpPr>
          <a:xfrm>
            <a:off x="7409147" y="6646366"/>
            <a:ext cx="1636141" cy="1559725"/>
            <a:chOff x="4616819" y="382674"/>
            <a:chExt cx="9032538" cy="8610673"/>
          </a:xfrm>
        </p:grpSpPr>
        <p:sp>
          <p:nvSpPr>
            <p:cNvPr id="156" name="Freeform: Shape 155">
              <a:extLst>
                <a:ext uri="{FF2B5EF4-FFF2-40B4-BE49-F238E27FC236}">
                  <a16:creationId xmlns:a16="http://schemas.microsoft.com/office/drawing/2014/main" id="{4B3F6B55-8862-4FE4-9022-0B0D04B6D323}"/>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7" name="Freeform: Shape 156">
              <a:extLst>
                <a:ext uri="{FF2B5EF4-FFF2-40B4-BE49-F238E27FC236}">
                  <a16:creationId xmlns:a16="http://schemas.microsoft.com/office/drawing/2014/main" id="{029A7908-0CF2-4363-A48C-66224884E8F0}"/>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8" name="Freeform: Shape 157">
              <a:extLst>
                <a:ext uri="{FF2B5EF4-FFF2-40B4-BE49-F238E27FC236}">
                  <a16:creationId xmlns:a16="http://schemas.microsoft.com/office/drawing/2014/main" id="{FE127C0F-96FD-44C8-8D89-DCC38D20DB7B}"/>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9" name="Freeform: Shape 158">
              <a:extLst>
                <a:ext uri="{FF2B5EF4-FFF2-40B4-BE49-F238E27FC236}">
                  <a16:creationId xmlns:a16="http://schemas.microsoft.com/office/drawing/2014/main" id="{0F623FF0-3792-4702-B853-E55C6B4DCDB6}"/>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0" name="Freeform: Shape 159">
              <a:extLst>
                <a:ext uri="{FF2B5EF4-FFF2-40B4-BE49-F238E27FC236}">
                  <a16:creationId xmlns:a16="http://schemas.microsoft.com/office/drawing/2014/main" id="{133CDBE4-F6C2-4EF2-A36B-17BC3D9E4267}"/>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67" name="Group 166">
            <a:extLst>
              <a:ext uri="{FF2B5EF4-FFF2-40B4-BE49-F238E27FC236}">
                <a16:creationId xmlns:a16="http://schemas.microsoft.com/office/drawing/2014/main" id="{2F4C3260-F980-4BF8-8D0C-2BF070B99C17}"/>
              </a:ext>
            </a:extLst>
          </p:cNvPr>
          <p:cNvGrpSpPr/>
          <p:nvPr/>
        </p:nvGrpSpPr>
        <p:grpSpPr>
          <a:xfrm>
            <a:off x="9637302" y="6776694"/>
            <a:ext cx="1435165" cy="1299068"/>
            <a:chOff x="6644642" y="3679895"/>
            <a:chExt cx="4998717" cy="4524688"/>
          </a:xfrm>
        </p:grpSpPr>
        <p:sp>
          <p:nvSpPr>
            <p:cNvPr id="161" name="Freeform: Shape 160">
              <a:extLst>
                <a:ext uri="{FF2B5EF4-FFF2-40B4-BE49-F238E27FC236}">
                  <a16:creationId xmlns:a16="http://schemas.microsoft.com/office/drawing/2014/main" id="{AA213B99-12C9-47E8-9DEF-092D37CD6AC9}"/>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2" name="Freeform: Shape 161">
              <a:extLst>
                <a:ext uri="{FF2B5EF4-FFF2-40B4-BE49-F238E27FC236}">
                  <a16:creationId xmlns:a16="http://schemas.microsoft.com/office/drawing/2014/main" id="{B308F6AC-FE56-4572-A697-8CD7669DE5AC}"/>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3" name="Freeform: Shape 162">
              <a:extLst>
                <a:ext uri="{FF2B5EF4-FFF2-40B4-BE49-F238E27FC236}">
                  <a16:creationId xmlns:a16="http://schemas.microsoft.com/office/drawing/2014/main" id="{9494B804-F3ED-4019-8477-019CA9BB84E5}"/>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4" name="Freeform: Shape 163">
              <a:extLst>
                <a:ext uri="{FF2B5EF4-FFF2-40B4-BE49-F238E27FC236}">
                  <a16:creationId xmlns:a16="http://schemas.microsoft.com/office/drawing/2014/main" id="{FA502096-23F5-481C-8E3C-6B5856BF0F73}"/>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5" name="Freeform: Shape 164">
              <a:extLst>
                <a:ext uri="{FF2B5EF4-FFF2-40B4-BE49-F238E27FC236}">
                  <a16:creationId xmlns:a16="http://schemas.microsoft.com/office/drawing/2014/main" id="{92FE6D21-F904-479D-BF5D-35E23A4409DC}"/>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6" name="Freeform: Shape 165">
              <a:extLst>
                <a:ext uri="{FF2B5EF4-FFF2-40B4-BE49-F238E27FC236}">
                  <a16:creationId xmlns:a16="http://schemas.microsoft.com/office/drawing/2014/main" id="{2C80CBDC-DACE-4019-A0DA-7CBBE4399445}"/>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171" name="Group 170">
            <a:extLst>
              <a:ext uri="{FF2B5EF4-FFF2-40B4-BE49-F238E27FC236}">
                <a16:creationId xmlns:a16="http://schemas.microsoft.com/office/drawing/2014/main" id="{3EC45652-E197-49D7-A540-AFEDEB0345D7}"/>
              </a:ext>
            </a:extLst>
          </p:cNvPr>
          <p:cNvGrpSpPr/>
          <p:nvPr/>
        </p:nvGrpSpPr>
        <p:grpSpPr>
          <a:xfrm>
            <a:off x="11664481" y="6636454"/>
            <a:ext cx="1462285" cy="1579548"/>
            <a:chOff x="6956386" y="3045853"/>
            <a:chExt cx="4375230" cy="4726086"/>
          </a:xfrm>
        </p:grpSpPr>
        <p:sp>
          <p:nvSpPr>
            <p:cNvPr id="168" name="任意多边形 11">
              <a:extLst>
                <a:ext uri="{FF2B5EF4-FFF2-40B4-BE49-F238E27FC236}">
                  <a16:creationId xmlns:a16="http://schemas.microsoft.com/office/drawing/2014/main" id="{85F4AB75-DC2C-473B-A9DB-17B50CE14400}"/>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69" name="任意多边形 12">
              <a:extLst>
                <a:ext uri="{FF2B5EF4-FFF2-40B4-BE49-F238E27FC236}">
                  <a16:creationId xmlns:a16="http://schemas.microsoft.com/office/drawing/2014/main" id="{12FED899-6C28-47CA-8C16-83DE4464C2B4}"/>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70" name="任意多边形 13">
              <a:extLst>
                <a:ext uri="{FF2B5EF4-FFF2-40B4-BE49-F238E27FC236}">
                  <a16:creationId xmlns:a16="http://schemas.microsoft.com/office/drawing/2014/main" id="{B828E128-53BB-4048-9221-4CF3E3360391}"/>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172" name="Group 171">
            <a:extLst>
              <a:ext uri="{FF2B5EF4-FFF2-40B4-BE49-F238E27FC236}">
                <a16:creationId xmlns:a16="http://schemas.microsoft.com/office/drawing/2014/main" id="{0F8484D8-BCA5-4972-B853-2C44176692F5}"/>
              </a:ext>
            </a:extLst>
          </p:cNvPr>
          <p:cNvGrpSpPr/>
          <p:nvPr/>
        </p:nvGrpSpPr>
        <p:grpSpPr>
          <a:xfrm>
            <a:off x="13718780" y="6646366"/>
            <a:ext cx="1419291" cy="1559725"/>
            <a:chOff x="7048499" y="3955458"/>
            <a:chExt cx="4256189" cy="4677328"/>
          </a:xfrm>
        </p:grpSpPr>
        <p:sp>
          <p:nvSpPr>
            <p:cNvPr id="173" name="Freeform: Shape 172">
              <a:extLst>
                <a:ext uri="{FF2B5EF4-FFF2-40B4-BE49-F238E27FC236}">
                  <a16:creationId xmlns:a16="http://schemas.microsoft.com/office/drawing/2014/main" id="{8DEA400C-8B7C-4F69-8EE0-3790B7854D61}"/>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4" name="Freeform: Shape 173">
              <a:extLst>
                <a:ext uri="{FF2B5EF4-FFF2-40B4-BE49-F238E27FC236}">
                  <a16:creationId xmlns:a16="http://schemas.microsoft.com/office/drawing/2014/main" id="{7E0FF872-205D-4C69-8679-0505EAE00B63}"/>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5" name="Freeform: Shape 174">
              <a:extLst>
                <a:ext uri="{FF2B5EF4-FFF2-40B4-BE49-F238E27FC236}">
                  <a16:creationId xmlns:a16="http://schemas.microsoft.com/office/drawing/2014/main" id="{E6745110-C281-480F-83FB-E2214F6A605F}"/>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6" name="Freeform: Shape 175">
              <a:extLst>
                <a:ext uri="{FF2B5EF4-FFF2-40B4-BE49-F238E27FC236}">
                  <a16:creationId xmlns:a16="http://schemas.microsoft.com/office/drawing/2014/main" id="{C3AA3E66-7787-47E6-A861-7056F2A53731}"/>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77" name="Group 176">
            <a:extLst>
              <a:ext uri="{FF2B5EF4-FFF2-40B4-BE49-F238E27FC236}">
                <a16:creationId xmlns:a16="http://schemas.microsoft.com/office/drawing/2014/main" id="{94EF2AEB-4C50-47EE-9D7B-9DA6FFFFF182}"/>
              </a:ext>
            </a:extLst>
          </p:cNvPr>
          <p:cNvGrpSpPr/>
          <p:nvPr/>
        </p:nvGrpSpPr>
        <p:grpSpPr>
          <a:xfrm>
            <a:off x="15730086" y="6629601"/>
            <a:ext cx="1750196" cy="1593255"/>
            <a:chOff x="6128387" y="3197117"/>
            <a:chExt cx="6031229" cy="5490406"/>
          </a:xfrm>
        </p:grpSpPr>
        <p:sp>
          <p:nvSpPr>
            <p:cNvPr id="178" name="Freeform: Shape 177">
              <a:extLst>
                <a:ext uri="{FF2B5EF4-FFF2-40B4-BE49-F238E27FC236}">
                  <a16:creationId xmlns:a16="http://schemas.microsoft.com/office/drawing/2014/main" id="{A1686FAD-3236-4E5C-8E22-CC0D6DE2B0EB}"/>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9" name="Freeform: Shape 178">
              <a:extLst>
                <a:ext uri="{FF2B5EF4-FFF2-40B4-BE49-F238E27FC236}">
                  <a16:creationId xmlns:a16="http://schemas.microsoft.com/office/drawing/2014/main" id="{61F22AFF-659C-466C-B12D-93EC4AFB301A}"/>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0" name="Freeform: Shape 179">
              <a:extLst>
                <a:ext uri="{FF2B5EF4-FFF2-40B4-BE49-F238E27FC236}">
                  <a16:creationId xmlns:a16="http://schemas.microsoft.com/office/drawing/2014/main" id="{C862F31A-AF56-4A9D-96E1-1756BCC98D21}"/>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1" name="Freeform: Shape 180">
              <a:extLst>
                <a:ext uri="{FF2B5EF4-FFF2-40B4-BE49-F238E27FC236}">
                  <a16:creationId xmlns:a16="http://schemas.microsoft.com/office/drawing/2014/main" id="{D96ABB0D-A233-4141-ADF0-ADA6233B76DB}"/>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2" name="Freeform: Shape 181">
              <a:extLst>
                <a:ext uri="{FF2B5EF4-FFF2-40B4-BE49-F238E27FC236}">
                  <a16:creationId xmlns:a16="http://schemas.microsoft.com/office/drawing/2014/main" id="{A540D91A-091C-4207-A12A-E2029E6F0FC1}"/>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3" name="Freeform: Shape 182">
              <a:extLst>
                <a:ext uri="{FF2B5EF4-FFF2-40B4-BE49-F238E27FC236}">
                  <a16:creationId xmlns:a16="http://schemas.microsoft.com/office/drawing/2014/main" id="{A5F674E3-F829-42F6-A94A-A5F8D4BCCF89}"/>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365249"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b="1">
                <a:latin typeface="Fredoka" pitchFamily="2" charset="-79"/>
              </a:rPr>
              <a:t>Maps</a:t>
            </a:r>
            <a:endParaRPr lang="en-US" sz="4400" b="1">
              <a:latin typeface="Fredoka" pitchFamily="2" charset="-79"/>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1"/>
              </a:soli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624154"/>
            <a:ext cx="10184423" cy="646331"/>
          </a:xfrm>
          <a:prstGeom prst="rect">
            <a:avLst/>
          </a:prstGeom>
          <a:noFill/>
        </p:spPr>
        <p:txBody>
          <a:bodyPr wrap="square" rtlCol="0">
            <a:spAutoFit/>
          </a:bodyPr>
          <a:lstStyle/>
          <a:p>
            <a:pPr algn="ctr"/>
            <a:r>
              <a:rPr lang="en-US" sz="3600" b="1">
                <a:solidFill>
                  <a:schemeClr val="accent2"/>
                </a:solidFill>
                <a:latin typeface="Fredoka" pitchFamily="2" charset="-79"/>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6047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2"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Fredoka Light" pitchFamily="2" charset="-79"/>
              </a:rPr>
              <a:t>Free </a:t>
            </a:r>
            <a:r>
              <a:rPr lang="en-US" altLang="zh-CN" sz="3200">
                <a:latin typeface="Fredoka Light" pitchFamily="2" charset="-79"/>
              </a:rPr>
              <a:t>PowerPoint Templates and Google Slides Themes</a:t>
            </a:r>
            <a:r>
              <a:rPr lang="en-US" sz="3200">
                <a:latin typeface="Fredoka Light" pitchFamily="2" charset="-79"/>
              </a:rPr>
              <a:t>.</a:t>
            </a:r>
          </a:p>
        </p:txBody>
      </p:sp>
      <p:grpSp>
        <p:nvGrpSpPr>
          <p:cNvPr id="5" name="组合 35">
            <a:extLst>
              <a:ext uri="{FF2B5EF4-FFF2-40B4-BE49-F238E27FC236}">
                <a16:creationId xmlns:a16="http://schemas.microsoft.com/office/drawing/2014/main" id="{68917DF6-D45B-4DFA-A25B-6A54BD7D0487}"/>
              </a:ext>
            </a:extLst>
          </p:cNvPr>
          <p:cNvGrpSpPr/>
          <p:nvPr/>
        </p:nvGrpSpPr>
        <p:grpSpPr>
          <a:xfrm>
            <a:off x="8422640" y="1722060"/>
            <a:ext cx="1442720" cy="1507026"/>
            <a:chOff x="8177212" y="4122944"/>
            <a:chExt cx="1933576" cy="2019760"/>
          </a:xfrm>
        </p:grpSpPr>
        <p:sp>
          <p:nvSpPr>
            <p:cNvPr id="6" name="任意多边形: 形状 36">
              <a:extLst>
                <a:ext uri="{FF2B5EF4-FFF2-40B4-BE49-F238E27FC236}">
                  <a16:creationId xmlns:a16="http://schemas.microsoft.com/office/drawing/2014/main" id="{A2DA5A98-B94D-4EE8-A350-B4E143888645}"/>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任意多边形: 形状 37">
              <a:extLst>
                <a:ext uri="{FF2B5EF4-FFF2-40B4-BE49-F238E27FC236}">
                  <a16:creationId xmlns:a16="http://schemas.microsoft.com/office/drawing/2014/main" id="{8F2FCFEB-F163-4CD7-AF2C-645418852F49}"/>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8" name="任意多边形: 形状 38">
              <a:extLst>
                <a:ext uri="{FF2B5EF4-FFF2-40B4-BE49-F238E27FC236}">
                  <a16:creationId xmlns:a16="http://schemas.microsoft.com/office/drawing/2014/main" id="{AA706A4D-9879-4D6A-8322-19EB58757AEB}"/>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1BA0BE0-4997-4518-8644-CB4C66221E84}"/>
              </a:ext>
            </a:extLst>
          </p:cNvPr>
          <p:cNvSpPr txBox="1"/>
          <p:nvPr/>
        </p:nvSpPr>
        <p:spPr>
          <a:xfrm>
            <a:off x="2790683" y="2717110"/>
            <a:ext cx="532461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b="1">
                <a:solidFill>
                  <a:schemeClr val="accent1"/>
                </a:solidFill>
                <a:latin typeface="+mj-lt"/>
              </a:rPr>
              <a:t>01.</a:t>
            </a:r>
          </a:p>
          <a:p>
            <a:pPr>
              <a:spcBef>
                <a:spcPts val="600"/>
              </a:spcBef>
            </a:pPr>
            <a:r>
              <a:rPr lang="en-US" altLang="zh-CN" sz="8000" b="1">
                <a:latin typeface="+mj-lt"/>
              </a:rPr>
              <a:t>About Our Company</a:t>
            </a:r>
          </a:p>
        </p:txBody>
      </p:sp>
      <p:sp>
        <p:nvSpPr>
          <p:cNvPr id="4" name="TextBox 3">
            <a:extLst>
              <a:ext uri="{FF2B5EF4-FFF2-40B4-BE49-F238E27FC236}">
                <a16:creationId xmlns:a16="http://schemas.microsoft.com/office/drawing/2014/main" id="{4AB8B184-45F9-49D4-9840-B645BEE170E0}"/>
              </a:ext>
            </a:extLst>
          </p:cNvPr>
          <p:cNvSpPr txBox="1"/>
          <p:nvPr/>
        </p:nvSpPr>
        <p:spPr>
          <a:xfrm>
            <a:off x="2790682" y="7127321"/>
            <a:ext cx="6353317" cy="786690"/>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5" name="Oval 4">
            <a:extLst>
              <a:ext uri="{FF2B5EF4-FFF2-40B4-BE49-F238E27FC236}">
                <a16:creationId xmlns:a16="http://schemas.microsoft.com/office/drawing/2014/main" id="{5A39C14E-0B06-44DE-8920-A39B3CC0FDCE}"/>
              </a:ext>
            </a:extLst>
          </p:cNvPr>
          <p:cNvSpPr/>
          <p:nvPr/>
        </p:nvSpPr>
        <p:spPr>
          <a:xfrm>
            <a:off x="8061390" y="823913"/>
            <a:ext cx="1349310" cy="134931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a:extLst>
              <a:ext uri="{FF2B5EF4-FFF2-40B4-BE49-F238E27FC236}">
                <a16:creationId xmlns:a16="http://schemas.microsoft.com/office/drawing/2014/main" id="{1610F569-9665-43C0-894F-D124A6B5E302}"/>
              </a:ext>
            </a:extLst>
          </p:cNvPr>
          <p:cNvSpPr/>
          <p:nvPr/>
        </p:nvSpPr>
        <p:spPr>
          <a:xfrm>
            <a:off x="827088" y="9324664"/>
            <a:ext cx="2679050" cy="2679048"/>
          </a:xfrm>
          <a:custGeom>
            <a:avLst/>
            <a:gdLst>
              <a:gd name="connsiteX0" fmla="*/ 5228492 w 10456984"/>
              <a:gd name="connsiteY0" fmla="*/ 2613308 h 10456984"/>
              <a:gd name="connsiteX1" fmla="*/ 2613308 w 10456984"/>
              <a:gd name="connsiteY1" fmla="*/ 5228492 h 10456984"/>
              <a:gd name="connsiteX2" fmla="*/ 5228492 w 10456984"/>
              <a:gd name="connsiteY2" fmla="*/ 7843676 h 10456984"/>
              <a:gd name="connsiteX3" fmla="*/ 7843676 w 10456984"/>
              <a:gd name="connsiteY3" fmla="*/ 5228492 h 10456984"/>
              <a:gd name="connsiteX4" fmla="*/ 5228492 w 10456984"/>
              <a:gd name="connsiteY4" fmla="*/ 2613308 h 10456984"/>
              <a:gd name="connsiteX5" fmla="*/ 5228492 w 10456984"/>
              <a:gd name="connsiteY5" fmla="*/ 0 h 10456984"/>
              <a:gd name="connsiteX6" fmla="*/ 10456984 w 10456984"/>
              <a:gd name="connsiteY6" fmla="*/ 5228492 h 10456984"/>
              <a:gd name="connsiteX7" fmla="*/ 5228492 w 10456984"/>
              <a:gd name="connsiteY7" fmla="*/ 10456984 h 10456984"/>
              <a:gd name="connsiteX8" fmla="*/ 0 w 10456984"/>
              <a:gd name="connsiteY8" fmla="*/ 5228492 h 10456984"/>
              <a:gd name="connsiteX9" fmla="*/ 5228492 w 10456984"/>
              <a:gd name="connsiteY9" fmla="*/ 0 h 1045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56984" h="10456984">
                <a:moveTo>
                  <a:pt x="5228492" y="2613308"/>
                </a:moveTo>
                <a:cubicBezTo>
                  <a:pt x="3784166" y="2613308"/>
                  <a:pt x="2613308" y="3784166"/>
                  <a:pt x="2613308" y="5228492"/>
                </a:cubicBezTo>
                <a:cubicBezTo>
                  <a:pt x="2613308" y="6672818"/>
                  <a:pt x="3784166" y="7843676"/>
                  <a:pt x="5228492" y="7843676"/>
                </a:cubicBezTo>
                <a:cubicBezTo>
                  <a:pt x="6672818" y="7843676"/>
                  <a:pt x="7843676" y="6672818"/>
                  <a:pt x="7843676" y="5228492"/>
                </a:cubicBezTo>
                <a:cubicBezTo>
                  <a:pt x="7843676" y="3784166"/>
                  <a:pt x="6672818" y="2613308"/>
                  <a:pt x="5228492" y="2613308"/>
                </a:cubicBezTo>
                <a:close/>
                <a:moveTo>
                  <a:pt x="5228492" y="0"/>
                </a:moveTo>
                <a:cubicBezTo>
                  <a:pt x="8116108" y="0"/>
                  <a:pt x="10456984" y="2340876"/>
                  <a:pt x="10456984" y="5228492"/>
                </a:cubicBezTo>
                <a:cubicBezTo>
                  <a:pt x="10456984" y="8116108"/>
                  <a:pt x="8116108" y="10456984"/>
                  <a:pt x="5228492" y="10456984"/>
                </a:cubicBezTo>
                <a:cubicBezTo>
                  <a:pt x="2340876" y="10456984"/>
                  <a:pt x="0" y="8116108"/>
                  <a:pt x="0" y="5228492"/>
                </a:cubicBezTo>
                <a:cubicBezTo>
                  <a:pt x="0" y="2340876"/>
                  <a:pt x="2340876" y="0"/>
                  <a:pt x="52284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Picture Placeholder 8">
            <a:extLst>
              <a:ext uri="{FF2B5EF4-FFF2-40B4-BE49-F238E27FC236}">
                <a16:creationId xmlns:a16="http://schemas.microsoft.com/office/drawing/2014/main" id="{9BFFA882-CAA4-2D46-EE2A-D550CC71F6C8}"/>
              </a:ext>
            </a:extLst>
          </p:cNvPr>
          <p:cNvSpPr>
            <a:spLocks noGrp="1"/>
          </p:cNvSpPr>
          <p:nvPr>
            <p:ph type="pic" sz="quarter" idx="10"/>
          </p:nvPr>
        </p:nvSpPr>
        <p:spPr/>
      </p:sp>
      <p:sp>
        <p:nvSpPr>
          <p:cNvPr id="7" name="TextBox 6">
            <a:extLst>
              <a:ext uri="{FF2B5EF4-FFF2-40B4-BE49-F238E27FC236}">
                <a16:creationId xmlns:a16="http://schemas.microsoft.com/office/drawing/2014/main" id="{9F246909-E611-3D90-1A29-2A302E7AB5A1}"/>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158177730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ppt_x"/>
                                          </p:val>
                                        </p:tav>
                                        <p:tav tm="100000">
                                          <p:val>
                                            <p:strVal val="#ppt_x"/>
                                          </p:val>
                                        </p:tav>
                                      </p:tavLst>
                                    </p:anim>
                                    <p:anim calcmode="lin" valueType="num">
                                      <p:cBhvr additive="base">
                                        <p:cTn id="12" dur="1000" fill="hold"/>
                                        <p:tgtEl>
                                          <p:spTgt spid="5"/>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3"/>
                                        </p:tgtEl>
                                        <p:attrNameLst>
                                          <p:attrName>style.visibility</p:attrName>
                                        </p:attrNameLst>
                                      </p:cBhvr>
                                      <p:to>
                                        <p:strVal val="visible"/>
                                      </p:to>
                                    </p:set>
                                    <p:anim to="" calcmode="lin" valueType="num">
                                      <p:cBhvr>
                                        <p:cTn id="16"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3"/>
                                        </p:tgtEl>
                                      </p:cBhvr>
                                    </p:animEffect>
                                  </p:childTnLst>
                                </p:cTn>
                              </p:par>
                            </p:childTnLst>
                          </p:cTn>
                        </p:par>
                        <p:par>
                          <p:cTn id="18" fill="hold">
                            <p:stCondLst>
                              <p:cond delay="2133"/>
                            </p:stCondLst>
                            <p:childTnLst>
                              <p:par>
                                <p:cTn id="19" presetID="10"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3881A86E-8880-4FD7-8FAC-48124DBBDC52}"/>
              </a:ext>
            </a:extLst>
          </p:cNvPr>
          <p:cNvSpPr txBox="1"/>
          <p:nvPr/>
        </p:nvSpPr>
        <p:spPr>
          <a:xfrm>
            <a:off x="10603894" y="2230934"/>
            <a:ext cx="473922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latin typeface="+mj-lt"/>
              </a:rPr>
              <a:t>About Our Company</a:t>
            </a:r>
            <a:endParaRPr lang="en-US" sz="6000">
              <a:latin typeface="+mj-lt"/>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B436EAA-15EC-4A85-9202-F9208CD06D48}"/>
              </a:ext>
            </a:extLst>
          </p:cNvPr>
          <p:cNvSpPr/>
          <p:nvPr/>
        </p:nvSpPr>
        <p:spPr>
          <a:xfrm>
            <a:off x="10603893" y="4958478"/>
            <a:ext cx="6109307" cy="3525902"/>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a:t>
            </a:r>
          </a:p>
        </p:txBody>
      </p:sp>
      <p:sp>
        <p:nvSpPr>
          <p:cNvPr id="5" name="Oval 4">
            <a:extLst>
              <a:ext uri="{FF2B5EF4-FFF2-40B4-BE49-F238E27FC236}">
                <a16:creationId xmlns:a16="http://schemas.microsoft.com/office/drawing/2014/main" id="{9BB18CD3-8E3C-179E-7ED5-1864077B5199}"/>
              </a:ext>
            </a:extLst>
          </p:cNvPr>
          <p:cNvSpPr/>
          <p:nvPr/>
        </p:nvSpPr>
        <p:spPr>
          <a:xfrm>
            <a:off x="17714973" y="4458403"/>
            <a:ext cx="1370194" cy="137019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icture Placeholder 5">
            <a:extLst>
              <a:ext uri="{FF2B5EF4-FFF2-40B4-BE49-F238E27FC236}">
                <a16:creationId xmlns:a16="http://schemas.microsoft.com/office/drawing/2014/main" id="{7341F111-037C-0AA4-5936-7239488B8A53}"/>
              </a:ext>
            </a:extLst>
          </p:cNvPr>
          <p:cNvSpPr>
            <a:spLocks noGrp="1"/>
          </p:cNvSpPr>
          <p:nvPr>
            <p:ph type="pic" sz="quarter" idx="10"/>
          </p:nvPr>
        </p:nvSpPr>
        <p:spPr/>
      </p:sp>
    </p:spTree>
    <p:extLst>
      <p:ext uri="{BB962C8B-B14F-4D97-AF65-F5344CB8AC3E}">
        <p14:creationId xmlns:p14="http://schemas.microsoft.com/office/powerpoint/2010/main" val="17450950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2065"/>
                            </p:stCondLst>
                            <p:childTnLst>
                              <p:par>
                                <p:cTn id="15" presetID="10"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3B6B3F6-70C2-41F4-A4CA-90D7F4D70A34}"/>
              </a:ext>
            </a:extLst>
          </p:cNvPr>
          <p:cNvSpPr/>
          <p:nvPr/>
        </p:nvSpPr>
        <p:spPr>
          <a:xfrm>
            <a:off x="2835797" y="3969677"/>
            <a:ext cx="12616406" cy="2491901"/>
          </a:xfrm>
          <a:prstGeom prst="rect">
            <a:avLst/>
          </a:prstGeom>
        </p:spPr>
        <p:txBody>
          <a:bodyPr wrap="square">
            <a:spAutoFit/>
          </a:bodyPr>
          <a:lstStyle/>
          <a:p>
            <a:pPr algn="ctr">
              <a:lnSpc>
                <a:spcPct val="150000"/>
              </a:lnSpc>
            </a:pPr>
            <a:r>
              <a:rPr lang="en-US" sz="3600">
                <a:solidFill>
                  <a:schemeClr val="tx1">
                    <a:lumMod val="85000"/>
                    <a:lumOff val="15000"/>
                  </a:schemeClr>
                </a:solidFill>
                <a:latin typeface="+mj-lt"/>
              </a:rPr>
              <a:t>We design professional and creative presentation templates for helping you make presentations easier. Every details are well designed.</a:t>
            </a:r>
          </a:p>
        </p:txBody>
      </p:sp>
      <p:sp>
        <p:nvSpPr>
          <p:cNvPr id="3" name="TextBox 2">
            <a:extLst>
              <a:ext uri="{FF2B5EF4-FFF2-40B4-BE49-F238E27FC236}">
                <a16:creationId xmlns:a16="http://schemas.microsoft.com/office/drawing/2014/main" id="{94FCAA63-CF7A-4DDD-A7A9-BA639A91C4C0}"/>
              </a:ext>
            </a:extLst>
          </p:cNvPr>
          <p:cNvSpPr txBox="1"/>
          <p:nvPr/>
        </p:nvSpPr>
        <p:spPr>
          <a:xfrm>
            <a:off x="7797800" y="7388307"/>
            <a:ext cx="2692400" cy="400110"/>
          </a:xfrm>
          <a:prstGeom prst="rect">
            <a:avLst/>
          </a:prstGeom>
          <a:noFill/>
        </p:spPr>
        <p:txBody>
          <a:bodyPr wrap="square" rtlCol="0">
            <a:spAutoFit/>
          </a:bodyPr>
          <a:lstStyle/>
          <a:p>
            <a:pPr algn="ctr"/>
            <a:r>
              <a:rPr lang="en-US" altLang="zh-CN" sz="2000"/>
              <a:t>— John Smith</a:t>
            </a:r>
            <a:endParaRPr lang="en-US" sz="2000"/>
          </a:p>
        </p:txBody>
      </p:sp>
      <p:grpSp>
        <p:nvGrpSpPr>
          <p:cNvPr id="4" name="Group 3">
            <a:extLst>
              <a:ext uri="{FF2B5EF4-FFF2-40B4-BE49-F238E27FC236}">
                <a16:creationId xmlns:a16="http://schemas.microsoft.com/office/drawing/2014/main" id="{ED8A3694-1242-48B5-AA1E-B953D7AA2B36}"/>
              </a:ext>
            </a:extLst>
          </p:cNvPr>
          <p:cNvGrpSpPr/>
          <p:nvPr/>
        </p:nvGrpSpPr>
        <p:grpSpPr>
          <a:xfrm>
            <a:off x="8584776" y="2424852"/>
            <a:ext cx="1118449" cy="1118448"/>
            <a:chOff x="2895600" y="2424852"/>
            <a:chExt cx="1118449" cy="1118448"/>
          </a:xfrm>
        </p:grpSpPr>
        <p:sp>
          <p:nvSpPr>
            <p:cNvPr id="5" name="Oval 15">
              <a:extLst>
                <a:ext uri="{FF2B5EF4-FFF2-40B4-BE49-F238E27FC236}">
                  <a16:creationId xmlns:a16="http://schemas.microsoft.com/office/drawing/2014/main" id="{60A107CF-F012-41B2-A7D0-35125AB8CA15}"/>
                </a:ext>
              </a:extLst>
            </p:cNvPr>
            <p:cNvSpPr/>
            <p:nvPr/>
          </p:nvSpPr>
          <p:spPr>
            <a:xfrm>
              <a:off x="2895600" y="2424852"/>
              <a:ext cx="1118449" cy="1118448"/>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3600" dirty="0">
                <a:solidFill>
                  <a:schemeClr val="bg1"/>
                </a:solidFill>
                <a:latin typeface="+mj-lt"/>
                <a:ea typeface="字魂35号-经典雅黑" panose="00000500000000000000" pitchFamily="2" charset="-122"/>
              </a:endParaRPr>
            </a:p>
          </p:txBody>
        </p:sp>
        <p:sp>
          <p:nvSpPr>
            <p:cNvPr id="6" name="left-quote_56937">
              <a:extLst>
                <a:ext uri="{FF2B5EF4-FFF2-40B4-BE49-F238E27FC236}">
                  <a16:creationId xmlns:a16="http://schemas.microsoft.com/office/drawing/2014/main" id="{AEC77354-9D29-4424-8A01-D521F8821C0E}"/>
                </a:ext>
              </a:extLst>
            </p:cNvPr>
            <p:cNvSpPr>
              <a:spLocks noChangeAspect="1"/>
            </p:cNvSpPr>
            <p:nvPr/>
          </p:nvSpPr>
          <p:spPr bwMode="auto">
            <a:xfrm>
              <a:off x="3170769" y="2733943"/>
              <a:ext cx="568112" cy="500268"/>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bg1"/>
            </a:solidFill>
            <a:ln>
              <a:noFill/>
            </a:ln>
          </p:spPr>
        </p:sp>
      </p:grpSp>
      <p:sp>
        <p:nvSpPr>
          <p:cNvPr id="7" name="Freeform: Shape 6">
            <a:extLst>
              <a:ext uri="{FF2B5EF4-FFF2-40B4-BE49-F238E27FC236}">
                <a16:creationId xmlns:a16="http://schemas.microsoft.com/office/drawing/2014/main" id="{56C33BC2-2F9E-48AE-9CDF-F118238CAB7A}"/>
              </a:ext>
            </a:extLst>
          </p:cNvPr>
          <p:cNvSpPr/>
          <p:nvPr/>
        </p:nvSpPr>
        <p:spPr>
          <a:xfrm>
            <a:off x="7602792" y="9088137"/>
            <a:ext cx="3069066" cy="3069064"/>
          </a:xfrm>
          <a:custGeom>
            <a:avLst/>
            <a:gdLst>
              <a:gd name="connsiteX0" fmla="*/ 5228492 w 10456984"/>
              <a:gd name="connsiteY0" fmla="*/ 2613308 h 10456984"/>
              <a:gd name="connsiteX1" fmla="*/ 2613308 w 10456984"/>
              <a:gd name="connsiteY1" fmla="*/ 5228492 h 10456984"/>
              <a:gd name="connsiteX2" fmla="*/ 5228492 w 10456984"/>
              <a:gd name="connsiteY2" fmla="*/ 7843676 h 10456984"/>
              <a:gd name="connsiteX3" fmla="*/ 7843676 w 10456984"/>
              <a:gd name="connsiteY3" fmla="*/ 5228492 h 10456984"/>
              <a:gd name="connsiteX4" fmla="*/ 5228492 w 10456984"/>
              <a:gd name="connsiteY4" fmla="*/ 2613308 h 10456984"/>
              <a:gd name="connsiteX5" fmla="*/ 5228492 w 10456984"/>
              <a:gd name="connsiteY5" fmla="*/ 0 h 10456984"/>
              <a:gd name="connsiteX6" fmla="*/ 10456984 w 10456984"/>
              <a:gd name="connsiteY6" fmla="*/ 5228492 h 10456984"/>
              <a:gd name="connsiteX7" fmla="*/ 5228492 w 10456984"/>
              <a:gd name="connsiteY7" fmla="*/ 10456984 h 10456984"/>
              <a:gd name="connsiteX8" fmla="*/ 0 w 10456984"/>
              <a:gd name="connsiteY8" fmla="*/ 5228492 h 10456984"/>
              <a:gd name="connsiteX9" fmla="*/ 5228492 w 10456984"/>
              <a:gd name="connsiteY9" fmla="*/ 0 h 1045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56984" h="10456984">
                <a:moveTo>
                  <a:pt x="5228492" y="2613308"/>
                </a:moveTo>
                <a:cubicBezTo>
                  <a:pt x="3784166" y="2613308"/>
                  <a:pt x="2613308" y="3784166"/>
                  <a:pt x="2613308" y="5228492"/>
                </a:cubicBezTo>
                <a:cubicBezTo>
                  <a:pt x="2613308" y="6672818"/>
                  <a:pt x="3784166" y="7843676"/>
                  <a:pt x="5228492" y="7843676"/>
                </a:cubicBezTo>
                <a:cubicBezTo>
                  <a:pt x="6672818" y="7843676"/>
                  <a:pt x="7843676" y="6672818"/>
                  <a:pt x="7843676" y="5228492"/>
                </a:cubicBezTo>
                <a:cubicBezTo>
                  <a:pt x="7843676" y="3784166"/>
                  <a:pt x="6672818" y="2613308"/>
                  <a:pt x="5228492" y="2613308"/>
                </a:cubicBezTo>
                <a:close/>
                <a:moveTo>
                  <a:pt x="5228492" y="0"/>
                </a:moveTo>
                <a:cubicBezTo>
                  <a:pt x="8116108" y="0"/>
                  <a:pt x="10456984" y="2340876"/>
                  <a:pt x="10456984" y="5228492"/>
                </a:cubicBezTo>
                <a:cubicBezTo>
                  <a:pt x="10456984" y="8116108"/>
                  <a:pt x="8116108" y="10456984"/>
                  <a:pt x="5228492" y="10456984"/>
                </a:cubicBezTo>
                <a:cubicBezTo>
                  <a:pt x="2340876" y="10456984"/>
                  <a:pt x="0" y="8116108"/>
                  <a:pt x="0" y="5228492"/>
                </a:cubicBezTo>
                <a:cubicBezTo>
                  <a:pt x="0" y="2340876"/>
                  <a:pt x="2340876" y="0"/>
                  <a:pt x="52284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4215612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Effect transition="in" filter="fade">
                                      <p:cBhvr>
                                        <p:cTn id="9" dur="1000"/>
                                        <p:tgtEl>
                                          <p:spTgt spid="4"/>
                                        </p:tgtEl>
                                      </p:cBhvr>
                                    </p:animEffect>
                                  </p:childTnLst>
                                </p:cTn>
                              </p:par>
                              <p:par>
                                <p:cTn id="10" presetID="0" presetClass="entr" presetSubtype="0" fill="hold" grpId="0" nodeType="withEffect">
                                  <p:stCondLst>
                                    <p:cond delay="0"/>
                                  </p:stCondLst>
                                  <p:iterate type="lt">
                                    <p:tmPct val="500"/>
                                  </p:iterate>
                                  <p:childTnLst>
                                    <p:set>
                                      <p:cBhvr>
                                        <p:cTn id="11" dur="750" fill="hold">
                                          <p:stCondLst>
                                            <p:cond delay="0"/>
                                          </p:stCondLst>
                                        </p:cTn>
                                        <p:tgtEl>
                                          <p:spTgt spid="2"/>
                                        </p:tgtEl>
                                        <p:attrNameLst>
                                          <p:attrName>style.visibility</p:attrName>
                                        </p:attrNameLst>
                                      </p:cBhvr>
                                      <p:to>
                                        <p:strVal val="visible"/>
                                      </p:to>
                                    </p:set>
                                    <p:anim to="" calcmode="lin" valueType="num">
                                      <p:cBhvr>
                                        <p:cTn id="12"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2"/>
                                        </p:tgtEl>
                                      </p:cBhvr>
                                    </p:animEffect>
                                  </p:childTnLst>
                                </p:cTn>
                              </p:par>
                              <p:par>
                                <p:cTn id="14" presetID="2" presetClass="entr" presetSubtype="4" decel="10000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additive="base">
                                        <p:cTn id="16" dur="1000" fill="hold"/>
                                        <p:tgtEl>
                                          <p:spTgt spid="7"/>
                                        </p:tgtEl>
                                        <p:attrNameLst>
                                          <p:attrName>ppt_x</p:attrName>
                                        </p:attrNameLst>
                                      </p:cBhvr>
                                      <p:tavLst>
                                        <p:tav tm="0">
                                          <p:val>
                                            <p:strVal val="#ppt_x"/>
                                          </p:val>
                                        </p:tav>
                                        <p:tav tm="100000">
                                          <p:val>
                                            <p:strVal val="#ppt_x"/>
                                          </p:val>
                                        </p:tav>
                                      </p:tavLst>
                                    </p:anim>
                                    <p:anim calcmode="lin" valueType="num">
                                      <p:cBhvr additive="base">
                                        <p:cTn id="17" dur="1000" fill="hold"/>
                                        <p:tgtEl>
                                          <p:spTgt spid="7"/>
                                        </p:tgtEl>
                                        <p:attrNameLst>
                                          <p:attrName>ppt_y</p:attrName>
                                        </p:attrNameLst>
                                      </p:cBhvr>
                                      <p:tavLst>
                                        <p:tav tm="0">
                                          <p:val>
                                            <p:strVal val="1+#ppt_h/2"/>
                                          </p:val>
                                        </p:tav>
                                        <p:tav tm="100000">
                                          <p:val>
                                            <p:strVal val="#ppt_y"/>
                                          </p:val>
                                        </p:tav>
                                      </p:tavLst>
                                    </p:anim>
                                  </p:childTnLst>
                                </p:cTn>
                              </p:par>
                            </p:childTnLst>
                          </p:cTn>
                        </p:par>
                        <p:par>
                          <p:cTn id="18" fill="hold">
                            <p:stCondLst>
                              <p:cond delay="1185"/>
                            </p:stCondLst>
                            <p:childTnLst>
                              <p:par>
                                <p:cTn id="19" presetID="10" presetClass="entr" presetSubtype="0" fill="hold" grpId="0"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FF3045B5-E61A-9A9C-FC9F-AF85BD82A8C6}"/>
              </a:ext>
            </a:extLst>
          </p:cNvPr>
          <p:cNvSpPr>
            <a:spLocks noGrp="1"/>
          </p:cNvSpPr>
          <p:nvPr>
            <p:ph type="pic" sz="quarter" idx="10"/>
          </p:nvPr>
        </p:nvSpPr>
        <p:spPr/>
      </p:sp>
      <p:sp>
        <p:nvSpPr>
          <p:cNvPr id="2" name="Google Shape;204;p13">
            <a:extLst>
              <a:ext uri="{FF2B5EF4-FFF2-40B4-BE49-F238E27FC236}">
                <a16:creationId xmlns:a16="http://schemas.microsoft.com/office/drawing/2014/main" id="{DF731B20-F5E3-4DDF-9AA7-D435BAE763B0}"/>
              </a:ext>
            </a:extLst>
          </p:cNvPr>
          <p:cNvSpPr txBox="1">
            <a:spLocks/>
          </p:cNvSpPr>
          <p:nvPr/>
        </p:nvSpPr>
        <p:spPr>
          <a:xfrm>
            <a:off x="183896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b="1">
                <a:latin typeface="Fredoka" pitchFamily="2" charset="-79"/>
                <a:cs typeface="Fredoka" pitchFamily="2" charset="-79"/>
              </a:rPr>
              <a:t>Overviews</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059D3AA-6C0C-4FC7-8B4D-12BCFBF32895}"/>
              </a:ext>
            </a:extLst>
          </p:cNvPr>
          <p:cNvSpPr/>
          <p:nvPr/>
        </p:nvSpPr>
        <p:spPr>
          <a:xfrm>
            <a:off x="1755648" y="3925651"/>
            <a:ext cx="6595872" cy="1525354"/>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a:t>
            </a:r>
          </a:p>
        </p:txBody>
      </p:sp>
      <p:sp>
        <p:nvSpPr>
          <p:cNvPr id="4" name="TextBox 3">
            <a:extLst>
              <a:ext uri="{FF2B5EF4-FFF2-40B4-BE49-F238E27FC236}">
                <a16:creationId xmlns:a16="http://schemas.microsoft.com/office/drawing/2014/main" id="{350A72C7-84FA-4FDF-893B-F6923774C72B}"/>
              </a:ext>
            </a:extLst>
          </p:cNvPr>
          <p:cNvSpPr txBox="1"/>
          <p:nvPr/>
        </p:nvSpPr>
        <p:spPr>
          <a:xfrm>
            <a:off x="177122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8" name="Freeform: Shape 7">
            <a:extLst>
              <a:ext uri="{FF2B5EF4-FFF2-40B4-BE49-F238E27FC236}">
                <a16:creationId xmlns:a16="http://schemas.microsoft.com/office/drawing/2014/main" id="{E865737A-C024-4852-81F8-A87E8719633B}"/>
              </a:ext>
            </a:extLst>
          </p:cNvPr>
          <p:cNvSpPr/>
          <p:nvPr/>
        </p:nvSpPr>
        <p:spPr>
          <a:xfrm>
            <a:off x="13009070" y="1411925"/>
            <a:ext cx="7463150" cy="7463150"/>
          </a:xfrm>
          <a:custGeom>
            <a:avLst/>
            <a:gdLst>
              <a:gd name="connsiteX0" fmla="*/ 3731576 w 7463150"/>
              <a:gd name="connsiteY0" fmla="*/ 0 h 7463150"/>
              <a:gd name="connsiteX1" fmla="*/ 7463150 w 7463150"/>
              <a:gd name="connsiteY1" fmla="*/ 3731575 h 7463150"/>
              <a:gd name="connsiteX2" fmla="*/ 3731576 w 7463150"/>
              <a:gd name="connsiteY2" fmla="*/ 7463150 h 7463150"/>
              <a:gd name="connsiteX3" fmla="*/ 0 w 7463150"/>
              <a:gd name="connsiteY3" fmla="*/ 3731575 h 7463150"/>
              <a:gd name="connsiteX4" fmla="*/ 3731576 w 7463150"/>
              <a:gd name="connsiteY4" fmla="*/ 0 h 7463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3150" h="7463150">
                <a:moveTo>
                  <a:pt x="3731576" y="0"/>
                </a:moveTo>
                <a:cubicBezTo>
                  <a:pt x="5792468" y="0"/>
                  <a:pt x="7463150" y="1670683"/>
                  <a:pt x="7463150" y="3731575"/>
                </a:cubicBezTo>
                <a:cubicBezTo>
                  <a:pt x="7463150" y="5792467"/>
                  <a:pt x="5792468" y="7463150"/>
                  <a:pt x="3731576" y="7463150"/>
                </a:cubicBezTo>
                <a:cubicBezTo>
                  <a:pt x="1670684" y="7463150"/>
                  <a:pt x="0" y="5792467"/>
                  <a:pt x="0" y="3731575"/>
                </a:cubicBezTo>
                <a:cubicBezTo>
                  <a:pt x="0" y="1670683"/>
                  <a:pt x="1670684" y="0"/>
                  <a:pt x="3731576" y="0"/>
                </a:cubicBez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Shape 8">
            <a:extLst>
              <a:ext uri="{FF2B5EF4-FFF2-40B4-BE49-F238E27FC236}">
                <a16:creationId xmlns:a16="http://schemas.microsoft.com/office/drawing/2014/main" id="{465F2E98-E92D-4750-9C1E-4EEFAE487111}"/>
              </a:ext>
            </a:extLst>
          </p:cNvPr>
          <p:cNvSpPr/>
          <p:nvPr/>
        </p:nvSpPr>
        <p:spPr>
          <a:xfrm>
            <a:off x="-1304191" y="7159394"/>
            <a:ext cx="2160276" cy="2160274"/>
          </a:xfrm>
          <a:custGeom>
            <a:avLst/>
            <a:gdLst>
              <a:gd name="connsiteX0" fmla="*/ 5228492 w 10456984"/>
              <a:gd name="connsiteY0" fmla="*/ 2613308 h 10456984"/>
              <a:gd name="connsiteX1" fmla="*/ 2613308 w 10456984"/>
              <a:gd name="connsiteY1" fmla="*/ 5228492 h 10456984"/>
              <a:gd name="connsiteX2" fmla="*/ 5228492 w 10456984"/>
              <a:gd name="connsiteY2" fmla="*/ 7843676 h 10456984"/>
              <a:gd name="connsiteX3" fmla="*/ 7843676 w 10456984"/>
              <a:gd name="connsiteY3" fmla="*/ 5228492 h 10456984"/>
              <a:gd name="connsiteX4" fmla="*/ 5228492 w 10456984"/>
              <a:gd name="connsiteY4" fmla="*/ 2613308 h 10456984"/>
              <a:gd name="connsiteX5" fmla="*/ 5228492 w 10456984"/>
              <a:gd name="connsiteY5" fmla="*/ 0 h 10456984"/>
              <a:gd name="connsiteX6" fmla="*/ 10456984 w 10456984"/>
              <a:gd name="connsiteY6" fmla="*/ 5228492 h 10456984"/>
              <a:gd name="connsiteX7" fmla="*/ 5228492 w 10456984"/>
              <a:gd name="connsiteY7" fmla="*/ 10456984 h 10456984"/>
              <a:gd name="connsiteX8" fmla="*/ 0 w 10456984"/>
              <a:gd name="connsiteY8" fmla="*/ 5228492 h 10456984"/>
              <a:gd name="connsiteX9" fmla="*/ 5228492 w 10456984"/>
              <a:gd name="connsiteY9" fmla="*/ 0 h 1045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56984" h="10456984">
                <a:moveTo>
                  <a:pt x="5228492" y="2613308"/>
                </a:moveTo>
                <a:cubicBezTo>
                  <a:pt x="3784166" y="2613308"/>
                  <a:pt x="2613308" y="3784166"/>
                  <a:pt x="2613308" y="5228492"/>
                </a:cubicBezTo>
                <a:cubicBezTo>
                  <a:pt x="2613308" y="6672818"/>
                  <a:pt x="3784166" y="7843676"/>
                  <a:pt x="5228492" y="7843676"/>
                </a:cubicBezTo>
                <a:cubicBezTo>
                  <a:pt x="6672818" y="7843676"/>
                  <a:pt x="7843676" y="6672818"/>
                  <a:pt x="7843676" y="5228492"/>
                </a:cubicBezTo>
                <a:cubicBezTo>
                  <a:pt x="7843676" y="3784166"/>
                  <a:pt x="6672818" y="2613308"/>
                  <a:pt x="5228492" y="2613308"/>
                </a:cubicBezTo>
                <a:close/>
                <a:moveTo>
                  <a:pt x="5228492" y="0"/>
                </a:moveTo>
                <a:cubicBezTo>
                  <a:pt x="8116108" y="0"/>
                  <a:pt x="10456984" y="2340876"/>
                  <a:pt x="10456984" y="5228492"/>
                </a:cubicBezTo>
                <a:cubicBezTo>
                  <a:pt x="10456984" y="8116108"/>
                  <a:pt x="8116108" y="10456984"/>
                  <a:pt x="5228492" y="10456984"/>
                </a:cubicBezTo>
                <a:cubicBezTo>
                  <a:pt x="2340876" y="10456984"/>
                  <a:pt x="0" y="8116108"/>
                  <a:pt x="0" y="5228492"/>
                </a:cubicBezTo>
                <a:cubicBezTo>
                  <a:pt x="0" y="2340876"/>
                  <a:pt x="2340876" y="0"/>
                  <a:pt x="52284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TextBox 9">
            <a:extLst>
              <a:ext uri="{FF2B5EF4-FFF2-40B4-BE49-F238E27FC236}">
                <a16:creationId xmlns:a16="http://schemas.microsoft.com/office/drawing/2014/main" id="{9BBF2DB3-F5A4-46E8-2223-B33142856544}"/>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2232547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1+#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0-#ppt_w/2"/>
                                          </p:val>
                                        </p:tav>
                                        <p:tav tm="100000">
                                          <p:val>
                                            <p:strVal val="#ppt_x"/>
                                          </p:val>
                                        </p:tav>
                                      </p:tavLst>
                                    </p:anim>
                                    <p:anim calcmode="lin" valueType="num">
                                      <p:cBhvr additive="base">
                                        <p:cTn id="12" dur="1000" fill="hold"/>
                                        <p:tgtEl>
                                          <p:spTgt spid="9"/>
                                        </p:tgtEl>
                                        <p:attrNameLst>
                                          <p:attrName>ppt_y</p:attrName>
                                        </p:attrNameLst>
                                      </p:cBhvr>
                                      <p:tavLst>
                                        <p:tav tm="0">
                                          <p:val>
                                            <p:strVal val="#ppt_y"/>
                                          </p:val>
                                        </p:tav>
                                        <p:tav tm="100000">
                                          <p:val>
                                            <p:strVal val="#ppt_y"/>
                                          </p:val>
                                        </p:tav>
                                      </p:tavLst>
                                    </p:anim>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2"/>
                                        </p:tgtEl>
                                        <p:attrNameLst>
                                          <p:attrName>style.visibility</p:attrName>
                                        </p:attrNameLst>
                                      </p:cBhvr>
                                      <p:to>
                                        <p:strVal val="visible"/>
                                      </p:to>
                                    </p:set>
                                    <p:anim to="" calcmode="lin" valueType="num">
                                      <p:cBhvr>
                                        <p:cTn id="15"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2"/>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childTnLst>
                          </p:cTn>
                        </p:par>
                        <p:par>
                          <p:cTn id="21" fill="hold">
                            <p:stCondLst>
                              <p:cond delay="1500"/>
                            </p:stCondLst>
                            <p:childTnLst>
                              <p:par>
                                <p:cTn id="22" presetID="2" presetClass="entr" presetSubtype="4" decel="100000" fill="hold" grpId="0" nodeType="afterEffect">
                                  <p:stCondLst>
                                    <p:cond delay="0"/>
                                  </p:stCondLst>
                                  <p:childTnLst>
                                    <p:set>
                                      <p:cBhvr>
                                        <p:cTn id="23" dur="1" fill="hold">
                                          <p:stCondLst>
                                            <p:cond delay="0"/>
                                          </p:stCondLst>
                                        </p:cTn>
                                        <p:tgtEl>
                                          <p:spTgt spid="4">
                                            <p:txEl>
                                              <p:pRg st="0" end="0"/>
                                            </p:txEl>
                                          </p:spTgt>
                                        </p:tgtEl>
                                        <p:attrNameLst>
                                          <p:attrName>style.visibility</p:attrName>
                                        </p:attrNameLst>
                                      </p:cBhvr>
                                      <p:to>
                                        <p:strVal val="visible"/>
                                      </p:to>
                                    </p:set>
                                    <p:anim calcmode="lin" valueType="num">
                                      <p:cBhvr additive="base">
                                        <p:cTn id="24"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4">
                                            <p:txEl>
                                              <p:pRg st="0" end="0"/>
                                            </p:txEl>
                                          </p:spTgt>
                                        </p:tgtEl>
                                        <p:attrNameLst>
                                          <p:attrName>ppt_y</p:attrName>
                                        </p:attrNameLst>
                                      </p:cBhvr>
                                      <p:tavLst>
                                        <p:tav tm="0">
                                          <p:val>
                                            <p:strVal val="1+#ppt_h/2"/>
                                          </p:val>
                                        </p:tav>
                                        <p:tav tm="100000">
                                          <p:val>
                                            <p:strVal val="#ppt_y"/>
                                          </p:val>
                                        </p:tav>
                                      </p:tavLst>
                                    </p:anim>
                                  </p:childTnLst>
                                </p:cTn>
                              </p:par>
                              <p:par>
                                <p:cTn id="26" presetID="2" presetClass="entr" presetSubtype="4" decel="100000" fill="hold" grpId="0" nodeType="withEffect">
                                  <p:stCondLst>
                                    <p:cond delay="100"/>
                                  </p:stCondLst>
                                  <p:childTnLst>
                                    <p:set>
                                      <p:cBhvr>
                                        <p:cTn id="27" dur="1" fill="hold">
                                          <p:stCondLst>
                                            <p:cond delay="0"/>
                                          </p:stCondLst>
                                        </p:cTn>
                                        <p:tgtEl>
                                          <p:spTgt spid="4">
                                            <p:txEl>
                                              <p:pRg st="1" end="1"/>
                                            </p:txEl>
                                          </p:spTgt>
                                        </p:tgtEl>
                                        <p:attrNameLst>
                                          <p:attrName>style.visibility</p:attrName>
                                        </p:attrNameLst>
                                      </p:cBhvr>
                                      <p:to>
                                        <p:strVal val="visible"/>
                                      </p:to>
                                    </p:set>
                                    <p:anim calcmode="lin" valueType="num">
                                      <p:cBhvr additive="base">
                                        <p:cTn id="2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9" dur="1000" fill="hold"/>
                                        <p:tgtEl>
                                          <p:spTgt spid="4">
                                            <p:txEl>
                                              <p:pRg st="1" end="1"/>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200"/>
                                  </p:stCondLst>
                                  <p:childTnLst>
                                    <p:set>
                                      <p:cBhvr>
                                        <p:cTn id="31" dur="1" fill="hold">
                                          <p:stCondLst>
                                            <p:cond delay="0"/>
                                          </p:stCondLst>
                                        </p:cTn>
                                        <p:tgtEl>
                                          <p:spTgt spid="4">
                                            <p:txEl>
                                              <p:pRg st="2" end="2"/>
                                            </p:txEl>
                                          </p:spTgt>
                                        </p:tgtEl>
                                        <p:attrNameLst>
                                          <p:attrName>style.visibility</p:attrName>
                                        </p:attrNameLst>
                                      </p:cBhvr>
                                      <p:to>
                                        <p:strVal val="visible"/>
                                      </p:to>
                                    </p:set>
                                    <p:anim calcmode="lin" valueType="num">
                                      <p:cBhvr additive="base">
                                        <p:cTn id="32"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uiExpand="1" build="p"/>
      <p:bldP spid="8" grpId="0" animBg="1"/>
      <p:bldP spid="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4C31B53F-73A1-6788-9142-9B6DD313C6F4}"/>
              </a:ext>
            </a:extLst>
          </p:cNvPr>
          <p:cNvSpPr>
            <a:spLocks noGrp="1"/>
          </p:cNvSpPr>
          <p:nvPr>
            <p:ph type="pic" sz="quarter" idx="10"/>
          </p:nvPr>
        </p:nvSpPr>
        <p:spPr/>
      </p:sp>
      <p:sp>
        <p:nvSpPr>
          <p:cNvPr id="6" name="Freeform: Shape 5">
            <a:extLst>
              <a:ext uri="{FF2B5EF4-FFF2-40B4-BE49-F238E27FC236}">
                <a16:creationId xmlns:a16="http://schemas.microsoft.com/office/drawing/2014/main" id="{F0084EE2-A9B2-4C2D-9920-32543B7D83F7}"/>
              </a:ext>
            </a:extLst>
          </p:cNvPr>
          <p:cNvSpPr/>
          <p:nvPr/>
        </p:nvSpPr>
        <p:spPr>
          <a:xfrm>
            <a:off x="4785360" y="784860"/>
            <a:ext cx="8717280" cy="8717280"/>
          </a:xfrm>
          <a:custGeom>
            <a:avLst/>
            <a:gdLst>
              <a:gd name="connsiteX0" fmla="*/ 3731576 w 7463150"/>
              <a:gd name="connsiteY0" fmla="*/ 0 h 7463150"/>
              <a:gd name="connsiteX1" fmla="*/ 7463150 w 7463150"/>
              <a:gd name="connsiteY1" fmla="*/ 3731575 h 7463150"/>
              <a:gd name="connsiteX2" fmla="*/ 3731576 w 7463150"/>
              <a:gd name="connsiteY2" fmla="*/ 7463150 h 7463150"/>
              <a:gd name="connsiteX3" fmla="*/ 0 w 7463150"/>
              <a:gd name="connsiteY3" fmla="*/ 3731575 h 7463150"/>
              <a:gd name="connsiteX4" fmla="*/ 3731576 w 7463150"/>
              <a:gd name="connsiteY4" fmla="*/ 0 h 7463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3150" h="7463150">
                <a:moveTo>
                  <a:pt x="3731576" y="0"/>
                </a:moveTo>
                <a:cubicBezTo>
                  <a:pt x="5792468" y="0"/>
                  <a:pt x="7463150" y="1670683"/>
                  <a:pt x="7463150" y="3731575"/>
                </a:cubicBezTo>
                <a:cubicBezTo>
                  <a:pt x="7463150" y="5792467"/>
                  <a:pt x="5792468" y="7463150"/>
                  <a:pt x="3731576" y="7463150"/>
                </a:cubicBezTo>
                <a:cubicBezTo>
                  <a:pt x="1670684" y="7463150"/>
                  <a:pt x="0" y="5792467"/>
                  <a:pt x="0" y="3731575"/>
                </a:cubicBezTo>
                <a:cubicBezTo>
                  <a:pt x="0" y="1670683"/>
                  <a:pt x="1670684" y="0"/>
                  <a:pt x="3731576" y="0"/>
                </a:cubicBez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TextBox 3">
            <a:extLst>
              <a:ext uri="{FF2B5EF4-FFF2-40B4-BE49-F238E27FC236}">
                <a16:creationId xmlns:a16="http://schemas.microsoft.com/office/drawing/2014/main" id="{6A4F307E-6FCA-41A3-BB9B-1F2EA5300556}"/>
              </a:ext>
            </a:extLst>
          </p:cNvPr>
          <p:cNvSpPr txBox="1"/>
          <p:nvPr/>
        </p:nvSpPr>
        <p:spPr>
          <a:xfrm>
            <a:off x="6062133" y="2388900"/>
            <a:ext cx="6163734" cy="5509200"/>
          </a:xfrm>
          <a:prstGeom prst="rect">
            <a:avLst/>
          </a:prstGeom>
          <a:noFill/>
        </p:spPr>
        <p:txBody>
          <a:bodyPr wrap="square" rtlCol="0">
            <a:spAutoFit/>
          </a:bodyPr>
          <a:lstStyle/>
          <a:p>
            <a:pPr algn="ctr"/>
            <a:r>
              <a:rPr lang="en-US" sz="8800" b="1">
                <a:solidFill>
                  <a:schemeClr val="bg1"/>
                </a:solidFill>
                <a:latin typeface="+mj-lt"/>
                <a:cs typeface="Rubik Light" panose="00000400000000000000" pitchFamily="2" charset="-79"/>
              </a:rPr>
              <a:t>A picture is worth a thousand words.</a:t>
            </a:r>
            <a:endParaRPr lang="en-ID" sz="8800" b="1" dirty="0">
              <a:solidFill>
                <a:schemeClr val="bg1"/>
              </a:solidFill>
              <a:latin typeface="+mj-lt"/>
              <a:cs typeface="Rubik Light" panose="00000400000000000000" pitchFamily="2" charset="-79"/>
            </a:endParaRPr>
          </a:p>
        </p:txBody>
      </p:sp>
    </p:spTree>
    <p:extLst>
      <p:ext uri="{BB962C8B-B14F-4D97-AF65-F5344CB8AC3E}">
        <p14:creationId xmlns:p14="http://schemas.microsoft.com/office/powerpoint/2010/main" val="3854114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0" presetClass="entr" presetSubtype="0" fill="hold" grpId="0" nodeType="afterEffect">
                                  <p:stCondLst>
                                    <p:cond delay="0"/>
                                  </p:stCondLst>
                                  <p:iterate type="lt">
                                    <p:tmPct val="2000"/>
                                  </p:iterate>
                                  <p:childTnLst>
                                    <p:set>
                                      <p:cBhvr>
                                        <p:cTn id="12" dur="750" fill="hold">
                                          <p:stCondLst>
                                            <p:cond delay="0"/>
                                          </p:stCondLst>
                                        </p:cTn>
                                        <p:tgtEl>
                                          <p:spTgt spid="4"/>
                                        </p:tgtEl>
                                        <p:attrNameLst>
                                          <p:attrName>style.visibility</p:attrName>
                                        </p:attrNameLst>
                                      </p:cBhvr>
                                      <p:to>
                                        <p:strVal val="visible"/>
                                      </p:to>
                                    </p:set>
                                    <p:anim to="" calcmode="lin" valueType="num">
                                      <p:cBhvr>
                                        <p:cTn id="13"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4" dur="750">
                                          <p:stCondLst>
                                            <p:cond delay="0"/>
                                          </p:stCondLst>
                                        </p:cTn>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Lst>
  </p:timing>
</p:sld>
</file>

<file path=ppt/tags/tag1.xml><?xml version="1.0" encoding="utf-8"?>
<p:tagLst xmlns:a="http://schemas.openxmlformats.org/drawingml/2006/main" xmlns:r="http://schemas.openxmlformats.org/officeDocument/2006/relationships" xmlns:p="http://schemas.openxmlformats.org/presentationml/2006/main">
  <p:tag name="PA" val="v5.2.11"/>
</p:tagLst>
</file>

<file path=ppt/tags/tag2.xml><?xml version="1.0" encoding="utf-8"?>
<p:tagLst xmlns:a="http://schemas.openxmlformats.org/drawingml/2006/main" xmlns:r="http://schemas.openxmlformats.org/officeDocument/2006/relationships" xmlns:p="http://schemas.openxmlformats.org/presentationml/2006/main">
  <p:tag name="PA" val="v5.2.11"/>
</p:tagLst>
</file>

<file path=ppt/theme/theme1.xml><?xml version="1.0" encoding="utf-8"?>
<a:theme xmlns:a="http://schemas.openxmlformats.org/drawingml/2006/main" name="Simplicity theme">
  <a:themeElements>
    <a:clrScheme name="Custom 32">
      <a:dk1>
        <a:srgbClr val="000000"/>
      </a:dk1>
      <a:lt1>
        <a:srgbClr val="FFFFFF"/>
      </a:lt1>
      <a:dk2>
        <a:srgbClr val="282828"/>
      </a:dk2>
      <a:lt2>
        <a:srgbClr val="F0F0F0"/>
      </a:lt2>
      <a:accent1>
        <a:srgbClr val="F4D314"/>
      </a:accent1>
      <a:accent2>
        <a:srgbClr val="A760FF"/>
      </a:accent2>
      <a:accent3>
        <a:srgbClr val="646464"/>
      </a:accent3>
      <a:accent4>
        <a:srgbClr val="828282"/>
      </a:accent4>
      <a:accent5>
        <a:srgbClr val="A5A5A5"/>
      </a:accent5>
      <a:accent6>
        <a:srgbClr val="C9C9C9"/>
      </a:accent6>
      <a:hlink>
        <a:srgbClr val="F4D314"/>
      </a:hlink>
      <a:folHlink>
        <a:srgbClr val="BFBFBF"/>
      </a:folHlink>
    </a:clrScheme>
    <a:fontScheme name="Custom 33">
      <a:majorFont>
        <a:latin typeface="Fredoka"/>
        <a:ea typeface="Microsoft YaHei UI"/>
        <a:cs typeface=""/>
      </a:majorFont>
      <a:minorFont>
        <a:latin typeface="Fredoka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414013</TotalTime>
  <Words>3081</Words>
  <Application>Microsoft Office PowerPoint</Application>
  <PresentationFormat>Custom</PresentationFormat>
  <Paragraphs>261</Paragraphs>
  <Slides>43</Slides>
  <Notes>1</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43</vt:i4>
      </vt:variant>
    </vt:vector>
  </HeadingPairs>
  <TitlesOfParts>
    <vt:vector size="48" baseType="lpstr">
      <vt:lpstr>Microsoft YaHei Light</vt:lpstr>
      <vt:lpstr>Arial</vt:lpstr>
      <vt:lpstr>Fredoka</vt:lpstr>
      <vt:lpstr>Fredoka Light</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6001</cp:revision>
  <dcterms:created xsi:type="dcterms:W3CDTF">2015-11-23T02:03:38Z</dcterms:created>
  <dcterms:modified xsi:type="dcterms:W3CDTF">2022-06-03T06:10:42Z</dcterms:modified>
</cp:coreProperties>
</file>